
<file path=[Content_Types].xml><?xml version="1.0" encoding="utf-8"?>
<Types xmlns="http://schemas.openxmlformats.org/package/2006/content-types">
  <Default Extension="bin" ContentType="application/vnd.ms-office.activeX"/>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activeX/activeX1.xml" ContentType="application/vnd.ms-office.activeX+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 id="2147483672" r:id="rId3"/>
  </p:sldMasterIdLst>
  <p:notesMasterIdLst>
    <p:notesMasterId r:id="rId18"/>
  </p:notesMasterIdLst>
  <p:sldIdLst>
    <p:sldId id="319" r:id="rId4"/>
    <p:sldId id="306" r:id="rId5"/>
    <p:sldId id="313" r:id="rId6"/>
    <p:sldId id="354" r:id="rId7"/>
    <p:sldId id="355" r:id="rId8"/>
    <p:sldId id="357" r:id="rId9"/>
    <p:sldId id="356" r:id="rId10"/>
    <p:sldId id="327" r:id="rId11"/>
    <p:sldId id="328" r:id="rId12"/>
    <p:sldId id="342" r:id="rId13"/>
    <p:sldId id="350" r:id="rId14"/>
    <p:sldId id="363" r:id="rId15"/>
    <p:sldId id="343" r:id="rId16"/>
    <p:sldId id="34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224D"/>
    <a:srgbClr val="FFFF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1633" autoAdjust="0"/>
  </p:normalViewPr>
  <p:slideViewPr>
    <p:cSldViewPr snapToGrid="0">
      <p:cViewPr varScale="1">
        <p:scale>
          <a:sx n="83" d="100"/>
          <a:sy n="83" d="100"/>
        </p:scale>
        <p:origin x="1008"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890B69-0723-430D-9C44-6F6D8FB20CA9}" type="datetimeFigureOut">
              <a:rPr lang="en-US" smtClean="0"/>
              <a:t>22/12/2023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ED4D43-8D2F-4C41-A877-2245E92EAE7F}" type="slidenum">
              <a:rPr lang="en-US" smtClean="0"/>
              <a:t>‹#›</a:t>
            </a:fld>
            <a:endParaRPr lang="en-US"/>
          </a:p>
        </p:txBody>
      </p:sp>
    </p:spTree>
    <p:extLst>
      <p:ext uri="{BB962C8B-B14F-4D97-AF65-F5344CB8AC3E}">
        <p14:creationId xmlns:p14="http://schemas.microsoft.com/office/powerpoint/2010/main" val="2347984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vi-VN" dirty="0"/>
          </a:p>
        </p:txBody>
      </p:sp>
      <p:sp>
        <p:nvSpPr>
          <p:cNvPr id="4" name="Slide Number Placeholder 3"/>
          <p:cNvSpPr>
            <a:spLocks noGrp="1"/>
          </p:cNvSpPr>
          <p:nvPr>
            <p:ph type="sldNum" sz="quarter" idx="5"/>
          </p:nvPr>
        </p:nvSpPr>
        <p:spPr/>
        <p:txBody>
          <a:bodyPr/>
          <a:lstStyle/>
          <a:p>
            <a:fld id="{99ED4D43-8D2F-4C41-A877-2245E92EAE7F}" type="slidenum">
              <a:rPr lang="en-US" smtClean="0"/>
              <a:t>1</a:t>
            </a:fld>
            <a:endParaRPr lang="en-US"/>
          </a:p>
        </p:txBody>
      </p:sp>
    </p:spTree>
    <p:extLst>
      <p:ext uri="{BB962C8B-B14F-4D97-AF65-F5344CB8AC3E}">
        <p14:creationId xmlns:p14="http://schemas.microsoft.com/office/powerpoint/2010/main" val="2590808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ED4D43-8D2F-4C41-A877-2245E92EAE7F}" type="slidenum">
              <a:rPr lang="en-US" smtClean="0"/>
              <a:t>7</a:t>
            </a:fld>
            <a:endParaRPr lang="en-US"/>
          </a:p>
        </p:txBody>
      </p:sp>
    </p:spTree>
    <p:extLst>
      <p:ext uri="{BB962C8B-B14F-4D97-AF65-F5344CB8AC3E}">
        <p14:creationId xmlns:p14="http://schemas.microsoft.com/office/powerpoint/2010/main" val="105026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03267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vi-VN" dirty="0"/>
          </a:p>
        </p:txBody>
      </p:sp>
      <p:sp>
        <p:nvSpPr>
          <p:cNvPr id="4" name="Slide Number Placeholder 3"/>
          <p:cNvSpPr>
            <a:spLocks noGrp="1"/>
          </p:cNvSpPr>
          <p:nvPr>
            <p:ph type="sldNum" sz="quarter" idx="5"/>
          </p:nvPr>
        </p:nvSpPr>
        <p:spPr/>
        <p:txBody>
          <a:bodyPr/>
          <a:lstStyle/>
          <a:p>
            <a:fld id="{99ED4D43-8D2F-4C41-A877-2245E92EAE7F}" type="slidenum">
              <a:rPr lang="en-US" smtClean="0"/>
              <a:t>9</a:t>
            </a:fld>
            <a:endParaRPr lang="en-US"/>
          </a:p>
        </p:txBody>
      </p:sp>
    </p:spTree>
    <p:extLst>
      <p:ext uri="{BB962C8B-B14F-4D97-AF65-F5344CB8AC3E}">
        <p14:creationId xmlns:p14="http://schemas.microsoft.com/office/powerpoint/2010/main" val="4123088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vi-VN" dirty="0"/>
          </a:p>
        </p:txBody>
      </p:sp>
      <p:sp>
        <p:nvSpPr>
          <p:cNvPr id="4" name="Slide Number Placeholder 3"/>
          <p:cNvSpPr>
            <a:spLocks noGrp="1"/>
          </p:cNvSpPr>
          <p:nvPr>
            <p:ph type="sldNum" sz="quarter" idx="5"/>
          </p:nvPr>
        </p:nvSpPr>
        <p:spPr/>
        <p:txBody>
          <a:bodyPr/>
          <a:lstStyle/>
          <a:p>
            <a:fld id="{99ED4D43-8D2F-4C41-A877-2245E92EAE7F}" type="slidenum">
              <a:rPr lang="en-US" smtClean="0"/>
              <a:t>14</a:t>
            </a:fld>
            <a:endParaRPr lang="en-US"/>
          </a:p>
        </p:txBody>
      </p:sp>
    </p:spTree>
    <p:extLst>
      <p:ext uri="{BB962C8B-B14F-4D97-AF65-F5344CB8AC3E}">
        <p14:creationId xmlns:p14="http://schemas.microsoft.com/office/powerpoint/2010/main" val="2527860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5"/>
        </a:solidFill>
        <a:effectLst/>
      </p:bgPr>
    </p:bg>
    <p:spTree>
      <p:nvGrpSpPr>
        <p:cNvPr id="1" name="Shape 740"/>
        <p:cNvGrpSpPr/>
        <p:nvPr/>
      </p:nvGrpSpPr>
      <p:grpSpPr>
        <a:xfrm>
          <a:off x="0" y="0"/>
          <a:ext cx="0" cy="0"/>
          <a:chOff x="0" y="0"/>
          <a:chExt cx="0" cy="0"/>
        </a:xfrm>
      </p:grpSpPr>
    </p:spTree>
    <p:extLst>
      <p:ext uri="{BB962C8B-B14F-4D97-AF65-F5344CB8AC3E}">
        <p14:creationId xmlns:p14="http://schemas.microsoft.com/office/powerpoint/2010/main" val="87348301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687"/>
        <p:cNvGrpSpPr/>
        <p:nvPr/>
      </p:nvGrpSpPr>
      <p:grpSpPr>
        <a:xfrm>
          <a:off x="0" y="0"/>
          <a:ext cx="0" cy="0"/>
          <a:chOff x="0" y="0"/>
          <a:chExt cx="0" cy="0"/>
        </a:xfrm>
      </p:grpSpPr>
      <p:sp>
        <p:nvSpPr>
          <p:cNvPr id="1688" name="Google Shape;1688;p27"/>
          <p:cNvSpPr/>
          <p:nvPr/>
        </p:nvSpPr>
        <p:spPr>
          <a:xfrm>
            <a:off x="8803853" y="4734228"/>
            <a:ext cx="4871836" cy="2195225"/>
          </a:xfrm>
          <a:custGeom>
            <a:avLst/>
            <a:gdLst/>
            <a:ahLst/>
            <a:cxnLst/>
            <a:rect l="l" t="t" r="r" b="b"/>
            <a:pathLst>
              <a:path w="24880" h="11211" extrusionOk="0">
                <a:moveTo>
                  <a:pt x="0" y="10849"/>
                </a:moveTo>
                <a:lnTo>
                  <a:pt x="0" y="10849"/>
                </a:lnTo>
                <a:cubicBezTo>
                  <a:pt x="16" y="10851"/>
                  <a:pt x="32" y="10852"/>
                  <a:pt x="50" y="10852"/>
                </a:cubicBezTo>
                <a:cubicBezTo>
                  <a:pt x="63" y="10852"/>
                  <a:pt x="77" y="10851"/>
                  <a:pt x="91" y="10850"/>
                </a:cubicBezTo>
                <a:lnTo>
                  <a:pt x="91" y="10850"/>
                </a:lnTo>
                <a:lnTo>
                  <a:pt x="0" y="10849"/>
                </a:lnTo>
                <a:close/>
                <a:moveTo>
                  <a:pt x="19143" y="0"/>
                </a:moveTo>
                <a:cubicBezTo>
                  <a:pt x="18287" y="0"/>
                  <a:pt x="17567" y="376"/>
                  <a:pt x="16839" y="799"/>
                </a:cubicBezTo>
                <a:cubicBezTo>
                  <a:pt x="16349" y="1095"/>
                  <a:pt x="15904" y="1447"/>
                  <a:pt x="15506" y="1864"/>
                </a:cubicBezTo>
                <a:cubicBezTo>
                  <a:pt x="15181" y="2179"/>
                  <a:pt x="14802" y="2494"/>
                  <a:pt x="14616" y="2902"/>
                </a:cubicBezTo>
                <a:cubicBezTo>
                  <a:pt x="14269" y="3650"/>
                  <a:pt x="14187" y="4594"/>
                  <a:pt x="14214" y="5407"/>
                </a:cubicBezTo>
                <a:lnTo>
                  <a:pt x="14214" y="5407"/>
                </a:lnTo>
                <a:cubicBezTo>
                  <a:pt x="14186" y="5307"/>
                  <a:pt x="14078" y="5277"/>
                  <a:pt x="14005" y="5189"/>
                </a:cubicBezTo>
                <a:cubicBezTo>
                  <a:pt x="13838" y="5023"/>
                  <a:pt x="13737" y="4856"/>
                  <a:pt x="13486" y="4773"/>
                </a:cubicBezTo>
                <a:cubicBezTo>
                  <a:pt x="13343" y="4719"/>
                  <a:pt x="13217" y="4691"/>
                  <a:pt x="13107" y="4691"/>
                </a:cubicBezTo>
                <a:cubicBezTo>
                  <a:pt x="12840" y="4691"/>
                  <a:pt x="12672" y="4852"/>
                  <a:pt x="12606" y="5180"/>
                </a:cubicBezTo>
                <a:cubicBezTo>
                  <a:pt x="12005" y="4957"/>
                  <a:pt x="11344" y="4621"/>
                  <a:pt x="10675" y="4621"/>
                </a:cubicBezTo>
                <a:cubicBezTo>
                  <a:pt x="10427" y="4621"/>
                  <a:pt x="10177" y="4667"/>
                  <a:pt x="9930" y="4782"/>
                </a:cubicBezTo>
                <a:cubicBezTo>
                  <a:pt x="9439" y="5014"/>
                  <a:pt x="9152" y="5254"/>
                  <a:pt x="8938" y="5717"/>
                </a:cubicBezTo>
                <a:cubicBezTo>
                  <a:pt x="8837" y="5940"/>
                  <a:pt x="8874" y="6144"/>
                  <a:pt x="8790" y="6357"/>
                </a:cubicBezTo>
                <a:cubicBezTo>
                  <a:pt x="8679" y="6292"/>
                  <a:pt x="8577" y="6218"/>
                  <a:pt x="8485" y="6144"/>
                </a:cubicBezTo>
                <a:cubicBezTo>
                  <a:pt x="8197" y="5968"/>
                  <a:pt x="7827" y="5884"/>
                  <a:pt x="7512" y="5773"/>
                </a:cubicBezTo>
                <a:cubicBezTo>
                  <a:pt x="7050" y="5628"/>
                  <a:pt x="6567" y="5549"/>
                  <a:pt x="6088" y="5549"/>
                </a:cubicBezTo>
                <a:cubicBezTo>
                  <a:pt x="5347" y="5549"/>
                  <a:pt x="4617" y="5737"/>
                  <a:pt x="3992" y="6153"/>
                </a:cubicBezTo>
                <a:cubicBezTo>
                  <a:pt x="2566" y="7107"/>
                  <a:pt x="1760" y="8329"/>
                  <a:pt x="1362" y="9867"/>
                </a:cubicBezTo>
                <a:cubicBezTo>
                  <a:pt x="1276" y="10211"/>
                  <a:pt x="518" y="10812"/>
                  <a:pt x="91" y="10850"/>
                </a:cubicBezTo>
                <a:lnTo>
                  <a:pt x="91" y="10850"/>
                </a:lnTo>
                <a:lnTo>
                  <a:pt x="24879" y="11210"/>
                </a:lnTo>
                <a:cubicBezTo>
                  <a:pt x="24796" y="10571"/>
                  <a:pt x="24852" y="10349"/>
                  <a:pt x="24500" y="9932"/>
                </a:cubicBezTo>
                <a:cubicBezTo>
                  <a:pt x="24185" y="9561"/>
                  <a:pt x="23888" y="9358"/>
                  <a:pt x="23453" y="9080"/>
                </a:cubicBezTo>
                <a:cubicBezTo>
                  <a:pt x="23194" y="8913"/>
                  <a:pt x="23092" y="8848"/>
                  <a:pt x="22758" y="8848"/>
                </a:cubicBezTo>
                <a:cubicBezTo>
                  <a:pt x="22699" y="8855"/>
                  <a:pt x="22640" y="8858"/>
                  <a:pt x="22581" y="8858"/>
                </a:cubicBezTo>
                <a:cubicBezTo>
                  <a:pt x="22473" y="8858"/>
                  <a:pt x="22366" y="8848"/>
                  <a:pt x="22258" y="8830"/>
                </a:cubicBezTo>
                <a:cubicBezTo>
                  <a:pt x="22341" y="8543"/>
                  <a:pt x="22805" y="8292"/>
                  <a:pt x="22971" y="8033"/>
                </a:cubicBezTo>
                <a:cubicBezTo>
                  <a:pt x="23082" y="7829"/>
                  <a:pt x="23036" y="7737"/>
                  <a:pt x="22869" y="7579"/>
                </a:cubicBezTo>
                <a:cubicBezTo>
                  <a:pt x="22647" y="7385"/>
                  <a:pt x="22527" y="7496"/>
                  <a:pt x="22258" y="7412"/>
                </a:cubicBezTo>
                <a:cubicBezTo>
                  <a:pt x="22277" y="7292"/>
                  <a:pt x="22462" y="7172"/>
                  <a:pt x="22554" y="7079"/>
                </a:cubicBezTo>
                <a:cubicBezTo>
                  <a:pt x="23129" y="6458"/>
                  <a:pt x="23462" y="5875"/>
                  <a:pt x="23546" y="5060"/>
                </a:cubicBezTo>
                <a:cubicBezTo>
                  <a:pt x="23777" y="2892"/>
                  <a:pt x="22045" y="382"/>
                  <a:pt x="19563" y="30"/>
                </a:cubicBezTo>
                <a:cubicBezTo>
                  <a:pt x="19419" y="10"/>
                  <a:pt x="19279" y="0"/>
                  <a:pt x="19143" y="0"/>
                </a:cubicBezTo>
                <a:close/>
              </a:path>
            </a:pathLst>
          </a:custGeom>
          <a:solidFill>
            <a:srgbClr val="FFFFFF">
              <a:alpha val="71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89" name="Google Shape;1689;p27"/>
          <p:cNvGrpSpPr/>
          <p:nvPr/>
        </p:nvGrpSpPr>
        <p:grpSpPr>
          <a:xfrm>
            <a:off x="8507532" y="5477671"/>
            <a:ext cx="6248184" cy="1571317"/>
            <a:chOff x="152400" y="4018603"/>
            <a:chExt cx="4686138" cy="1178488"/>
          </a:xfrm>
        </p:grpSpPr>
        <p:sp>
          <p:nvSpPr>
            <p:cNvPr id="1690" name="Google Shape;1690;p27"/>
            <p:cNvSpPr/>
            <p:nvPr/>
          </p:nvSpPr>
          <p:spPr>
            <a:xfrm flipH="1">
              <a:off x="218428" y="4021641"/>
              <a:ext cx="2606553" cy="1174520"/>
            </a:xfrm>
            <a:custGeom>
              <a:avLst/>
              <a:gdLst/>
              <a:ahLst/>
              <a:cxnLst/>
              <a:rect l="l" t="t" r="r" b="b"/>
              <a:pathLst>
                <a:path w="24880" h="11211" extrusionOk="0">
                  <a:moveTo>
                    <a:pt x="0" y="10849"/>
                  </a:moveTo>
                  <a:lnTo>
                    <a:pt x="0" y="10849"/>
                  </a:lnTo>
                  <a:cubicBezTo>
                    <a:pt x="16" y="10851"/>
                    <a:pt x="32" y="10852"/>
                    <a:pt x="50" y="10852"/>
                  </a:cubicBezTo>
                  <a:cubicBezTo>
                    <a:pt x="63" y="10852"/>
                    <a:pt x="77" y="10851"/>
                    <a:pt x="91" y="10850"/>
                  </a:cubicBezTo>
                  <a:lnTo>
                    <a:pt x="91" y="10850"/>
                  </a:lnTo>
                  <a:lnTo>
                    <a:pt x="0" y="10849"/>
                  </a:lnTo>
                  <a:close/>
                  <a:moveTo>
                    <a:pt x="19143" y="0"/>
                  </a:moveTo>
                  <a:cubicBezTo>
                    <a:pt x="18287" y="0"/>
                    <a:pt x="17567" y="376"/>
                    <a:pt x="16839" y="799"/>
                  </a:cubicBezTo>
                  <a:cubicBezTo>
                    <a:pt x="16349" y="1095"/>
                    <a:pt x="15904" y="1447"/>
                    <a:pt x="15506" y="1864"/>
                  </a:cubicBezTo>
                  <a:cubicBezTo>
                    <a:pt x="15181" y="2179"/>
                    <a:pt x="14802" y="2494"/>
                    <a:pt x="14616" y="2902"/>
                  </a:cubicBezTo>
                  <a:cubicBezTo>
                    <a:pt x="14269" y="3650"/>
                    <a:pt x="14187" y="4594"/>
                    <a:pt x="14214" y="5407"/>
                  </a:cubicBezTo>
                  <a:lnTo>
                    <a:pt x="14214" y="5407"/>
                  </a:lnTo>
                  <a:cubicBezTo>
                    <a:pt x="14186" y="5307"/>
                    <a:pt x="14078" y="5277"/>
                    <a:pt x="14005" y="5189"/>
                  </a:cubicBezTo>
                  <a:cubicBezTo>
                    <a:pt x="13838" y="5023"/>
                    <a:pt x="13737" y="4856"/>
                    <a:pt x="13486" y="4773"/>
                  </a:cubicBezTo>
                  <a:cubicBezTo>
                    <a:pt x="13343" y="4719"/>
                    <a:pt x="13217" y="4691"/>
                    <a:pt x="13107" y="4691"/>
                  </a:cubicBezTo>
                  <a:cubicBezTo>
                    <a:pt x="12840" y="4691"/>
                    <a:pt x="12672" y="4852"/>
                    <a:pt x="12606" y="5180"/>
                  </a:cubicBezTo>
                  <a:cubicBezTo>
                    <a:pt x="12005" y="4957"/>
                    <a:pt x="11344" y="4621"/>
                    <a:pt x="10675" y="4621"/>
                  </a:cubicBezTo>
                  <a:cubicBezTo>
                    <a:pt x="10427" y="4621"/>
                    <a:pt x="10177" y="4667"/>
                    <a:pt x="9930" y="4782"/>
                  </a:cubicBezTo>
                  <a:cubicBezTo>
                    <a:pt x="9439" y="5014"/>
                    <a:pt x="9152" y="5254"/>
                    <a:pt x="8938" y="5717"/>
                  </a:cubicBezTo>
                  <a:cubicBezTo>
                    <a:pt x="8837" y="5940"/>
                    <a:pt x="8874" y="6144"/>
                    <a:pt x="8790" y="6357"/>
                  </a:cubicBezTo>
                  <a:cubicBezTo>
                    <a:pt x="8679" y="6292"/>
                    <a:pt x="8577" y="6218"/>
                    <a:pt x="8485" y="6144"/>
                  </a:cubicBezTo>
                  <a:cubicBezTo>
                    <a:pt x="8197" y="5968"/>
                    <a:pt x="7827" y="5884"/>
                    <a:pt x="7512" y="5773"/>
                  </a:cubicBezTo>
                  <a:cubicBezTo>
                    <a:pt x="7050" y="5628"/>
                    <a:pt x="6567" y="5549"/>
                    <a:pt x="6088" y="5549"/>
                  </a:cubicBezTo>
                  <a:cubicBezTo>
                    <a:pt x="5347" y="5549"/>
                    <a:pt x="4617" y="5737"/>
                    <a:pt x="3992" y="6153"/>
                  </a:cubicBezTo>
                  <a:cubicBezTo>
                    <a:pt x="2566" y="7107"/>
                    <a:pt x="1760" y="8329"/>
                    <a:pt x="1362" y="9867"/>
                  </a:cubicBezTo>
                  <a:cubicBezTo>
                    <a:pt x="1276" y="10211"/>
                    <a:pt x="518" y="10812"/>
                    <a:pt x="91" y="10850"/>
                  </a:cubicBezTo>
                  <a:lnTo>
                    <a:pt x="91" y="10850"/>
                  </a:lnTo>
                  <a:lnTo>
                    <a:pt x="24879" y="11210"/>
                  </a:lnTo>
                  <a:cubicBezTo>
                    <a:pt x="24796" y="10571"/>
                    <a:pt x="24852" y="10349"/>
                    <a:pt x="24500" y="9932"/>
                  </a:cubicBezTo>
                  <a:cubicBezTo>
                    <a:pt x="24185" y="9561"/>
                    <a:pt x="23888" y="9358"/>
                    <a:pt x="23453" y="9080"/>
                  </a:cubicBezTo>
                  <a:cubicBezTo>
                    <a:pt x="23194" y="8913"/>
                    <a:pt x="23092" y="8848"/>
                    <a:pt x="22758" y="8848"/>
                  </a:cubicBezTo>
                  <a:cubicBezTo>
                    <a:pt x="22699" y="8855"/>
                    <a:pt x="22640" y="8858"/>
                    <a:pt x="22581" y="8858"/>
                  </a:cubicBezTo>
                  <a:cubicBezTo>
                    <a:pt x="22473" y="8858"/>
                    <a:pt x="22366" y="8848"/>
                    <a:pt x="22258" y="8830"/>
                  </a:cubicBezTo>
                  <a:cubicBezTo>
                    <a:pt x="22341" y="8543"/>
                    <a:pt x="22805" y="8292"/>
                    <a:pt x="22971" y="8033"/>
                  </a:cubicBezTo>
                  <a:cubicBezTo>
                    <a:pt x="23082" y="7829"/>
                    <a:pt x="23036" y="7737"/>
                    <a:pt x="22869" y="7579"/>
                  </a:cubicBezTo>
                  <a:cubicBezTo>
                    <a:pt x="22647" y="7385"/>
                    <a:pt x="22527" y="7496"/>
                    <a:pt x="22258" y="7412"/>
                  </a:cubicBezTo>
                  <a:cubicBezTo>
                    <a:pt x="22277" y="7292"/>
                    <a:pt x="22462" y="7172"/>
                    <a:pt x="22554" y="7079"/>
                  </a:cubicBezTo>
                  <a:cubicBezTo>
                    <a:pt x="23129" y="6458"/>
                    <a:pt x="23462" y="5875"/>
                    <a:pt x="23546" y="5060"/>
                  </a:cubicBezTo>
                  <a:cubicBezTo>
                    <a:pt x="23777" y="2892"/>
                    <a:pt x="22045" y="382"/>
                    <a:pt x="19563" y="30"/>
                  </a:cubicBezTo>
                  <a:cubicBezTo>
                    <a:pt x="19419" y="10"/>
                    <a:pt x="19279" y="0"/>
                    <a:pt x="191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1" name="Google Shape;1691;p27"/>
            <p:cNvSpPr/>
            <p:nvPr/>
          </p:nvSpPr>
          <p:spPr>
            <a:xfrm flipH="1">
              <a:off x="364071" y="4018603"/>
              <a:ext cx="946237" cy="637390"/>
            </a:xfrm>
            <a:custGeom>
              <a:avLst/>
              <a:gdLst/>
              <a:ahLst/>
              <a:cxnLst/>
              <a:rect l="l" t="t" r="r" b="b"/>
              <a:pathLst>
                <a:path w="9032" h="6084" extrusionOk="0">
                  <a:moveTo>
                    <a:pt x="4996" y="0"/>
                  </a:moveTo>
                  <a:cubicBezTo>
                    <a:pt x="4682" y="0"/>
                    <a:pt x="4369" y="52"/>
                    <a:pt x="4095" y="124"/>
                  </a:cubicBezTo>
                  <a:cubicBezTo>
                    <a:pt x="3567" y="263"/>
                    <a:pt x="3048" y="476"/>
                    <a:pt x="2567" y="735"/>
                  </a:cubicBezTo>
                  <a:cubicBezTo>
                    <a:pt x="2252" y="921"/>
                    <a:pt x="1946" y="1115"/>
                    <a:pt x="1650" y="1328"/>
                  </a:cubicBezTo>
                  <a:cubicBezTo>
                    <a:pt x="1520" y="1421"/>
                    <a:pt x="1400" y="1523"/>
                    <a:pt x="1261" y="1625"/>
                  </a:cubicBezTo>
                  <a:cubicBezTo>
                    <a:pt x="1131" y="1727"/>
                    <a:pt x="1001" y="1847"/>
                    <a:pt x="890" y="1986"/>
                  </a:cubicBezTo>
                  <a:cubicBezTo>
                    <a:pt x="686" y="2217"/>
                    <a:pt x="446" y="2458"/>
                    <a:pt x="325" y="2736"/>
                  </a:cubicBezTo>
                  <a:cubicBezTo>
                    <a:pt x="270" y="2838"/>
                    <a:pt x="223" y="2940"/>
                    <a:pt x="186" y="3051"/>
                  </a:cubicBezTo>
                  <a:cubicBezTo>
                    <a:pt x="158" y="3171"/>
                    <a:pt x="112" y="3292"/>
                    <a:pt x="94" y="3412"/>
                  </a:cubicBezTo>
                  <a:cubicBezTo>
                    <a:pt x="66" y="3653"/>
                    <a:pt x="1" y="3912"/>
                    <a:pt x="38" y="4153"/>
                  </a:cubicBezTo>
                  <a:cubicBezTo>
                    <a:pt x="75" y="4283"/>
                    <a:pt x="112" y="4403"/>
                    <a:pt x="158" y="4524"/>
                  </a:cubicBezTo>
                  <a:cubicBezTo>
                    <a:pt x="205" y="4663"/>
                    <a:pt x="260" y="4802"/>
                    <a:pt x="334" y="4931"/>
                  </a:cubicBezTo>
                  <a:cubicBezTo>
                    <a:pt x="483" y="5218"/>
                    <a:pt x="677" y="5487"/>
                    <a:pt x="1001" y="5635"/>
                  </a:cubicBezTo>
                  <a:cubicBezTo>
                    <a:pt x="1236" y="5732"/>
                    <a:pt x="1482" y="5781"/>
                    <a:pt x="1727" y="5781"/>
                  </a:cubicBezTo>
                  <a:cubicBezTo>
                    <a:pt x="1860" y="5781"/>
                    <a:pt x="1992" y="5766"/>
                    <a:pt x="2122" y="5737"/>
                  </a:cubicBezTo>
                  <a:cubicBezTo>
                    <a:pt x="2484" y="5665"/>
                    <a:pt x="2852" y="5626"/>
                    <a:pt x="3217" y="5626"/>
                  </a:cubicBezTo>
                  <a:cubicBezTo>
                    <a:pt x="3319" y="5626"/>
                    <a:pt x="3420" y="5629"/>
                    <a:pt x="3521" y="5635"/>
                  </a:cubicBezTo>
                  <a:cubicBezTo>
                    <a:pt x="3687" y="5645"/>
                    <a:pt x="3863" y="5682"/>
                    <a:pt x="4021" y="5700"/>
                  </a:cubicBezTo>
                  <a:cubicBezTo>
                    <a:pt x="4178" y="5719"/>
                    <a:pt x="4327" y="5728"/>
                    <a:pt x="4484" y="5756"/>
                  </a:cubicBezTo>
                  <a:cubicBezTo>
                    <a:pt x="4734" y="5784"/>
                    <a:pt x="4975" y="5830"/>
                    <a:pt x="5225" y="5867"/>
                  </a:cubicBezTo>
                  <a:cubicBezTo>
                    <a:pt x="5762" y="5941"/>
                    <a:pt x="6300" y="6024"/>
                    <a:pt x="6837" y="6061"/>
                  </a:cubicBezTo>
                  <a:cubicBezTo>
                    <a:pt x="7041" y="6080"/>
                    <a:pt x="7244" y="6080"/>
                    <a:pt x="7448" y="6080"/>
                  </a:cubicBezTo>
                  <a:cubicBezTo>
                    <a:pt x="7492" y="6082"/>
                    <a:pt x="7535" y="6083"/>
                    <a:pt x="7578" y="6083"/>
                  </a:cubicBezTo>
                  <a:cubicBezTo>
                    <a:pt x="7707" y="6083"/>
                    <a:pt x="7832" y="6073"/>
                    <a:pt x="7958" y="6052"/>
                  </a:cubicBezTo>
                  <a:cubicBezTo>
                    <a:pt x="8310" y="5987"/>
                    <a:pt x="8726" y="5756"/>
                    <a:pt x="8875" y="5450"/>
                  </a:cubicBezTo>
                  <a:cubicBezTo>
                    <a:pt x="8939" y="5339"/>
                    <a:pt x="8986" y="5209"/>
                    <a:pt x="9004" y="5080"/>
                  </a:cubicBezTo>
                  <a:cubicBezTo>
                    <a:pt x="9023" y="4922"/>
                    <a:pt x="9032" y="4755"/>
                    <a:pt x="9023" y="4598"/>
                  </a:cubicBezTo>
                  <a:cubicBezTo>
                    <a:pt x="8967" y="3607"/>
                    <a:pt x="8671" y="2644"/>
                    <a:pt x="8161" y="1782"/>
                  </a:cubicBezTo>
                  <a:cubicBezTo>
                    <a:pt x="7865" y="1291"/>
                    <a:pt x="7374" y="958"/>
                    <a:pt x="6874" y="643"/>
                  </a:cubicBezTo>
                  <a:cubicBezTo>
                    <a:pt x="6689" y="522"/>
                    <a:pt x="6503" y="421"/>
                    <a:pt x="6309" y="328"/>
                  </a:cubicBezTo>
                  <a:cubicBezTo>
                    <a:pt x="6198" y="272"/>
                    <a:pt x="6077" y="235"/>
                    <a:pt x="5957" y="217"/>
                  </a:cubicBezTo>
                  <a:cubicBezTo>
                    <a:pt x="5666" y="59"/>
                    <a:pt x="5330" y="0"/>
                    <a:pt x="49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2" name="Google Shape;1692;p27"/>
            <p:cNvSpPr/>
            <p:nvPr/>
          </p:nvSpPr>
          <p:spPr>
            <a:xfrm flipH="1">
              <a:off x="471776" y="4674738"/>
              <a:ext cx="296066" cy="133366"/>
            </a:xfrm>
            <a:custGeom>
              <a:avLst/>
              <a:gdLst/>
              <a:ahLst/>
              <a:cxnLst/>
              <a:rect l="l" t="t" r="r" b="b"/>
              <a:pathLst>
                <a:path w="2826" h="1273" extrusionOk="0">
                  <a:moveTo>
                    <a:pt x="1337" y="0"/>
                  </a:moveTo>
                  <a:cubicBezTo>
                    <a:pt x="1198" y="0"/>
                    <a:pt x="1058" y="10"/>
                    <a:pt x="918" y="30"/>
                  </a:cubicBezTo>
                  <a:cubicBezTo>
                    <a:pt x="695" y="58"/>
                    <a:pt x="390" y="67"/>
                    <a:pt x="195" y="187"/>
                  </a:cubicBezTo>
                  <a:cubicBezTo>
                    <a:pt x="1" y="308"/>
                    <a:pt x="10" y="493"/>
                    <a:pt x="56" y="669"/>
                  </a:cubicBezTo>
                  <a:cubicBezTo>
                    <a:pt x="149" y="938"/>
                    <a:pt x="334" y="1040"/>
                    <a:pt x="603" y="1151"/>
                  </a:cubicBezTo>
                  <a:cubicBezTo>
                    <a:pt x="822" y="1230"/>
                    <a:pt x="1056" y="1272"/>
                    <a:pt x="1290" y="1272"/>
                  </a:cubicBezTo>
                  <a:cubicBezTo>
                    <a:pt x="1382" y="1272"/>
                    <a:pt x="1475" y="1266"/>
                    <a:pt x="1566" y="1253"/>
                  </a:cubicBezTo>
                  <a:cubicBezTo>
                    <a:pt x="1724" y="1243"/>
                    <a:pt x="1881" y="1206"/>
                    <a:pt x="2029" y="1123"/>
                  </a:cubicBezTo>
                  <a:cubicBezTo>
                    <a:pt x="2122" y="1058"/>
                    <a:pt x="2215" y="984"/>
                    <a:pt x="2307" y="919"/>
                  </a:cubicBezTo>
                  <a:cubicBezTo>
                    <a:pt x="2418" y="817"/>
                    <a:pt x="2520" y="706"/>
                    <a:pt x="2613" y="586"/>
                  </a:cubicBezTo>
                  <a:cubicBezTo>
                    <a:pt x="2678" y="521"/>
                    <a:pt x="2752" y="456"/>
                    <a:pt x="2826" y="391"/>
                  </a:cubicBezTo>
                  <a:cubicBezTo>
                    <a:pt x="2715" y="317"/>
                    <a:pt x="2585" y="252"/>
                    <a:pt x="2455" y="206"/>
                  </a:cubicBezTo>
                  <a:cubicBezTo>
                    <a:pt x="2270" y="141"/>
                    <a:pt x="2076" y="86"/>
                    <a:pt x="1881" y="48"/>
                  </a:cubicBezTo>
                  <a:cubicBezTo>
                    <a:pt x="1702" y="17"/>
                    <a:pt x="1520" y="0"/>
                    <a:pt x="13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3" name="Google Shape;1693;p27"/>
            <p:cNvSpPr/>
            <p:nvPr/>
          </p:nvSpPr>
          <p:spPr>
            <a:xfrm flipH="1">
              <a:off x="404833" y="4799092"/>
              <a:ext cx="263065" cy="137033"/>
            </a:xfrm>
            <a:custGeom>
              <a:avLst/>
              <a:gdLst/>
              <a:ahLst/>
              <a:cxnLst/>
              <a:rect l="l" t="t" r="r" b="b"/>
              <a:pathLst>
                <a:path w="2511" h="1308" extrusionOk="0">
                  <a:moveTo>
                    <a:pt x="1714" y="1"/>
                  </a:moveTo>
                  <a:cubicBezTo>
                    <a:pt x="1381" y="1"/>
                    <a:pt x="1057" y="29"/>
                    <a:pt x="742" y="93"/>
                  </a:cubicBezTo>
                  <a:cubicBezTo>
                    <a:pt x="418" y="149"/>
                    <a:pt x="10" y="279"/>
                    <a:pt x="1" y="631"/>
                  </a:cubicBezTo>
                  <a:cubicBezTo>
                    <a:pt x="1" y="807"/>
                    <a:pt x="75" y="964"/>
                    <a:pt x="205" y="1075"/>
                  </a:cubicBezTo>
                  <a:cubicBezTo>
                    <a:pt x="394" y="1248"/>
                    <a:pt x="680" y="1308"/>
                    <a:pt x="943" y="1308"/>
                  </a:cubicBezTo>
                  <a:cubicBezTo>
                    <a:pt x="963" y="1308"/>
                    <a:pt x="982" y="1307"/>
                    <a:pt x="1001" y="1307"/>
                  </a:cubicBezTo>
                  <a:cubicBezTo>
                    <a:pt x="1149" y="1307"/>
                    <a:pt x="1307" y="1279"/>
                    <a:pt x="1436" y="1205"/>
                  </a:cubicBezTo>
                  <a:cubicBezTo>
                    <a:pt x="1566" y="1131"/>
                    <a:pt x="1705" y="1084"/>
                    <a:pt x="1826" y="1010"/>
                  </a:cubicBezTo>
                  <a:cubicBezTo>
                    <a:pt x="1983" y="918"/>
                    <a:pt x="2140" y="816"/>
                    <a:pt x="2289" y="705"/>
                  </a:cubicBezTo>
                  <a:cubicBezTo>
                    <a:pt x="2418" y="603"/>
                    <a:pt x="2511" y="529"/>
                    <a:pt x="2437" y="362"/>
                  </a:cubicBezTo>
                  <a:cubicBezTo>
                    <a:pt x="2363" y="269"/>
                    <a:pt x="2307" y="158"/>
                    <a:pt x="2196" y="112"/>
                  </a:cubicBezTo>
                  <a:cubicBezTo>
                    <a:pt x="2039" y="47"/>
                    <a:pt x="1872" y="10"/>
                    <a:pt x="17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4" name="Google Shape;1694;p27"/>
            <p:cNvSpPr/>
            <p:nvPr/>
          </p:nvSpPr>
          <p:spPr>
            <a:xfrm flipH="1">
              <a:off x="474607" y="4946914"/>
              <a:ext cx="113670" cy="39392"/>
            </a:xfrm>
            <a:custGeom>
              <a:avLst/>
              <a:gdLst/>
              <a:ahLst/>
              <a:cxnLst/>
              <a:rect l="l" t="t" r="r" b="b"/>
              <a:pathLst>
                <a:path w="1085" h="376" extrusionOk="0">
                  <a:moveTo>
                    <a:pt x="561" y="1"/>
                  </a:moveTo>
                  <a:cubicBezTo>
                    <a:pt x="507" y="1"/>
                    <a:pt x="453" y="5"/>
                    <a:pt x="399" y="16"/>
                  </a:cubicBezTo>
                  <a:cubicBezTo>
                    <a:pt x="278" y="35"/>
                    <a:pt x="56" y="90"/>
                    <a:pt x="28" y="211"/>
                  </a:cubicBezTo>
                  <a:cubicBezTo>
                    <a:pt x="0" y="331"/>
                    <a:pt x="250" y="359"/>
                    <a:pt x="352" y="368"/>
                  </a:cubicBezTo>
                  <a:cubicBezTo>
                    <a:pt x="422" y="373"/>
                    <a:pt x="496" y="375"/>
                    <a:pt x="570" y="375"/>
                  </a:cubicBezTo>
                  <a:cubicBezTo>
                    <a:pt x="644" y="375"/>
                    <a:pt x="718" y="373"/>
                    <a:pt x="788" y="368"/>
                  </a:cubicBezTo>
                  <a:cubicBezTo>
                    <a:pt x="885" y="351"/>
                    <a:pt x="982" y="266"/>
                    <a:pt x="1071" y="266"/>
                  </a:cubicBezTo>
                  <a:cubicBezTo>
                    <a:pt x="1075" y="266"/>
                    <a:pt x="1080" y="266"/>
                    <a:pt x="1084" y="266"/>
                  </a:cubicBezTo>
                  <a:lnTo>
                    <a:pt x="1028" y="211"/>
                  </a:lnTo>
                  <a:cubicBezTo>
                    <a:pt x="936" y="100"/>
                    <a:pt x="815" y="35"/>
                    <a:pt x="676" y="7"/>
                  </a:cubicBezTo>
                  <a:cubicBezTo>
                    <a:pt x="638" y="3"/>
                    <a:pt x="600" y="1"/>
                    <a:pt x="5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5" name="Google Shape;1695;p27"/>
            <p:cNvSpPr/>
            <p:nvPr/>
          </p:nvSpPr>
          <p:spPr>
            <a:xfrm flipH="1">
              <a:off x="1207322" y="4516545"/>
              <a:ext cx="306752" cy="201254"/>
            </a:xfrm>
            <a:custGeom>
              <a:avLst/>
              <a:gdLst/>
              <a:ahLst/>
              <a:cxnLst/>
              <a:rect l="l" t="t" r="r" b="b"/>
              <a:pathLst>
                <a:path w="2928" h="1921" extrusionOk="0">
                  <a:moveTo>
                    <a:pt x="650" y="0"/>
                  </a:moveTo>
                  <a:cubicBezTo>
                    <a:pt x="612" y="0"/>
                    <a:pt x="575" y="4"/>
                    <a:pt x="538" y="12"/>
                  </a:cubicBezTo>
                  <a:cubicBezTo>
                    <a:pt x="455" y="30"/>
                    <a:pt x="381" y="58"/>
                    <a:pt x="316" y="104"/>
                  </a:cubicBezTo>
                  <a:cubicBezTo>
                    <a:pt x="288" y="123"/>
                    <a:pt x="260" y="141"/>
                    <a:pt x="242" y="169"/>
                  </a:cubicBezTo>
                  <a:cubicBezTo>
                    <a:pt x="205" y="197"/>
                    <a:pt x="158" y="215"/>
                    <a:pt x="121" y="243"/>
                  </a:cubicBezTo>
                  <a:cubicBezTo>
                    <a:pt x="19" y="364"/>
                    <a:pt x="1" y="540"/>
                    <a:pt x="84" y="679"/>
                  </a:cubicBezTo>
                  <a:cubicBezTo>
                    <a:pt x="103" y="716"/>
                    <a:pt x="131" y="762"/>
                    <a:pt x="168" y="790"/>
                  </a:cubicBezTo>
                  <a:cubicBezTo>
                    <a:pt x="232" y="836"/>
                    <a:pt x="316" y="882"/>
                    <a:pt x="390" y="919"/>
                  </a:cubicBezTo>
                  <a:cubicBezTo>
                    <a:pt x="520" y="993"/>
                    <a:pt x="668" y="1049"/>
                    <a:pt x="797" y="1132"/>
                  </a:cubicBezTo>
                  <a:cubicBezTo>
                    <a:pt x="1159" y="1355"/>
                    <a:pt x="1492" y="1586"/>
                    <a:pt x="1872" y="1790"/>
                  </a:cubicBezTo>
                  <a:cubicBezTo>
                    <a:pt x="2013" y="1861"/>
                    <a:pt x="2138" y="1920"/>
                    <a:pt x="2283" y="1920"/>
                  </a:cubicBezTo>
                  <a:cubicBezTo>
                    <a:pt x="2329" y="1920"/>
                    <a:pt x="2377" y="1914"/>
                    <a:pt x="2428" y="1901"/>
                  </a:cubicBezTo>
                  <a:cubicBezTo>
                    <a:pt x="2539" y="1873"/>
                    <a:pt x="2641" y="1827"/>
                    <a:pt x="2733" y="1762"/>
                  </a:cubicBezTo>
                  <a:cubicBezTo>
                    <a:pt x="2798" y="1716"/>
                    <a:pt x="2863" y="1679"/>
                    <a:pt x="2928" y="1642"/>
                  </a:cubicBezTo>
                  <a:cubicBezTo>
                    <a:pt x="2844" y="1457"/>
                    <a:pt x="2715" y="1299"/>
                    <a:pt x="2557" y="1179"/>
                  </a:cubicBezTo>
                  <a:cubicBezTo>
                    <a:pt x="2381" y="1040"/>
                    <a:pt x="2215" y="892"/>
                    <a:pt x="2057" y="743"/>
                  </a:cubicBezTo>
                  <a:cubicBezTo>
                    <a:pt x="1789" y="503"/>
                    <a:pt x="1483" y="308"/>
                    <a:pt x="1159" y="151"/>
                  </a:cubicBezTo>
                  <a:cubicBezTo>
                    <a:pt x="1013" y="82"/>
                    <a:pt x="830" y="0"/>
                    <a:pt x="6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6" name="Google Shape;1696;p27"/>
            <p:cNvSpPr/>
            <p:nvPr/>
          </p:nvSpPr>
          <p:spPr>
            <a:xfrm flipH="1">
              <a:off x="1338273" y="4534145"/>
              <a:ext cx="564893" cy="318695"/>
            </a:xfrm>
            <a:custGeom>
              <a:avLst/>
              <a:gdLst/>
              <a:ahLst/>
              <a:cxnLst/>
              <a:rect l="l" t="t" r="r" b="b"/>
              <a:pathLst>
                <a:path w="5392" h="3042" extrusionOk="0">
                  <a:moveTo>
                    <a:pt x="2190" y="0"/>
                  </a:moveTo>
                  <a:cubicBezTo>
                    <a:pt x="2016" y="0"/>
                    <a:pt x="1841" y="16"/>
                    <a:pt x="1668" y="47"/>
                  </a:cubicBezTo>
                  <a:cubicBezTo>
                    <a:pt x="1399" y="84"/>
                    <a:pt x="1140" y="159"/>
                    <a:pt x="890" y="251"/>
                  </a:cubicBezTo>
                  <a:cubicBezTo>
                    <a:pt x="732" y="325"/>
                    <a:pt x="584" y="427"/>
                    <a:pt x="454" y="538"/>
                  </a:cubicBezTo>
                  <a:cubicBezTo>
                    <a:pt x="343" y="612"/>
                    <a:pt x="251" y="705"/>
                    <a:pt x="177" y="807"/>
                  </a:cubicBezTo>
                  <a:cubicBezTo>
                    <a:pt x="93" y="955"/>
                    <a:pt x="102" y="1094"/>
                    <a:pt x="84" y="1242"/>
                  </a:cubicBezTo>
                  <a:cubicBezTo>
                    <a:pt x="47" y="1511"/>
                    <a:pt x="1" y="1807"/>
                    <a:pt x="269" y="1993"/>
                  </a:cubicBezTo>
                  <a:cubicBezTo>
                    <a:pt x="380" y="2067"/>
                    <a:pt x="510" y="2122"/>
                    <a:pt x="630" y="2178"/>
                  </a:cubicBezTo>
                  <a:cubicBezTo>
                    <a:pt x="816" y="2261"/>
                    <a:pt x="1010" y="2335"/>
                    <a:pt x="1205" y="2391"/>
                  </a:cubicBezTo>
                  <a:cubicBezTo>
                    <a:pt x="1696" y="2530"/>
                    <a:pt x="2224" y="2585"/>
                    <a:pt x="2724" y="2706"/>
                  </a:cubicBezTo>
                  <a:cubicBezTo>
                    <a:pt x="2983" y="2761"/>
                    <a:pt x="3252" y="2817"/>
                    <a:pt x="3502" y="2891"/>
                  </a:cubicBezTo>
                  <a:cubicBezTo>
                    <a:pt x="3687" y="2947"/>
                    <a:pt x="3872" y="2993"/>
                    <a:pt x="4058" y="3021"/>
                  </a:cubicBezTo>
                  <a:cubicBezTo>
                    <a:pt x="4138" y="3034"/>
                    <a:pt x="4219" y="3042"/>
                    <a:pt x="4301" y="3042"/>
                  </a:cubicBezTo>
                  <a:cubicBezTo>
                    <a:pt x="4631" y="3042"/>
                    <a:pt x="4975" y="2909"/>
                    <a:pt x="5391" y="2419"/>
                  </a:cubicBezTo>
                  <a:cubicBezTo>
                    <a:pt x="5391" y="2270"/>
                    <a:pt x="5364" y="2141"/>
                    <a:pt x="5289" y="2020"/>
                  </a:cubicBezTo>
                  <a:cubicBezTo>
                    <a:pt x="5215" y="1891"/>
                    <a:pt x="5123" y="1770"/>
                    <a:pt x="5021" y="1668"/>
                  </a:cubicBezTo>
                  <a:cubicBezTo>
                    <a:pt x="4780" y="1418"/>
                    <a:pt x="4558" y="1177"/>
                    <a:pt x="4298" y="946"/>
                  </a:cubicBezTo>
                  <a:cubicBezTo>
                    <a:pt x="4104" y="779"/>
                    <a:pt x="3928" y="603"/>
                    <a:pt x="3715" y="446"/>
                  </a:cubicBezTo>
                  <a:cubicBezTo>
                    <a:pt x="3259" y="151"/>
                    <a:pt x="2730" y="0"/>
                    <a:pt x="21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7" name="Google Shape;1697;p27"/>
            <p:cNvSpPr/>
            <p:nvPr/>
          </p:nvSpPr>
          <p:spPr>
            <a:xfrm flipH="1">
              <a:off x="1771049" y="4607375"/>
              <a:ext cx="741527" cy="366782"/>
            </a:xfrm>
            <a:custGeom>
              <a:avLst/>
              <a:gdLst/>
              <a:ahLst/>
              <a:cxnLst/>
              <a:rect l="l" t="t" r="r" b="b"/>
              <a:pathLst>
                <a:path w="7078" h="3501" extrusionOk="0">
                  <a:moveTo>
                    <a:pt x="3161" y="1"/>
                  </a:moveTo>
                  <a:cubicBezTo>
                    <a:pt x="2987" y="1"/>
                    <a:pt x="2812" y="13"/>
                    <a:pt x="2641" y="34"/>
                  </a:cubicBezTo>
                  <a:cubicBezTo>
                    <a:pt x="2409" y="71"/>
                    <a:pt x="2187" y="117"/>
                    <a:pt x="1964" y="191"/>
                  </a:cubicBezTo>
                  <a:cubicBezTo>
                    <a:pt x="1770" y="238"/>
                    <a:pt x="1575" y="330"/>
                    <a:pt x="1399" y="441"/>
                  </a:cubicBezTo>
                  <a:cubicBezTo>
                    <a:pt x="1094" y="627"/>
                    <a:pt x="825" y="858"/>
                    <a:pt x="603" y="1136"/>
                  </a:cubicBezTo>
                  <a:cubicBezTo>
                    <a:pt x="519" y="1229"/>
                    <a:pt x="445" y="1303"/>
                    <a:pt x="371" y="1386"/>
                  </a:cubicBezTo>
                  <a:cubicBezTo>
                    <a:pt x="316" y="1442"/>
                    <a:pt x="279" y="1507"/>
                    <a:pt x="232" y="1562"/>
                  </a:cubicBezTo>
                  <a:cubicBezTo>
                    <a:pt x="167" y="1627"/>
                    <a:pt x="121" y="1701"/>
                    <a:pt x="93" y="1775"/>
                  </a:cubicBezTo>
                  <a:cubicBezTo>
                    <a:pt x="1" y="2025"/>
                    <a:pt x="47" y="2461"/>
                    <a:pt x="316" y="2609"/>
                  </a:cubicBezTo>
                  <a:cubicBezTo>
                    <a:pt x="417" y="2664"/>
                    <a:pt x="519" y="2701"/>
                    <a:pt x="631" y="2720"/>
                  </a:cubicBezTo>
                  <a:cubicBezTo>
                    <a:pt x="779" y="2757"/>
                    <a:pt x="927" y="2813"/>
                    <a:pt x="1094" y="2840"/>
                  </a:cubicBezTo>
                  <a:cubicBezTo>
                    <a:pt x="1566" y="2924"/>
                    <a:pt x="2038" y="2989"/>
                    <a:pt x="2511" y="3100"/>
                  </a:cubicBezTo>
                  <a:cubicBezTo>
                    <a:pt x="2826" y="3165"/>
                    <a:pt x="3150" y="3229"/>
                    <a:pt x="3465" y="3276"/>
                  </a:cubicBezTo>
                  <a:cubicBezTo>
                    <a:pt x="3743" y="3322"/>
                    <a:pt x="4039" y="3387"/>
                    <a:pt x="4326" y="3415"/>
                  </a:cubicBezTo>
                  <a:cubicBezTo>
                    <a:pt x="4576" y="3433"/>
                    <a:pt x="4826" y="3470"/>
                    <a:pt x="5077" y="3489"/>
                  </a:cubicBezTo>
                  <a:cubicBezTo>
                    <a:pt x="5202" y="3498"/>
                    <a:pt x="5327" y="3500"/>
                    <a:pt x="5452" y="3500"/>
                  </a:cubicBezTo>
                  <a:cubicBezTo>
                    <a:pt x="5577" y="3500"/>
                    <a:pt x="5702" y="3498"/>
                    <a:pt x="5827" y="3498"/>
                  </a:cubicBezTo>
                  <a:cubicBezTo>
                    <a:pt x="6040" y="3498"/>
                    <a:pt x="6253" y="3452"/>
                    <a:pt x="6447" y="3368"/>
                  </a:cubicBezTo>
                  <a:cubicBezTo>
                    <a:pt x="6577" y="3313"/>
                    <a:pt x="6698" y="3229"/>
                    <a:pt x="6790" y="3128"/>
                  </a:cubicBezTo>
                  <a:cubicBezTo>
                    <a:pt x="7077" y="2720"/>
                    <a:pt x="6577" y="2275"/>
                    <a:pt x="6642" y="2164"/>
                  </a:cubicBezTo>
                  <a:cubicBezTo>
                    <a:pt x="6540" y="1905"/>
                    <a:pt x="6392" y="1664"/>
                    <a:pt x="6197" y="1460"/>
                  </a:cubicBezTo>
                  <a:cubicBezTo>
                    <a:pt x="6003" y="1247"/>
                    <a:pt x="5845" y="1025"/>
                    <a:pt x="5651" y="821"/>
                  </a:cubicBezTo>
                  <a:cubicBezTo>
                    <a:pt x="5299" y="497"/>
                    <a:pt x="4882" y="265"/>
                    <a:pt x="4419" y="154"/>
                  </a:cubicBezTo>
                  <a:cubicBezTo>
                    <a:pt x="4141" y="89"/>
                    <a:pt x="3854" y="43"/>
                    <a:pt x="3567" y="25"/>
                  </a:cubicBezTo>
                  <a:cubicBezTo>
                    <a:pt x="3433" y="8"/>
                    <a:pt x="3297" y="1"/>
                    <a:pt x="31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8" name="Google Shape;1698;p27"/>
            <p:cNvSpPr/>
            <p:nvPr/>
          </p:nvSpPr>
          <p:spPr>
            <a:xfrm flipH="1">
              <a:off x="1516794" y="4821617"/>
              <a:ext cx="273751" cy="136718"/>
            </a:xfrm>
            <a:custGeom>
              <a:avLst/>
              <a:gdLst/>
              <a:ahLst/>
              <a:cxnLst/>
              <a:rect l="l" t="t" r="r" b="b"/>
              <a:pathLst>
                <a:path w="2613" h="1305" extrusionOk="0">
                  <a:moveTo>
                    <a:pt x="358" y="1"/>
                  </a:moveTo>
                  <a:cubicBezTo>
                    <a:pt x="243" y="1"/>
                    <a:pt x="128" y="17"/>
                    <a:pt x="83" y="82"/>
                  </a:cubicBezTo>
                  <a:cubicBezTo>
                    <a:pt x="0" y="203"/>
                    <a:pt x="185" y="360"/>
                    <a:pt x="278" y="434"/>
                  </a:cubicBezTo>
                  <a:cubicBezTo>
                    <a:pt x="472" y="573"/>
                    <a:pt x="667" y="703"/>
                    <a:pt x="880" y="823"/>
                  </a:cubicBezTo>
                  <a:cubicBezTo>
                    <a:pt x="1019" y="907"/>
                    <a:pt x="1158" y="990"/>
                    <a:pt x="1288" y="1073"/>
                  </a:cubicBezTo>
                  <a:cubicBezTo>
                    <a:pt x="1371" y="1129"/>
                    <a:pt x="1464" y="1175"/>
                    <a:pt x="1565" y="1203"/>
                  </a:cubicBezTo>
                  <a:cubicBezTo>
                    <a:pt x="1654" y="1216"/>
                    <a:pt x="1747" y="1225"/>
                    <a:pt x="1841" y="1225"/>
                  </a:cubicBezTo>
                  <a:cubicBezTo>
                    <a:pt x="1876" y="1225"/>
                    <a:pt x="1910" y="1224"/>
                    <a:pt x="1945" y="1221"/>
                  </a:cubicBezTo>
                  <a:cubicBezTo>
                    <a:pt x="2158" y="1221"/>
                    <a:pt x="2371" y="1249"/>
                    <a:pt x="2584" y="1305"/>
                  </a:cubicBezTo>
                  <a:cubicBezTo>
                    <a:pt x="2584" y="1138"/>
                    <a:pt x="2612" y="1101"/>
                    <a:pt x="2519" y="981"/>
                  </a:cubicBezTo>
                  <a:cubicBezTo>
                    <a:pt x="2399" y="832"/>
                    <a:pt x="2269" y="693"/>
                    <a:pt x="2121" y="573"/>
                  </a:cubicBezTo>
                  <a:cubicBezTo>
                    <a:pt x="1936" y="397"/>
                    <a:pt x="1741" y="230"/>
                    <a:pt x="1482" y="175"/>
                  </a:cubicBezTo>
                  <a:cubicBezTo>
                    <a:pt x="1195" y="101"/>
                    <a:pt x="898" y="54"/>
                    <a:pt x="611" y="17"/>
                  </a:cubicBezTo>
                  <a:cubicBezTo>
                    <a:pt x="556" y="13"/>
                    <a:pt x="457" y="1"/>
                    <a:pt x="3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9" name="Google Shape;1699;p27"/>
            <p:cNvSpPr/>
            <p:nvPr/>
          </p:nvSpPr>
          <p:spPr>
            <a:xfrm flipH="1">
              <a:off x="1236449" y="4748282"/>
              <a:ext cx="67992" cy="39287"/>
            </a:xfrm>
            <a:custGeom>
              <a:avLst/>
              <a:gdLst/>
              <a:ahLst/>
              <a:cxnLst/>
              <a:rect l="l" t="t" r="r" b="b"/>
              <a:pathLst>
                <a:path w="649" h="375" extrusionOk="0">
                  <a:moveTo>
                    <a:pt x="199" y="0"/>
                  </a:moveTo>
                  <a:cubicBezTo>
                    <a:pt x="129" y="0"/>
                    <a:pt x="49" y="17"/>
                    <a:pt x="28" y="87"/>
                  </a:cubicBezTo>
                  <a:cubicBezTo>
                    <a:pt x="1" y="180"/>
                    <a:pt x="251" y="338"/>
                    <a:pt x="288" y="375"/>
                  </a:cubicBezTo>
                  <a:lnTo>
                    <a:pt x="380" y="319"/>
                  </a:lnTo>
                  <a:cubicBezTo>
                    <a:pt x="491" y="310"/>
                    <a:pt x="649" y="217"/>
                    <a:pt x="547" y="115"/>
                  </a:cubicBezTo>
                  <a:cubicBezTo>
                    <a:pt x="473" y="41"/>
                    <a:pt x="371" y="4"/>
                    <a:pt x="260" y="4"/>
                  </a:cubicBezTo>
                  <a:cubicBezTo>
                    <a:pt x="242" y="2"/>
                    <a:pt x="221" y="0"/>
                    <a:pt x="1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0" name="Google Shape;1700;p27"/>
            <p:cNvSpPr/>
            <p:nvPr/>
          </p:nvSpPr>
          <p:spPr>
            <a:xfrm flipH="1">
              <a:off x="756103" y="4619213"/>
              <a:ext cx="407641" cy="123727"/>
            </a:xfrm>
            <a:custGeom>
              <a:avLst/>
              <a:gdLst/>
              <a:ahLst/>
              <a:cxnLst/>
              <a:rect l="l" t="t" r="r" b="b"/>
              <a:pathLst>
                <a:path w="3891" h="1181" extrusionOk="0">
                  <a:moveTo>
                    <a:pt x="1777" y="1"/>
                  </a:moveTo>
                  <a:cubicBezTo>
                    <a:pt x="1719" y="1"/>
                    <a:pt x="1661" y="2"/>
                    <a:pt x="1603" y="4"/>
                  </a:cubicBezTo>
                  <a:cubicBezTo>
                    <a:pt x="1570" y="3"/>
                    <a:pt x="1536" y="2"/>
                    <a:pt x="1503" y="2"/>
                  </a:cubicBezTo>
                  <a:cubicBezTo>
                    <a:pt x="1279" y="2"/>
                    <a:pt x="1061" y="29"/>
                    <a:pt x="844" y="69"/>
                  </a:cubicBezTo>
                  <a:cubicBezTo>
                    <a:pt x="668" y="106"/>
                    <a:pt x="501" y="171"/>
                    <a:pt x="343" y="254"/>
                  </a:cubicBezTo>
                  <a:cubicBezTo>
                    <a:pt x="241" y="319"/>
                    <a:pt x="103" y="384"/>
                    <a:pt x="65" y="504"/>
                  </a:cubicBezTo>
                  <a:cubicBezTo>
                    <a:pt x="1" y="717"/>
                    <a:pt x="288" y="792"/>
                    <a:pt x="445" y="856"/>
                  </a:cubicBezTo>
                  <a:cubicBezTo>
                    <a:pt x="797" y="986"/>
                    <a:pt x="1168" y="1069"/>
                    <a:pt x="1547" y="1097"/>
                  </a:cubicBezTo>
                  <a:cubicBezTo>
                    <a:pt x="1733" y="1116"/>
                    <a:pt x="1918" y="1153"/>
                    <a:pt x="2103" y="1171"/>
                  </a:cubicBezTo>
                  <a:cubicBezTo>
                    <a:pt x="2162" y="1178"/>
                    <a:pt x="2221" y="1181"/>
                    <a:pt x="2280" y="1181"/>
                  </a:cubicBezTo>
                  <a:cubicBezTo>
                    <a:pt x="2388" y="1181"/>
                    <a:pt x="2496" y="1171"/>
                    <a:pt x="2603" y="1153"/>
                  </a:cubicBezTo>
                  <a:cubicBezTo>
                    <a:pt x="2872" y="1097"/>
                    <a:pt x="3122" y="967"/>
                    <a:pt x="3335" y="801"/>
                  </a:cubicBezTo>
                  <a:cubicBezTo>
                    <a:pt x="3511" y="662"/>
                    <a:pt x="3706" y="560"/>
                    <a:pt x="3891" y="421"/>
                  </a:cubicBezTo>
                  <a:lnTo>
                    <a:pt x="3409" y="319"/>
                  </a:lnTo>
                  <a:cubicBezTo>
                    <a:pt x="3252" y="199"/>
                    <a:pt x="3057" y="125"/>
                    <a:pt x="2863" y="106"/>
                  </a:cubicBezTo>
                  <a:cubicBezTo>
                    <a:pt x="2678" y="78"/>
                    <a:pt x="2483" y="51"/>
                    <a:pt x="2298" y="32"/>
                  </a:cubicBezTo>
                  <a:cubicBezTo>
                    <a:pt x="2124" y="11"/>
                    <a:pt x="1950" y="1"/>
                    <a:pt x="17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1" name="Google Shape;1701;p27"/>
            <p:cNvSpPr/>
            <p:nvPr/>
          </p:nvSpPr>
          <p:spPr>
            <a:xfrm flipH="1">
              <a:off x="645468" y="4782330"/>
              <a:ext cx="768661" cy="263379"/>
            </a:xfrm>
            <a:custGeom>
              <a:avLst/>
              <a:gdLst/>
              <a:ahLst/>
              <a:cxnLst/>
              <a:rect l="l" t="t" r="r" b="b"/>
              <a:pathLst>
                <a:path w="7337" h="2514" extrusionOk="0">
                  <a:moveTo>
                    <a:pt x="3550" y="1"/>
                  </a:moveTo>
                  <a:cubicBezTo>
                    <a:pt x="3347" y="1"/>
                    <a:pt x="3146" y="8"/>
                    <a:pt x="2946" y="22"/>
                  </a:cubicBezTo>
                  <a:cubicBezTo>
                    <a:pt x="2761" y="50"/>
                    <a:pt x="2576" y="77"/>
                    <a:pt x="2400" y="124"/>
                  </a:cubicBezTo>
                  <a:cubicBezTo>
                    <a:pt x="2279" y="151"/>
                    <a:pt x="2168" y="207"/>
                    <a:pt x="2048" y="235"/>
                  </a:cubicBezTo>
                  <a:cubicBezTo>
                    <a:pt x="1881" y="263"/>
                    <a:pt x="1724" y="309"/>
                    <a:pt x="1557" y="365"/>
                  </a:cubicBezTo>
                  <a:cubicBezTo>
                    <a:pt x="1390" y="429"/>
                    <a:pt x="1214" y="476"/>
                    <a:pt x="1038" y="550"/>
                  </a:cubicBezTo>
                  <a:cubicBezTo>
                    <a:pt x="751" y="642"/>
                    <a:pt x="464" y="763"/>
                    <a:pt x="195" y="892"/>
                  </a:cubicBezTo>
                  <a:cubicBezTo>
                    <a:pt x="75" y="939"/>
                    <a:pt x="1" y="1068"/>
                    <a:pt x="19" y="1198"/>
                  </a:cubicBezTo>
                  <a:cubicBezTo>
                    <a:pt x="29" y="1393"/>
                    <a:pt x="131" y="1569"/>
                    <a:pt x="288" y="1680"/>
                  </a:cubicBezTo>
                  <a:cubicBezTo>
                    <a:pt x="418" y="1782"/>
                    <a:pt x="547" y="1865"/>
                    <a:pt x="696" y="1930"/>
                  </a:cubicBezTo>
                  <a:cubicBezTo>
                    <a:pt x="825" y="1976"/>
                    <a:pt x="964" y="2004"/>
                    <a:pt x="1094" y="2050"/>
                  </a:cubicBezTo>
                  <a:cubicBezTo>
                    <a:pt x="1538" y="2189"/>
                    <a:pt x="2011" y="2236"/>
                    <a:pt x="2474" y="2300"/>
                  </a:cubicBezTo>
                  <a:cubicBezTo>
                    <a:pt x="3095" y="2402"/>
                    <a:pt x="3724" y="2467"/>
                    <a:pt x="4354" y="2486"/>
                  </a:cubicBezTo>
                  <a:cubicBezTo>
                    <a:pt x="4577" y="2495"/>
                    <a:pt x="4799" y="2513"/>
                    <a:pt x="5012" y="2513"/>
                  </a:cubicBezTo>
                  <a:cubicBezTo>
                    <a:pt x="5271" y="2513"/>
                    <a:pt x="5540" y="2495"/>
                    <a:pt x="5799" y="2486"/>
                  </a:cubicBezTo>
                  <a:cubicBezTo>
                    <a:pt x="5994" y="2476"/>
                    <a:pt x="6179" y="2449"/>
                    <a:pt x="6374" y="2439"/>
                  </a:cubicBezTo>
                  <a:cubicBezTo>
                    <a:pt x="6540" y="2430"/>
                    <a:pt x="6698" y="2402"/>
                    <a:pt x="6864" y="2356"/>
                  </a:cubicBezTo>
                  <a:cubicBezTo>
                    <a:pt x="7031" y="2282"/>
                    <a:pt x="7216" y="2171"/>
                    <a:pt x="7272" y="1995"/>
                  </a:cubicBezTo>
                  <a:cubicBezTo>
                    <a:pt x="7337" y="1754"/>
                    <a:pt x="7263" y="1550"/>
                    <a:pt x="7068" y="1365"/>
                  </a:cubicBezTo>
                  <a:cubicBezTo>
                    <a:pt x="6976" y="1272"/>
                    <a:pt x="6901" y="1198"/>
                    <a:pt x="6800" y="1124"/>
                  </a:cubicBezTo>
                  <a:cubicBezTo>
                    <a:pt x="6661" y="1022"/>
                    <a:pt x="6512" y="920"/>
                    <a:pt x="6364" y="837"/>
                  </a:cubicBezTo>
                  <a:cubicBezTo>
                    <a:pt x="6049" y="624"/>
                    <a:pt x="5697" y="439"/>
                    <a:pt x="5336" y="309"/>
                  </a:cubicBezTo>
                  <a:cubicBezTo>
                    <a:pt x="4956" y="170"/>
                    <a:pt x="4558" y="68"/>
                    <a:pt x="4160" y="22"/>
                  </a:cubicBezTo>
                  <a:cubicBezTo>
                    <a:pt x="3956" y="8"/>
                    <a:pt x="3752" y="1"/>
                    <a:pt x="35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2" name="Google Shape;1702;p27"/>
            <p:cNvSpPr/>
            <p:nvPr/>
          </p:nvSpPr>
          <p:spPr>
            <a:xfrm flipH="1">
              <a:off x="1301924" y="4974048"/>
              <a:ext cx="251855" cy="88317"/>
            </a:xfrm>
            <a:custGeom>
              <a:avLst/>
              <a:gdLst/>
              <a:ahLst/>
              <a:cxnLst/>
              <a:rect l="l" t="t" r="r" b="b"/>
              <a:pathLst>
                <a:path w="2404" h="843" extrusionOk="0">
                  <a:moveTo>
                    <a:pt x="2393" y="794"/>
                  </a:moveTo>
                  <a:lnTo>
                    <a:pt x="2393" y="794"/>
                  </a:lnTo>
                  <a:cubicBezTo>
                    <a:pt x="2395" y="803"/>
                    <a:pt x="2397" y="813"/>
                    <a:pt x="2399" y="822"/>
                  </a:cubicBezTo>
                  <a:cubicBezTo>
                    <a:pt x="2403" y="809"/>
                    <a:pt x="2401" y="800"/>
                    <a:pt x="2393" y="794"/>
                  </a:cubicBezTo>
                  <a:close/>
                  <a:moveTo>
                    <a:pt x="1079" y="0"/>
                  </a:moveTo>
                  <a:cubicBezTo>
                    <a:pt x="942" y="0"/>
                    <a:pt x="807" y="19"/>
                    <a:pt x="676" y="54"/>
                  </a:cubicBezTo>
                  <a:cubicBezTo>
                    <a:pt x="482" y="100"/>
                    <a:pt x="259" y="118"/>
                    <a:pt x="93" y="230"/>
                  </a:cubicBezTo>
                  <a:cubicBezTo>
                    <a:pt x="9" y="294"/>
                    <a:pt x="0" y="415"/>
                    <a:pt x="74" y="489"/>
                  </a:cubicBezTo>
                  <a:cubicBezTo>
                    <a:pt x="158" y="554"/>
                    <a:pt x="250" y="591"/>
                    <a:pt x="343" y="609"/>
                  </a:cubicBezTo>
                  <a:cubicBezTo>
                    <a:pt x="482" y="646"/>
                    <a:pt x="630" y="693"/>
                    <a:pt x="769" y="730"/>
                  </a:cubicBezTo>
                  <a:cubicBezTo>
                    <a:pt x="1065" y="798"/>
                    <a:pt x="1370" y="842"/>
                    <a:pt x="1675" y="842"/>
                  </a:cubicBezTo>
                  <a:cubicBezTo>
                    <a:pt x="1703" y="842"/>
                    <a:pt x="1732" y="842"/>
                    <a:pt x="1760" y="841"/>
                  </a:cubicBezTo>
                  <a:cubicBezTo>
                    <a:pt x="1908" y="832"/>
                    <a:pt x="2056" y="813"/>
                    <a:pt x="2205" y="795"/>
                  </a:cubicBezTo>
                  <a:cubicBezTo>
                    <a:pt x="2252" y="790"/>
                    <a:pt x="2301" y="784"/>
                    <a:pt x="2338" y="784"/>
                  </a:cubicBezTo>
                  <a:cubicBezTo>
                    <a:pt x="2363" y="784"/>
                    <a:pt x="2382" y="787"/>
                    <a:pt x="2393" y="794"/>
                  </a:cubicBezTo>
                  <a:lnTo>
                    <a:pt x="2393" y="794"/>
                  </a:lnTo>
                  <a:cubicBezTo>
                    <a:pt x="2364" y="663"/>
                    <a:pt x="2373" y="585"/>
                    <a:pt x="2260" y="507"/>
                  </a:cubicBezTo>
                  <a:cubicBezTo>
                    <a:pt x="2168" y="452"/>
                    <a:pt x="2066" y="396"/>
                    <a:pt x="1973" y="350"/>
                  </a:cubicBezTo>
                  <a:cubicBezTo>
                    <a:pt x="1741" y="230"/>
                    <a:pt x="1501" y="54"/>
                    <a:pt x="1223" y="7"/>
                  </a:cubicBezTo>
                  <a:cubicBezTo>
                    <a:pt x="1175" y="2"/>
                    <a:pt x="1127" y="0"/>
                    <a:pt x="10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3" name="Google Shape;1703;p27"/>
            <p:cNvSpPr/>
            <p:nvPr/>
          </p:nvSpPr>
          <p:spPr>
            <a:xfrm flipH="1">
              <a:off x="1603226" y="4958647"/>
              <a:ext cx="82869" cy="71554"/>
            </a:xfrm>
            <a:custGeom>
              <a:avLst/>
              <a:gdLst/>
              <a:ahLst/>
              <a:cxnLst/>
              <a:rect l="l" t="t" r="r" b="b"/>
              <a:pathLst>
                <a:path w="791" h="683" extrusionOk="0">
                  <a:moveTo>
                    <a:pt x="144" y="1"/>
                  </a:moveTo>
                  <a:cubicBezTo>
                    <a:pt x="64" y="1"/>
                    <a:pt x="1" y="39"/>
                    <a:pt x="13" y="145"/>
                  </a:cubicBezTo>
                  <a:cubicBezTo>
                    <a:pt x="22" y="210"/>
                    <a:pt x="50" y="265"/>
                    <a:pt x="77" y="321"/>
                  </a:cubicBezTo>
                  <a:cubicBezTo>
                    <a:pt x="115" y="386"/>
                    <a:pt x="152" y="451"/>
                    <a:pt x="198" y="516"/>
                  </a:cubicBezTo>
                  <a:cubicBezTo>
                    <a:pt x="245" y="590"/>
                    <a:pt x="348" y="600"/>
                    <a:pt x="443" y="600"/>
                  </a:cubicBezTo>
                  <a:cubicBezTo>
                    <a:pt x="477" y="600"/>
                    <a:pt x="511" y="599"/>
                    <a:pt x="541" y="599"/>
                  </a:cubicBezTo>
                  <a:lnTo>
                    <a:pt x="744" y="682"/>
                  </a:lnTo>
                  <a:cubicBezTo>
                    <a:pt x="772" y="608"/>
                    <a:pt x="791" y="525"/>
                    <a:pt x="781" y="451"/>
                  </a:cubicBezTo>
                  <a:cubicBezTo>
                    <a:pt x="763" y="441"/>
                    <a:pt x="763" y="423"/>
                    <a:pt x="744" y="404"/>
                  </a:cubicBezTo>
                  <a:cubicBezTo>
                    <a:pt x="633" y="238"/>
                    <a:pt x="476" y="108"/>
                    <a:pt x="291" y="34"/>
                  </a:cubicBezTo>
                  <a:cubicBezTo>
                    <a:pt x="243" y="14"/>
                    <a:pt x="191" y="1"/>
                    <a:pt x="1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4" name="Google Shape;1704;p27"/>
            <p:cNvSpPr/>
            <p:nvPr/>
          </p:nvSpPr>
          <p:spPr>
            <a:xfrm flipH="1">
              <a:off x="1644910" y="4954876"/>
              <a:ext cx="988982" cy="183967"/>
            </a:xfrm>
            <a:custGeom>
              <a:avLst/>
              <a:gdLst/>
              <a:ahLst/>
              <a:cxnLst/>
              <a:rect l="l" t="t" r="r" b="b"/>
              <a:pathLst>
                <a:path w="9440" h="1756" extrusionOk="0">
                  <a:moveTo>
                    <a:pt x="3588" y="1"/>
                  </a:moveTo>
                  <a:cubicBezTo>
                    <a:pt x="3472" y="1"/>
                    <a:pt x="3357" y="5"/>
                    <a:pt x="3233" y="5"/>
                  </a:cubicBezTo>
                  <a:lnTo>
                    <a:pt x="2761" y="5"/>
                  </a:lnTo>
                  <a:cubicBezTo>
                    <a:pt x="2567" y="14"/>
                    <a:pt x="2372" y="51"/>
                    <a:pt x="2178" y="61"/>
                  </a:cubicBezTo>
                  <a:cubicBezTo>
                    <a:pt x="1640" y="107"/>
                    <a:pt x="1122" y="237"/>
                    <a:pt x="621" y="431"/>
                  </a:cubicBezTo>
                  <a:cubicBezTo>
                    <a:pt x="538" y="468"/>
                    <a:pt x="464" y="524"/>
                    <a:pt x="399" y="598"/>
                  </a:cubicBezTo>
                  <a:cubicBezTo>
                    <a:pt x="334" y="672"/>
                    <a:pt x="279" y="755"/>
                    <a:pt x="223" y="839"/>
                  </a:cubicBezTo>
                  <a:cubicBezTo>
                    <a:pt x="168" y="922"/>
                    <a:pt x="112" y="1015"/>
                    <a:pt x="66" y="1107"/>
                  </a:cubicBezTo>
                  <a:cubicBezTo>
                    <a:pt x="1" y="1209"/>
                    <a:pt x="10" y="1330"/>
                    <a:pt x="93" y="1422"/>
                  </a:cubicBezTo>
                  <a:cubicBezTo>
                    <a:pt x="186" y="1561"/>
                    <a:pt x="325" y="1654"/>
                    <a:pt x="492" y="1682"/>
                  </a:cubicBezTo>
                  <a:cubicBezTo>
                    <a:pt x="762" y="1720"/>
                    <a:pt x="1039" y="1739"/>
                    <a:pt x="1316" y="1739"/>
                  </a:cubicBezTo>
                  <a:cubicBezTo>
                    <a:pt x="1372" y="1739"/>
                    <a:pt x="1427" y="1739"/>
                    <a:pt x="1483" y="1737"/>
                  </a:cubicBezTo>
                  <a:cubicBezTo>
                    <a:pt x="2011" y="1737"/>
                    <a:pt x="2539" y="1709"/>
                    <a:pt x="3067" y="1663"/>
                  </a:cubicBezTo>
                  <a:cubicBezTo>
                    <a:pt x="3706" y="1607"/>
                    <a:pt x="4326" y="1552"/>
                    <a:pt x="4966" y="1552"/>
                  </a:cubicBezTo>
                  <a:cubicBezTo>
                    <a:pt x="5304" y="1552"/>
                    <a:pt x="5646" y="1546"/>
                    <a:pt x="5989" y="1546"/>
                  </a:cubicBezTo>
                  <a:cubicBezTo>
                    <a:pt x="6246" y="1546"/>
                    <a:pt x="6504" y="1549"/>
                    <a:pt x="6763" y="1561"/>
                  </a:cubicBezTo>
                  <a:cubicBezTo>
                    <a:pt x="7050" y="1570"/>
                    <a:pt x="7337" y="1589"/>
                    <a:pt x="7624" y="1617"/>
                  </a:cubicBezTo>
                  <a:cubicBezTo>
                    <a:pt x="7846" y="1635"/>
                    <a:pt x="8050" y="1672"/>
                    <a:pt x="8263" y="1691"/>
                  </a:cubicBezTo>
                  <a:cubicBezTo>
                    <a:pt x="8522" y="1705"/>
                    <a:pt x="8782" y="1756"/>
                    <a:pt x="9105" y="1756"/>
                  </a:cubicBezTo>
                  <a:cubicBezTo>
                    <a:pt x="9209" y="1756"/>
                    <a:pt x="9320" y="1751"/>
                    <a:pt x="9439" y="1737"/>
                  </a:cubicBezTo>
                  <a:cubicBezTo>
                    <a:pt x="8698" y="1283"/>
                    <a:pt x="7967" y="839"/>
                    <a:pt x="7124" y="533"/>
                  </a:cubicBezTo>
                  <a:cubicBezTo>
                    <a:pt x="6216" y="200"/>
                    <a:pt x="5262" y="33"/>
                    <a:pt x="4299" y="33"/>
                  </a:cubicBezTo>
                  <a:cubicBezTo>
                    <a:pt x="4113" y="33"/>
                    <a:pt x="3947" y="14"/>
                    <a:pt x="3761" y="5"/>
                  </a:cubicBezTo>
                  <a:cubicBezTo>
                    <a:pt x="3703" y="2"/>
                    <a:pt x="3645" y="1"/>
                    <a:pt x="35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5" name="Google Shape;1705;p27"/>
            <p:cNvSpPr/>
            <p:nvPr/>
          </p:nvSpPr>
          <p:spPr>
            <a:xfrm flipH="1">
              <a:off x="630905" y="5038058"/>
              <a:ext cx="865673" cy="146671"/>
            </a:xfrm>
            <a:custGeom>
              <a:avLst/>
              <a:gdLst/>
              <a:ahLst/>
              <a:cxnLst/>
              <a:rect l="l" t="t" r="r" b="b"/>
              <a:pathLst>
                <a:path w="8263" h="1400" extrusionOk="0">
                  <a:moveTo>
                    <a:pt x="3746" y="1"/>
                  </a:moveTo>
                  <a:cubicBezTo>
                    <a:pt x="3332" y="1"/>
                    <a:pt x="2918" y="33"/>
                    <a:pt x="2511" y="100"/>
                  </a:cubicBezTo>
                  <a:cubicBezTo>
                    <a:pt x="2168" y="156"/>
                    <a:pt x="1825" y="239"/>
                    <a:pt x="1501" y="369"/>
                  </a:cubicBezTo>
                  <a:cubicBezTo>
                    <a:pt x="1260" y="452"/>
                    <a:pt x="1038" y="563"/>
                    <a:pt x="806" y="656"/>
                  </a:cubicBezTo>
                  <a:cubicBezTo>
                    <a:pt x="686" y="702"/>
                    <a:pt x="566" y="758"/>
                    <a:pt x="454" y="823"/>
                  </a:cubicBezTo>
                  <a:cubicBezTo>
                    <a:pt x="390" y="869"/>
                    <a:pt x="315" y="906"/>
                    <a:pt x="251" y="952"/>
                  </a:cubicBezTo>
                  <a:cubicBezTo>
                    <a:pt x="204" y="989"/>
                    <a:pt x="167" y="1026"/>
                    <a:pt x="130" y="1064"/>
                  </a:cubicBezTo>
                  <a:cubicBezTo>
                    <a:pt x="84" y="1101"/>
                    <a:pt x="56" y="1138"/>
                    <a:pt x="38" y="1184"/>
                  </a:cubicBezTo>
                  <a:cubicBezTo>
                    <a:pt x="28" y="1202"/>
                    <a:pt x="1" y="1212"/>
                    <a:pt x="19" y="1240"/>
                  </a:cubicBezTo>
                  <a:cubicBezTo>
                    <a:pt x="25" y="1246"/>
                    <a:pt x="39" y="1248"/>
                    <a:pt x="54" y="1248"/>
                  </a:cubicBezTo>
                  <a:cubicBezTo>
                    <a:pt x="85" y="1248"/>
                    <a:pt x="124" y="1240"/>
                    <a:pt x="130" y="1240"/>
                  </a:cubicBezTo>
                  <a:cubicBezTo>
                    <a:pt x="251" y="1240"/>
                    <a:pt x="371" y="1212"/>
                    <a:pt x="491" y="1212"/>
                  </a:cubicBezTo>
                  <a:lnTo>
                    <a:pt x="1038" y="1212"/>
                  </a:lnTo>
                  <a:cubicBezTo>
                    <a:pt x="1233" y="1204"/>
                    <a:pt x="1427" y="1200"/>
                    <a:pt x="1620" y="1200"/>
                  </a:cubicBezTo>
                  <a:cubicBezTo>
                    <a:pt x="2086" y="1200"/>
                    <a:pt x="2549" y="1220"/>
                    <a:pt x="3020" y="1240"/>
                  </a:cubicBezTo>
                  <a:cubicBezTo>
                    <a:pt x="3715" y="1267"/>
                    <a:pt x="4400" y="1277"/>
                    <a:pt x="5095" y="1277"/>
                  </a:cubicBezTo>
                  <a:cubicBezTo>
                    <a:pt x="5333" y="1277"/>
                    <a:pt x="5571" y="1271"/>
                    <a:pt x="5808" y="1271"/>
                  </a:cubicBezTo>
                  <a:cubicBezTo>
                    <a:pt x="5985" y="1271"/>
                    <a:pt x="6161" y="1274"/>
                    <a:pt x="6336" y="1286"/>
                  </a:cubicBezTo>
                  <a:cubicBezTo>
                    <a:pt x="6697" y="1314"/>
                    <a:pt x="7049" y="1360"/>
                    <a:pt x="7411" y="1397"/>
                  </a:cubicBezTo>
                  <a:cubicBezTo>
                    <a:pt x="7431" y="1399"/>
                    <a:pt x="7452" y="1399"/>
                    <a:pt x="7472" y="1399"/>
                  </a:cubicBezTo>
                  <a:cubicBezTo>
                    <a:pt x="7688" y="1399"/>
                    <a:pt x="7890" y="1313"/>
                    <a:pt x="8263" y="1212"/>
                  </a:cubicBezTo>
                  <a:cubicBezTo>
                    <a:pt x="8087" y="1165"/>
                    <a:pt x="7920" y="1101"/>
                    <a:pt x="7763" y="1026"/>
                  </a:cubicBezTo>
                  <a:cubicBezTo>
                    <a:pt x="7522" y="925"/>
                    <a:pt x="7290" y="795"/>
                    <a:pt x="7049" y="702"/>
                  </a:cubicBezTo>
                  <a:cubicBezTo>
                    <a:pt x="6799" y="600"/>
                    <a:pt x="6512" y="508"/>
                    <a:pt x="6244" y="415"/>
                  </a:cubicBezTo>
                  <a:cubicBezTo>
                    <a:pt x="5864" y="285"/>
                    <a:pt x="5465" y="184"/>
                    <a:pt x="5067" y="109"/>
                  </a:cubicBezTo>
                  <a:cubicBezTo>
                    <a:pt x="4632" y="38"/>
                    <a:pt x="4189" y="1"/>
                    <a:pt x="37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6" name="Google Shape;1706;p27"/>
            <p:cNvSpPr/>
            <p:nvPr/>
          </p:nvSpPr>
          <p:spPr>
            <a:xfrm flipH="1">
              <a:off x="2731748" y="4862486"/>
              <a:ext cx="1924393" cy="305487"/>
            </a:xfrm>
            <a:custGeom>
              <a:avLst/>
              <a:gdLst/>
              <a:ahLst/>
              <a:cxnLst/>
              <a:rect l="l" t="t" r="r" b="b"/>
              <a:pathLst>
                <a:path w="18989" h="2916" extrusionOk="0">
                  <a:moveTo>
                    <a:pt x="9550" y="1"/>
                  </a:moveTo>
                  <a:cubicBezTo>
                    <a:pt x="9448" y="1"/>
                    <a:pt x="9346" y="6"/>
                    <a:pt x="9245" y="16"/>
                  </a:cubicBezTo>
                  <a:cubicBezTo>
                    <a:pt x="8893" y="53"/>
                    <a:pt x="8550" y="137"/>
                    <a:pt x="8217" y="266"/>
                  </a:cubicBezTo>
                  <a:cubicBezTo>
                    <a:pt x="7957" y="378"/>
                    <a:pt x="7726" y="535"/>
                    <a:pt x="7522" y="730"/>
                  </a:cubicBezTo>
                  <a:cubicBezTo>
                    <a:pt x="7263" y="989"/>
                    <a:pt x="7031" y="1285"/>
                    <a:pt x="6846" y="1609"/>
                  </a:cubicBezTo>
                  <a:cubicBezTo>
                    <a:pt x="6772" y="1739"/>
                    <a:pt x="6707" y="1887"/>
                    <a:pt x="6660" y="2045"/>
                  </a:cubicBezTo>
                  <a:cubicBezTo>
                    <a:pt x="6623" y="2128"/>
                    <a:pt x="6586" y="2230"/>
                    <a:pt x="6559" y="2323"/>
                  </a:cubicBezTo>
                  <a:cubicBezTo>
                    <a:pt x="6549" y="2388"/>
                    <a:pt x="6522" y="2665"/>
                    <a:pt x="6447" y="2684"/>
                  </a:cubicBezTo>
                  <a:cubicBezTo>
                    <a:pt x="6410" y="2554"/>
                    <a:pt x="6318" y="2452"/>
                    <a:pt x="6207" y="2397"/>
                  </a:cubicBezTo>
                  <a:cubicBezTo>
                    <a:pt x="6172" y="2376"/>
                    <a:pt x="6132" y="2366"/>
                    <a:pt x="6091" y="2366"/>
                  </a:cubicBezTo>
                  <a:cubicBezTo>
                    <a:pt x="6077" y="2366"/>
                    <a:pt x="6063" y="2367"/>
                    <a:pt x="6049" y="2369"/>
                  </a:cubicBezTo>
                  <a:cubicBezTo>
                    <a:pt x="5984" y="2369"/>
                    <a:pt x="5966" y="2397"/>
                    <a:pt x="5910" y="2415"/>
                  </a:cubicBezTo>
                  <a:cubicBezTo>
                    <a:pt x="5898" y="2418"/>
                    <a:pt x="5885" y="2419"/>
                    <a:pt x="5871" y="2419"/>
                  </a:cubicBezTo>
                  <a:cubicBezTo>
                    <a:pt x="5835" y="2419"/>
                    <a:pt x="5796" y="2410"/>
                    <a:pt x="5762" y="2397"/>
                  </a:cubicBezTo>
                  <a:cubicBezTo>
                    <a:pt x="5619" y="2351"/>
                    <a:pt x="5468" y="2329"/>
                    <a:pt x="5316" y="2329"/>
                  </a:cubicBezTo>
                  <a:cubicBezTo>
                    <a:pt x="5252" y="2329"/>
                    <a:pt x="5187" y="2333"/>
                    <a:pt x="5123" y="2341"/>
                  </a:cubicBezTo>
                  <a:cubicBezTo>
                    <a:pt x="4901" y="2369"/>
                    <a:pt x="4678" y="2415"/>
                    <a:pt x="4465" y="2480"/>
                  </a:cubicBezTo>
                  <a:cubicBezTo>
                    <a:pt x="4400" y="2499"/>
                    <a:pt x="4317" y="2536"/>
                    <a:pt x="4252" y="2554"/>
                  </a:cubicBezTo>
                  <a:cubicBezTo>
                    <a:pt x="4224" y="2573"/>
                    <a:pt x="4197" y="2573"/>
                    <a:pt x="4187" y="2601"/>
                  </a:cubicBezTo>
                  <a:cubicBezTo>
                    <a:pt x="4011" y="2508"/>
                    <a:pt x="3835" y="2434"/>
                    <a:pt x="3659" y="2388"/>
                  </a:cubicBezTo>
                  <a:cubicBezTo>
                    <a:pt x="3325" y="2310"/>
                    <a:pt x="2987" y="2273"/>
                    <a:pt x="2647" y="2273"/>
                  </a:cubicBezTo>
                  <a:cubicBezTo>
                    <a:pt x="2497" y="2273"/>
                    <a:pt x="2346" y="2281"/>
                    <a:pt x="2196" y="2295"/>
                  </a:cubicBezTo>
                  <a:cubicBezTo>
                    <a:pt x="2001" y="2304"/>
                    <a:pt x="1816" y="2332"/>
                    <a:pt x="1612" y="2369"/>
                  </a:cubicBezTo>
                  <a:cubicBezTo>
                    <a:pt x="1418" y="2397"/>
                    <a:pt x="1223" y="2462"/>
                    <a:pt x="1020" y="2499"/>
                  </a:cubicBezTo>
                  <a:cubicBezTo>
                    <a:pt x="945" y="2517"/>
                    <a:pt x="862" y="2536"/>
                    <a:pt x="788" y="2545"/>
                  </a:cubicBezTo>
                  <a:cubicBezTo>
                    <a:pt x="751" y="2545"/>
                    <a:pt x="714" y="2545"/>
                    <a:pt x="686" y="2554"/>
                  </a:cubicBezTo>
                  <a:cubicBezTo>
                    <a:pt x="677" y="2564"/>
                    <a:pt x="1" y="2916"/>
                    <a:pt x="1" y="2916"/>
                  </a:cubicBezTo>
                  <a:lnTo>
                    <a:pt x="18989" y="2916"/>
                  </a:lnTo>
                  <a:cubicBezTo>
                    <a:pt x="18980" y="2795"/>
                    <a:pt x="18952" y="2665"/>
                    <a:pt x="18906" y="2554"/>
                  </a:cubicBezTo>
                  <a:cubicBezTo>
                    <a:pt x="18878" y="2406"/>
                    <a:pt x="18804" y="2286"/>
                    <a:pt x="18693" y="2193"/>
                  </a:cubicBezTo>
                  <a:cubicBezTo>
                    <a:pt x="18600" y="2110"/>
                    <a:pt x="18489" y="2045"/>
                    <a:pt x="18378" y="1999"/>
                  </a:cubicBezTo>
                  <a:cubicBezTo>
                    <a:pt x="18319" y="1987"/>
                    <a:pt x="18260" y="1981"/>
                    <a:pt x="18203" y="1981"/>
                  </a:cubicBezTo>
                  <a:cubicBezTo>
                    <a:pt x="18078" y="1981"/>
                    <a:pt x="17957" y="2009"/>
                    <a:pt x="17850" y="2073"/>
                  </a:cubicBezTo>
                  <a:cubicBezTo>
                    <a:pt x="17720" y="2137"/>
                    <a:pt x="17609" y="2230"/>
                    <a:pt x="17525" y="2341"/>
                  </a:cubicBezTo>
                  <a:cubicBezTo>
                    <a:pt x="17488" y="2397"/>
                    <a:pt x="17470" y="2452"/>
                    <a:pt x="17442" y="2489"/>
                  </a:cubicBezTo>
                  <a:cubicBezTo>
                    <a:pt x="17414" y="2536"/>
                    <a:pt x="17377" y="2545"/>
                    <a:pt x="17377" y="2601"/>
                  </a:cubicBezTo>
                  <a:cubicBezTo>
                    <a:pt x="17368" y="2604"/>
                    <a:pt x="17359" y="2605"/>
                    <a:pt x="17350" y="2605"/>
                  </a:cubicBezTo>
                  <a:cubicBezTo>
                    <a:pt x="17301" y="2605"/>
                    <a:pt x="17249" y="2570"/>
                    <a:pt x="17211" y="2554"/>
                  </a:cubicBezTo>
                  <a:cubicBezTo>
                    <a:pt x="17155" y="2530"/>
                    <a:pt x="17099" y="2517"/>
                    <a:pt x="17044" y="2517"/>
                  </a:cubicBezTo>
                  <a:cubicBezTo>
                    <a:pt x="17016" y="2517"/>
                    <a:pt x="16988" y="2520"/>
                    <a:pt x="16960" y="2526"/>
                  </a:cubicBezTo>
                  <a:cubicBezTo>
                    <a:pt x="16896" y="2536"/>
                    <a:pt x="16840" y="2601"/>
                    <a:pt x="16784" y="2628"/>
                  </a:cubicBezTo>
                  <a:cubicBezTo>
                    <a:pt x="16757" y="2647"/>
                    <a:pt x="16757" y="2647"/>
                    <a:pt x="16720" y="2647"/>
                  </a:cubicBezTo>
                  <a:cubicBezTo>
                    <a:pt x="16664" y="2638"/>
                    <a:pt x="16608" y="2619"/>
                    <a:pt x="16562" y="2601"/>
                  </a:cubicBezTo>
                  <a:cubicBezTo>
                    <a:pt x="16460" y="2580"/>
                    <a:pt x="16359" y="2569"/>
                    <a:pt x="16258" y="2569"/>
                  </a:cubicBezTo>
                  <a:cubicBezTo>
                    <a:pt x="16047" y="2569"/>
                    <a:pt x="15840" y="2615"/>
                    <a:pt x="15645" y="2702"/>
                  </a:cubicBezTo>
                  <a:cubicBezTo>
                    <a:pt x="15612" y="2715"/>
                    <a:pt x="15591" y="2720"/>
                    <a:pt x="15573" y="2720"/>
                  </a:cubicBezTo>
                  <a:cubicBezTo>
                    <a:pt x="15551" y="2720"/>
                    <a:pt x="15533" y="2713"/>
                    <a:pt x="15497" y="2702"/>
                  </a:cubicBezTo>
                  <a:cubicBezTo>
                    <a:pt x="15358" y="2675"/>
                    <a:pt x="15210" y="2684"/>
                    <a:pt x="15071" y="2656"/>
                  </a:cubicBezTo>
                  <a:cubicBezTo>
                    <a:pt x="14997" y="2652"/>
                    <a:pt x="14925" y="2649"/>
                    <a:pt x="14853" y="2649"/>
                  </a:cubicBezTo>
                  <a:cubicBezTo>
                    <a:pt x="14781" y="2649"/>
                    <a:pt x="14710" y="2652"/>
                    <a:pt x="14636" y="2656"/>
                  </a:cubicBezTo>
                  <a:cubicBezTo>
                    <a:pt x="14598" y="2652"/>
                    <a:pt x="14559" y="2649"/>
                    <a:pt x="14520" y="2649"/>
                  </a:cubicBezTo>
                  <a:cubicBezTo>
                    <a:pt x="14480" y="2649"/>
                    <a:pt x="14441" y="2652"/>
                    <a:pt x="14404" y="2656"/>
                  </a:cubicBezTo>
                  <a:cubicBezTo>
                    <a:pt x="14339" y="2665"/>
                    <a:pt x="14284" y="2675"/>
                    <a:pt x="14228" y="2675"/>
                  </a:cubicBezTo>
                  <a:cubicBezTo>
                    <a:pt x="14126" y="2675"/>
                    <a:pt x="14033" y="2675"/>
                    <a:pt x="13941" y="2693"/>
                  </a:cubicBezTo>
                  <a:cubicBezTo>
                    <a:pt x="13856" y="2700"/>
                    <a:pt x="13775" y="2706"/>
                    <a:pt x="13693" y="2706"/>
                  </a:cubicBezTo>
                  <a:cubicBezTo>
                    <a:pt x="13659" y="2706"/>
                    <a:pt x="13624" y="2705"/>
                    <a:pt x="13589" y="2702"/>
                  </a:cubicBezTo>
                  <a:cubicBezTo>
                    <a:pt x="13554" y="2705"/>
                    <a:pt x="13519" y="2706"/>
                    <a:pt x="13485" y="2706"/>
                  </a:cubicBezTo>
                  <a:cubicBezTo>
                    <a:pt x="13390" y="2706"/>
                    <a:pt x="13295" y="2698"/>
                    <a:pt x="13200" y="2684"/>
                  </a:cubicBezTo>
                  <a:cubicBezTo>
                    <a:pt x="13144" y="2665"/>
                    <a:pt x="13135" y="2665"/>
                    <a:pt x="13098" y="2628"/>
                  </a:cubicBezTo>
                  <a:cubicBezTo>
                    <a:pt x="12978" y="2480"/>
                    <a:pt x="12913" y="2295"/>
                    <a:pt x="12802" y="2147"/>
                  </a:cubicBezTo>
                  <a:cubicBezTo>
                    <a:pt x="12413" y="1545"/>
                    <a:pt x="11912" y="1026"/>
                    <a:pt x="11338" y="609"/>
                  </a:cubicBezTo>
                  <a:cubicBezTo>
                    <a:pt x="11032" y="387"/>
                    <a:pt x="10690" y="211"/>
                    <a:pt x="10328" y="109"/>
                  </a:cubicBezTo>
                  <a:cubicBezTo>
                    <a:pt x="10075" y="36"/>
                    <a:pt x="9812" y="1"/>
                    <a:pt x="955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7" name="Google Shape;1707;p27"/>
            <p:cNvSpPr/>
            <p:nvPr/>
          </p:nvSpPr>
          <p:spPr>
            <a:xfrm flipH="1">
              <a:off x="152400" y="5077449"/>
              <a:ext cx="4686138" cy="119642"/>
            </a:xfrm>
            <a:custGeom>
              <a:avLst/>
              <a:gdLst/>
              <a:ahLst/>
              <a:cxnLst/>
              <a:rect l="l" t="t" r="r" b="b"/>
              <a:pathLst>
                <a:path w="44730" h="1142" extrusionOk="0">
                  <a:moveTo>
                    <a:pt x="26797" y="1"/>
                  </a:moveTo>
                  <a:cubicBezTo>
                    <a:pt x="26491" y="1"/>
                    <a:pt x="26186" y="4"/>
                    <a:pt x="25880" y="21"/>
                  </a:cubicBezTo>
                  <a:cubicBezTo>
                    <a:pt x="25018" y="67"/>
                    <a:pt x="24176" y="169"/>
                    <a:pt x="23333" y="289"/>
                  </a:cubicBezTo>
                  <a:cubicBezTo>
                    <a:pt x="23110" y="317"/>
                    <a:pt x="22897" y="373"/>
                    <a:pt x="22684" y="400"/>
                  </a:cubicBezTo>
                  <a:cubicBezTo>
                    <a:pt x="22508" y="419"/>
                    <a:pt x="22323" y="428"/>
                    <a:pt x="22147" y="447"/>
                  </a:cubicBezTo>
                  <a:cubicBezTo>
                    <a:pt x="21878" y="484"/>
                    <a:pt x="21610" y="512"/>
                    <a:pt x="21341" y="530"/>
                  </a:cubicBezTo>
                  <a:cubicBezTo>
                    <a:pt x="20739" y="558"/>
                    <a:pt x="20137" y="604"/>
                    <a:pt x="19526" y="604"/>
                  </a:cubicBezTo>
                  <a:cubicBezTo>
                    <a:pt x="18831" y="604"/>
                    <a:pt x="18127" y="632"/>
                    <a:pt x="17432" y="632"/>
                  </a:cubicBezTo>
                  <a:cubicBezTo>
                    <a:pt x="17053" y="632"/>
                    <a:pt x="16664" y="660"/>
                    <a:pt x="16275" y="678"/>
                  </a:cubicBezTo>
                  <a:cubicBezTo>
                    <a:pt x="16222" y="681"/>
                    <a:pt x="16169" y="682"/>
                    <a:pt x="16115" y="682"/>
                  </a:cubicBezTo>
                  <a:cubicBezTo>
                    <a:pt x="16009" y="682"/>
                    <a:pt x="15904" y="678"/>
                    <a:pt x="15812" y="678"/>
                  </a:cubicBezTo>
                  <a:cubicBezTo>
                    <a:pt x="15673" y="678"/>
                    <a:pt x="15543" y="697"/>
                    <a:pt x="15404" y="706"/>
                  </a:cubicBezTo>
                  <a:cubicBezTo>
                    <a:pt x="15313" y="711"/>
                    <a:pt x="15238" y="727"/>
                    <a:pt x="15167" y="727"/>
                  </a:cubicBezTo>
                  <a:cubicBezTo>
                    <a:pt x="15108" y="727"/>
                    <a:pt x="15050" y="716"/>
                    <a:pt x="14987" y="678"/>
                  </a:cubicBezTo>
                  <a:cubicBezTo>
                    <a:pt x="14904" y="604"/>
                    <a:pt x="14802" y="539"/>
                    <a:pt x="14691" y="493"/>
                  </a:cubicBezTo>
                  <a:cubicBezTo>
                    <a:pt x="14496" y="428"/>
                    <a:pt x="14302" y="382"/>
                    <a:pt x="14098" y="363"/>
                  </a:cubicBezTo>
                  <a:cubicBezTo>
                    <a:pt x="13866" y="336"/>
                    <a:pt x="13635" y="271"/>
                    <a:pt x="13403" y="234"/>
                  </a:cubicBezTo>
                  <a:cubicBezTo>
                    <a:pt x="13246" y="206"/>
                    <a:pt x="13098" y="197"/>
                    <a:pt x="12949" y="187"/>
                  </a:cubicBezTo>
                  <a:cubicBezTo>
                    <a:pt x="12764" y="178"/>
                    <a:pt x="12579" y="150"/>
                    <a:pt x="12394" y="132"/>
                  </a:cubicBezTo>
                  <a:cubicBezTo>
                    <a:pt x="12311" y="129"/>
                    <a:pt x="12228" y="127"/>
                    <a:pt x="12145" y="127"/>
                  </a:cubicBezTo>
                  <a:cubicBezTo>
                    <a:pt x="11737" y="127"/>
                    <a:pt x="11329" y="164"/>
                    <a:pt x="10921" y="234"/>
                  </a:cubicBezTo>
                  <a:cubicBezTo>
                    <a:pt x="10736" y="261"/>
                    <a:pt x="10523" y="280"/>
                    <a:pt x="10347" y="317"/>
                  </a:cubicBezTo>
                  <a:cubicBezTo>
                    <a:pt x="10171" y="354"/>
                    <a:pt x="9995" y="400"/>
                    <a:pt x="9809" y="419"/>
                  </a:cubicBezTo>
                  <a:cubicBezTo>
                    <a:pt x="9338" y="471"/>
                    <a:pt x="8860" y="499"/>
                    <a:pt x="8381" y="499"/>
                  </a:cubicBezTo>
                  <a:cubicBezTo>
                    <a:pt x="8258" y="499"/>
                    <a:pt x="8135" y="497"/>
                    <a:pt x="8012" y="493"/>
                  </a:cubicBezTo>
                  <a:cubicBezTo>
                    <a:pt x="7688" y="493"/>
                    <a:pt x="7373" y="512"/>
                    <a:pt x="7049" y="539"/>
                  </a:cubicBezTo>
                  <a:cubicBezTo>
                    <a:pt x="6972" y="545"/>
                    <a:pt x="6894" y="548"/>
                    <a:pt x="6815" y="548"/>
                  </a:cubicBezTo>
                  <a:cubicBezTo>
                    <a:pt x="6658" y="548"/>
                    <a:pt x="6500" y="539"/>
                    <a:pt x="6345" y="539"/>
                  </a:cubicBezTo>
                  <a:cubicBezTo>
                    <a:pt x="6051" y="539"/>
                    <a:pt x="5782" y="652"/>
                    <a:pt x="5491" y="652"/>
                  </a:cubicBezTo>
                  <a:cubicBezTo>
                    <a:pt x="5470" y="652"/>
                    <a:pt x="5449" y="652"/>
                    <a:pt x="5428" y="650"/>
                  </a:cubicBezTo>
                  <a:cubicBezTo>
                    <a:pt x="5178" y="641"/>
                    <a:pt x="4919" y="586"/>
                    <a:pt x="4669" y="567"/>
                  </a:cubicBezTo>
                  <a:cubicBezTo>
                    <a:pt x="4459" y="542"/>
                    <a:pt x="4249" y="530"/>
                    <a:pt x="4039" y="530"/>
                  </a:cubicBezTo>
                  <a:cubicBezTo>
                    <a:pt x="3934" y="530"/>
                    <a:pt x="3829" y="533"/>
                    <a:pt x="3724" y="539"/>
                  </a:cubicBezTo>
                  <a:cubicBezTo>
                    <a:pt x="3103" y="576"/>
                    <a:pt x="2501" y="697"/>
                    <a:pt x="1918" y="882"/>
                  </a:cubicBezTo>
                  <a:cubicBezTo>
                    <a:pt x="1825" y="882"/>
                    <a:pt x="1742" y="882"/>
                    <a:pt x="1649" y="901"/>
                  </a:cubicBezTo>
                  <a:cubicBezTo>
                    <a:pt x="1637" y="904"/>
                    <a:pt x="1622" y="905"/>
                    <a:pt x="1607" y="905"/>
                  </a:cubicBezTo>
                  <a:cubicBezTo>
                    <a:pt x="1576" y="905"/>
                    <a:pt x="1541" y="901"/>
                    <a:pt x="1510" y="901"/>
                  </a:cubicBezTo>
                  <a:cubicBezTo>
                    <a:pt x="1455" y="901"/>
                    <a:pt x="1417" y="928"/>
                    <a:pt x="1362" y="928"/>
                  </a:cubicBezTo>
                  <a:cubicBezTo>
                    <a:pt x="1279" y="947"/>
                    <a:pt x="1186" y="947"/>
                    <a:pt x="1103" y="965"/>
                  </a:cubicBezTo>
                  <a:cubicBezTo>
                    <a:pt x="982" y="993"/>
                    <a:pt x="862" y="1030"/>
                    <a:pt x="751" y="1058"/>
                  </a:cubicBezTo>
                  <a:cubicBezTo>
                    <a:pt x="500" y="1123"/>
                    <a:pt x="250" y="1141"/>
                    <a:pt x="0" y="1141"/>
                  </a:cubicBezTo>
                  <a:lnTo>
                    <a:pt x="44711" y="1141"/>
                  </a:lnTo>
                  <a:cubicBezTo>
                    <a:pt x="44729" y="1049"/>
                    <a:pt x="44683" y="956"/>
                    <a:pt x="44600" y="910"/>
                  </a:cubicBezTo>
                  <a:cubicBezTo>
                    <a:pt x="44516" y="836"/>
                    <a:pt x="44424" y="789"/>
                    <a:pt x="44340" y="706"/>
                  </a:cubicBezTo>
                  <a:cubicBezTo>
                    <a:pt x="44248" y="632"/>
                    <a:pt x="44155" y="567"/>
                    <a:pt x="44072" y="502"/>
                  </a:cubicBezTo>
                  <a:cubicBezTo>
                    <a:pt x="43997" y="428"/>
                    <a:pt x="43905" y="363"/>
                    <a:pt x="43812" y="317"/>
                  </a:cubicBezTo>
                  <a:cubicBezTo>
                    <a:pt x="43451" y="141"/>
                    <a:pt x="42988" y="123"/>
                    <a:pt x="42599" y="123"/>
                  </a:cubicBezTo>
                  <a:cubicBezTo>
                    <a:pt x="41886" y="123"/>
                    <a:pt x="41246" y="419"/>
                    <a:pt x="40533" y="419"/>
                  </a:cubicBezTo>
                  <a:cubicBezTo>
                    <a:pt x="39885" y="419"/>
                    <a:pt x="39255" y="502"/>
                    <a:pt x="38607" y="558"/>
                  </a:cubicBezTo>
                  <a:cubicBezTo>
                    <a:pt x="38375" y="576"/>
                    <a:pt x="38134" y="613"/>
                    <a:pt x="37903" y="623"/>
                  </a:cubicBezTo>
                  <a:cubicBezTo>
                    <a:pt x="37810" y="632"/>
                    <a:pt x="37715" y="632"/>
                    <a:pt x="37620" y="632"/>
                  </a:cubicBezTo>
                  <a:cubicBezTo>
                    <a:pt x="37525" y="632"/>
                    <a:pt x="37430" y="632"/>
                    <a:pt x="37338" y="641"/>
                  </a:cubicBezTo>
                  <a:cubicBezTo>
                    <a:pt x="36967" y="660"/>
                    <a:pt x="36606" y="650"/>
                    <a:pt x="36245" y="678"/>
                  </a:cubicBezTo>
                  <a:cubicBezTo>
                    <a:pt x="36078" y="690"/>
                    <a:pt x="35910" y="694"/>
                    <a:pt x="35742" y="694"/>
                  </a:cubicBezTo>
                  <a:cubicBezTo>
                    <a:pt x="35518" y="694"/>
                    <a:pt x="35295" y="688"/>
                    <a:pt x="35078" y="688"/>
                  </a:cubicBezTo>
                  <a:cubicBezTo>
                    <a:pt x="34882" y="688"/>
                    <a:pt x="34686" y="694"/>
                    <a:pt x="34492" y="694"/>
                  </a:cubicBezTo>
                  <a:cubicBezTo>
                    <a:pt x="34346" y="694"/>
                    <a:pt x="34202" y="690"/>
                    <a:pt x="34059" y="678"/>
                  </a:cubicBezTo>
                  <a:cubicBezTo>
                    <a:pt x="33383" y="623"/>
                    <a:pt x="32716" y="530"/>
                    <a:pt x="32049" y="447"/>
                  </a:cubicBezTo>
                  <a:cubicBezTo>
                    <a:pt x="31021" y="326"/>
                    <a:pt x="30002" y="243"/>
                    <a:pt x="28983" y="95"/>
                  </a:cubicBezTo>
                  <a:cubicBezTo>
                    <a:pt x="28509" y="37"/>
                    <a:pt x="28042" y="1"/>
                    <a:pt x="27570" y="1"/>
                  </a:cubicBezTo>
                  <a:cubicBezTo>
                    <a:pt x="27516" y="1"/>
                    <a:pt x="27462" y="1"/>
                    <a:pt x="27408" y="2"/>
                  </a:cubicBezTo>
                  <a:cubicBezTo>
                    <a:pt x="27204" y="2"/>
                    <a:pt x="27001" y="1"/>
                    <a:pt x="26797" y="1"/>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8" name="Google Shape;1708;p27"/>
            <p:cNvSpPr/>
            <p:nvPr/>
          </p:nvSpPr>
          <p:spPr>
            <a:xfrm flipH="1">
              <a:off x="2753623" y="4801525"/>
              <a:ext cx="142080" cy="132162"/>
            </a:xfrm>
            <a:custGeom>
              <a:avLst/>
              <a:gdLst/>
              <a:ahLst/>
              <a:cxnLst/>
              <a:rect l="l" t="t" r="r" b="b"/>
              <a:pathLst>
                <a:path w="1891" h="1759" extrusionOk="0">
                  <a:moveTo>
                    <a:pt x="1125" y="1"/>
                  </a:moveTo>
                  <a:cubicBezTo>
                    <a:pt x="714" y="1"/>
                    <a:pt x="213" y="175"/>
                    <a:pt x="84" y="554"/>
                  </a:cubicBezTo>
                  <a:cubicBezTo>
                    <a:pt x="1" y="785"/>
                    <a:pt x="75" y="961"/>
                    <a:pt x="195" y="1174"/>
                  </a:cubicBezTo>
                  <a:cubicBezTo>
                    <a:pt x="269" y="1313"/>
                    <a:pt x="371" y="1452"/>
                    <a:pt x="445" y="1564"/>
                  </a:cubicBezTo>
                  <a:cubicBezTo>
                    <a:pt x="528" y="1684"/>
                    <a:pt x="612" y="1702"/>
                    <a:pt x="742" y="1758"/>
                  </a:cubicBezTo>
                  <a:cubicBezTo>
                    <a:pt x="1029" y="1684"/>
                    <a:pt x="1307" y="1610"/>
                    <a:pt x="1510" y="1443"/>
                  </a:cubicBezTo>
                  <a:cubicBezTo>
                    <a:pt x="1677" y="1276"/>
                    <a:pt x="1788" y="1073"/>
                    <a:pt x="1835" y="850"/>
                  </a:cubicBezTo>
                  <a:cubicBezTo>
                    <a:pt x="1890" y="656"/>
                    <a:pt x="1872" y="443"/>
                    <a:pt x="1779" y="257"/>
                  </a:cubicBezTo>
                  <a:cubicBezTo>
                    <a:pt x="1696" y="91"/>
                    <a:pt x="1557" y="63"/>
                    <a:pt x="1381" y="26"/>
                  </a:cubicBezTo>
                  <a:cubicBezTo>
                    <a:pt x="1303" y="9"/>
                    <a:pt x="1216" y="1"/>
                    <a:pt x="1125"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9" name="Google Shape;1709;p27"/>
            <p:cNvSpPr/>
            <p:nvPr/>
          </p:nvSpPr>
          <p:spPr>
            <a:xfrm flipH="1">
              <a:off x="2019862" y="4288427"/>
              <a:ext cx="149744" cy="129007"/>
            </a:xfrm>
            <a:custGeom>
              <a:avLst/>
              <a:gdLst/>
              <a:ahLst/>
              <a:cxnLst/>
              <a:rect l="l" t="t" r="r" b="b"/>
              <a:pathLst>
                <a:path w="1993" h="1717" extrusionOk="0">
                  <a:moveTo>
                    <a:pt x="471" y="1"/>
                  </a:moveTo>
                  <a:cubicBezTo>
                    <a:pt x="292" y="1"/>
                    <a:pt x="107" y="37"/>
                    <a:pt x="47" y="204"/>
                  </a:cubicBezTo>
                  <a:cubicBezTo>
                    <a:pt x="1" y="324"/>
                    <a:pt x="66" y="491"/>
                    <a:pt x="103" y="611"/>
                  </a:cubicBezTo>
                  <a:cubicBezTo>
                    <a:pt x="131" y="676"/>
                    <a:pt x="158" y="750"/>
                    <a:pt x="186" y="815"/>
                  </a:cubicBezTo>
                  <a:cubicBezTo>
                    <a:pt x="251" y="898"/>
                    <a:pt x="325" y="954"/>
                    <a:pt x="418" y="1010"/>
                  </a:cubicBezTo>
                  <a:cubicBezTo>
                    <a:pt x="242" y="1213"/>
                    <a:pt x="399" y="1445"/>
                    <a:pt x="612" y="1584"/>
                  </a:cubicBezTo>
                  <a:cubicBezTo>
                    <a:pt x="756" y="1672"/>
                    <a:pt x="918" y="1716"/>
                    <a:pt x="1081" y="1716"/>
                  </a:cubicBezTo>
                  <a:cubicBezTo>
                    <a:pt x="1211" y="1716"/>
                    <a:pt x="1341" y="1688"/>
                    <a:pt x="1464" y="1630"/>
                  </a:cubicBezTo>
                  <a:cubicBezTo>
                    <a:pt x="1677" y="1528"/>
                    <a:pt x="1872" y="1408"/>
                    <a:pt x="1937" y="1176"/>
                  </a:cubicBezTo>
                  <a:cubicBezTo>
                    <a:pt x="1992" y="982"/>
                    <a:pt x="1974" y="769"/>
                    <a:pt x="1900" y="584"/>
                  </a:cubicBezTo>
                  <a:cubicBezTo>
                    <a:pt x="1826" y="417"/>
                    <a:pt x="1696" y="287"/>
                    <a:pt x="1529" y="222"/>
                  </a:cubicBezTo>
                  <a:cubicBezTo>
                    <a:pt x="1446" y="176"/>
                    <a:pt x="1353" y="139"/>
                    <a:pt x="1261" y="102"/>
                  </a:cubicBezTo>
                  <a:cubicBezTo>
                    <a:pt x="1094" y="46"/>
                    <a:pt x="918" y="19"/>
                    <a:pt x="742" y="19"/>
                  </a:cubicBezTo>
                  <a:cubicBezTo>
                    <a:pt x="669" y="12"/>
                    <a:pt x="571" y="1"/>
                    <a:pt x="47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0" name="Google Shape;1710;p27"/>
            <p:cNvSpPr/>
            <p:nvPr/>
          </p:nvSpPr>
          <p:spPr>
            <a:xfrm flipH="1">
              <a:off x="2708834" y="4449290"/>
              <a:ext cx="78666" cy="57328"/>
            </a:xfrm>
            <a:custGeom>
              <a:avLst/>
              <a:gdLst/>
              <a:ahLst/>
              <a:cxnLst/>
              <a:rect l="l" t="t" r="r" b="b"/>
              <a:pathLst>
                <a:path w="1047" h="763" extrusionOk="0">
                  <a:moveTo>
                    <a:pt x="504" y="0"/>
                  </a:moveTo>
                  <a:cubicBezTo>
                    <a:pt x="306" y="0"/>
                    <a:pt x="31" y="97"/>
                    <a:pt x="0" y="290"/>
                  </a:cubicBezTo>
                  <a:cubicBezTo>
                    <a:pt x="0" y="364"/>
                    <a:pt x="28" y="438"/>
                    <a:pt x="74" y="503"/>
                  </a:cubicBezTo>
                  <a:cubicBezTo>
                    <a:pt x="139" y="614"/>
                    <a:pt x="260" y="623"/>
                    <a:pt x="371" y="670"/>
                  </a:cubicBezTo>
                  <a:lnTo>
                    <a:pt x="491" y="762"/>
                  </a:lnTo>
                  <a:cubicBezTo>
                    <a:pt x="649" y="725"/>
                    <a:pt x="871" y="716"/>
                    <a:pt x="973" y="586"/>
                  </a:cubicBezTo>
                  <a:cubicBezTo>
                    <a:pt x="1019" y="531"/>
                    <a:pt x="1047" y="466"/>
                    <a:pt x="1047" y="392"/>
                  </a:cubicBezTo>
                  <a:cubicBezTo>
                    <a:pt x="1019" y="197"/>
                    <a:pt x="797" y="58"/>
                    <a:pt x="612" y="12"/>
                  </a:cubicBezTo>
                  <a:cubicBezTo>
                    <a:pt x="581" y="4"/>
                    <a:pt x="544" y="0"/>
                    <a:pt x="50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1" name="Google Shape;1711;p27"/>
            <p:cNvSpPr/>
            <p:nvPr/>
          </p:nvSpPr>
          <p:spPr>
            <a:xfrm flipH="1">
              <a:off x="2236323" y="4616467"/>
              <a:ext cx="79343" cy="56727"/>
            </a:xfrm>
            <a:custGeom>
              <a:avLst/>
              <a:gdLst/>
              <a:ahLst/>
              <a:cxnLst/>
              <a:rect l="l" t="t" r="r" b="b"/>
              <a:pathLst>
                <a:path w="1056" h="755" extrusionOk="0">
                  <a:moveTo>
                    <a:pt x="497" y="1"/>
                  </a:moveTo>
                  <a:cubicBezTo>
                    <a:pt x="300" y="1"/>
                    <a:pt x="31" y="91"/>
                    <a:pt x="0" y="282"/>
                  </a:cubicBezTo>
                  <a:cubicBezTo>
                    <a:pt x="0" y="365"/>
                    <a:pt x="28" y="439"/>
                    <a:pt x="83" y="495"/>
                  </a:cubicBezTo>
                  <a:cubicBezTo>
                    <a:pt x="148" y="606"/>
                    <a:pt x="259" y="625"/>
                    <a:pt x="380" y="671"/>
                  </a:cubicBezTo>
                  <a:lnTo>
                    <a:pt x="491" y="754"/>
                  </a:lnTo>
                  <a:cubicBezTo>
                    <a:pt x="648" y="727"/>
                    <a:pt x="880" y="717"/>
                    <a:pt x="982" y="588"/>
                  </a:cubicBezTo>
                  <a:cubicBezTo>
                    <a:pt x="1028" y="532"/>
                    <a:pt x="1047" y="467"/>
                    <a:pt x="1056" y="393"/>
                  </a:cubicBezTo>
                  <a:cubicBezTo>
                    <a:pt x="1028" y="189"/>
                    <a:pt x="806" y="60"/>
                    <a:pt x="611" y="13"/>
                  </a:cubicBezTo>
                  <a:cubicBezTo>
                    <a:pt x="579" y="5"/>
                    <a:pt x="540" y="1"/>
                    <a:pt x="49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12" name="Google Shape;1712;p27"/>
          <p:cNvSpPr/>
          <p:nvPr/>
        </p:nvSpPr>
        <p:spPr>
          <a:xfrm>
            <a:off x="-941133" y="5277221"/>
            <a:ext cx="5763791" cy="1733159"/>
          </a:xfrm>
          <a:custGeom>
            <a:avLst/>
            <a:gdLst/>
            <a:ahLst/>
            <a:cxnLst/>
            <a:rect l="l" t="t" r="r" b="b"/>
            <a:pathLst>
              <a:path w="39701" h="11938" extrusionOk="0">
                <a:moveTo>
                  <a:pt x="1393" y="0"/>
                </a:moveTo>
                <a:cubicBezTo>
                  <a:pt x="906" y="0"/>
                  <a:pt x="360" y="387"/>
                  <a:pt x="0" y="551"/>
                </a:cubicBezTo>
                <a:lnTo>
                  <a:pt x="167" y="11869"/>
                </a:lnTo>
                <a:lnTo>
                  <a:pt x="39625" y="11906"/>
                </a:lnTo>
                <a:cubicBezTo>
                  <a:pt x="38949" y="11351"/>
                  <a:pt x="37402" y="10980"/>
                  <a:pt x="36587" y="10702"/>
                </a:cubicBezTo>
                <a:cubicBezTo>
                  <a:pt x="35808" y="10441"/>
                  <a:pt x="34952" y="10293"/>
                  <a:pt x="34103" y="10293"/>
                </a:cubicBezTo>
                <a:cubicBezTo>
                  <a:pt x="33540" y="10293"/>
                  <a:pt x="32979" y="10358"/>
                  <a:pt x="32447" y="10498"/>
                </a:cubicBezTo>
                <a:cubicBezTo>
                  <a:pt x="31947" y="10628"/>
                  <a:pt x="31530" y="10878"/>
                  <a:pt x="31095" y="11073"/>
                </a:cubicBezTo>
                <a:cubicBezTo>
                  <a:pt x="30993" y="10684"/>
                  <a:pt x="31104" y="10360"/>
                  <a:pt x="30678" y="10128"/>
                </a:cubicBezTo>
                <a:cubicBezTo>
                  <a:pt x="30600" y="10076"/>
                  <a:pt x="30513" y="10047"/>
                  <a:pt x="30423" y="10047"/>
                </a:cubicBezTo>
                <a:cubicBezTo>
                  <a:pt x="30385" y="10047"/>
                  <a:pt x="30346" y="10052"/>
                  <a:pt x="30307" y="10063"/>
                </a:cubicBezTo>
                <a:cubicBezTo>
                  <a:pt x="30231" y="10070"/>
                  <a:pt x="30139" y="10197"/>
                  <a:pt x="30023" y="10197"/>
                </a:cubicBezTo>
                <a:cubicBezTo>
                  <a:pt x="29984" y="10197"/>
                  <a:pt x="29944" y="10183"/>
                  <a:pt x="29900" y="10146"/>
                </a:cubicBezTo>
                <a:cubicBezTo>
                  <a:pt x="29807" y="10054"/>
                  <a:pt x="29909" y="9785"/>
                  <a:pt x="29853" y="9665"/>
                </a:cubicBezTo>
                <a:cubicBezTo>
                  <a:pt x="29789" y="9572"/>
                  <a:pt x="29714" y="9480"/>
                  <a:pt x="29622" y="9396"/>
                </a:cubicBezTo>
                <a:cubicBezTo>
                  <a:pt x="29561" y="9362"/>
                  <a:pt x="29493" y="9346"/>
                  <a:pt x="29423" y="9346"/>
                </a:cubicBezTo>
                <a:cubicBezTo>
                  <a:pt x="29077" y="9346"/>
                  <a:pt x="28668" y="9718"/>
                  <a:pt x="28668" y="10026"/>
                </a:cubicBezTo>
                <a:cubicBezTo>
                  <a:pt x="28464" y="9970"/>
                  <a:pt x="28584" y="9544"/>
                  <a:pt x="28575" y="9359"/>
                </a:cubicBezTo>
                <a:cubicBezTo>
                  <a:pt x="28510" y="8350"/>
                  <a:pt x="28242" y="7358"/>
                  <a:pt x="27797" y="6451"/>
                </a:cubicBezTo>
                <a:cubicBezTo>
                  <a:pt x="27112" y="5089"/>
                  <a:pt x="26260" y="4042"/>
                  <a:pt x="25018" y="3172"/>
                </a:cubicBezTo>
                <a:cubicBezTo>
                  <a:pt x="23481" y="2116"/>
                  <a:pt x="21665" y="1532"/>
                  <a:pt x="19804" y="1505"/>
                </a:cubicBezTo>
                <a:cubicBezTo>
                  <a:pt x="19773" y="1504"/>
                  <a:pt x="19743" y="1504"/>
                  <a:pt x="19713" y="1504"/>
                </a:cubicBezTo>
                <a:cubicBezTo>
                  <a:pt x="18547" y="1504"/>
                  <a:pt x="17190" y="1853"/>
                  <a:pt x="16432" y="2801"/>
                </a:cubicBezTo>
                <a:cubicBezTo>
                  <a:pt x="16108" y="3209"/>
                  <a:pt x="16024" y="3755"/>
                  <a:pt x="15932" y="4246"/>
                </a:cubicBezTo>
                <a:cubicBezTo>
                  <a:pt x="15793" y="5006"/>
                  <a:pt x="15747" y="5775"/>
                  <a:pt x="15802" y="6543"/>
                </a:cubicBezTo>
                <a:cubicBezTo>
                  <a:pt x="15885" y="7701"/>
                  <a:pt x="16006" y="8813"/>
                  <a:pt x="16432" y="9896"/>
                </a:cubicBezTo>
                <a:cubicBezTo>
                  <a:pt x="16562" y="10230"/>
                  <a:pt x="16571" y="10665"/>
                  <a:pt x="16867" y="10897"/>
                </a:cubicBezTo>
                <a:cubicBezTo>
                  <a:pt x="16571" y="10674"/>
                  <a:pt x="16395" y="10258"/>
                  <a:pt x="15997" y="10174"/>
                </a:cubicBezTo>
                <a:cubicBezTo>
                  <a:pt x="15973" y="10168"/>
                  <a:pt x="15950" y="10166"/>
                  <a:pt x="15927" y="10166"/>
                </a:cubicBezTo>
                <a:cubicBezTo>
                  <a:pt x="15750" y="10166"/>
                  <a:pt x="15581" y="10319"/>
                  <a:pt x="15440" y="10319"/>
                </a:cubicBezTo>
                <a:cubicBezTo>
                  <a:pt x="15424" y="10319"/>
                  <a:pt x="15409" y="10317"/>
                  <a:pt x="15395" y="10313"/>
                </a:cubicBezTo>
                <a:cubicBezTo>
                  <a:pt x="15246" y="10276"/>
                  <a:pt x="15219" y="10035"/>
                  <a:pt x="15172" y="9896"/>
                </a:cubicBezTo>
                <a:cubicBezTo>
                  <a:pt x="15059" y="9597"/>
                  <a:pt x="14861" y="9213"/>
                  <a:pt x="14504" y="9213"/>
                </a:cubicBezTo>
                <a:cubicBezTo>
                  <a:pt x="14452" y="9213"/>
                  <a:pt x="14397" y="9221"/>
                  <a:pt x="14339" y="9239"/>
                </a:cubicBezTo>
                <a:cubicBezTo>
                  <a:pt x="14181" y="9304"/>
                  <a:pt x="14033" y="9396"/>
                  <a:pt x="13885" y="9498"/>
                </a:cubicBezTo>
                <a:cubicBezTo>
                  <a:pt x="13718" y="9609"/>
                  <a:pt x="13607" y="9841"/>
                  <a:pt x="13449" y="9887"/>
                </a:cubicBezTo>
                <a:cubicBezTo>
                  <a:pt x="13412" y="9720"/>
                  <a:pt x="13403" y="9544"/>
                  <a:pt x="13422" y="9368"/>
                </a:cubicBezTo>
                <a:cubicBezTo>
                  <a:pt x="13440" y="9229"/>
                  <a:pt x="13505" y="9183"/>
                  <a:pt x="13533" y="9081"/>
                </a:cubicBezTo>
                <a:cubicBezTo>
                  <a:pt x="13625" y="8637"/>
                  <a:pt x="13477" y="8229"/>
                  <a:pt x="13403" y="7785"/>
                </a:cubicBezTo>
                <a:cubicBezTo>
                  <a:pt x="13190" y="6497"/>
                  <a:pt x="12532" y="5200"/>
                  <a:pt x="11847" y="4089"/>
                </a:cubicBezTo>
                <a:cubicBezTo>
                  <a:pt x="11430" y="3413"/>
                  <a:pt x="10847" y="2718"/>
                  <a:pt x="10143" y="2329"/>
                </a:cubicBezTo>
                <a:cubicBezTo>
                  <a:pt x="9383" y="1906"/>
                  <a:pt x="8585" y="1610"/>
                  <a:pt x="7756" y="1610"/>
                </a:cubicBezTo>
                <a:cubicBezTo>
                  <a:pt x="7423" y="1610"/>
                  <a:pt x="7086" y="1658"/>
                  <a:pt x="6743" y="1764"/>
                </a:cubicBezTo>
                <a:cubicBezTo>
                  <a:pt x="6391" y="1884"/>
                  <a:pt x="6067" y="2070"/>
                  <a:pt x="5789" y="2301"/>
                </a:cubicBezTo>
                <a:cubicBezTo>
                  <a:pt x="5632" y="2431"/>
                  <a:pt x="5502" y="2755"/>
                  <a:pt x="5298" y="2774"/>
                </a:cubicBezTo>
                <a:cubicBezTo>
                  <a:pt x="5280" y="2560"/>
                  <a:pt x="5113" y="2199"/>
                  <a:pt x="5002" y="1995"/>
                </a:cubicBezTo>
                <a:cubicBezTo>
                  <a:pt x="4891" y="1801"/>
                  <a:pt x="4780" y="1653"/>
                  <a:pt x="4548" y="1606"/>
                </a:cubicBezTo>
                <a:cubicBezTo>
                  <a:pt x="4469" y="1593"/>
                  <a:pt x="4391" y="1586"/>
                  <a:pt x="4313" y="1586"/>
                </a:cubicBezTo>
                <a:cubicBezTo>
                  <a:pt x="4235" y="1586"/>
                  <a:pt x="4159" y="1593"/>
                  <a:pt x="4085" y="1606"/>
                </a:cubicBezTo>
                <a:cubicBezTo>
                  <a:pt x="3992" y="1616"/>
                  <a:pt x="3844" y="1708"/>
                  <a:pt x="3789" y="1708"/>
                </a:cubicBezTo>
                <a:cubicBezTo>
                  <a:pt x="3766" y="1711"/>
                  <a:pt x="3745" y="1713"/>
                  <a:pt x="3725" y="1713"/>
                </a:cubicBezTo>
                <a:cubicBezTo>
                  <a:pt x="3486" y="1713"/>
                  <a:pt x="3443" y="1514"/>
                  <a:pt x="3298" y="1292"/>
                </a:cubicBezTo>
                <a:cubicBezTo>
                  <a:pt x="2973" y="801"/>
                  <a:pt x="2649" y="476"/>
                  <a:pt x="2140" y="254"/>
                </a:cubicBezTo>
                <a:cubicBezTo>
                  <a:pt x="1964" y="161"/>
                  <a:pt x="1779" y="87"/>
                  <a:pt x="1584" y="23"/>
                </a:cubicBezTo>
                <a:cubicBezTo>
                  <a:pt x="1522" y="7"/>
                  <a:pt x="1458" y="0"/>
                  <a:pt x="1393" y="0"/>
                </a:cubicBezTo>
                <a:close/>
                <a:moveTo>
                  <a:pt x="39616" y="11842"/>
                </a:moveTo>
                <a:cubicBezTo>
                  <a:pt x="39607" y="11842"/>
                  <a:pt x="39607" y="11859"/>
                  <a:pt x="39625" y="11906"/>
                </a:cubicBezTo>
                <a:cubicBezTo>
                  <a:pt x="39653" y="11929"/>
                  <a:pt x="39669" y="11938"/>
                  <a:pt x="39676" y="11938"/>
                </a:cubicBezTo>
                <a:cubicBezTo>
                  <a:pt x="39701" y="11938"/>
                  <a:pt x="39635" y="11842"/>
                  <a:pt x="39616" y="11842"/>
                </a:cubicBezTo>
                <a:close/>
              </a:path>
            </a:pathLst>
          </a:custGeom>
          <a:solidFill>
            <a:srgbClr val="FFFFFF">
              <a:alpha val="71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13" name="Google Shape;1713;p27"/>
          <p:cNvSpPr/>
          <p:nvPr/>
        </p:nvSpPr>
        <p:spPr>
          <a:xfrm flipH="1">
            <a:off x="11001496" y="5018884"/>
            <a:ext cx="189440" cy="176216"/>
          </a:xfrm>
          <a:custGeom>
            <a:avLst/>
            <a:gdLst/>
            <a:ahLst/>
            <a:cxnLst/>
            <a:rect l="l" t="t" r="r" b="b"/>
            <a:pathLst>
              <a:path w="1891" h="1759" extrusionOk="0">
                <a:moveTo>
                  <a:pt x="1125" y="1"/>
                </a:moveTo>
                <a:cubicBezTo>
                  <a:pt x="714" y="1"/>
                  <a:pt x="213" y="175"/>
                  <a:pt x="84" y="554"/>
                </a:cubicBezTo>
                <a:cubicBezTo>
                  <a:pt x="1" y="785"/>
                  <a:pt x="75" y="961"/>
                  <a:pt x="195" y="1174"/>
                </a:cubicBezTo>
                <a:cubicBezTo>
                  <a:pt x="269" y="1313"/>
                  <a:pt x="371" y="1452"/>
                  <a:pt x="445" y="1564"/>
                </a:cubicBezTo>
                <a:cubicBezTo>
                  <a:pt x="528" y="1684"/>
                  <a:pt x="612" y="1702"/>
                  <a:pt x="742" y="1758"/>
                </a:cubicBezTo>
                <a:cubicBezTo>
                  <a:pt x="1029" y="1684"/>
                  <a:pt x="1307" y="1610"/>
                  <a:pt x="1510" y="1443"/>
                </a:cubicBezTo>
                <a:cubicBezTo>
                  <a:pt x="1677" y="1276"/>
                  <a:pt x="1788" y="1073"/>
                  <a:pt x="1835" y="850"/>
                </a:cubicBezTo>
                <a:cubicBezTo>
                  <a:pt x="1890" y="656"/>
                  <a:pt x="1872" y="443"/>
                  <a:pt x="1779" y="257"/>
                </a:cubicBezTo>
                <a:cubicBezTo>
                  <a:pt x="1696" y="91"/>
                  <a:pt x="1557" y="63"/>
                  <a:pt x="1381" y="26"/>
                </a:cubicBezTo>
                <a:cubicBezTo>
                  <a:pt x="1303" y="9"/>
                  <a:pt x="1216" y="1"/>
                  <a:pt x="1125" y="1"/>
                </a:cubicBezTo>
                <a:close/>
              </a:path>
            </a:pathLst>
          </a:custGeom>
          <a:solidFill>
            <a:srgbClr val="FFFFFF">
              <a:alpha val="71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14" name="Google Shape;1714;p27"/>
          <p:cNvSpPr/>
          <p:nvPr/>
        </p:nvSpPr>
        <p:spPr>
          <a:xfrm flipH="1">
            <a:off x="12753663" y="5195100"/>
            <a:ext cx="189440" cy="176216"/>
          </a:xfrm>
          <a:custGeom>
            <a:avLst/>
            <a:gdLst/>
            <a:ahLst/>
            <a:cxnLst/>
            <a:rect l="l" t="t" r="r" b="b"/>
            <a:pathLst>
              <a:path w="1891" h="1759" extrusionOk="0">
                <a:moveTo>
                  <a:pt x="1125" y="1"/>
                </a:moveTo>
                <a:cubicBezTo>
                  <a:pt x="714" y="1"/>
                  <a:pt x="213" y="175"/>
                  <a:pt x="84" y="554"/>
                </a:cubicBezTo>
                <a:cubicBezTo>
                  <a:pt x="1" y="785"/>
                  <a:pt x="75" y="961"/>
                  <a:pt x="195" y="1174"/>
                </a:cubicBezTo>
                <a:cubicBezTo>
                  <a:pt x="269" y="1313"/>
                  <a:pt x="371" y="1452"/>
                  <a:pt x="445" y="1564"/>
                </a:cubicBezTo>
                <a:cubicBezTo>
                  <a:pt x="528" y="1684"/>
                  <a:pt x="612" y="1702"/>
                  <a:pt x="742" y="1758"/>
                </a:cubicBezTo>
                <a:cubicBezTo>
                  <a:pt x="1029" y="1684"/>
                  <a:pt x="1307" y="1610"/>
                  <a:pt x="1510" y="1443"/>
                </a:cubicBezTo>
                <a:cubicBezTo>
                  <a:pt x="1677" y="1276"/>
                  <a:pt x="1788" y="1073"/>
                  <a:pt x="1835" y="850"/>
                </a:cubicBezTo>
                <a:cubicBezTo>
                  <a:pt x="1890" y="656"/>
                  <a:pt x="1872" y="443"/>
                  <a:pt x="1779" y="257"/>
                </a:cubicBezTo>
                <a:cubicBezTo>
                  <a:pt x="1696" y="91"/>
                  <a:pt x="1557" y="63"/>
                  <a:pt x="1381" y="26"/>
                </a:cubicBezTo>
                <a:cubicBezTo>
                  <a:pt x="1303" y="9"/>
                  <a:pt x="1216" y="1"/>
                  <a:pt x="1125" y="1"/>
                </a:cubicBezTo>
                <a:close/>
              </a:path>
            </a:pathLst>
          </a:custGeom>
          <a:solidFill>
            <a:srgbClr val="FFFFFF">
              <a:alpha val="184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15" name="Google Shape;1715;p27"/>
          <p:cNvSpPr/>
          <p:nvPr/>
        </p:nvSpPr>
        <p:spPr>
          <a:xfrm flipH="1">
            <a:off x="10180463" y="5277233"/>
            <a:ext cx="189440" cy="176216"/>
          </a:xfrm>
          <a:custGeom>
            <a:avLst/>
            <a:gdLst/>
            <a:ahLst/>
            <a:cxnLst/>
            <a:rect l="l" t="t" r="r" b="b"/>
            <a:pathLst>
              <a:path w="1891" h="1759" extrusionOk="0">
                <a:moveTo>
                  <a:pt x="1125" y="1"/>
                </a:moveTo>
                <a:cubicBezTo>
                  <a:pt x="714" y="1"/>
                  <a:pt x="213" y="175"/>
                  <a:pt x="84" y="554"/>
                </a:cubicBezTo>
                <a:cubicBezTo>
                  <a:pt x="1" y="785"/>
                  <a:pt x="75" y="961"/>
                  <a:pt x="195" y="1174"/>
                </a:cubicBezTo>
                <a:cubicBezTo>
                  <a:pt x="269" y="1313"/>
                  <a:pt x="371" y="1452"/>
                  <a:pt x="445" y="1564"/>
                </a:cubicBezTo>
                <a:cubicBezTo>
                  <a:pt x="528" y="1684"/>
                  <a:pt x="612" y="1702"/>
                  <a:pt x="742" y="1758"/>
                </a:cubicBezTo>
                <a:cubicBezTo>
                  <a:pt x="1029" y="1684"/>
                  <a:pt x="1307" y="1610"/>
                  <a:pt x="1510" y="1443"/>
                </a:cubicBezTo>
                <a:cubicBezTo>
                  <a:pt x="1677" y="1276"/>
                  <a:pt x="1788" y="1073"/>
                  <a:pt x="1835" y="850"/>
                </a:cubicBezTo>
                <a:cubicBezTo>
                  <a:pt x="1890" y="656"/>
                  <a:pt x="1872" y="443"/>
                  <a:pt x="1779" y="257"/>
                </a:cubicBezTo>
                <a:cubicBezTo>
                  <a:pt x="1696" y="91"/>
                  <a:pt x="1557" y="63"/>
                  <a:pt x="1381" y="26"/>
                </a:cubicBezTo>
                <a:cubicBezTo>
                  <a:pt x="1303" y="9"/>
                  <a:pt x="1216" y="1"/>
                  <a:pt x="1125" y="1"/>
                </a:cubicBezTo>
                <a:close/>
              </a:path>
            </a:pathLst>
          </a:custGeom>
          <a:solidFill>
            <a:srgbClr val="FFFFFF">
              <a:alpha val="71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716" name="Google Shape;1716;p27"/>
          <p:cNvGrpSpPr/>
          <p:nvPr/>
        </p:nvGrpSpPr>
        <p:grpSpPr>
          <a:xfrm>
            <a:off x="-2243083" y="5502211"/>
            <a:ext cx="5536152" cy="1546791"/>
            <a:chOff x="8832288" y="851000"/>
            <a:chExt cx="4595588" cy="1283999"/>
          </a:xfrm>
        </p:grpSpPr>
        <p:sp>
          <p:nvSpPr>
            <p:cNvPr id="1717" name="Google Shape;1717;p27"/>
            <p:cNvSpPr/>
            <p:nvPr/>
          </p:nvSpPr>
          <p:spPr>
            <a:xfrm>
              <a:off x="8832288" y="851000"/>
              <a:ext cx="4595588" cy="1283990"/>
            </a:xfrm>
            <a:custGeom>
              <a:avLst/>
              <a:gdLst/>
              <a:ahLst/>
              <a:cxnLst/>
              <a:rect l="l" t="t" r="r" b="b"/>
              <a:pathLst>
                <a:path w="55262" h="15440" extrusionOk="0">
                  <a:moveTo>
                    <a:pt x="39472" y="1"/>
                  </a:moveTo>
                  <a:cubicBezTo>
                    <a:pt x="38436" y="1"/>
                    <a:pt x="37395" y="155"/>
                    <a:pt x="36430" y="425"/>
                  </a:cubicBezTo>
                  <a:cubicBezTo>
                    <a:pt x="34810" y="879"/>
                    <a:pt x="32457" y="1750"/>
                    <a:pt x="31503" y="3250"/>
                  </a:cubicBezTo>
                  <a:cubicBezTo>
                    <a:pt x="31049" y="3963"/>
                    <a:pt x="30827" y="4862"/>
                    <a:pt x="31151" y="5658"/>
                  </a:cubicBezTo>
                  <a:cubicBezTo>
                    <a:pt x="31336" y="6094"/>
                    <a:pt x="31670" y="6464"/>
                    <a:pt x="31836" y="6909"/>
                  </a:cubicBezTo>
                  <a:cubicBezTo>
                    <a:pt x="31987" y="7306"/>
                    <a:pt x="31861" y="7363"/>
                    <a:pt x="31650" y="7363"/>
                  </a:cubicBezTo>
                  <a:cubicBezTo>
                    <a:pt x="31565" y="7363"/>
                    <a:pt x="31466" y="7353"/>
                    <a:pt x="31365" y="7353"/>
                  </a:cubicBezTo>
                  <a:cubicBezTo>
                    <a:pt x="31226" y="7353"/>
                    <a:pt x="31085" y="7371"/>
                    <a:pt x="30975" y="7455"/>
                  </a:cubicBezTo>
                  <a:cubicBezTo>
                    <a:pt x="30734" y="7641"/>
                    <a:pt x="30549" y="8511"/>
                    <a:pt x="30623" y="8808"/>
                  </a:cubicBezTo>
                  <a:cubicBezTo>
                    <a:pt x="29867" y="8133"/>
                    <a:pt x="29094" y="7537"/>
                    <a:pt x="28041" y="7537"/>
                  </a:cubicBezTo>
                  <a:cubicBezTo>
                    <a:pt x="28010" y="7537"/>
                    <a:pt x="27978" y="7538"/>
                    <a:pt x="27946" y="7539"/>
                  </a:cubicBezTo>
                  <a:cubicBezTo>
                    <a:pt x="26445" y="7594"/>
                    <a:pt x="25491" y="8817"/>
                    <a:pt x="24750" y="9984"/>
                  </a:cubicBezTo>
                  <a:cubicBezTo>
                    <a:pt x="24556" y="9919"/>
                    <a:pt x="24463" y="9641"/>
                    <a:pt x="24232" y="9521"/>
                  </a:cubicBezTo>
                  <a:cubicBezTo>
                    <a:pt x="24064" y="9441"/>
                    <a:pt x="23887" y="9423"/>
                    <a:pt x="23701" y="9423"/>
                  </a:cubicBezTo>
                  <a:cubicBezTo>
                    <a:pt x="23629" y="9423"/>
                    <a:pt x="23556" y="9426"/>
                    <a:pt x="23481" y="9428"/>
                  </a:cubicBezTo>
                  <a:cubicBezTo>
                    <a:pt x="22870" y="9456"/>
                    <a:pt x="22555" y="9910"/>
                    <a:pt x="22157" y="10308"/>
                  </a:cubicBezTo>
                  <a:lnTo>
                    <a:pt x="22157" y="10308"/>
                  </a:lnTo>
                  <a:cubicBezTo>
                    <a:pt x="22222" y="8984"/>
                    <a:pt x="21694" y="7613"/>
                    <a:pt x="20832" y="6603"/>
                  </a:cubicBezTo>
                  <a:cubicBezTo>
                    <a:pt x="19793" y="5384"/>
                    <a:pt x="18241" y="4779"/>
                    <a:pt x="16689" y="4779"/>
                  </a:cubicBezTo>
                  <a:cubicBezTo>
                    <a:pt x="15033" y="4779"/>
                    <a:pt x="13376" y="5467"/>
                    <a:pt x="12339" y="6835"/>
                  </a:cubicBezTo>
                  <a:cubicBezTo>
                    <a:pt x="11820" y="7520"/>
                    <a:pt x="11412" y="8289"/>
                    <a:pt x="11107" y="9104"/>
                  </a:cubicBezTo>
                  <a:cubicBezTo>
                    <a:pt x="10995" y="9428"/>
                    <a:pt x="11005" y="9817"/>
                    <a:pt x="10912" y="10123"/>
                  </a:cubicBezTo>
                  <a:cubicBezTo>
                    <a:pt x="10868" y="10270"/>
                    <a:pt x="10787" y="10318"/>
                    <a:pt x="10684" y="10318"/>
                  </a:cubicBezTo>
                  <a:cubicBezTo>
                    <a:pt x="10481" y="10318"/>
                    <a:pt x="10194" y="10129"/>
                    <a:pt x="9949" y="10123"/>
                  </a:cubicBezTo>
                  <a:cubicBezTo>
                    <a:pt x="9911" y="10121"/>
                    <a:pt x="9873" y="10120"/>
                    <a:pt x="9836" y="10120"/>
                  </a:cubicBezTo>
                  <a:cubicBezTo>
                    <a:pt x="9341" y="10120"/>
                    <a:pt x="8881" y="10294"/>
                    <a:pt x="8596" y="10716"/>
                  </a:cubicBezTo>
                  <a:cubicBezTo>
                    <a:pt x="8201" y="10534"/>
                    <a:pt x="7823" y="10392"/>
                    <a:pt x="7466" y="10392"/>
                  </a:cubicBezTo>
                  <a:cubicBezTo>
                    <a:pt x="7078" y="10392"/>
                    <a:pt x="6715" y="10559"/>
                    <a:pt x="6383" y="11021"/>
                  </a:cubicBezTo>
                  <a:cubicBezTo>
                    <a:pt x="6123" y="11383"/>
                    <a:pt x="5994" y="11818"/>
                    <a:pt x="6031" y="12263"/>
                  </a:cubicBezTo>
                  <a:cubicBezTo>
                    <a:pt x="6068" y="12763"/>
                    <a:pt x="6466" y="13235"/>
                    <a:pt x="6392" y="13745"/>
                  </a:cubicBezTo>
                  <a:cubicBezTo>
                    <a:pt x="6381" y="13745"/>
                    <a:pt x="6370" y="13746"/>
                    <a:pt x="6360" y="13746"/>
                  </a:cubicBezTo>
                  <a:cubicBezTo>
                    <a:pt x="6052" y="13746"/>
                    <a:pt x="5886" y="13381"/>
                    <a:pt x="5566" y="13381"/>
                  </a:cubicBezTo>
                  <a:cubicBezTo>
                    <a:pt x="5551" y="13381"/>
                    <a:pt x="5536" y="13382"/>
                    <a:pt x="5521" y="13383"/>
                  </a:cubicBezTo>
                  <a:cubicBezTo>
                    <a:pt x="5104" y="13430"/>
                    <a:pt x="4780" y="13976"/>
                    <a:pt x="4669" y="14319"/>
                  </a:cubicBezTo>
                  <a:cubicBezTo>
                    <a:pt x="4539" y="14263"/>
                    <a:pt x="4484" y="14152"/>
                    <a:pt x="4521" y="13976"/>
                  </a:cubicBezTo>
                  <a:cubicBezTo>
                    <a:pt x="4428" y="13633"/>
                    <a:pt x="4215" y="13328"/>
                    <a:pt x="3928" y="13133"/>
                  </a:cubicBezTo>
                  <a:cubicBezTo>
                    <a:pt x="3515" y="12769"/>
                    <a:pt x="2854" y="12376"/>
                    <a:pt x="2249" y="12376"/>
                  </a:cubicBezTo>
                  <a:cubicBezTo>
                    <a:pt x="2162" y="12376"/>
                    <a:pt x="2076" y="12384"/>
                    <a:pt x="1992" y="12401"/>
                  </a:cubicBezTo>
                  <a:cubicBezTo>
                    <a:pt x="1085" y="12596"/>
                    <a:pt x="658" y="13615"/>
                    <a:pt x="362" y="14384"/>
                  </a:cubicBezTo>
                  <a:cubicBezTo>
                    <a:pt x="1" y="15338"/>
                    <a:pt x="112" y="15440"/>
                    <a:pt x="112" y="15440"/>
                  </a:cubicBezTo>
                  <a:lnTo>
                    <a:pt x="54428" y="15440"/>
                  </a:lnTo>
                  <a:cubicBezTo>
                    <a:pt x="54594" y="15440"/>
                    <a:pt x="55095" y="15291"/>
                    <a:pt x="55178" y="15143"/>
                  </a:cubicBezTo>
                  <a:cubicBezTo>
                    <a:pt x="55261" y="14967"/>
                    <a:pt x="55057" y="14949"/>
                    <a:pt x="55030" y="14847"/>
                  </a:cubicBezTo>
                  <a:cubicBezTo>
                    <a:pt x="54965" y="14560"/>
                    <a:pt x="54937" y="14263"/>
                    <a:pt x="54881" y="13967"/>
                  </a:cubicBezTo>
                  <a:cubicBezTo>
                    <a:pt x="54715" y="13226"/>
                    <a:pt x="54279" y="12624"/>
                    <a:pt x="53770" y="12087"/>
                  </a:cubicBezTo>
                  <a:cubicBezTo>
                    <a:pt x="53058" y="11333"/>
                    <a:pt x="52139" y="11017"/>
                    <a:pt x="51193" y="11017"/>
                  </a:cubicBezTo>
                  <a:cubicBezTo>
                    <a:pt x="50220" y="11017"/>
                    <a:pt x="49220" y="11352"/>
                    <a:pt x="48388" y="11892"/>
                  </a:cubicBezTo>
                  <a:cubicBezTo>
                    <a:pt x="47798" y="12276"/>
                    <a:pt x="47085" y="12994"/>
                    <a:pt x="46754" y="13729"/>
                  </a:cubicBezTo>
                  <a:lnTo>
                    <a:pt x="46754" y="13729"/>
                  </a:lnTo>
                  <a:cubicBezTo>
                    <a:pt x="46668" y="13371"/>
                    <a:pt x="46456" y="12958"/>
                    <a:pt x="46369" y="12855"/>
                  </a:cubicBezTo>
                  <a:cubicBezTo>
                    <a:pt x="45823" y="12216"/>
                    <a:pt x="45202" y="12420"/>
                    <a:pt x="44498" y="12216"/>
                  </a:cubicBezTo>
                  <a:cubicBezTo>
                    <a:pt x="44563" y="11966"/>
                    <a:pt x="44841" y="11799"/>
                    <a:pt x="44869" y="11503"/>
                  </a:cubicBezTo>
                  <a:cubicBezTo>
                    <a:pt x="44915" y="11142"/>
                    <a:pt x="44683" y="10799"/>
                    <a:pt x="44452" y="10558"/>
                  </a:cubicBezTo>
                  <a:cubicBezTo>
                    <a:pt x="44218" y="10318"/>
                    <a:pt x="43947" y="10223"/>
                    <a:pt x="43666" y="10223"/>
                  </a:cubicBezTo>
                  <a:cubicBezTo>
                    <a:pt x="43210" y="10223"/>
                    <a:pt x="42727" y="10473"/>
                    <a:pt x="42336" y="10761"/>
                  </a:cubicBezTo>
                  <a:lnTo>
                    <a:pt x="42336" y="10761"/>
                  </a:lnTo>
                  <a:cubicBezTo>
                    <a:pt x="42434" y="10635"/>
                    <a:pt x="42375" y="10478"/>
                    <a:pt x="42433" y="10299"/>
                  </a:cubicBezTo>
                  <a:cubicBezTo>
                    <a:pt x="42544" y="10067"/>
                    <a:pt x="42683" y="9854"/>
                    <a:pt x="42840" y="9660"/>
                  </a:cubicBezTo>
                  <a:cubicBezTo>
                    <a:pt x="43118" y="9317"/>
                    <a:pt x="43414" y="8993"/>
                    <a:pt x="43729" y="8687"/>
                  </a:cubicBezTo>
                  <a:cubicBezTo>
                    <a:pt x="44628" y="7752"/>
                    <a:pt x="45035" y="6316"/>
                    <a:pt x="45054" y="5029"/>
                  </a:cubicBezTo>
                  <a:cubicBezTo>
                    <a:pt x="45072" y="4204"/>
                    <a:pt x="45082" y="3371"/>
                    <a:pt x="44758" y="2593"/>
                  </a:cubicBezTo>
                  <a:cubicBezTo>
                    <a:pt x="44294" y="1462"/>
                    <a:pt x="43387" y="796"/>
                    <a:pt x="42257" y="425"/>
                  </a:cubicBezTo>
                  <a:cubicBezTo>
                    <a:pt x="41377" y="132"/>
                    <a:pt x="40427" y="1"/>
                    <a:pt x="3947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8" name="Google Shape;1718;p27"/>
            <p:cNvSpPr/>
            <p:nvPr/>
          </p:nvSpPr>
          <p:spPr>
            <a:xfrm>
              <a:off x="8841518" y="1946142"/>
              <a:ext cx="4575546" cy="188856"/>
            </a:xfrm>
            <a:custGeom>
              <a:avLst/>
              <a:gdLst/>
              <a:ahLst/>
              <a:cxnLst/>
              <a:rect l="l" t="t" r="r" b="b"/>
              <a:pathLst>
                <a:path w="55021" h="2271" extrusionOk="0">
                  <a:moveTo>
                    <a:pt x="34501" y="1"/>
                  </a:moveTo>
                  <a:cubicBezTo>
                    <a:pt x="34477" y="1"/>
                    <a:pt x="34454" y="1"/>
                    <a:pt x="34430" y="1"/>
                  </a:cubicBezTo>
                  <a:cubicBezTo>
                    <a:pt x="33615" y="1"/>
                    <a:pt x="32809" y="1"/>
                    <a:pt x="31994" y="140"/>
                  </a:cubicBezTo>
                  <a:cubicBezTo>
                    <a:pt x="30873" y="353"/>
                    <a:pt x="29799" y="742"/>
                    <a:pt x="28743" y="1168"/>
                  </a:cubicBezTo>
                  <a:cubicBezTo>
                    <a:pt x="28502" y="1270"/>
                    <a:pt x="28076" y="1335"/>
                    <a:pt x="27918" y="1567"/>
                  </a:cubicBezTo>
                  <a:cubicBezTo>
                    <a:pt x="27863" y="1641"/>
                    <a:pt x="27835" y="1743"/>
                    <a:pt x="27742" y="1798"/>
                  </a:cubicBezTo>
                  <a:cubicBezTo>
                    <a:pt x="27646" y="1859"/>
                    <a:pt x="27526" y="1873"/>
                    <a:pt x="27403" y="1873"/>
                  </a:cubicBezTo>
                  <a:cubicBezTo>
                    <a:pt x="27300" y="1873"/>
                    <a:pt x="27196" y="1863"/>
                    <a:pt x="27103" y="1863"/>
                  </a:cubicBezTo>
                  <a:cubicBezTo>
                    <a:pt x="26893" y="1863"/>
                    <a:pt x="26679" y="1871"/>
                    <a:pt x="26467" y="1871"/>
                  </a:cubicBezTo>
                  <a:cubicBezTo>
                    <a:pt x="26360" y="1871"/>
                    <a:pt x="26254" y="1869"/>
                    <a:pt x="26149" y="1863"/>
                  </a:cubicBezTo>
                  <a:cubicBezTo>
                    <a:pt x="25881" y="1854"/>
                    <a:pt x="25612" y="1807"/>
                    <a:pt x="25343" y="1807"/>
                  </a:cubicBezTo>
                  <a:cubicBezTo>
                    <a:pt x="24788" y="1807"/>
                    <a:pt x="24260" y="1789"/>
                    <a:pt x="23722" y="1752"/>
                  </a:cubicBezTo>
                  <a:cubicBezTo>
                    <a:pt x="23269" y="1724"/>
                    <a:pt x="22713" y="1706"/>
                    <a:pt x="22287" y="1548"/>
                  </a:cubicBezTo>
                  <a:cubicBezTo>
                    <a:pt x="22203" y="1502"/>
                    <a:pt x="22120" y="1446"/>
                    <a:pt x="22046" y="1381"/>
                  </a:cubicBezTo>
                  <a:cubicBezTo>
                    <a:pt x="21962" y="1335"/>
                    <a:pt x="21879" y="1307"/>
                    <a:pt x="21787" y="1270"/>
                  </a:cubicBezTo>
                  <a:cubicBezTo>
                    <a:pt x="21546" y="1159"/>
                    <a:pt x="21240" y="1104"/>
                    <a:pt x="21073" y="890"/>
                  </a:cubicBezTo>
                  <a:cubicBezTo>
                    <a:pt x="20953" y="742"/>
                    <a:pt x="20916" y="631"/>
                    <a:pt x="20749" y="529"/>
                  </a:cubicBezTo>
                  <a:cubicBezTo>
                    <a:pt x="20295" y="261"/>
                    <a:pt x="19767" y="159"/>
                    <a:pt x="19249" y="94"/>
                  </a:cubicBezTo>
                  <a:cubicBezTo>
                    <a:pt x="19010" y="59"/>
                    <a:pt x="18771" y="47"/>
                    <a:pt x="18530" y="47"/>
                  </a:cubicBezTo>
                  <a:cubicBezTo>
                    <a:pt x="17938" y="47"/>
                    <a:pt x="17340" y="122"/>
                    <a:pt x="16748" y="122"/>
                  </a:cubicBezTo>
                  <a:cubicBezTo>
                    <a:pt x="16127" y="122"/>
                    <a:pt x="15516" y="177"/>
                    <a:pt x="14895" y="177"/>
                  </a:cubicBezTo>
                  <a:lnTo>
                    <a:pt x="13311" y="177"/>
                  </a:lnTo>
                  <a:cubicBezTo>
                    <a:pt x="13269" y="176"/>
                    <a:pt x="13227" y="176"/>
                    <a:pt x="13185" y="176"/>
                  </a:cubicBezTo>
                  <a:cubicBezTo>
                    <a:pt x="12895" y="176"/>
                    <a:pt x="12612" y="203"/>
                    <a:pt x="12329" y="251"/>
                  </a:cubicBezTo>
                  <a:cubicBezTo>
                    <a:pt x="12107" y="298"/>
                    <a:pt x="11894" y="381"/>
                    <a:pt x="11672" y="409"/>
                  </a:cubicBezTo>
                  <a:cubicBezTo>
                    <a:pt x="11292" y="464"/>
                    <a:pt x="10912" y="501"/>
                    <a:pt x="10523" y="566"/>
                  </a:cubicBezTo>
                  <a:cubicBezTo>
                    <a:pt x="10143" y="622"/>
                    <a:pt x="9754" y="752"/>
                    <a:pt x="9356" y="844"/>
                  </a:cubicBezTo>
                  <a:cubicBezTo>
                    <a:pt x="8967" y="937"/>
                    <a:pt x="8606" y="1029"/>
                    <a:pt x="8235" y="1113"/>
                  </a:cubicBezTo>
                  <a:cubicBezTo>
                    <a:pt x="7911" y="1187"/>
                    <a:pt x="7606" y="1298"/>
                    <a:pt x="7281" y="1335"/>
                  </a:cubicBezTo>
                  <a:cubicBezTo>
                    <a:pt x="6957" y="1381"/>
                    <a:pt x="6614" y="1428"/>
                    <a:pt x="6281" y="1493"/>
                  </a:cubicBezTo>
                  <a:cubicBezTo>
                    <a:pt x="5151" y="1687"/>
                    <a:pt x="4012" y="1622"/>
                    <a:pt x="2872" y="1706"/>
                  </a:cubicBezTo>
                  <a:cubicBezTo>
                    <a:pt x="2307" y="1761"/>
                    <a:pt x="1742" y="1863"/>
                    <a:pt x="1187" y="2021"/>
                  </a:cubicBezTo>
                  <a:cubicBezTo>
                    <a:pt x="779" y="2132"/>
                    <a:pt x="409" y="2196"/>
                    <a:pt x="1" y="2271"/>
                  </a:cubicBezTo>
                  <a:lnTo>
                    <a:pt x="55021" y="2234"/>
                  </a:lnTo>
                  <a:lnTo>
                    <a:pt x="55011" y="2178"/>
                  </a:lnTo>
                  <a:cubicBezTo>
                    <a:pt x="54959" y="2163"/>
                    <a:pt x="54899" y="2159"/>
                    <a:pt x="54835" y="2159"/>
                  </a:cubicBezTo>
                  <a:cubicBezTo>
                    <a:pt x="54739" y="2159"/>
                    <a:pt x="54637" y="2169"/>
                    <a:pt x="54548" y="2169"/>
                  </a:cubicBezTo>
                  <a:cubicBezTo>
                    <a:pt x="54512" y="2170"/>
                    <a:pt x="54475" y="2171"/>
                    <a:pt x="54438" y="2171"/>
                  </a:cubicBezTo>
                  <a:cubicBezTo>
                    <a:pt x="54259" y="2171"/>
                    <a:pt x="54076" y="2153"/>
                    <a:pt x="53900" y="2122"/>
                  </a:cubicBezTo>
                  <a:cubicBezTo>
                    <a:pt x="53752" y="2095"/>
                    <a:pt x="53596" y="2087"/>
                    <a:pt x="53439" y="2087"/>
                  </a:cubicBezTo>
                  <a:cubicBezTo>
                    <a:pt x="53163" y="2087"/>
                    <a:pt x="52881" y="2113"/>
                    <a:pt x="52622" y="2113"/>
                  </a:cubicBezTo>
                  <a:lnTo>
                    <a:pt x="50454" y="2113"/>
                  </a:lnTo>
                  <a:cubicBezTo>
                    <a:pt x="50093" y="2113"/>
                    <a:pt x="49750" y="2095"/>
                    <a:pt x="49389" y="2067"/>
                  </a:cubicBezTo>
                  <a:cubicBezTo>
                    <a:pt x="49009" y="2039"/>
                    <a:pt x="48620" y="2048"/>
                    <a:pt x="48240" y="1983"/>
                  </a:cubicBezTo>
                  <a:cubicBezTo>
                    <a:pt x="47675" y="1882"/>
                    <a:pt x="47110" y="1770"/>
                    <a:pt x="46536" y="1696"/>
                  </a:cubicBezTo>
                  <a:cubicBezTo>
                    <a:pt x="46230" y="1659"/>
                    <a:pt x="45915" y="1604"/>
                    <a:pt x="45610" y="1585"/>
                  </a:cubicBezTo>
                  <a:cubicBezTo>
                    <a:pt x="45304" y="1557"/>
                    <a:pt x="44998" y="1585"/>
                    <a:pt x="44693" y="1548"/>
                  </a:cubicBezTo>
                  <a:cubicBezTo>
                    <a:pt x="44433" y="1530"/>
                    <a:pt x="44174" y="1520"/>
                    <a:pt x="43915" y="1520"/>
                  </a:cubicBezTo>
                  <a:cubicBezTo>
                    <a:pt x="43646" y="1520"/>
                    <a:pt x="43378" y="1576"/>
                    <a:pt x="43109" y="1585"/>
                  </a:cubicBezTo>
                  <a:cubicBezTo>
                    <a:pt x="42945" y="1588"/>
                    <a:pt x="42778" y="1593"/>
                    <a:pt x="42611" y="1593"/>
                  </a:cubicBezTo>
                  <a:cubicBezTo>
                    <a:pt x="42298" y="1593"/>
                    <a:pt x="41984" y="1577"/>
                    <a:pt x="41682" y="1511"/>
                  </a:cubicBezTo>
                  <a:cubicBezTo>
                    <a:pt x="41340" y="1437"/>
                    <a:pt x="41062" y="1205"/>
                    <a:pt x="40738" y="1066"/>
                  </a:cubicBezTo>
                  <a:cubicBezTo>
                    <a:pt x="40163" y="816"/>
                    <a:pt x="39598" y="576"/>
                    <a:pt x="38978" y="464"/>
                  </a:cubicBezTo>
                  <a:cubicBezTo>
                    <a:pt x="38246" y="335"/>
                    <a:pt x="37514" y="270"/>
                    <a:pt x="36773" y="205"/>
                  </a:cubicBezTo>
                  <a:cubicBezTo>
                    <a:pt x="36010" y="142"/>
                    <a:pt x="35264" y="1"/>
                    <a:pt x="34501" y="1"/>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9" name="Google Shape;1719;p27"/>
            <p:cNvSpPr/>
            <p:nvPr/>
          </p:nvSpPr>
          <p:spPr>
            <a:xfrm>
              <a:off x="10922862" y="1867639"/>
              <a:ext cx="701039" cy="120748"/>
            </a:xfrm>
            <a:custGeom>
              <a:avLst/>
              <a:gdLst/>
              <a:ahLst/>
              <a:cxnLst/>
              <a:rect l="l" t="t" r="r" b="b"/>
              <a:pathLst>
                <a:path w="8430" h="1452" extrusionOk="0">
                  <a:moveTo>
                    <a:pt x="5734" y="0"/>
                  </a:moveTo>
                  <a:cubicBezTo>
                    <a:pt x="5638" y="0"/>
                    <a:pt x="5543" y="10"/>
                    <a:pt x="5447" y="28"/>
                  </a:cubicBezTo>
                  <a:cubicBezTo>
                    <a:pt x="5317" y="38"/>
                    <a:pt x="5187" y="38"/>
                    <a:pt x="5058" y="38"/>
                  </a:cubicBezTo>
                  <a:cubicBezTo>
                    <a:pt x="4706" y="56"/>
                    <a:pt x="4354" y="112"/>
                    <a:pt x="4002" y="158"/>
                  </a:cubicBezTo>
                  <a:cubicBezTo>
                    <a:pt x="3131" y="251"/>
                    <a:pt x="2242" y="269"/>
                    <a:pt x="1381" y="436"/>
                  </a:cubicBezTo>
                  <a:cubicBezTo>
                    <a:pt x="1001" y="501"/>
                    <a:pt x="630" y="593"/>
                    <a:pt x="278" y="723"/>
                  </a:cubicBezTo>
                  <a:cubicBezTo>
                    <a:pt x="223" y="742"/>
                    <a:pt x="0" y="843"/>
                    <a:pt x="0" y="917"/>
                  </a:cubicBezTo>
                  <a:cubicBezTo>
                    <a:pt x="0" y="1001"/>
                    <a:pt x="269" y="1075"/>
                    <a:pt x="325" y="1093"/>
                  </a:cubicBezTo>
                  <a:cubicBezTo>
                    <a:pt x="389" y="1098"/>
                    <a:pt x="452" y="1100"/>
                    <a:pt x="514" y="1100"/>
                  </a:cubicBezTo>
                  <a:cubicBezTo>
                    <a:pt x="577" y="1100"/>
                    <a:pt x="640" y="1098"/>
                    <a:pt x="704" y="1093"/>
                  </a:cubicBezTo>
                  <a:cubicBezTo>
                    <a:pt x="862" y="1093"/>
                    <a:pt x="1010" y="1140"/>
                    <a:pt x="1167" y="1140"/>
                  </a:cubicBezTo>
                  <a:cubicBezTo>
                    <a:pt x="1668" y="1158"/>
                    <a:pt x="2159" y="1232"/>
                    <a:pt x="2640" y="1353"/>
                  </a:cubicBezTo>
                  <a:cubicBezTo>
                    <a:pt x="2798" y="1399"/>
                    <a:pt x="2955" y="1427"/>
                    <a:pt x="3122" y="1445"/>
                  </a:cubicBezTo>
                  <a:cubicBezTo>
                    <a:pt x="3171" y="1450"/>
                    <a:pt x="3219" y="1452"/>
                    <a:pt x="3266" y="1452"/>
                  </a:cubicBezTo>
                  <a:cubicBezTo>
                    <a:pt x="3533" y="1452"/>
                    <a:pt x="3781" y="1392"/>
                    <a:pt x="4048" y="1353"/>
                  </a:cubicBezTo>
                  <a:cubicBezTo>
                    <a:pt x="3844" y="1316"/>
                    <a:pt x="3918" y="1288"/>
                    <a:pt x="4011" y="1279"/>
                  </a:cubicBezTo>
                  <a:cubicBezTo>
                    <a:pt x="4122" y="1260"/>
                    <a:pt x="4243" y="1242"/>
                    <a:pt x="4354" y="1223"/>
                  </a:cubicBezTo>
                  <a:cubicBezTo>
                    <a:pt x="4632" y="1177"/>
                    <a:pt x="4910" y="1121"/>
                    <a:pt x="5187" y="1084"/>
                  </a:cubicBezTo>
                  <a:cubicBezTo>
                    <a:pt x="5928" y="992"/>
                    <a:pt x="6651" y="862"/>
                    <a:pt x="7383" y="760"/>
                  </a:cubicBezTo>
                  <a:cubicBezTo>
                    <a:pt x="7670" y="714"/>
                    <a:pt x="7948" y="649"/>
                    <a:pt x="8216" y="556"/>
                  </a:cubicBezTo>
                  <a:cubicBezTo>
                    <a:pt x="8263" y="538"/>
                    <a:pt x="8420" y="501"/>
                    <a:pt x="8429" y="454"/>
                  </a:cubicBezTo>
                  <a:cubicBezTo>
                    <a:pt x="8309" y="427"/>
                    <a:pt x="8198" y="362"/>
                    <a:pt x="8077" y="334"/>
                  </a:cubicBezTo>
                  <a:cubicBezTo>
                    <a:pt x="7874" y="297"/>
                    <a:pt x="7670" y="288"/>
                    <a:pt x="7475" y="251"/>
                  </a:cubicBezTo>
                  <a:cubicBezTo>
                    <a:pt x="7207" y="204"/>
                    <a:pt x="6947" y="121"/>
                    <a:pt x="6688" y="93"/>
                  </a:cubicBezTo>
                  <a:cubicBezTo>
                    <a:pt x="6419" y="56"/>
                    <a:pt x="6160" y="38"/>
                    <a:pt x="5891" y="10"/>
                  </a:cubicBezTo>
                  <a:cubicBezTo>
                    <a:pt x="5839" y="3"/>
                    <a:pt x="5786" y="0"/>
                    <a:pt x="5734" y="0"/>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0" name="Google Shape;1720;p27"/>
            <p:cNvSpPr/>
            <p:nvPr/>
          </p:nvSpPr>
          <p:spPr>
            <a:xfrm>
              <a:off x="12266988" y="2003939"/>
              <a:ext cx="152599" cy="31684"/>
            </a:xfrm>
            <a:custGeom>
              <a:avLst/>
              <a:gdLst/>
              <a:ahLst/>
              <a:cxnLst/>
              <a:rect l="l" t="t" r="r" b="b"/>
              <a:pathLst>
                <a:path w="1835" h="381" extrusionOk="0">
                  <a:moveTo>
                    <a:pt x="694" y="1"/>
                  </a:moveTo>
                  <a:cubicBezTo>
                    <a:pt x="465" y="1"/>
                    <a:pt x="240" y="29"/>
                    <a:pt x="1" y="29"/>
                  </a:cubicBezTo>
                  <a:cubicBezTo>
                    <a:pt x="556" y="223"/>
                    <a:pt x="760" y="307"/>
                    <a:pt x="918" y="344"/>
                  </a:cubicBezTo>
                  <a:cubicBezTo>
                    <a:pt x="1047" y="371"/>
                    <a:pt x="1177" y="381"/>
                    <a:pt x="1307" y="381"/>
                  </a:cubicBezTo>
                  <a:cubicBezTo>
                    <a:pt x="1418" y="381"/>
                    <a:pt x="1816" y="371"/>
                    <a:pt x="1835" y="214"/>
                  </a:cubicBezTo>
                  <a:cubicBezTo>
                    <a:pt x="1603" y="168"/>
                    <a:pt x="1362" y="103"/>
                    <a:pt x="1131" y="47"/>
                  </a:cubicBezTo>
                  <a:cubicBezTo>
                    <a:pt x="981" y="12"/>
                    <a:pt x="837" y="1"/>
                    <a:pt x="694" y="1"/>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1" name="Google Shape;1721;p27"/>
            <p:cNvSpPr/>
            <p:nvPr/>
          </p:nvSpPr>
          <p:spPr>
            <a:xfrm>
              <a:off x="11376587" y="1447095"/>
              <a:ext cx="428440" cy="219542"/>
            </a:xfrm>
            <a:custGeom>
              <a:avLst/>
              <a:gdLst/>
              <a:ahLst/>
              <a:cxnLst/>
              <a:rect l="l" t="t" r="r" b="b"/>
              <a:pathLst>
                <a:path w="5152" h="2640" extrusionOk="0">
                  <a:moveTo>
                    <a:pt x="1621" y="0"/>
                  </a:moveTo>
                  <a:cubicBezTo>
                    <a:pt x="1362" y="19"/>
                    <a:pt x="1093" y="65"/>
                    <a:pt x="843" y="148"/>
                  </a:cubicBezTo>
                  <a:cubicBezTo>
                    <a:pt x="621" y="222"/>
                    <a:pt x="417" y="352"/>
                    <a:pt x="250" y="519"/>
                  </a:cubicBezTo>
                  <a:cubicBezTo>
                    <a:pt x="65" y="732"/>
                    <a:pt x="0" y="1019"/>
                    <a:pt x="74" y="1288"/>
                  </a:cubicBezTo>
                  <a:cubicBezTo>
                    <a:pt x="176" y="1528"/>
                    <a:pt x="371" y="1714"/>
                    <a:pt x="611" y="1816"/>
                  </a:cubicBezTo>
                  <a:cubicBezTo>
                    <a:pt x="963" y="2010"/>
                    <a:pt x="1343" y="2158"/>
                    <a:pt x="1732" y="2269"/>
                  </a:cubicBezTo>
                  <a:cubicBezTo>
                    <a:pt x="1927" y="2325"/>
                    <a:pt x="2130" y="2381"/>
                    <a:pt x="2325" y="2408"/>
                  </a:cubicBezTo>
                  <a:cubicBezTo>
                    <a:pt x="2612" y="2445"/>
                    <a:pt x="2909" y="2455"/>
                    <a:pt x="3186" y="2464"/>
                  </a:cubicBezTo>
                  <a:cubicBezTo>
                    <a:pt x="3214" y="2465"/>
                    <a:pt x="3242" y="2465"/>
                    <a:pt x="3269" y="2465"/>
                  </a:cubicBezTo>
                  <a:cubicBezTo>
                    <a:pt x="3507" y="2465"/>
                    <a:pt x="3755" y="2444"/>
                    <a:pt x="4000" y="2444"/>
                  </a:cubicBezTo>
                  <a:cubicBezTo>
                    <a:pt x="4142" y="2444"/>
                    <a:pt x="4282" y="2451"/>
                    <a:pt x="4418" y="2473"/>
                  </a:cubicBezTo>
                  <a:cubicBezTo>
                    <a:pt x="4622" y="2501"/>
                    <a:pt x="4807" y="2584"/>
                    <a:pt x="5002" y="2631"/>
                  </a:cubicBezTo>
                  <a:cubicBezTo>
                    <a:pt x="5027" y="2637"/>
                    <a:pt x="5048" y="2640"/>
                    <a:pt x="5065" y="2640"/>
                  </a:cubicBezTo>
                  <a:cubicBezTo>
                    <a:pt x="5151" y="2640"/>
                    <a:pt x="5132" y="2563"/>
                    <a:pt x="5132" y="2455"/>
                  </a:cubicBezTo>
                  <a:cubicBezTo>
                    <a:pt x="5132" y="1742"/>
                    <a:pt x="4613" y="1158"/>
                    <a:pt x="3992" y="843"/>
                  </a:cubicBezTo>
                  <a:cubicBezTo>
                    <a:pt x="3770" y="741"/>
                    <a:pt x="3529" y="593"/>
                    <a:pt x="3279" y="574"/>
                  </a:cubicBezTo>
                  <a:cubicBezTo>
                    <a:pt x="3001" y="547"/>
                    <a:pt x="2723" y="491"/>
                    <a:pt x="2455" y="398"/>
                  </a:cubicBezTo>
                  <a:cubicBezTo>
                    <a:pt x="2214" y="204"/>
                    <a:pt x="1954" y="0"/>
                    <a:pt x="16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2" name="Google Shape;1722;p27"/>
            <p:cNvSpPr/>
            <p:nvPr/>
          </p:nvSpPr>
          <p:spPr>
            <a:xfrm>
              <a:off x="11401202" y="853827"/>
              <a:ext cx="1181704" cy="794594"/>
            </a:xfrm>
            <a:custGeom>
              <a:avLst/>
              <a:gdLst/>
              <a:ahLst/>
              <a:cxnLst/>
              <a:rect l="l" t="t" r="r" b="b"/>
              <a:pathLst>
                <a:path w="14210" h="9555" extrusionOk="0">
                  <a:moveTo>
                    <a:pt x="8856" y="0"/>
                  </a:moveTo>
                  <a:cubicBezTo>
                    <a:pt x="8543" y="0"/>
                    <a:pt x="8230" y="17"/>
                    <a:pt x="7920" y="48"/>
                  </a:cubicBezTo>
                  <a:cubicBezTo>
                    <a:pt x="7448" y="95"/>
                    <a:pt x="6975" y="132"/>
                    <a:pt x="6503" y="197"/>
                  </a:cubicBezTo>
                  <a:cubicBezTo>
                    <a:pt x="6271" y="224"/>
                    <a:pt x="6040" y="243"/>
                    <a:pt x="5799" y="280"/>
                  </a:cubicBezTo>
                  <a:cubicBezTo>
                    <a:pt x="5391" y="345"/>
                    <a:pt x="4984" y="447"/>
                    <a:pt x="4585" y="586"/>
                  </a:cubicBezTo>
                  <a:cubicBezTo>
                    <a:pt x="4196" y="734"/>
                    <a:pt x="3826" y="901"/>
                    <a:pt x="3474" y="1114"/>
                  </a:cubicBezTo>
                  <a:cubicBezTo>
                    <a:pt x="3326" y="1206"/>
                    <a:pt x="3196" y="1327"/>
                    <a:pt x="3048" y="1428"/>
                  </a:cubicBezTo>
                  <a:cubicBezTo>
                    <a:pt x="2863" y="1558"/>
                    <a:pt x="2659" y="1679"/>
                    <a:pt x="2455" y="1799"/>
                  </a:cubicBezTo>
                  <a:cubicBezTo>
                    <a:pt x="2159" y="1966"/>
                    <a:pt x="1872" y="2160"/>
                    <a:pt x="1612" y="2383"/>
                  </a:cubicBezTo>
                  <a:cubicBezTo>
                    <a:pt x="1501" y="2494"/>
                    <a:pt x="1381" y="2596"/>
                    <a:pt x="1260" y="2688"/>
                  </a:cubicBezTo>
                  <a:cubicBezTo>
                    <a:pt x="982" y="2864"/>
                    <a:pt x="834" y="3142"/>
                    <a:pt x="751" y="3188"/>
                  </a:cubicBezTo>
                  <a:cubicBezTo>
                    <a:pt x="399" y="3485"/>
                    <a:pt x="158" y="3892"/>
                    <a:pt x="84" y="4346"/>
                  </a:cubicBezTo>
                  <a:cubicBezTo>
                    <a:pt x="0" y="4800"/>
                    <a:pt x="130" y="5263"/>
                    <a:pt x="427" y="5615"/>
                  </a:cubicBezTo>
                  <a:cubicBezTo>
                    <a:pt x="538" y="5736"/>
                    <a:pt x="667" y="5847"/>
                    <a:pt x="797" y="5939"/>
                  </a:cubicBezTo>
                  <a:cubicBezTo>
                    <a:pt x="955" y="6069"/>
                    <a:pt x="1047" y="6245"/>
                    <a:pt x="1195" y="6393"/>
                  </a:cubicBezTo>
                  <a:cubicBezTo>
                    <a:pt x="1334" y="6541"/>
                    <a:pt x="1482" y="6690"/>
                    <a:pt x="1640" y="6829"/>
                  </a:cubicBezTo>
                  <a:cubicBezTo>
                    <a:pt x="1918" y="7051"/>
                    <a:pt x="2233" y="7153"/>
                    <a:pt x="2557" y="7301"/>
                  </a:cubicBezTo>
                  <a:cubicBezTo>
                    <a:pt x="2835" y="7412"/>
                    <a:pt x="3131" y="7495"/>
                    <a:pt x="3428" y="7551"/>
                  </a:cubicBezTo>
                  <a:cubicBezTo>
                    <a:pt x="3770" y="7634"/>
                    <a:pt x="4113" y="7708"/>
                    <a:pt x="4446" y="7792"/>
                  </a:cubicBezTo>
                  <a:cubicBezTo>
                    <a:pt x="5317" y="8005"/>
                    <a:pt x="6160" y="8338"/>
                    <a:pt x="6938" y="8764"/>
                  </a:cubicBezTo>
                  <a:cubicBezTo>
                    <a:pt x="7346" y="9014"/>
                    <a:pt x="7762" y="9209"/>
                    <a:pt x="8207" y="9366"/>
                  </a:cubicBezTo>
                  <a:cubicBezTo>
                    <a:pt x="8550" y="9478"/>
                    <a:pt x="8911" y="9542"/>
                    <a:pt x="9282" y="9552"/>
                  </a:cubicBezTo>
                  <a:cubicBezTo>
                    <a:pt x="9326" y="9554"/>
                    <a:pt x="9370" y="9554"/>
                    <a:pt x="9414" y="9554"/>
                  </a:cubicBezTo>
                  <a:cubicBezTo>
                    <a:pt x="9814" y="9554"/>
                    <a:pt x="10212" y="9479"/>
                    <a:pt x="10588" y="9320"/>
                  </a:cubicBezTo>
                  <a:cubicBezTo>
                    <a:pt x="11051" y="9116"/>
                    <a:pt x="11477" y="8857"/>
                    <a:pt x="11875" y="8561"/>
                  </a:cubicBezTo>
                  <a:cubicBezTo>
                    <a:pt x="12199" y="8320"/>
                    <a:pt x="12570" y="8144"/>
                    <a:pt x="12866" y="7875"/>
                  </a:cubicBezTo>
                  <a:cubicBezTo>
                    <a:pt x="13005" y="7746"/>
                    <a:pt x="13042" y="7560"/>
                    <a:pt x="13098" y="7384"/>
                  </a:cubicBezTo>
                  <a:cubicBezTo>
                    <a:pt x="13144" y="7236"/>
                    <a:pt x="13163" y="7069"/>
                    <a:pt x="13209" y="6921"/>
                  </a:cubicBezTo>
                  <a:cubicBezTo>
                    <a:pt x="13311" y="6662"/>
                    <a:pt x="13422" y="6402"/>
                    <a:pt x="13561" y="6162"/>
                  </a:cubicBezTo>
                  <a:cubicBezTo>
                    <a:pt x="13653" y="5967"/>
                    <a:pt x="13746" y="5754"/>
                    <a:pt x="13839" y="5560"/>
                  </a:cubicBezTo>
                  <a:cubicBezTo>
                    <a:pt x="13876" y="5458"/>
                    <a:pt x="13894" y="5347"/>
                    <a:pt x="13941" y="5245"/>
                  </a:cubicBezTo>
                  <a:cubicBezTo>
                    <a:pt x="13996" y="5143"/>
                    <a:pt x="14033" y="5032"/>
                    <a:pt x="14061" y="4920"/>
                  </a:cubicBezTo>
                  <a:cubicBezTo>
                    <a:pt x="14117" y="4735"/>
                    <a:pt x="14154" y="4550"/>
                    <a:pt x="14181" y="4355"/>
                  </a:cubicBezTo>
                  <a:cubicBezTo>
                    <a:pt x="14209" y="4050"/>
                    <a:pt x="14061" y="3726"/>
                    <a:pt x="13968" y="3448"/>
                  </a:cubicBezTo>
                  <a:cubicBezTo>
                    <a:pt x="13885" y="3170"/>
                    <a:pt x="13774" y="2901"/>
                    <a:pt x="13626" y="2660"/>
                  </a:cubicBezTo>
                  <a:cubicBezTo>
                    <a:pt x="13459" y="2410"/>
                    <a:pt x="13274" y="2188"/>
                    <a:pt x="13098" y="1947"/>
                  </a:cubicBezTo>
                  <a:cubicBezTo>
                    <a:pt x="12894" y="1716"/>
                    <a:pt x="12681" y="1503"/>
                    <a:pt x="12449" y="1299"/>
                  </a:cubicBezTo>
                  <a:cubicBezTo>
                    <a:pt x="12273" y="1141"/>
                    <a:pt x="12097" y="965"/>
                    <a:pt x="11921" y="808"/>
                  </a:cubicBezTo>
                  <a:cubicBezTo>
                    <a:pt x="11736" y="650"/>
                    <a:pt x="11569" y="456"/>
                    <a:pt x="11338" y="363"/>
                  </a:cubicBezTo>
                  <a:cubicBezTo>
                    <a:pt x="11208" y="336"/>
                    <a:pt x="11078" y="298"/>
                    <a:pt x="10949" y="280"/>
                  </a:cubicBezTo>
                  <a:cubicBezTo>
                    <a:pt x="10810" y="252"/>
                    <a:pt x="10680" y="224"/>
                    <a:pt x="10541" y="197"/>
                  </a:cubicBezTo>
                  <a:cubicBezTo>
                    <a:pt x="10226" y="122"/>
                    <a:pt x="9893" y="58"/>
                    <a:pt x="9569" y="30"/>
                  </a:cubicBezTo>
                  <a:cubicBezTo>
                    <a:pt x="9332" y="10"/>
                    <a:pt x="9095" y="0"/>
                    <a:pt x="88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3" name="Google Shape;1723;p27"/>
            <p:cNvSpPr/>
            <p:nvPr/>
          </p:nvSpPr>
          <p:spPr>
            <a:xfrm>
              <a:off x="12153723" y="1652003"/>
              <a:ext cx="195759" cy="66112"/>
            </a:xfrm>
            <a:custGeom>
              <a:avLst/>
              <a:gdLst/>
              <a:ahLst/>
              <a:cxnLst/>
              <a:rect l="l" t="t" r="r" b="b"/>
              <a:pathLst>
                <a:path w="2354" h="795" extrusionOk="0">
                  <a:moveTo>
                    <a:pt x="983" y="0"/>
                  </a:moveTo>
                  <a:cubicBezTo>
                    <a:pt x="807" y="0"/>
                    <a:pt x="622" y="9"/>
                    <a:pt x="446" y="37"/>
                  </a:cubicBezTo>
                  <a:cubicBezTo>
                    <a:pt x="233" y="74"/>
                    <a:pt x="158" y="176"/>
                    <a:pt x="1" y="352"/>
                  </a:cubicBezTo>
                  <a:cubicBezTo>
                    <a:pt x="20" y="537"/>
                    <a:pt x="547" y="750"/>
                    <a:pt x="1020" y="787"/>
                  </a:cubicBezTo>
                  <a:cubicBezTo>
                    <a:pt x="1079" y="792"/>
                    <a:pt x="1140" y="795"/>
                    <a:pt x="1200" y="795"/>
                  </a:cubicBezTo>
                  <a:cubicBezTo>
                    <a:pt x="1366" y="795"/>
                    <a:pt x="1533" y="777"/>
                    <a:pt x="1696" y="750"/>
                  </a:cubicBezTo>
                  <a:cubicBezTo>
                    <a:pt x="1863" y="722"/>
                    <a:pt x="2029" y="676"/>
                    <a:pt x="2196" y="611"/>
                  </a:cubicBezTo>
                  <a:cubicBezTo>
                    <a:pt x="2280" y="565"/>
                    <a:pt x="2354" y="500"/>
                    <a:pt x="2326" y="389"/>
                  </a:cubicBezTo>
                  <a:cubicBezTo>
                    <a:pt x="2307" y="324"/>
                    <a:pt x="2280" y="269"/>
                    <a:pt x="2224" y="232"/>
                  </a:cubicBezTo>
                  <a:cubicBezTo>
                    <a:pt x="2200" y="216"/>
                    <a:pt x="2165" y="212"/>
                    <a:pt x="2128" y="212"/>
                  </a:cubicBezTo>
                  <a:cubicBezTo>
                    <a:pt x="2093" y="212"/>
                    <a:pt x="2055" y="215"/>
                    <a:pt x="2021" y="215"/>
                  </a:cubicBezTo>
                  <a:cubicBezTo>
                    <a:pt x="2008" y="215"/>
                    <a:pt x="1995" y="215"/>
                    <a:pt x="1983" y="213"/>
                  </a:cubicBezTo>
                  <a:cubicBezTo>
                    <a:pt x="1863" y="176"/>
                    <a:pt x="1724" y="148"/>
                    <a:pt x="1594" y="102"/>
                  </a:cubicBezTo>
                  <a:cubicBezTo>
                    <a:pt x="1400" y="28"/>
                    <a:pt x="1196" y="0"/>
                    <a:pt x="9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4" name="Google Shape;1724;p27"/>
            <p:cNvSpPr/>
            <p:nvPr/>
          </p:nvSpPr>
          <p:spPr>
            <a:xfrm>
              <a:off x="12116467" y="1696078"/>
              <a:ext cx="439501" cy="204158"/>
            </a:xfrm>
            <a:custGeom>
              <a:avLst/>
              <a:gdLst/>
              <a:ahLst/>
              <a:cxnLst/>
              <a:rect l="l" t="t" r="r" b="b"/>
              <a:pathLst>
                <a:path w="5285" h="2455" extrusionOk="0">
                  <a:moveTo>
                    <a:pt x="4257" y="0"/>
                  </a:moveTo>
                  <a:cubicBezTo>
                    <a:pt x="4162" y="0"/>
                    <a:pt x="4067" y="19"/>
                    <a:pt x="3978" y="54"/>
                  </a:cubicBezTo>
                  <a:cubicBezTo>
                    <a:pt x="3580" y="128"/>
                    <a:pt x="3181" y="267"/>
                    <a:pt x="2820" y="461"/>
                  </a:cubicBezTo>
                  <a:cubicBezTo>
                    <a:pt x="2163" y="785"/>
                    <a:pt x="1468" y="1026"/>
                    <a:pt x="755" y="1184"/>
                  </a:cubicBezTo>
                  <a:cubicBezTo>
                    <a:pt x="711" y="1147"/>
                    <a:pt x="654" y="1131"/>
                    <a:pt x="593" y="1131"/>
                  </a:cubicBezTo>
                  <a:cubicBezTo>
                    <a:pt x="340" y="1131"/>
                    <a:pt x="0" y="1405"/>
                    <a:pt x="97" y="1702"/>
                  </a:cubicBezTo>
                  <a:cubicBezTo>
                    <a:pt x="162" y="1906"/>
                    <a:pt x="430" y="2054"/>
                    <a:pt x="597" y="2147"/>
                  </a:cubicBezTo>
                  <a:cubicBezTo>
                    <a:pt x="920" y="2317"/>
                    <a:pt x="1289" y="2409"/>
                    <a:pt x="1655" y="2409"/>
                  </a:cubicBezTo>
                  <a:cubicBezTo>
                    <a:pt x="1688" y="2409"/>
                    <a:pt x="1722" y="2408"/>
                    <a:pt x="1755" y="2406"/>
                  </a:cubicBezTo>
                  <a:cubicBezTo>
                    <a:pt x="2533" y="2406"/>
                    <a:pt x="3302" y="2443"/>
                    <a:pt x="4080" y="2453"/>
                  </a:cubicBezTo>
                  <a:cubicBezTo>
                    <a:pt x="4105" y="2454"/>
                    <a:pt x="4129" y="2455"/>
                    <a:pt x="4153" y="2455"/>
                  </a:cubicBezTo>
                  <a:cubicBezTo>
                    <a:pt x="4265" y="2455"/>
                    <a:pt x="4373" y="2438"/>
                    <a:pt x="4487" y="2415"/>
                  </a:cubicBezTo>
                  <a:cubicBezTo>
                    <a:pt x="4571" y="2388"/>
                    <a:pt x="4645" y="2341"/>
                    <a:pt x="4728" y="2323"/>
                  </a:cubicBezTo>
                  <a:cubicBezTo>
                    <a:pt x="4839" y="2304"/>
                    <a:pt x="4951" y="2258"/>
                    <a:pt x="5052" y="2193"/>
                  </a:cubicBezTo>
                  <a:cubicBezTo>
                    <a:pt x="5145" y="2128"/>
                    <a:pt x="5210" y="2017"/>
                    <a:pt x="5228" y="1906"/>
                  </a:cubicBezTo>
                  <a:cubicBezTo>
                    <a:pt x="5256" y="1786"/>
                    <a:pt x="5266" y="1656"/>
                    <a:pt x="5275" y="1536"/>
                  </a:cubicBezTo>
                  <a:cubicBezTo>
                    <a:pt x="5266" y="1258"/>
                    <a:pt x="5284" y="1008"/>
                    <a:pt x="5210" y="739"/>
                  </a:cubicBezTo>
                  <a:cubicBezTo>
                    <a:pt x="5136" y="498"/>
                    <a:pt x="4988" y="257"/>
                    <a:pt x="4756" y="165"/>
                  </a:cubicBezTo>
                  <a:cubicBezTo>
                    <a:pt x="4626" y="100"/>
                    <a:pt x="4497" y="54"/>
                    <a:pt x="4358" y="7"/>
                  </a:cubicBezTo>
                  <a:cubicBezTo>
                    <a:pt x="4324" y="2"/>
                    <a:pt x="4291" y="0"/>
                    <a:pt x="42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5" name="Google Shape;1725;p27"/>
            <p:cNvSpPr/>
            <p:nvPr/>
          </p:nvSpPr>
          <p:spPr>
            <a:xfrm>
              <a:off x="12434140" y="1902150"/>
              <a:ext cx="289729" cy="118337"/>
            </a:xfrm>
            <a:custGeom>
              <a:avLst/>
              <a:gdLst/>
              <a:ahLst/>
              <a:cxnLst/>
              <a:rect l="l" t="t" r="r" b="b"/>
              <a:pathLst>
                <a:path w="3484" h="1423" extrusionOk="0">
                  <a:moveTo>
                    <a:pt x="2376" y="0"/>
                  </a:moveTo>
                  <a:cubicBezTo>
                    <a:pt x="2300" y="0"/>
                    <a:pt x="2224" y="7"/>
                    <a:pt x="2149" y="21"/>
                  </a:cubicBezTo>
                  <a:cubicBezTo>
                    <a:pt x="2001" y="49"/>
                    <a:pt x="1862" y="49"/>
                    <a:pt x="1714" y="76"/>
                  </a:cubicBezTo>
                  <a:cubicBezTo>
                    <a:pt x="1427" y="123"/>
                    <a:pt x="1149" y="197"/>
                    <a:pt x="871" y="243"/>
                  </a:cubicBezTo>
                  <a:cubicBezTo>
                    <a:pt x="556" y="308"/>
                    <a:pt x="269" y="419"/>
                    <a:pt x="1" y="586"/>
                  </a:cubicBezTo>
                  <a:cubicBezTo>
                    <a:pt x="167" y="929"/>
                    <a:pt x="269" y="1021"/>
                    <a:pt x="491" y="1068"/>
                  </a:cubicBezTo>
                  <a:cubicBezTo>
                    <a:pt x="584" y="1105"/>
                    <a:pt x="686" y="1132"/>
                    <a:pt x="788" y="1151"/>
                  </a:cubicBezTo>
                  <a:cubicBezTo>
                    <a:pt x="831" y="1157"/>
                    <a:pt x="874" y="1159"/>
                    <a:pt x="918" y="1159"/>
                  </a:cubicBezTo>
                  <a:cubicBezTo>
                    <a:pt x="1004" y="1159"/>
                    <a:pt x="1090" y="1151"/>
                    <a:pt x="1177" y="1151"/>
                  </a:cubicBezTo>
                  <a:cubicBezTo>
                    <a:pt x="1714" y="1169"/>
                    <a:pt x="2251" y="1225"/>
                    <a:pt x="2779" y="1318"/>
                  </a:cubicBezTo>
                  <a:cubicBezTo>
                    <a:pt x="2946" y="1364"/>
                    <a:pt x="3122" y="1401"/>
                    <a:pt x="3289" y="1419"/>
                  </a:cubicBezTo>
                  <a:cubicBezTo>
                    <a:pt x="3324" y="1419"/>
                    <a:pt x="3353" y="1422"/>
                    <a:pt x="3378" y="1422"/>
                  </a:cubicBezTo>
                  <a:cubicBezTo>
                    <a:pt x="3430" y="1422"/>
                    <a:pt x="3458" y="1409"/>
                    <a:pt x="3465" y="1327"/>
                  </a:cubicBezTo>
                  <a:cubicBezTo>
                    <a:pt x="3483" y="1151"/>
                    <a:pt x="3372" y="975"/>
                    <a:pt x="3335" y="799"/>
                  </a:cubicBezTo>
                  <a:cubicBezTo>
                    <a:pt x="3307" y="614"/>
                    <a:pt x="3224" y="438"/>
                    <a:pt x="3104" y="289"/>
                  </a:cubicBezTo>
                  <a:cubicBezTo>
                    <a:pt x="2965" y="160"/>
                    <a:pt x="2789" y="58"/>
                    <a:pt x="2603" y="21"/>
                  </a:cubicBezTo>
                  <a:cubicBezTo>
                    <a:pt x="2529" y="7"/>
                    <a:pt x="2453" y="0"/>
                    <a:pt x="23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6" name="Google Shape;1726;p27"/>
            <p:cNvSpPr/>
            <p:nvPr/>
          </p:nvSpPr>
          <p:spPr>
            <a:xfrm>
              <a:off x="10841199" y="1480443"/>
              <a:ext cx="776548" cy="471434"/>
            </a:xfrm>
            <a:custGeom>
              <a:avLst/>
              <a:gdLst/>
              <a:ahLst/>
              <a:cxnLst/>
              <a:rect l="l" t="t" r="r" b="b"/>
              <a:pathLst>
                <a:path w="9338" h="5669" extrusionOk="0">
                  <a:moveTo>
                    <a:pt x="3576" y="0"/>
                  </a:moveTo>
                  <a:cubicBezTo>
                    <a:pt x="3499" y="0"/>
                    <a:pt x="3421" y="5"/>
                    <a:pt x="3344" y="16"/>
                  </a:cubicBezTo>
                  <a:cubicBezTo>
                    <a:pt x="3205" y="44"/>
                    <a:pt x="3066" y="90"/>
                    <a:pt x="2928" y="136"/>
                  </a:cubicBezTo>
                  <a:cubicBezTo>
                    <a:pt x="2779" y="183"/>
                    <a:pt x="2631" y="220"/>
                    <a:pt x="2483" y="275"/>
                  </a:cubicBezTo>
                  <a:cubicBezTo>
                    <a:pt x="2279" y="368"/>
                    <a:pt x="2085" y="488"/>
                    <a:pt x="1909" y="627"/>
                  </a:cubicBezTo>
                  <a:cubicBezTo>
                    <a:pt x="1714" y="757"/>
                    <a:pt x="1538" y="914"/>
                    <a:pt x="1381" y="1090"/>
                  </a:cubicBezTo>
                  <a:cubicBezTo>
                    <a:pt x="1288" y="1192"/>
                    <a:pt x="1214" y="1303"/>
                    <a:pt x="1149" y="1424"/>
                  </a:cubicBezTo>
                  <a:cubicBezTo>
                    <a:pt x="1066" y="1517"/>
                    <a:pt x="1001" y="1618"/>
                    <a:pt x="936" y="1730"/>
                  </a:cubicBezTo>
                  <a:cubicBezTo>
                    <a:pt x="881" y="1822"/>
                    <a:pt x="834" y="1915"/>
                    <a:pt x="769" y="2007"/>
                  </a:cubicBezTo>
                  <a:cubicBezTo>
                    <a:pt x="714" y="2128"/>
                    <a:pt x="658" y="2248"/>
                    <a:pt x="621" y="2369"/>
                  </a:cubicBezTo>
                  <a:cubicBezTo>
                    <a:pt x="510" y="2619"/>
                    <a:pt x="417" y="2878"/>
                    <a:pt x="316" y="3119"/>
                  </a:cubicBezTo>
                  <a:cubicBezTo>
                    <a:pt x="140" y="3462"/>
                    <a:pt x="38" y="3832"/>
                    <a:pt x="10" y="4203"/>
                  </a:cubicBezTo>
                  <a:cubicBezTo>
                    <a:pt x="1" y="4443"/>
                    <a:pt x="10" y="4684"/>
                    <a:pt x="47" y="4916"/>
                  </a:cubicBezTo>
                  <a:cubicBezTo>
                    <a:pt x="84" y="5073"/>
                    <a:pt x="38" y="5277"/>
                    <a:pt x="158" y="5398"/>
                  </a:cubicBezTo>
                  <a:cubicBezTo>
                    <a:pt x="204" y="5453"/>
                    <a:pt x="260" y="5499"/>
                    <a:pt x="325" y="5536"/>
                  </a:cubicBezTo>
                  <a:cubicBezTo>
                    <a:pt x="390" y="5546"/>
                    <a:pt x="454" y="5573"/>
                    <a:pt x="510" y="5611"/>
                  </a:cubicBezTo>
                  <a:cubicBezTo>
                    <a:pt x="566" y="5652"/>
                    <a:pt x="618" y="5669"/>
                    <a:pt x="669" y="5669"/>
                  </a:cubicBezTo>
                  <a:cubicBezTo>
                    <a:pt x="744" y="5669"/>
                    <a:pt x="816" y="5632"/>
                    <a:pt x="899" y="5583"/>
                  </a:cubicBezTo>
                  <a:cubicBezTo>
                    <a:pt x="1001" y="5536"/>
                    <a:pt x="1103" y="5499"/>
                    <a:pt x="1205" y="5472"/>
                  </a:cubicBezTo>
                  <a:cubicBezTo>
                    <a:pt x="1344" y="5435"/>
                    <a:pt x="1455" y="5370"/>
                    <a:pt x="1594" y="5333"/>
                  </a:cubicBezTo>
                  <a:cubicBezTo>
                    <a:pt x="1872" y="5240"/>
                    <a:pt x="2159" y="5166"/>
                    <a:pt x="2446" y="5110"/>
                  </a:cubicBezTo>
                  <a:cubicBezTo>
                    <a:pt x="2724" y="5064"/>
                    <a:pt x="2992" y="5027"/>
                    <a:pt x="3270" y="5008"/>
                  </a:cubicBezTo>
                  <a:cubicBezTo>
                    <a:pt x="3696" y="4981"/>
                    <a:pt x="4113" y="4897"/>
                    <a:pt x="4530" y="4832"/>
                  </a:cubicBezTo>
                  <a:cubicBezTo>
                    <a:pt x="5262" y="4712"/>
                    <a:pt x="5993" y="4638"/>
                    <a:pt x="6734" y="4610"/>
                  </a:cubicBezTo>
                  <a:cubicBezTo>
                    <a:pt x="7012" y="4619"/>
                    <a:pt x="7299" y="4647"/>
                    <a:pt x="7577" y="4694"/>
                  </a:cubicBezTo>
                  <a:cubicBezTo>
                    <a:pt x="7874" y="4721"/>
                    <a:pt x="8170" y="4786"/>
                    <a:pt x="8448" y="4879"/>
                  </a:cubicBezTo>
                  <a:cubicBezTo>
                    <a:pt x="8643" y="4953"/>
                    <a:pt x="8856" y="4971"/>
                    <a:pt x="9050" y="5046"/>
                  </a:cubicBezTo>
                  <a:cubicBezTo>
                    <a:pt x="9152" y="5064"/>
                    <a:pt x="9282" y="5157"/>
                    <a:pt x="9337" y="5175"/>
                  </a:cubicBezTo>
                  <a:cubicBezTo>
                    <a:pt x="9282" y="4962"/>
                    <a:pt x="9235" y="4619"/>
                    <a:pt x="9106" y="4434"/>
                  </a:cubicBezTo>
                  <a:cubicBezTo>
                    <a:pt x="9022" y="4314"/>
                    <a:pt x="8939" y="4203"/>
                    <a:pt x="8846" y="4082"/>
                  </a:cubicBezTo>
                  <a:cubicBezTo>
                    <a:pt x="8670" y="3869"/>
                    <a:pt x="8485" y="3656"/>
                    <a:pt x="8291" y="3471"/>
                  </a:cubicBezTo>
                  <a:cubicBezTo>
                    <a:pt x="8142" y="3332"/>
                    <a:pt x="8022" y="3175"/>
                    <a:pt x="7883" y="3036"/>
                  </a:cubicBezTo>
                  <a:cubicBezTo>
                    <a:pt x="7707" y="2850"/>
                    <a:pt x="7605" y="2619"/>
                    <a:pt x="7420" y="2452"/>
                  </a:cubicBezTo>
                  <a:cubicBezTo>
                    <a:pt x="7225" y="2258"/>
                    <a:pt x="7040" y="2054"/>
                    <a:pt x="6864" y="1841"/>
                  </a:cubicBezTo>
                  <a:cubicBezTo>
                    <a:pt x="6688" y="1618"/>
                    <a:pt x="6577" y="1359"/>
                    <a:pt x="6401" y="1146"/>
                  </a:cubicBezTo>
                  <a:cubicBezTo>
                    <a:pt x="6077" y="748"/>
                    <a:pt x="5503" y="544"/>
                    <a:pt x="5049" y="368"/>
                  </a:cubicBezTo>
                  <a:cubicBezTo>
                    <a:pt x="4752" y="266"/>
                    <a:pt x="4456" y="173"/>
                    <a:pt x="4159" y="99"/>
                  </a:cubicBezTo>
                  <a:cubicBezTo>
                    <a:pt x="3968" y="33"/>
                    <a:pt x="3771" y="0"/>
                    <a:pt x="35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7" name="Google Shape;1727;p27"/>
            <p:cNvSpPr/>
            <p:nvPr/>
          </p:nvSpPr>
          <p:spPr>
            <a:xfrm>
              <a:off x="11697753" y="1783397"/>
              <a:ext cx="480748" cy="211809"/>
            </a:xfrm>
            <a:custGeom>
              <a:avLst/>
              <a:gdLst/>
              <a:ahLst/>
              <a:cxnLst/>
              <a:rect l="l" t="t" r="r" b="b"/>
              <a:pathLst>
                <a:path w="5781" h="2547" extrusionOk="0">
                  <a:moveTo>
                    <a:pt x="1986" y="0"/>
                  </a:moveTo>
                  <a:cubicBezTo>
                    <a:pt x="1519" y="0"/>
                    <a:pt x="1003" y="236"/>
                    <a:pt x="640" y="504"/>
                  </a:cubicBezTo>
                  <a:cubicBezTo>
                    <a:pt x="473" y="615"/>
                    <a:pt x="334" y="754"/>
                    <a:pt x="204" y="921"/>
                  </a:cubicBezTo>
                  <a:cubicBezTo>
                    <a:pt x="65" y="1097"/>
                    <a:pt x="56" y="1264"/>
                    <a:pt x="1" y="1495"/>
                  </a:cubicBezTo>
                  <a:cubicBezTo>
                    <a:pt x="297" y="1606"/>
                    <a:pt x="603" y="1699"/>
                    <a:pt x="927" y="1745"/>
                  </a:cubicBezTo>
                  <a:cubicBezTo>
                    <a:pt x="1214" y="1801"/>
                    <a:pt x="1510" y="1792"/>
                    <a:pt x="1797" y="1829"/>
                  </a:cubicBezTo>
                  <a:cubicBezTo>
                    <a:pt x="2177" y="1875"/>
                    <a:pt x="2557" y="1893"/>
                    <a:pt x="2937" y="1958"/>
                  </a:cubicBezTo>
                  <a:cubicBezTo>
                    <a:pt x="3354" y="2023"/>
                    <a:pt x="3780" y="2032"/>
                    <a:pt x="4187" y="2125"/>
                  </a:cubicBezTo>
                  <a:cubicBezTo>
                    <a:pt x="4493" y="2190"/>
                    <a:pt x="4799" y="2273"/>
                    <a:pt x="5095" y="2366"/>
                  </a:cubicBezTo>
                  <a:cubicBezTo>
                    <a:pt x="5234" y="2421"/>
                    <a:pt x="5382" y="2468"/>
                    <a:pt x="5530" y="2496"/>
                  </a:cubicBezTo>
                  <a:cubicBezTo>
                    <a:pt x="5592" y="2516"/>
                    <a:pt x="5648" y="2546"/>
                    <a:pt x="5710" y="2546"/>
                  </a:cubicBezTo>
                  <a:cubicBezTo>
                    <a:pt x="5733" y="2546"/>
                    <a:pt x="5756" y="2542"/>
                    <a:pt x="5780" y="2533"/>
                  </a:cubicBezTo>
                  <a:cubicBezTo>
                    <a:pt x="5679" y="2301"/>
                    <a:pt x="5577" y="2042"/>
                    <a:pt x="5484" y="1792"/>
                  </a:cubicBezTo>
                  <a:cubicBezTo>
                    <a:pt x="5299" y="1301"/>
                    <a:pt x="4826" y="1041"/>
                    <a:pt x="4363" y="847"/>
                  </a:cubicBezTo>
                  <a:cubicBezTo>
                    <a:pt x="3974" y="689"/>
                    <a:pt x="3594" y="513"/>
                    <a:pt x="3205" y="365"/>
                  </a:cubicBezTo>
                  <a:cubicBezTo>
                    <a:pt x="3039" y="300"/>
                    <a:pt x="2872" y="226"/>
                    <a:pt x="2705" y="171"/>
                  </a:cubicBezTo>
                  <a:cubicBezTo>
                    <a:pt x="2501" y="97"/>
                    <a:pt x="2298" y="41"/>
                    <a:pt x="2085" y="4"/>
                  </a:cubicBezTo>
                  <a:cubicBezTo>
                    <a:pt x="2052" y="1"/>
                    <a:pt x="2019" y="0"/>
                    <a:pt x="19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8" name="Google Shape;1728;p27"/>
            <p:cNvSpPr/>
            <p:nvPr/>
          </p:nvSpPr>
          <p:spPr>
            <a:xfrm>
              <a:off x="9755121" y="1213331"/>
              <a:ext cx="1103866" cy="545114"/>
            </a:xfrm>
            <a:custGeom>
              <a:avLst/>
              <a:gdLst/>
              <a:ahLst/>
              <a:cxnLst/>
              <a:rect l="l" t="t" r="r" b="b"/>
              <a:pathLst>
                <a:path w="13274" h="6555" extrusionOk="0">
                  <a:moveTo>
                    <a:pt x="5338" y="1"/>
                  </a:moveTo>
                  <a:cubicBezTo>
                    <a:pt x="5103" y="1"/>
                    <a:pt x="4867" y="19"/>
                    <a:pt x="4641" y="51"/>
                  </a:cubicBezTo>
                  <a:cubicBezTo>
                    <a:pt x="4030" y="181"/>
                    <a:pt x="3344" y="440"/>
                    <a:pt x="2872" y="848"/>
                  </a:cubicBezTo>
                  <a:cubicBezTo>
                    <a:pt x="2548" y="1125"/>
                    <a:pt x="2214" y="1394"/>
                    <a:pt x="1899" y="1681"/>
                  </a:cubicBezTo>
                  <a:cubicBezTo>
                    <a:pt x="1705" y="1848"/>
                    <a:pt x="1529" y="2042"/>
                    <a:pt x="1380" y="2246"/>
                  </a:cubicBezTo>
                  <a:cubicBezTo>
                    <a:pt x="1232" y="2478"/>
                    <a:pt x="1103" y="2709"/>
                    <a:pt x="982" y="2959"/>
                  </a:cubicBezTo>
                  <a:cubicBezTo>
                    <a:pt x="760" y="3330"/>
                    <a:pt x="565" y="3728"/>
                    <a:pt x="417" y="4136"/>
                  </a:cubicBezTo>
                  <a:cubicBezTo>
                    <a:pt x="297" y="4497"/>
                    <a:pt x="167" y="4858"/>
                    <a:pt x="74" y="5219"/>
                  </a:cubicBezTo>
                  <a:cubicBezTo>
                    <a:pt x="37" y="5386"/>
                    <a:pt x="19" y="5553"/>
                    <a:pt x="19" y="5720"/>
                  </a:cubicBezTo>
                  <a:cubicBezTo>
                    <a:pt x="0" y="5812"/>
                    <a:pt x="19" y="5914"/>
                    <a:pt x="65" y="6007"/>
                  </a:cubicBezTo>
                  <a:cubicBezTo>
                    <a:pt x="167" y="6146"/>
                    <a:pt x="362" y="6099"/>
                    <a:pt x="528" y="6136"/>
                  </a:cubicBezTo>
                  <a:cubicBezTo>
                    <a:pt x="741" y="6192"/>
                    <a:pt x="954" y="6229"/>
                    <a:pt x="1167" y="6285"/>
                  </a:cubicBezTo>
                  <a:cubicBezTo>
                    <a:pt x="1408" y="6359"/>
                    <a:pt x="1658" y="6424"/>
                    <a:pt x="1908" y="6470"/>
                  </a:cubicBezTo>
                  <a:cubicBezTo>
                    <a:pt x="2186" y="6498"/>
                    <a:pt x="2464" y="6544"/>
                    <a:pt x="2733" y="6553"/>
                  </a:cubicBezTo>
                  <a:cubicBezTo>
                    <a:pt x="2764" y="6554"/>
                    <a:pt x="2796" y="6554"/>
                    <a:pt x="2827" y="6554"/>
                  </a:cubicBezTo>
                  <a:cubicBezTo>
                    <a:pt x="3166" y="6554"/>
                    <a:pt x="3505" y="6510"/>
                    <a:pt x="3835" y="6442"/>
                  </a:cubicBezTo>
                  <a:cubicBezTo>
                    <a:pt x="4808" y="6229"/>
                    <a:pt x="5780" y="5988"/>
                    <a:pt x="6753" y="5766"/>
                  </a:cubicBezTo>
                  <a:cubicBezTo>
                    <a:pt x="7346" y="5636"/>
                    <a:pt x="7938" y="5507"/>
                    <a:pt x="8531" y="5405"/>
                  </a:cubicBezTo>
                  <a:cubicBezTo>
                    <a:pt x="8852" y="5354"/>
                    <a:pt x="9165" y="5273"/>
                    <a:pt x="9485" y="5273"/>
                  </a:cubicBezTo>
                  <a:cubicBezTo>
                    <a:pt x="9516" y="5273"/>
                    <a:pt x="9547" y="5273"/>
                    <a:pt x="9578" y="5275"/>
                  </a:cubicBezTo>
                  <a:cubicBezTo>
                    <a:pt x="9893" y="5284"/>
                    <a:pt x="10208" y="5358"/>
                    <a:pt x="10504" y="5479"/>
                  </a:cubicBezTo>
                  <a:cubicBezTo>
                    <a:pt x="10569" y="5507"/>
                    <a:pt x="10615" y="5553"/>
                    <a:pt x="10643" y="5618"/>
                  </a:cubicBezTo>
                  <a:cubicBezTo>
                    <a:pt x="10671" y="5664"/>
                    <a:pt x="10736" y="5738"/>
                    <a:pt x="10726" y="5803"/>
                  </a:cubicBezTo>
                  <a:lnTo>
                    <a:pt x="11083" y="5558"/>
                  </a:lnTo>
                  <a:lnTo>
                    <a:pt x="11083" y="5558"/>
                  </a:lnTo>
                  <a:cubicBezTo>
                    <a:pt x="11021" y="5721"/>
                    <a:pt x="10905" y="5871"/>
                    <a:pt x="10838" y="6025"/>
                  </a:cubicBezTo>
                  <a:cubicBezTo>
                    <a:pt x="10801" y="6090"/>
                    <a:pt x="10773" y="6164"/>
                    <a:pt x="10763" y="6248"/>
                  </a:cubicBezTo>
                  <a:cubicBezTo>
                    <a:pt x="10801" y="6405"/>
                    <a:pt x="11051" y="6414"/>
                    <a:pt x="11162" y="6424"/>
                  </a:cubicBezTo>
                  <a:cubicBezTo>
                    <a:pt x="11328" y="6424"/>
                    <a:pt x="11477" y="6461"/>
                    <a:pt x="11653" y="6461"/>
                  </a:cubicBezTo>
                  <a:lnTo>
                    <a:pt x="12088" y="6461"/>
                  </a:lnTo>
                  <a:cubicBezTo>
                    <a:pt x="12236" y="6461"/>
                    <a:pt x="12384" y="6442"/>
                    <a:pt x="12523" y="6405"/>
                  </a:cubicBezTo>
                  <a:cubicBezTo>
                    <a:pt x="12783" y="6368"/>
                    <a:pt x="13033" y="6294"/>
                    <a:pt x="13274" y="6201"/>
                  </a:cubicBezTo>
                  <a:cubicBezTo>
                    <a:pt x="13255" y="5905"/>
                    <a:pt x="13237" y="5507"/>
                    <a:pt x="13005" y="5275"/>
                  </a:cubicBezTo>
                  <a:cubicBezTo>
                    <a:pt x="12940" y="5210"/>
                    <a:pt x="12866" y="5164"/>
                    <a:pt x="12792" y="5127"/>
                  </a:cubicBezTo>
                  <a:cubicBezTo>
                    <a:pt x="12718" y="5108"/>
                    <a:pt x="12644" y="5099"/>
                    <a:pt x="12570" y="5090"/>
                  </a:cubicBezTo>
                  <a:cubicBezTo>
                    <a:pt x="12488" y="5073"/>
                    <a:pt x="12407" y="5065"/>
                    <a:pt x="12326" y="5065"/>
                  </a:cubicBezTo>
                  <a:cubicBezTo>
                    <a:pt x="12186" y="5065"/>
                    <a:pt x="12047" y="5089"/>
                    <a:pt x="11912" y="5136"/>
                  </a:cubicBezTo>
                  <a:cubicBezTo>
                    <a:pt x="11736" y="5182"/>
                    <a:pt x="11560" y="5247"/>
                    <a:pt x="11393" y="5331"/>
                  </a:cubicBezTo>
                  <a:cubicBezTo>
                    <a:pt x="11319" y="5368"/>
                    <a:pt x="11254" y="5423"/>
                    <a:pt x="11199" y="5479"/>
                  </a:cubicBezTo>
                  <a:lnTo>
                    <a:pt x="11083" y="5558"/>
                  </a:lnTo>
                  <a:lnTo>
                    <a:pt x="11083" y="5558"/>
                  </a:lnTo>
                  <a:cubicBezTo>
                    <a:pt x="11106" y="5497"/>
                    <a:pt x="11122" y="5434"/>
                    <a:pt x="11125" y="5368"/>
                  </a:cubicBezTo>
                  <a:cubicBezTo>
                    <a:pt x="11134" y="5173"/>
                    <a:pt x="11115" y="4969"/>
                    <a:pt x="11106" y="4766"/>
                  </a:cubicBezTo>
                  <a:cubicBezTo>
                    <a:pt x="11097" y="4293"/>
                    <a:pt x="11004" y="3821"/>
                    <a:pt x="10838" y="3376"/>
                  </a:cubicBezTo>
                  <a:cubicBezTo>
                    <a:pt x="10680" y="3033"/>
                    <a:pt x="10495" y="2700"/>
                    <a:pt x="10273" y="2394"/>
                  </a:cubicBezTo>
                  <a:cubicBezTo>
                    <a:pt x="10180" y="2246"/>
                    <a:pt x="10060" y="2107"/>
                    <a:pt x="9930" y="1978"/>
                  </a:cubicBezTo>
                  <a:cubicBezTo>
                    <a:pt x="9735" y="1792"/>
                    <a:pt x="9578" y="1598"/>
                    <a:pt x="9374" y="1422"/>
                  </a:cubicBezTo>
                  <a:cubicBezTo>
                    <a:pt x="9031" y="1116"/>
                    <a:pt x="8633" y="875"/>
                    <a:pt x="8216" y="709"/>
                  </a:cubicBezTo>
                  <a:cubicBezTo>
                    <a:pt x="7975" y="607"/>
                    <a:pt x="7725" y="505"/>
                    <a:pt x="7485" y="412"/>
                  </a:cubicBezTo>
                  <a:cubicBezTo>
                    <a:pt x="7327" y="347"/>
                    <a:pt x="7170" y="320"/>
                    <a:pt x="7012" y="264"/>
                  </a:cubicBezTo>
                  <a:cubicBezTo>
                    <a:pt x="6818" y="199"/>
                    <a:pt x="6632" y="144"/>
                    <a:pt x="6438" y="97"/>
                  </a:cubicBezTo>
                  <a:cubicBezTo>
                    <a:pt x="6188" y="51"/>
                    <a:pt x="5928" y="23"/>
                    <a:pt x="5669" y="14"/>
                  </a:cubicBezTo>
                  <a:cubicBezTo>
                    <a:pt x="5559" y="5"/>
                    <a:pt x="5448" y="1"/>
                    <a:pt x="53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9" name="Google Shape;1729;p27"/>
            <p:cNvSpPr/>
            <p:nvPr/>
          </p:nvSpPr>
          <p:spPr>
            <a:xfrm>
              <a:off x="10257328" y="1775996"/>
              <a:ext cx="571974" cy="252224"/>
            </a:xfrm>
            <a:custGeom>
              <a:avLst/>
              <a:gdLst/>
              <a:ahLst/>
              <a:cxnLst/>
              <a:rect l="l" t="t" r="r" b="b"/>
              <a:pathLst>
                <a:path w="6878" h="3033" extrusionOk="0">
                  <a:moveTo>
                    <a:pt x="3113" y="0"/>
                  </a:moveTo>
                  <a:cubicBezTo>
                    <a:pt x="2965" y="0"/>
                    <a:pt x="2807" y="37"/>
                    <a:pt x="2659" y="47"/>
                  </a:cubicBezTo>
                  <a:cubicBezTo>
                    <a:pt x="2464" y="65"/>
                    <a:pt x="2261" y="93"/>
                    <a:pt x="2066" y="130"/>
                  </a:cubicBezTo>
                  <a:cubicBezTo>
                    <a:pt x="1899" y="158"/>
                    <a:pt x="1751" y="223"/>
                    <a:pt x="1584" y="250"/>
                  </a:cubicBezTo>
                  <a:cubicBezTo>
                    <a:pt x="1279" y="315"/>
                    <a:pt x="982" y="408"/>
                    <a:pt x="686" y="528"/>
                  </a:cubicBezTo>
                  <a:cubicBezTo>
                    <a:pt x="723" y="639"/>
                    <a:pt x="1" y="1103"/>
                    <a:pt x="315" y="1445"/>
                  </a:cubicBezTo>
                  <a:cubicBezTo>
                    <a:pt x="436" y="1593"/>
                    <a:pt x="603" y="1695"/>
                    <a:pt x="797" y="1732"/>
                  </a:cubicBezTo>
                  <a:cubicBezTo>
                    <a:pt x="1279" y="1825"/>
                    <a:pt x="1779" y="1834"/>
                    <a:pt x="2270" y="1899"/>
                  </a:cubicBezTo>
                  <a:cubicBezTo>
                    <a:pt x="2677" y="1936"/>
                    <a:pt x="3085" y="2029"/>
                    <a:pt x="3465" y="2177"/>
                  </a:cubicBezTo>
                  <a:cubicBezTo>
                    <a:pt x="3807" y="2334"/>
                    <a:pt x="4132" y="2510"/>
                    <a:pt x="4456" y="2705"/>
                  </a:cubicBezTo>
                  <a:cubicBezTo>
                    <a:pt x="4613" y="2816"/>
                    <a:pt x="4789" y="2890"/>
                    <a:pt x="4975" y="2927"/>
                  </a:cubicBezTo>
                  <a:cubicBezTo>
                    <a:pt x="5160" y="2964"/>
                    <a:pt x="5354" y="2983"/>
                    <a:pt x="5540" y="3011"/>
                  </a:cubicBezTo>
                  <a:cubicBezTo>
                    <a:pt x="5743" y="3024"/>
                    <a:pt x="5946" y="3033"/>
                    <a:pt x="6150" y="3033"/>
                  </a:cubicBezTo>
                  <a:cubicBezTo>
                    <a:pt x="6224" y="3033"/>
                    <a:pt x="6299" y="3032"/>
                    <a:pt x="6373" y="3029"/>
                  </a:cubicBezTo>
                  <a:cubicBezTo>
                    <a:pt x="6416" y="3029"/>
                    <a:pt x="6462" y="3031"/>
                    <a:pt x="6508" y="3031"/>
                  </a:cubicBezTo>
                  <a:cubicBezTo>
                    <a:pt x="6693" y="3031"/>
                    <a:pt x="6877" y="3007"/>
                    <a:pt x="6818" y="2770"/>
                  </a:cubicBezTo>
                  <a:cubicBezTo>
                    <a:pt x="6762" y="2455"/>
                    <a:pt x="6660" y="2158"/>
                    <a:pt x="6521" y="1871"/>
                  </a:cubicBezTo>
                  <a:cubicBezTo>
                    <a:pt x="6447" y="1686"/>
                    <a:pt x="6336" y="1519"/>
                    <a:pt x="6216" y="1362"/>
                  </a:cubicBezTo>
                  <a:cubicBezTo>
                    <a:pt x="6086" y="1214"/>
                    <a:pt x="5938" y="1084"/>
                    <a:pt x="5780" y="973"/>
                  </a:cubicBezTo>
                  <a:cubicBezTo>
                    <a:pt x="5438" y="741"/>
                    <a:pt x="5141" y="380"/>
                    <a:pt x="4715" y="278"/>
                  </a:cubicBezTo>
                  <a:cubicBezTo>
                    <a:pt x="4363" y="186"/>
                    <a:pt x="3993" y="111"/>
                    <a:pt x="3631" y="65"/>
                  </a:cubicBezTo>
                  <a:cubicBezTo>
                    <a:pt x="3455" y="28"/>
                    <a:pt x="3289" y="10"/>
                    <a:pt x="31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0" name="Google Shape;1730;p27"/>
            <p:cNvSpPr/>
            <p:nvPr/>
          </p:nvSpPr>
          <p:spPr>
            <a:xfrm>
              <a:off x="10121028" y="1779738"/>
              <a:ext cx="193347" cy="87817"/>
            </a:xfrm>
            <a:custGeom>
              <a:avLst/>
              <a:gdLst/>
              <a:ahLst/>
              <a:cxnLst/>
              <a:rect l="l" t="t" r="r" b="b"/>
              <a:pathLst>
                <a:path w="2325" h="1056" extrusionOk="0">
                  <a:moveTo>
                    <a:pt x="1514" y="1"/>
                  </a:moveTo>
                  <a:cubicBezTo>
                    <a:pt x="1301" y="1"/>
                    <a:pt x="1089" y="29"/>
                    <a:pt x="880" y="85"/>
                  </a:cubicBezTo>
                  <a:cubicBezTo>
                    <a:pt x="695" y="131"/>
                    <a:pt x="528" y="205"/>
                    <a:pt x="371" y="307"/>
                  </a:cubicBezTo>
                  <a:cubicBezTo>
                    <a:pt x="222" y="409"/>
                    <a:pt x="93" y="548"/>
                    <a:pt x="0" y="706"/>
                  </a:cubicBezTo>
                  <a:cubicBezTo>
                    <a:pt x="167" y="983"/>
                    <a:pt x="324" y="1039"/>
                    <a:pt x="491" y="1048"/>
                  </a:cubicBezTo>
                  <a:cubicBezTo>
                    <a:pt x="547" y="1053"/>
                    <a:pt x="604" y="1055"/>
                    <a:pt x="662" y="1055"/>
                  </a:cubicBezTo>
                  <a:cubicBezTo>
                    <a:pt x="720" y="1055"/>
                    <a:pt x="778" y="1053"/>
                    <a:pt x="834" y="1048"/>
                  </a:cubicBezTo>
                  <a:cubicBezTo>
                    <a:pt x="1056" y="1030"/>
                    <a:pt x="1260" y="974"/>
                    <a:pt x="1464" y="882"/>
                  </a:cubicBezTo>
                  <a:cubicBezTo>
                    <a:pt x="1621" y="826"/>
                    <a:pt x="1658" y="733"/>
                    <a:pt x="1778" y="622"/>
                  </a:cubicBezTo>
                  <a:cubicBezTo>
                    <a:pt x="1871" y="539"/>
                    <a:pt x="1982" y="455"/>
                    <a:pt x="2093" y="391"/>
                  </a:cubicBezTo>
                  <a:cubicBezTo>
                    <a:pt x="2121" y="363"/>
                    <a:pt x="2325" y="252"/>
                    <a:pt x="2325" y="187"/>
                  </a:cubicBezTo>
                  <a:cubicBezTo>
                    <a:pt x="2325" y="103"/>
                    <a:pt x="2093" y="66"/>
                    <a:pt x="2038" y="57"/>
                  </a:cubicBezTo>
                  <a:cubicBezTo>
                    <a:pt x="1863" y="20"/>
                    <a:pt x="1688" y="1"/>
                    <a:pt x="15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1" name="Google Shape;1731;p27"/>
            <p:cNvSpPr/>
            <p:nvPr/>
          </p:nvSpPr>
          <p:spPr>
            <a:xfrm>
              <a:off x="9511710" y="1684353"/>
              <a:ext cx="251975" cy="179293"/>
            </a:xfrm>
            <a:custGeom>
              <a:avLst/>
              <a:gdLst/>
              <a:ahLst/>
              <a:cxnLst/>
              <a:rect l="l" t="t" r="r" b="b"/>
              <a:pathLst>
                <a:path w="3030" h="2156" extrusionOk="0">
                  <a:moveTo>
                    <a:pt x="1714" y="0"/>
                  </a:moveTo>
                  <a:cubicBezTo>
                    <a:pt x="1399" y="0"/>
                    <a:pt x="1084" y="83"/>
                    <a:pt x="816" y="241"/>
                  </a:cubicBezTo>
                  <a:cubicBezTo>
                    <a:pt x="630" y="389"/>
                    <a:pt x="454" y="537"/>
                    <a:pt x="288" y="704"/>
                  </a:cubicBezTo>
                  <a:cubicBezTo>
                    <a:pt x="65" y="926"/>
                    <a:pt x="56" y="1102"/>
                    <a:pt x="0" y="1408"/>
                  </a:cubicBezTo>
                  <a:cubicBezTo>
                    <a:pt x="19" y="1686"/>
                    <a:pt x="186" y="1936"/>
                    <a:pt x="436" y="2056"/>
                  </a:cubicBezTo>
                  <a:cubicBezTo>
                    <a:pt x="568" y="2122"/>
                    <a:pt x="715" y="2156"/>
                    <a:pt x="865" y="2156"/>
                  </a:cubicBezTo>
                  <a:cubicBezTo>
                    <a:pt x="925" y="2156"/>
                    <a:pt x="986" y="2150"/>
                    <a:pt x="1047" y="2140"/>
                  </a:cubicBezTo>
                  <a:cubicBezTo>
                    <a:pt x="1260" y="2084"/>
                    <a:pt x="1473" y="1991"/>
                    <a:pt x="1677" y="1880"/>
                  </a:cubicBezTo>
                  <a:cubicBezTo>
                    <a:pt x="1862" y="1778"/>
                    <a:pt x="2047" y="1677"/>
                    <a:pt x="2242" y="1556"/>
                  </a:cubicBezTo>
                  <a:cubicBezTo>
                    <a:pt x="2427" y="1445"/>
                    <a:pt x="2640" y="1343"/>
                    <a:pt x="2825" y="1232"/>
                  </a:cubicBezTo>
                  <a:cubicBezTo>
                    <a:pt x="2890" y="1195"/>
                    <a:pt x="2937" y="1149"/>
                    <a:pt x="2983" y="1084"/>
                  </a:cubicBezTo>
                  <a:cubicBezTo>
                    <a:pt x="3029" y="963"/>
                    <a:pt x="2955" y="806"/>
                    <a:pt x="2890" y="704"/>
                  </a:cubicBezTo>
                  <a:cubicBezTo>
                    <a:pt x="2622" y="315"/>
                    <a:pt x="2223" y="9"/>
                    <a:pt x="17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2" name="Google Shape;1732;p27"/>
            <p:cNvSpPr/>
            <p:nvPr/>
          </p:nvSpPr>
          <p:spPr>
            <a:xfrm>
              <a:off x="9336823" y="1749800"/>
              <a:ext cx="189605" cy="237255"/>
            </a:xfrm>
            <a:custGeom>
              <a:avLst/>
              <a:gdLst/>
              <a:ahLst/>
              <a:cxnLst/>
              <a:rect l="l" t="t" r="r" b="b"/>
              <a:pathLst>
                <a:path w="2280" h="2853" extrusionOk="0">
                  <a:moveTo>
                    <a:pt x="927" y="0"/>
                  </a:moveTo>
                  <a:cubicBezTo>
                    <a:pt x="649" y="37"/>
                    <a:pt x="390" y="204"/>
                    <a:pt x="242" y="445"/>
                  </a:cubicBezTo>
                  <a:cubicBezTo>
                    <a:pt x="93" y="714"/>
                    <a:pt x="10" y="1019"/>
                    <a:pt x="1" y="1325"/>
                  </a:cubicBezTo>
                  <a:cubicBezTo>
                    <a:pt x="1" y="1640"/>
                    <a:pt x="112" y="1899"/>
                    <a:pt x="205" y="2196"/>
                  </a:cubicBezTo>
                  <a:cubicBezTo>
                    <a:pt x="288" y="2436"/>
                    <a:pt x="455" y="2724"/>
                    <a:pt x="695" y="2816"/>
                  </a:cubicBezTo>
                  <a:cubicBezTo>
                    <a:pt x="759" y="2842"/>
                    <a:pt x="826" y="2853"/>
                    <a:pt x="894" y="2853"/>
                  </a:cubicBezTo>
                  <a:cubicBezTo>
                    <a:pt x="1171" y="2853"/>
                    <a:pt x="1467" y="2667"/>
                    <a:pt x="1668" y="2510"/>
                  </a:cubicBezTo>
                  <a:cubicBezTo>
                    <a:pt x="1779" y="2427"/>
                    <a:pt x="1909" y="2353"/>
                    <a:pt x="2002" y="2260"/>
                  </a:cubicBezTo>
                  <a:cubicBezTo>
                    <a:pt x="2168" y="2094"/>
                    <a:pt x="2261" y="1871"/>
                    <a:pt x="2279" y="1631"/>
                  </a:cubicBezTo>
                  <a:cubicBezTo>
                    <a:pt x="2187" y="1186"/>
                    <a:pt x="1992" y="769"/>
                    <a:pt x="1733" y="408"/>
                  </a:cubicBezTo>
                  <a:cubicBezTo>
                    <a:pt x="1640" y="278"/>
                    <a:pt x="1520" y="167"/>
                    <a:pt x="1372" y="102"/>
                  </a:cubicBezTo>
                  <a:cubicBezTo>
                    <a:pt x="1233" y="47"/>
                    <a:pt x="1085" y="10"/>
                    <a:pt x="9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3" name="Google Shape;1733;p27"/>
            <p:cNvSpPr/>
            <p:nvPr/>
          </p:nvSpPr>
          <p:spPr>
            <a:xfrm>
              <a:off x="9497822" y="1830549"/>
              <a:ext cx="540041" cy="201247"/>
            </a:xfrm>
            <a:custGeom>
              <a:avLst/>
              <a:gdLst/>
              <a:ahLst/>
              <a:cxnLst/>
              <a:rect l="l" t="t" r="r" b="b"/>
              <a:pathLst>
                <a:path w="6494" h="2420" extrusionOk="0">
                  <a:moveTo>
                    <a:pt x="3751" y="0"/>
                  </a:moveTo>
                  <a:cubicBezTo>
                    <a:pt x="3727" y="0"/>
                    <a:pt x="3702" y="1"/>
                    <a:pt x="3678" y="2"/>
                  </a:cubicBezTo>
                  <a:cubicBezTo>
                    <a:pt x="3363" y="11"/>
                    <a:pt x="3048" y="57"/>
                    <a:pt x="2752" y="141"/>
                  </a:cubicBezTo>
                  <a:cubicBezTo>
                    <a:pt x="2585" y="187"/>
                    <a:pt x="2437" y="261"/>
                    <a:pt x="2279" y="308"/>
                  </a:cubicBezTo>
                  <a:cubicBezTo>
                    <a:pt x="2094" y="354"/>
                    <a:pt x="1918" y="428"/>
                    <a:pt x="1761" y="530"/>
                  </a:cubicBezTo>
                  <a:cubicBezTo>
                    <a:pt x="1464" y="752"/>
                    <a:pt x="1131" y="956"/>
                    <a:pt x="871" y="1234"/>
                  </a:cubicBezTo>
                  <a:cubicBezTo>
                    <a:pt x="686" y="1447"/>
                    <a:pt x="473" y="1651"/>
                    <a:pt x="306" y="1864"/>
                  </a:cubicBezTo>
                  <a:cubicBezTo>
                    <a:pt x="177" y="2040"/>
                    <a:pt x="75" y="2225"/>
                    <a:pt x="1" y="2419"/>
                  </a:cubicBezTo>
                  <a:cubicBezTo>
                    <a:pt x="751" y="2318"/>
                    <a:pt x="1260" y="2243"/>
                    <a:pt x="1761" y="2160"/>
                  </a:cubicBezTo>
                  <a:cubicBezTo>
                    <a:pt x="1899" y="2142"/>
                    <a:pt x="2048" y="2104"/>
                    <a:pt x="2187" y="2058"/>
                  </a:cubicBezTo>
                  <a:cubicBezTo>
                    <a:pt x="2400" y="1993"/>
                    <a:pt x="2613" y="1984"/>
                    <a:pt x="2826" y="1938"/>
                  </a:cubicBezTo>
                  <a:cubicBezTo>
                    <a:pt x="3178" y="1836"/>
                    <a:pt x="3539" y="1762"/>
                    <a:pt x="3909" y="1706"/>
                  </a:cubicBezTo>
                  <a:cubicBezTo>
                    <a:pt x="4141" y="1669"/>
                    <a:pt x="4373" y="1632"/>
                    <a:pt x="4613" y="1623"/>
                  </a:cubicBezTo>
                  <a:cubicBezTo>
                    <a:pt x="4630" y="1622"/>
                    <a:pt x="4647" y="1622"/>
                    <a:pt x="4663" y="1622"/>
                  </a:cubicBezTo>
                  <a:cubicBezTo>
                    <a:pt x="4832" y="1622"/>
                    <a:pt x="5001" y="1661"/>
                    <a:pt x="5169" y="1669"/>
                  </a:cubicBezTo>
                  <a:cubicBezTo>
                    <a:pt x="5191" y="1671"/>
                    <a:pt x="5213" y="1672"/>
                    <a:pt x="5235" y="1672"/>
                  </a:cubicBezTo>
                  <a:cubicBezTo>
                    <a:pt x="5334" y="1672"/>
                    <a:pt x="5432" y="1656"/>
                    <a:pt x="5530" y="1641"/>
                  </a:cubicBezTo>
                  <a:cubicBezTo>
                    <a:pt x="5734" y="1604"/>
                    <a:pt x="5938" y="1586"/>
                    <a:pt x="6142" y="1539"/>
                  </a:cubicBezTo>
                  <a:cubicBezTo>
                    <a:pt x="6234" y="1521"/>
                    <a:pt x="6318" y="1493"/>
                    <a:pt x="6410" y="1456"/>
                  </a:cubicBezTo>
                  <a:cubicBezTo>
                    <a:pt x="6494" y="1410"/>
                    <a:pt x="6484" y="1428"/>
                    <a:pt x="6466" y="1354"/>
                  </a:cubicBezTo>
                  <a:cubicBezTo>
                    <a:pt x="6429" y="1234"/>
                    <a:pt x="6308" y="1178"/>
                    <a:pt x="6197" y="1113"/>
                  </a:cubicBezTo>
                  <a:cubicBezTo>
                    <a:pt x="6086" y="1049"/>
                    <a:pt x="5975" y="984"/>
                    <a:pt x="5855" y="910"/>
                  </a:cubicBezTo>
                  <a:cubicBezTo>
                    <a:pt x="5799" y="873"/>
                    <a:pt x="5762" y="836"/>
                    <a:pt x="5706" y="789"/>
                  </a:cubicBezTo>
                  <a:cubicBezTo>
                    <a:pt x="5614" y="724"/>
                    <a:pt x="5493" y="678"/>
                    <a:pt x="5401" y="604"/>
                  </a:cubicBezTo>
                  <a:cubicBezTo>
                    <a:pt x="5197" y="474"/>
                    <a:pt x="4975" y="372"/>
                    <a:pt x="4743" y="308"/>
                  </a:cubicBezTo>
                  <a:cubicBezTo>
                    <a:pt x="4567" y="252"/>
                    <a:pt x="4428" y="150"/>
                    <a:pt x="4261" y="85"/>
                  </a:cubicBezTo>
                  <a:cubicBezTo>
                    <a:pt x="4099" y="29"/>
                    <a:pt x="3923" y="0"/>
                    <a:pt x="37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4" name="Google Shape;1734;p27"/>
            <p:cNvSpPr/>
            <p:nvPr/>
          </p:nvSpPr>
          <p:spPr>
            <a:xfrm>
              <a:off x="8893910" y="1882275"/>
              <a:ext cx="504615" cy="200748"/>
            </a:xfrm>
            <a:custGeom>
              <a:avLst/>
              <a:gdLst/>
              <a:ahLst/>
              <a:cxnLst/>
              <a:rect l="l" t="t" r="r" b="b"/>
              <a:pathLst>
                <a:path w="6068" h="2414" extrusionOk="0">
                  <a:moveTo>
                    <a:pt x="1298" y="0"/>
                  </a:moveTo>
                  <a:cubicBezTo>
                    <a:pt x="770" y="130"/>
                    <a:pt x="353" y="519"/>
                    <a:pt x="186" y="1029"/>
                  </a:cubicBezTo>
                  <a:cubicBezTo>
                    <a:pt x="149" y="1140"/>
                    <a:pt x="130" y="1251"/>
                    <a:pt x="93" y="1353"/>
                  </a:cubicBezTo>
                  <a:cubicBezTo>
                    <a:pt x="56" y="1436"/>
                    <a:pt x="29" y="1529"/>
                    <a:pt x="19" y="1621"/>
                  </a:cubicBezTo>
                  <a:cubicBezTo>
                    <a:pt x="10" y="1733"/>
                    <a:pt x="1" y="1872"/>
                    <a:pt x="84" y="1946"/>
                  </a:cubicBezTo>
                  <a:cubicBezTo>
                    <a:pt x="205" y="2029"/>
                    <a:pt x="344" y="2085"/>
                    <a:pt x="492" y="2094"/>
                  </a:cubicBezTo>
                  <a:cubicBezTo>
                    <a:pt x="626" y="2112"/>
                    <a:pt x="758" y="2112"/>
                    <a:pt x="890" y="2112"/>
                  </a:cubicBezTo>
                  <a:cubicBezTo>
                    <a:pt x="1022" y="2112"/>
                    <a:pt x="1154" y="2112"/>
                    <a:pt x="1288" y="2131"/>
                  </a:cubicBezTo>
                  <a:cubicBezTo>
                    <a:pt x="1336" y="2138"/>
                    <a:pt x="1384" y="2139"/>
                    <a:pt x="1432" y="2139"/>
                  </a:cubicBezTo>
                  <a:cubicBezTo>
                    <a:pt x="1484" y="2139"/>
                    <a:pt x="1537" y="2137"/>
                    <a:pt x="1589" y="2137"/>
                  </a:cubicBezTo>
                  <a:cubicBezTo>
                    <a:pt x="1619" y="2137"/>
                    <a:pt x="1648" y="2138"/>
                    <a:pt x="1677" y="2140"/>
                  </a:cubicBezTo>
                  <a:cubicBezTo>
                    <a:pt x="1779" y="2149"/>
                    <a:pt x="1872" y="2186"/>
                    <a:pt x="1983" y="2186"/>
                  </a:cubicBezTo>
                  <a:cubicBezTo>
                    <a:pt x="2080" y="2196"/>
                    <a:pt x="2178" y="2200"/>
                    <a:pt x="2276" y="2200"/>
                  </a:cubicBezTo>
                  <a:cubicBezTo>
                    <a:pt x="2374" y="2200"/>
                    <a:pt x="2474" y="2196"/>
                    <a:pt x="2576" y="2186"/>
                  </a:cubicBezTo>
                  <a:cubicBezTo>
                    <a:pt x="2659" y="2186"/>
                    <a:pt x="2743" y="2140"/>
                    <a:pt x="2826" y="2140"/>
                  </a:cubicBezTo>
                  <a:cubicBezTo>
                    <a:pt x="2900" y="2140"/>
                    <a:pt x="2965" y="2140"/>
                    <a:pt x="3039" y="2131"/>
                  </a:cubicBezTo>
                  <a:cubicBezTo>
                    <a:pt x="3132" y="2122"/>
                    <a:pt x="3224" y="2094"/>
                    <a:pt x="3308" y="2057"/>
                  </a:cubicBezTo>
                  <a:lnTo>
                    <a:pt x="3720" y="2032"/>
                  </a:lnTo>
                  <a:lnTo>
                    <a:pt x="3720" y="2032"/>
                  </a:lnTo>
                  <a:cubicBezTo>
                    <a:pt x="3721" y="2049"/>
                    <a:pt x="3723" y="2067"/>
                    <a:pt x="3724" y="2085"/>
                  </a:cubicBezTo>
                  <a:cubicBezTo>
                    <a:pt x="3724" y="2168"/>
                    <a:pt x="3706" y="2279"/>
                    <a:pt x="3752" y="2353"/>
                  </a:cubicBezTo>
                  <a:cubicBezTo>
                    <a:pt x="3787" y="2398"/>
                    <a:pt x="3838" y="2413"/>
                    <a:pt x="3895" y="2413"/>
                  </a:cubicBezTo>
                  <a:cubicBezTo>
                    <a:pt x="3991" y="2413"/>
                    <a:pt x="4103" y="2371"/>
                    <a:pt x="4178" y="2353"/>
                  </a:cubicBezTo>
                  <a:cubicBezTo>
                    <a:pt x="4456" y="2279"/>
                    <a:pt x="4725" y="2177"/>
                    <a:pt x="4993" y="2094"/>
                  </a:cubicBezTo>
                  <a:cubicBezTo>
                    <a:pt x="5179" y="2057"/>
                    <a:pt x="5364" y="2029"/>
                    <a:pt x="5549" y="2020"/>
                  </a:cubicBezTo>
                  <a:cubicBezTo>
                    <a:pt x="5637" y="1995"/>
                    <a:pt x="5730" y="1984"/>
                    <a:pt x="5823" y="1984"/>
                  </a:cubicBezTo>
                  <a:cubicBezTo>
                    <a:pt x="5906" y="1984"/>
                    <a:pt x="5989" y="1993"/>
                    <a:pt x="6068" y="2010"/>
                  </a:cubicBezTo>
                  <a:cubicBezTo>
                    <a:pt x="5892" y="1909"/>
                    <a:pt x="5818" y="1890"/>
                    <a:pt x="5744" y="1733"/>
                  </a:cubicBezTo>
                  <a:cubicBezTo>
                    <a:pt x="5697" y="1631"/>
                    <a:pt x="5632" y="1529"/>
                    <a:pt x="5558" y="1445"/>
                  </a:cubicBezTo>
                  <a:cubicBezTo>
                    <a:pt x="5392" y="1269"/>
                    <a:pt x="5169" y="1075"/>
                    <a:pt x="4919" y="1038"/>
                  </a:cubicBezTo>
                  <a:cubicBezTo>
                    <a:pt x="4881" y="1032"/>
                    <a:pt x="4842" y="1029"/>
                    <a:pt x="4805" y="1029"/>
                  </a:cubicBezTo>
                  <a:cubicBezTo>
                    <a:pt x="4385" y="1029"/>
                    <a:pt x="4043" y="1393"/>
                    <a:pt x="3882" y="1742"/>
                  </a:cubicBezTo>
                  <a:cubicBezTo>
                    <a:pt x="3836" y="1834"/>
                    <a:pt x="3798" y="1927"/>
                    <a:pt x="3761" y="2029"/>
                  </a:cubicBezTo>
                  <a:lnTo>
                    <a:pt x="3720" y="2032"/>
                  </a:lnTo>
                  <a:lnTo>
                    <a:pt x="3720" y="2032"/>
                  </a:lnTo>
                  <a:cubicBezTo>
                    <a:pt x="3715" y="1959"/>
                    <a:pt x="3717" y="1891"/>
                    <a:pt x="3724" y="1816"/>
                  </a:cubicBezTo>
                  <a:cubicBezTo>
                    <a:pt x="3761" y="1547"/>
                    <a:pt x="3752" y="1279"/>
                    <a:pt x="3706" y="1010"/>
                  </a:cubicBezTo>
                  <a:cubicBezTo>
                    <a:pt x="3687" y="871"/>
                    <a:pt x="3641" y="741"/>
                    <a:pt x="3567" y="621"/>
                  </a:cubicBezTo>
                  <a:cubicBezTo>
                    <a:pt x="3484" y="547"/>
                    <a:pt x="3382" y="491"/>
                    <a:pt x="3271" y="454"/>
                  </a:cubicBezTo>
                  <a:cubicBezTo>
                    <a:pt x="2956" y="325"/>
                    <a:pt x="2650" y="306"/>
                    <a:pt x="2326" y="232"/>
                  </a:cubicBezTo>
                  <a:cubicBezTo>
                    <a:pt x="2113" y="186"/>
                    <a:pt x="1900" y="102"/>
                    <a:pt x="1687" y="56"/>
                  </a:cubicBezTo>
                  <a:cubicBezTo>
                    <a:pt x="1557" y="19"/>
                    <a:pt x="1427" y="0"/>
                    <a:pt x="12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5" name="Google Shape;1735;p27"/>
            <p:cNvSpPr/>
            <p:nvPr/>
          </p:nvSpPr>
          <p:spPr>
            <a:xfrm>
              <a:off x="11584488" y="1734665"/>
              <a:ext cx="126403" cy="121330"/>
            </a:xfrm>
            <a:custGeom>
              <a:avLst/>
              <a:gdLst/>
              <a:ahLst/>
              <a:cxnLst/>
              <a:rect l="l" t="t" r="r" b="b"/>
              <a:pathLst>
                <a:path w="1520" h="1459" extrusionOk="0">
                  <a:moveTo>
                    <a:pt x="737" y="1"/>
                  </a:moveTo>
                  <a:cubicBezTo>
                    <a:pt x="513" y="1"/>
                    <a:pt x="277" y="97"/>
                    <a:pt x="131" y="238"/>
                  </a:cubicBezTo>
                  <a:lnTo>
                    <a:pt x="1" y="497"/>
                  </a:lnTo>
                  <a:cubicBezTo>
                    <a:pt x="260" y="525"/>
                    <a:pt x="409" y="507"/>
                    <a:pt x="612" y="645"/>
                  </a:cubicBezTo>
                  <a:cubicBezTo>
                    <a:pt x="733" y="720"/>
                    <a:pt x="853" y="821"/>
                    <a:pt x="936" y="951"/>
                  </a:cubicBezTo>
                  <a:cubicBezTo>
                    <a:pt x="1001" y="1044"/>
                    <a:pt x="1048" y="1146"/>
                    <a:pt x="1103" y="1238"/>
                  </a:cubicBezTo>
                  <a:cubicBezTo>
                    <a:pt x="1122" y="1303"/>
                    <a:pt x="1150" y="1359"/>
                    <a:pt x="1187" y="1424"/>
                  </a:cubicBezTo>
                  <a:cubicBezTo>
                    <a:pt x="1205" y="1449"/>
                    <a:pt x="1221" y="1459"/>
                    <a:pt x="1235" y="1459"/>
                  </a:cubicBezTo>
                  <a:cubicBezTo>
                    <a:pt x="1263" y="1459"/>
                    <a:pt x="1286" y="1420"/>
                    <a:pt x="1316" y="1377"/>
                  </a:cubicBezTo>
                  <a:cubicBezTo>
                    <a:pt x="1372" y="1303"/>
                    <a:pt x="1409" y="1220"/>
                    <a:pt x="1437" y="1136"/>
                  </a:cubicBezTo>
                  <a:cubicBezTo>
                    <a:pt x="1520" y="821"/>
                    <a:pt x="1372" y="442"/>
                    <a:pt x="1187" y="201"/>
                  </a:cubicBezTo>
                  <a:cubicBezTo>
                    <a:pt x="1077" y="59"/>
                    <a:pt x="911" y="1"/>
                    <a:pt x="7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6" name="Google Shape;1736;p27"/>
            <p:cNvSpPr/>
            <p:nvPr/>
          </p:nvSpPr>
          <p:spPr>
            <a:xfrm>
              <a:off x="12062080" y="1735829"/>
              <a:ext cx="88649" cy="33264"/>
            </a:xfrm>
            <a:custGeom>
              <a:avLst/>
              <a:gdLst/>
              <a:ahLst/>
              <a:cxnLst/>
              <a:rect l="l" t="t" r="r" b="b"/>
              <a:pathLst>
                <a:path w="1066" h="400" extrusionOk="0">
                  <a:moveTo>
                    <a:pt x="723" y="1"/>
                  </a:moveTo>
                  <a:cubicBezTo>
                    <a:pt x="683" y="1"/>
                    <a:pt x="646" y="5"/>
                    <a:pt x="621" y="11"/>
                  </a:cubicBezTo>
                  <a:cubicBezTo>
                    <a:pt x="519" y="29"/>
                    <a:pt x="418" y="48"/>
                    <a:pt x="325" y="76"/>
                  </a:cubicBezTo>
                  <a:cubicBezTo>
                    <a:pt x="149" y="113"/>
                    <a:pt x="112" y="233"/>
                    <a:pt x="1" y="400"/>
                  </a:cubicBezTo>
                  <a:lnTo>
                    <a:pt x="140" y="354"/>
                  </a:lnTo>
                  <a:cubicBezTo>
                    <a:pt x="158" y="354"/>
                    <a:pt x="1066" y="317"/>
                    <a:pt x="927" y="66"/>
                  </a:cubicBezTo>
                  <a:cubicBezTo>
                    <a:pt x="896" y="17"/>
                    <a:pt x="803" y="1"/>
                    <a:pt x="7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7" name="Google Shape;1737;p27"/>
            <p:cNvSpPr/>
            <p:nvPr/>
          </p:nvSpPr>
          <p:spPr>
            <a:xfrm>
              <a:off x="12204617" y="1916703"/>
              <a:ext cx="89397" cy="38087"/>
            </a:xfrm>
            <a:custGeom>
              <a:avLst/>
              <a:gdLst/>
              <a:ahLst/>
              <a:cxnLst/>
              <a:rect l="l" t="t" r="r" b="b"/>
              <a:pathLst>
                <a:path w="1075" h="458" extrusionOk="0">
                  <a:moveTo>
                    <a:pt x="686" y="1"/>
                  </a:moveTo>
                  <a:cubicBezTo>
                    <a:pt x="621" y="1"/>
                    <a:pt x="556" y="8"/>
                    <a:pt x="491" y="22"/>
                  </a:cubicBezTo>
                  <a:cubicBezTo>
                    <a:pt x="417" y="31"/>
                    <a:pt x="343" y="50"/>
                    <a:pt x="269" y="87"/>
                  </a:cubicBezTo>
                  <a:cubicBezTo>
                    <a:pt x="241" y="87"/>
                    <a:pt x="223" y="96"/>
                    <a:pt x="195" y="96"/>
                  </a:cubicBezTo>
                  <a:cubicBezTo>
                    <a:pt x="130" y="216"/>
                    <a:pt x="65" y="346"/>
                    <a:pt x="0" y="457"/>
                  </a:cubicBezTo>
                  <a:lnTo>
                    <a:pt x="436" y="365"/>
                  </a:lnTo>
                  <a:cubicBezTo>
                    <a:pt x="612" y="318"/>
                    <a:pt x="797" y="318"/>
                    <a:pt x="954" y="244"/>
                  </a:cubicBezTo>
                  <a:cubicBezTo>
                    <a:pt x="982" y="226"/>
                    <a:pt x="1028" y="216"/>
                    <a:pt x="1047" y="179"/>
                  </a:cubicBezTo>
                  <a:cubicBezTo>
                    <a:pt x="1075" y="96"/>
                    <a:pt x="954" y="50"/>
                    <a:pt x="880" y="22"/>
                  </a:cubicBezTo>
                  <a:cubicBezTo>
                    <a:pt x="815" y="8"/>
                    <a:pt x="751" y="1"/>
                    <a:pt x="6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8" name="Google Shape;1738;p27"/>
            <p:cNvSpPr/>
            <p:nvPr/>
          </p:nvSpPr>
          <p:spPr>
            <a:xfrm>
              <a:off x="10700990" y="1775912"/>
              <a:ext cx="92557" cy="34012"/>
            </a:xfrm>
            <a:custGeom>
              <a:avLst/>
              <a:gdLst/>
              <a:ahLst/>
              <a:cxnLst/>
              <a:rect l="l" t="t" r="r" b="b"/>
              <a:pathLst>
                <a:path w="1113" h="409" extrusionOk="0">
                  <a:moveTo>
                    <a:pt x="558" y="1"/>
                  </a:moveTo>
                  <a:cubicBezTo>
                    <a:pt x="481" y="1"/>
                    <a:pt x="403" y="11"/>
                    <a:pt x="325" y="29"/>
                  </a:cubicBezTo>
                  <a:cubicBezTo>
                    <a:pt x="177" y="66"/>
                    <a:pt x="140" y="131"/>
                    <a:pt x="1" y="261"/>
                  </a:cubicBezTo>
                  <a:lnTo>
                    <a:pt x="140" y="353"/>
                  </a:lnTo>
                  <a:cubicBezTo>
                    <a:pt x="269" y="390"/>
                    <a:pt x="401" y="409"/>
                    <a:pt x="535" y="409"/>
                  </a:cubicBezTo>
                  <a:cubicBezTo>
                    <a:pt x="668" y="409"/>
                    <a:pt x="802" y="390"/>
                    <a:pt x="936" y="353"/>
                  </a:cubicBezTo>
                  <a:cubicBezTo>
                    <a:pt x="1001" y="335"/>
                    <a:pt x="1112" y="288"/>
                    <a:pt x="1047" y="187"/>
                  </a:cubicBezTo>
                  <a:cubicBezTo>
                    <a:pt x="992" y="85"/>
                    <a:pt x="797" y="29"/>
                    <a:pt x="686" y="11"/>
                  </a:cubicBezTo>
                  <a:cubicBezTo>
                    <a:pt x="644" y="4"/>
                    <a:pt x="601" y="1"/>
                    <a:pt x="5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9" name="Google Shape;1739;p27"/>
            <p:cNvSpPr/>
            <p:nvPr/>
          </p:nvSpPr>
          <p:spPr>
            <a:xfrm>
              <a:off x="9778240" y="1760944"/>
              <a:ext cx="156424" cy="47651"/>
            </a:xfrm>
            <a:custGeom>
              <a:avLst/>
              <a:gdLst/>
              <a:ahLst/>
              <a:cxnLst/>
              <a:rect l="l" t="t" r="r" b="b"/>
              <a:pathLst>
                <a:path w="1881" h="573" extrusionOk="0">
                  <a:moveTo>
                    <a:pt x="1061" y="0"/>
                  </a:moveTo>
                  <a:cubicBezTo>
                    <a:pt x="908" y="0"/>
                    <a:pt x="751" y="35"/>
                    <a:pt x="612" y="79"/>
                  </a:cubicBezTo>
                  <a:cubicBezTo>
                    <a:pt x="380" y="144"/>
                    <a:pt x="167" y="265"/>
                    <a:pt x="0" y="441"/>
                  </a:cubicBezTo>
                  <a:cubicBezTo>
                    <a:pt x="61" y="432"/>
                    <a:pt x="123" y="428"/>
                    <a:pt x="185" y="428"/>
                  </a:cubicBezTo>
                  <a:cubicBezTo>
                    <a:pt x="330" y="428"/>
                    <a:pt x="475" y="451"/>
                    <a:pt x="612" y="496"/>
                  </a:cubicBezTo>
                  <a:cubicBezTo>
                    <a:pt x="775" y="551"/>
                    <a:pt x="952" y="573"/>
                    <a:pt x="1131" y="573"/>
                  </a:cubicBezTo>
                  <a:cubicBezTo>
                    <a:pt x="1165" y="573"/>
                    <a:pt x="1198" y="572"/>
                    <a:pt x="1232" y="570"/>
                  </a:cubicBezTo>
                  <a:cubicBezTo>
                    <a:pt x="1454" y="543"/>
                    <a:pt x="1668" y="468"/>
                    <a:pt x="1881" y="441"/>
                  </a:cubicBezTo>
                  <a:cubicBezTo>
                    <a:pt x="1816" y="228"/>
                    <a:pt x="1538" y="116"/>
                    <a:pt x="1353" y="52"/>
                  </a:cubicBezTo>
                  <a:cubicBezTo>
                    <a:pt x="1261" y="15"/>
                    <a:pt x="1162" y="0"/>
                    <a:pt x="10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0" name="Google Shape;1740;p27"/>
            <p:cNvSpPr/>
            <p:nvPr/>
          </p:nvSpPr>
          <p:spPr>
            <a:xfrm>
              <a:off x="10317037" y="1662565"/>
              <a:ext cx="293139" cy="117339"/>
            </a:xfrm>
            <a:custGeom>
              <a:avLst/>
              <a:gdLst/>
              <a:ahLst/>
              <a:cxnLst/>
              <a:rect l="l" t="t" r="r" b="b"/>
              <a:pathLst>
                <a:path w="3525" h="1411" extrusionOk="0">
                  <a:moveTo>
                    <a:pt x="2402" y="0"/>
                  </a:moveTo>
                  <a:cubicBezTo>
                    <a:pt x="2214" y="0"/>
                    <a:pt x="2031" y="17"/>
                    <a:pt x="1848" y="40"/>
                  </a:cubicBezTo>
                  <a:cubicBezTo>
                    <a:pt x="1496" y="123"/>
                    <a:pt x="1154" y="244"/>
                    <a:pt x="839" y="429"/>
                  </a:cubicBezTo>
                  <a:cubicBezTo>
                    <a:pt x="663" y="503"/>
                    <a:pt x="505" y="605"/>
                    <a:pt x="348" y="716"/>
                  </a:cubicBezTo>
                  <a:cubicBezTo>
                    <a:pt x="237" y="836"/>
                    <a:pt x="144" y="966"/>
                    <a:pt x="61" y="1105"/>
                  </a:cubicBezTo>
                  <a:cubicBezTo>
                    <a:pt x="1" y="1345"/>
                    <a:pt x="316" y="1411"/>
                    <a:pt x="689" y="1411"/>
                  </a:cubicBezTo>
                  <a:cubicBezTo>
                    <a:pt x="1121" y="1411"/>
                    <a:pt x="1629" y="1323"/>
                    <a:pt x="1719" y="1318"/>
                  </a:cubicBezTo>
                  <a:cubicBezTo>
                    <a:pt x="2247" y="1290"/>
                    <a:pt x="2775" y="1235"/>
                    <a:pt x="3293" y="1151"/>
                  </a:cubicBezTo>
                  <a:cubicBezTo>
                    <a:pt x="3432" y="1133"/>
                    <a:pt x="3525" y="1105"/>
                    <a:pt x="3525" y="938"/>
                  </a:cubicBezTo>
                  <a:cubicBezTo>
                    <a:pt x="3506" y="818"/>
                    <a:pt x="3460" y="697"/>
                    <a:pt x="3395" y="595"/>
                  </a:cubicBezTo>
                  <a:cubicBezTo>
                    <a:pt x="3349" y="494"/>
                    <a:pt x="3284" y="401"/>
                    <a:pt x="3219" y="308"/>
                  </a:cubicBezTo>
                  <a:cubicBezTo>
                    <a:pt x="3164" y="206"/>
                    <a:pt x="3071" y="123"/>
                    <a:pt x="2960" y="95"/>
                  </a:cubicBezTo>
                  <a:cubicBezTo>
                    <a:pt x="2821" y="30"/>
                    <a:pt x="2673" y="3"/>
                    <a:pt x="2524" y="3"/>
                  </a:cubicBezTo>
                  <a:cubicBezTo>
                    <a:pt x="2483" y="1"/>
                    <a:pt x="2443" y="0"/>
                    <a:pt x="24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1" name="Google Shape;1741;p27"/>
            <p:cNvSpPr/>
            <p:nvPr/>
          </p:nvSpPr>
          <p:spPr>
            <a:xfrm>
              <a:off x="10080944" y="1906890"/>
              <a:ext cx="200332" cy="33264"/>
            </a:xfrm>
            <a:custGeom>
              <a:avLst/>
              <a:gdLst/>
              <a:ahLst/>
              <a:cxnLst/>
              <a:rect l="l" t="t" r="r" b="b"/>
              <a:pathLst>
                <a:path w="2409" h="400" extrusionOk="0">
                  <a:moveTo>
                    <a:pt x="1709" y="1"/>
                  </a:moveTo>
                  <a:cubicBezTo>
                    <a:pt x="1599" y="1"/>
                    <a:pt x="1489" y="11"/>
                    <a:pt x="1381" y="29"/>
                  </a:cubicBezTo>
                  <a:cubicBezTo>
                    <a:pt x="1168" y="38"/>
                    <a:pt x="954" y="75"/>
                    <a:pt x="751" y="112"/>
                  </a:cubicBezTo>
                  <a:cubicBezTo>
                    <a:pt x="630" y="149"/>
                    <a:pt x="501" y="149"/>
                    <a:pt x="380" y="186"/>
                  </a:cubicBezTo>
                  <a:cubicBezTo>
                    <a:pt x="251" y="242"/>
                    <a:pt x="121" y="316"/>
                    <a:pt x="0" y="399"/>
                  </a:cubicBezTo>
                  <a:cubicBezTo>
                    <a:pt x="225" y="356"/>
                    <a:pt x="425" y="343"/>
                    <a:pt x="612" y="343"/>
                  </a:cubicBezTo>
                  <a:cubicBezTo>
                    <a:pt x="857" y="343"/>
                    <a:pt x="1079" y="365"/>
                    <a:pt x="1301" y="365"/>
                  </a:cubicBezTo>
                  <a:cubicBezTo>
                    <a:pt x="1343" y="365"/>
                    <a:pt x="1385" y="364"/>
                    <a:pt x="1427" y="362"/>
                  </a:cubicBezTo>
                  <a:cubicBezTo>
                    <a:pt x="1668" y="353"/>
                    <a:pt x="1909" y="325"/>
                    <a:pt x="2149" y="279"/>
                  </a:cubicBezTo>
                  <a:cubicBezTo>
                    <a:pt x="2279" y="251"/>
                    <a:pt x="2409" y="140"/>
                    <a:pt x="2214" y="75"/>
                  </a:cubicBezTo>
                  <a:cubicBezTo>
                    <a:pt x="2051" y="24"/>
                    <a:pt x="1880" y="1"/>
                    <a:pt x="17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2" name="Google Shape;1742;p27"/>
            <p:cNvSpPr/>
            <p:nvPr/>
          </p:nvSpPr>
          <p:spPr>
            <a:xfrm>
              <a:off x="11847193" y="1661982"/>
              <a:ext cx="151019" cy="55551"/>
            </a:xfrm>
            <a:custGeom>
              <a:avLst/>
              <a:gdLst/>
              <a:ahLst/>
              <a:cxnLst/>
              <a:rect l="l" t="t" r="r" b="b"/>
              <a:pathLst>
                <a:path w="1816" h="668" extrusionOk="0">
                  <a:moveTo>
                    <a:pt x="1084" y="0"/>
                  </a:moveTo>
                  <a:cubicBezTo>
                    <a:pt x="843" y="19"/>
                    <a:pt x="603" y="93"/>
                    <a:pt x="399" y="232"/>
                  </a:cubicBezTo>
                  <a:cubicBezTo>
                    <a:pt x="204" y="352"/>
                    <a:pt x="139" y="464"/>
                    <a:pt x="0" y="667"/>
                  </a:cubicBezTo>
                  <a:cubicBezTo>
                    <a:pt x="603" y="547"/>
                    <a:pt x="816" y="501"/>
                    <a:pt x="1010" y="482"/>
                  </a:cubicBezTo>
                  <a:cubicBezTo>
                    <a:pt x="1205" y="454"/>
                    <a:pt x="1399" y="454"/>
                    <a:pt x="1575" y="352"/>
                  </a:cubicBezTo>
                  <a:cubicBezTo>
                    <a:pt x="1640" y="315"/>
                    <a:pt x="1816" y="213"/>
                    <a:pt x="1742" y="102"/>
                  </a:cubicBezTo>
                  <a:cubicBezTo>
                    <a:pt x="1705" y="37"/>
                    <a:pt x="1594" y="56"/>
                    <a:pt x="1538" y="37"/>
                  </a:cubicBezTo>
                  <a:cubicBezTo>
                    <a:pt x="1390" y="10"/>
                    <a:pt x="1242" y="0"/>
                    <a:pt x="10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3" name="Google Shape;1743;p27"/>
            <p:cNvSpPr/>
            <p:nvPr/>
          </p:nvSpPr>
          <p:spPr>
            <a:xfrm>
              <a:off x="12729943" y="1783397"/>
              <a:ext cx="636340" cy="282661"/>
            </a:xfrm>
            <a:custGeom>
              <a:avLst/>
              <a:gdLst/>
              <a:ahLst/>
              <a:cxnLst/>
              <a:rect l="l" t="t" r="r" b="b"/>
              <a:pathLst>
                <a:path w="7652" h="3399" extrusionOk="0">
                  <a:moveTo>
                    <a:pt x="4430" y="0"/>
                  </a:moveTo>
                  <a:cubicBezTo>
                    <a:pt x="4386" y="0"/>
                    <a:pt x="4342" y="2"/>
                    <a:pt x="4298" y="4"/>
                  </a:cubicBezTo>
                  <a:cubicBezTo>
                    <a:pt x="4057" y="32"/>
                    <a:pt x="3835" y="32"/>
                    <a:pt x="3594" y="41"/>
                  </a:cubicBezTo>
                  <a:cubicBezTo>
                    <a:pt x="2724" y="69"/>
                    <a:pt x="1816" y="300"/>
                    <a:pt x="1103" y="819"/>
                  </a:cubicBezTo>
                  <a:cubicBezTo>
                    <a:pt x="964" y="921"/>
                    <a:pt x="834" y="1060"/>
                    <a:pt x="751" y="1217"/>
                  </a:cubicBezTo>
                  <a:cubicBezTo>
                    <a:pt x="612" y="1393"/>
                    <a:pt x="491" y="1579"/>
                    <a:pt x="380" y="1773"/>
                  </a:cubicBezTo>
                  <a:cubicBezTo>
                    <a:pt x="278" y="1949"/>
                    <a:pt x="195" y="2144"/>
                    <a:pt x="130" y="2338"/>
                  </a:cubicBezTo>
                  <a:cubicBezTo>
                    <a:pt x="65" y="2542"/>
                    <a:pt x="19" y="2764"/>
                    <a:pt x="0" y="2986"/>
                  </a:cubicBezTo>
                  <a:cubicBezTo>
                    <a:pt x="115" y="2919"/>
                    <a:pt x="208" y="2902"/>
                    <a:pt x="289" y="2902"/>
                  </a:cubicBezTo>
                  <a:cubicBezTo>
                    <a:pt x="364" y="2902"/>
                    <a:pt x="429" y="2917"/>
                    <a:pt x="491" y="2922"/>
                  </a:cubicBezTo>
                  <a:cubicBezTo>
                    <a:pt x="667" y="2940"/>
                    <a:pt x="834" y="2931"/>
                    <a:pt x="1001" y="2949"/>
                  </a:cubicBezTo>
                  <a:cubicBezTo>
                    <a:pt x="1353" y="2996"/>
                    <a:pt x="1714" y="3005"/>
                    <a:pt x="2066" y="3051"/>
                  </a:cubicBezTo>
                  <a:cubicBezTo>
                    <a:pt x="2529" y="3098"/>
                    <a:pt x="2992" y="3098"/>
                    <a:pt x="3455" y="3135"/>
                  </a:cubicBezTo>
                  <a:cubicBezTo>
                    <a:pt x="4150" y="3190"/>
                    <a:pt x="4845" y="3181"/>
                    <a:pt x="5539" y="3274"/>
                  </a:cubicBezTo>
                  <a:cubicBezTo>
                    <a:pt x="5949" y="3336"/>
                    <a:pt x="6380" y="3399"/>
                    <a:pt x="6800" y="3399"/>
                  </a:cubicBezTo>
                  <a:cubicBezTo>
                    <a:pt x="6940" y="3399"/>
                    <a:pt x="7079" y="3392"/>
                    <a:pt x="7216" y="3375"/>
                  </a:cubicBezTo>
                  <a:cubicBezTo>
                    <a:pt x="7392" y="3357"/>
                    <a:pt x="7512" y="3348"/>
                    <a:pt x="7596" y="3190"/>
                  </a:cubicBezTo>
                  <a:cubicBezTo>
                    <a:pt x="7633" y="3125"/>
                    <a:pt x="7651" y="3042"/>
                    <a:pt x="7642" y="2968"/>
                  </a:cubicBezTo>
                  <a:cubicBezTo>
                    <a:pt x="7623" y="2847"/>
                    <a:pt x="7577" y="2727"/>
                    <a:pt x="7559" y="2616"/>
                  </a:cubicBezTo>
                  <a:cubicBezTo>
                    <a:pt x="7540" y="2458"/>
                    <a:pt x="7503" y="2301"/>
                    <a:pt x="7466" y="2153"/>
                  </a:cubicBezTo>
                  <a:cubicBezTo>
                    <a:pt x="7373" y="1829"/>
                    <a:pt x="7244" y="1514"/>
                    <a:pt x="7068" y="1227"/>
                  </a:cubicBezTo>
                  <a:cubicBezTo>
                    <a:pt x="6892" y="939"/>
                    <a:pt x="6660" y="689"/>
                    <a:pt x="6401" y="486"/>
                  </a:cubicBezTo>
                  <a:cubicBezTo>
                    <a:pt x="6290" y="411"/>
                    <a:pt x="6179" y="347"/>
                    <a:pt x="6058" y="282"/>
                  </a:cubicBezTo>
                  <a:cubicBezTo>
                    <a:pt x="5956" y="245"/>
                    <a:pt x="5836" y="235"/>
                    <a:pt x="5725" y="208"/>
                  </a:cubicBezTo>
                  <a:cubicBezTo>
                    <a:pt x="5428" y="124"/>
                    <a:pt x="5132" y="69"/>
                    <a:pt x="4817" y="32"/>
                  </a:cubicBezTo>
                  <a:cubicBezTo>
                    <a:pt x="4692" y="11"/>
                    <a:pt x="4562" y="0"/>
                    <a:pt x="44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4" name="Google Shape;1744;p27"/>
            <p:cNvSpPr/>
            <p:nvPr/>
          </p:nvSpPr>
          <p:spPr>
            <a:xfrm>
              <a:off x="12839299" y="2066309"/>
              <a:ext cx="251226" cy="45738"/>
            </a:xfrm>
            <a:custGeom>
              <a:avLst/>
              <a:gdLst/>
              <a:ahLst/>
              <a:cxnLst/>
              <a:rect l="l" t="t" r="r" b="b"/>
              <a:pathLst>
                <a:path w="3021" h="550" extrusionOk="0">
                  <a:moveTo>
                    <a:pt x="1026" y="0"/>
                  </a:moveTo>
                  <a:cubicBezTo>
                    <a:pt x="684" y="0"/>
                    <a:pt x="340" y="35"/>
                    <a:pt x="1" y="103"/>
                  </a:cubicBezTo>
                  <a:cubicBezTo>
                    <a:pt x="121" y="140"/>
                    <a:pt x="241" y="186"/>
                    <a:pt x="362" y="233"/>
                  </a:cubicBezTo>
                  <a:cubicBezTo>
                    <a:pt x="510" y="288"/>
                    <a:pt x="668" y="344"/>
                    <a:pt x="825" y="390"/>
                  </a:cubicBezTo>
                  <a:cubicBezTo>
                    <a:pt x="1094" y="483"/>
                    <a:pt x="1390" y="538"/>
                    <a:pt x="1677" y="548"/>
                  </a:cubicBezTo>
                  <a:cubicBezTo>
                    <a:pt x="1697" y="549"/>
                    <a:pt x="1717" y="549"/>
                    <a:pt x="1737" y="549"/>
                  </a:cubicBezTo>
                  <a:cubicBezTo>
                    <a:pt x="1901" y="549"/>
                    <a:pt x="2058" y="518"/>
                    <a:pt x="2224" y="501"/>
                  </a:cubicBezTo>
                  <a:lnTo>
                    <a:pt x="2705" y="501"/>
                  </a:lnTo>
                  <a:cubicBezTo>
                    <a:pt x="2773" y="501"/>
                    <a:pt x="2841" y="497"/>
                    <a:pt x="2912" y="497"/>
                  </a:cubicBezTo>
                  <a:cubicBezTo>
                    <a:pt x="2947" y="497"/>
                    <a:pt x="2983" y="498"/>
                    <a:pt x="3020" y="501"/>
                  </a:cubicBezTo>
                  <a:cubicBezTo>
                    <a:pt x="2946" y="418"/>
                    <a:pt x="2881" y="400"/>
                    <a:pt x="2770" y="353"/>
                  </a:cubicBezTo>
                  <a:cubicBezTo>
                    <a:pt x="2594" y="261"/>
                    <a:pt x="2418" y="196"/>
                    <a:pt x="2224" y="149"/>
                  </a:cubicBezTo>
                  <a:cubicBezTo>
                    <a:pt x="1832" y="49"/>
                    <a:pt x="1430" y="0"/>
                    <a:pt x="10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5" name="Google Shape;1745;p27"/>
            <p:cNvSpPr/>
            <p:nvPr/>
          </p:nvSpPr>
          <p:spPr>
            <a:xfrm>
              <a:off x="9412333" y="1183060"/>
              <a:ext cx="157256" cy="146278"/>
            </a:xfrm>
            <a:custGeom>
              <a:avLst/>
              <a:gdLst/>
              <a:ahLst/>
              <a:cxnLst/>
              <a:rect l="l" t="t" r="r" b="b"/>
              <a:pathLst>
                <a:path w="1891" h="1759" extrusionOk="0">
                  <a:moveTo>
                    <a:pt x="1125" y="1"/>
                  </a:moveTo>
                  <a:cubicBezTo>
                    <a:pt x="714" y="1"/>
                    <a:pt x="213" y="175"/>
                    <a:pt x="84" y="554"/>
                  </a:cubicBezTo>
                  <a:cubicBezTo>
                    <a:pt x="1" y="785"/>
                    <a:pt x="75" y="961"/>
                    <a:pt x="195" y="1174"/>
                  </a:cubicBezTo>
                  <a:cubicBezTo>
                    <a:pt x="269" y="1313"/>
                    <a:pt x="371" y="1452"/>
                    <a:pt x="445" y="1564"/>
                  </a:cubicBezTo>
                  <a:cubicBezTo>
                    <a:pt x="528" y="1684"/>
                    <a:pt x="612" y="1702"/>
                    <a:pt x="742" y="1758"/>
                  </a:cubicBezTo>
                  <a:cubicBezTo>
                    <a:pt x="1029" y="1684"/>
                    <a:pt x="1307" y="1610"/>
                    <a:pt x="1510" y="1443"/>
                  </a:cubicBezTo>
                  <a:cubicBezTo>
                    <a:pt x="1677" y="1276"/>
                    <a:pt x="1788" y="1073"/>
                    <a:pt x="1835" y="850"/>
                  </a:cubicBezTo>
                  <a:cubicBezTo>
                    <a:pt x="1890" y="656"/>
                    <a:pt x="1872" y="443"/>
                    <a:pt x="1779" y="257"/>
                  </a:cubicBezTo>
                  <a:cubicBezTo>
                    <a:pt x="1696" y="91"/>
                    <a:pt x="1557" y="63"/>
                    <a:pt x="1381" y="26"/>
                  </a:cubicBezTo>
                  <a:cubicBezTo>
                    <a:pt x="1303" y="9"/>
                    <a:pt x="1216" y="1"/>
                    <a:pt x="1125"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6" name="Google Shape;1746;p27"/>
            <p:cNvSpPr/>
            <p:nvPr/>
          </p:nvSpPr>
          <p:spPr>
            <a:xfrm>
              <a:off x="9330669" y="1118278"/>
              <a:ext cx="42495" cy="48482"/>
            </a:xfrm>
            <a:custGeom>
              <a:avLst/>
              <a:gdLst/>
              <a:ahLst/>
              <a:cxnLst/>
              <a:rect l="l" t="t" r="r" b="b"/>
              <a:pathLst>
                <a:path w="511" h="583" extrusionOk="0">
                  <a:moveTo>
                    <a:pt x="146" y="1"/>
                  </a:moveTo>
                  <a:cubicBezTo>
                    <a:pt x="132" y="1"/>
                    <a:pt x="117" y="6"/>
                    <a:pt x="93" y="18"/>
                  </a:cubicBezTo>
                  <a:cubicBezTo>
                    <a:pt x="28" y="36"/>
                    <a:pt x="38" y="18"/>
                    <a:pt x="28" y="82"/>
                  </a:cubicBezTo>
                  <a:cubicBezTo>
                    <a:pt x="1" y="240"/>
                    <a:pt x="232" y="416"/>
                    <a:pt x="325" y="490"/>
                  </a:cubicBezTo>
                  <a:lnTo>
                    <a:pt x="353" y="583"/>
                  </a:lnTo>
                  <a:cubicBezTo>
                    <a:pt x="436" y="462"/>
                    <a:pt x="510" y="397"/>
                    <a:pt x="445" y="258"/>
                  </a:cubicBezTo>
                  <a:cubicBezTo>
                    <a:pt x="399" y="157"/>
                    <a:pt x="316" y="73"/>
                    <a:pt x="214" y="27"/>
                  </a:cubicBezTo>
                  <a:cubicBezTo>
                    <a:pt x="181" y="11"/>
                    <a:pt x="165" y="1"/>
                    <a:pt x="14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7" name="Google Shape;1747;p27"/>
            <p:cNvSpPr/>
            <p:nvPr/>
          </p:nvSpPr>
          <p:spPr>
            <a:xfrm>
              <a:off x="9195117" y="1710382"/>
              <a:ext cx="53971" cy="46486"/>
            </a:xfrm>
            <a:custGeom>
              <a:avLst/>
              <a:gdLst/>
              <a:ahLst/>
              <a:cxnLst/>
              <a:rect l="l" t="t" r="r" b="b"/>
              <a:pathLst>
                <a:path w="649" h="559" extrusionOk="0">
                  <a:moveTo>
                    <a:pt x="247" y="0"/>
                  </a:moveTo>
                  <a:cubicBezTo>
                    <a:pt x="156" y="0"/>
                    <a:pt x="56" y="35"/>
                    <a:pt x="28" y="132"/>
                  </a:cubicBezTo>
                  <a:cubicBezTo>
                    <a:pt x="0" y="206"/>
                    <a:pt x="65" y="298"/>
                    <a:pt x="112" y="345"/>
                  </a:cubicBezTo>
                  <a:cubicBezTo>
                    <a:pt x="139" y="363"/>
                    <a:pt x="167" y="419"/>
                    <a:pt x="195" y="437"/>
                  </a:cubicBezTo>
                  <a:cubicBezTo>
                    <a:pt x="269" y="474"/>
                    <a:pt x="352" y="493"/>
                    <a:pt x="436" y="502"/>
                  </a:cubicBezTo>
                  <a:lnTo>
                    <a:pt x="491" y="558"/>
                  </a:lnTo>
                  <a:cubicBezTo>
                    <a:pt x="493" y="558"/>
                    <a:pt x="494" y="558"/>
                    <a:pt x="496" y="558"/>
                  </a:cubicBezTo>
                  <a:cubicBezTo>
                    <a:pt x="551" y="558"/>
                    <a:pt x="631" y="399"/>
                    <a:pt x="640" y="354"/>
                  </a:cubicBezTo>
                  <a:cubicBezTo>
                    <a:pt x="649" y="308"/>
                    <a:pt x="630" y="252"/>
                    <a:pt x="593" y="215"/>
                  </a:cubicBezTo>
                  <a:cubicBezTo>
                    <a:pt x="538" y="122"/>
                    <a:pt x="445" y="48"/>
                    <a:pt x="334" y="11"/>
                  </a:cubicBezTo>
                  <a:cubicBezTo>
                    <a:pt x="308" y="4"/>
                    <a:pt x="278" y="0"/>
                    <a:pt x="24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8" name="Google Shape;1748;p27"/>
            <p:cNvSpPr/>
            <p:nvPr/>
          </p:nvSpPr>
          <p:spPr>
            <a:xfrm>
              <a:off x="9445431" y="1540485"/>
              <a:ext cx="132557" cy="100041"/>
            </a:xfrm>
            <a:custGeom>
              <a:avLst/>
              <a:gdLst/>
              <a:ahLst/>
              <a:cxnLst/>
              <a:rect l="l" t="t" r="r" b="b"/>
              <a:pathLst>
                <a:path w="1594" h="1203" extrusionOk="0">
                  <a:moveTo>
                    <a:pt x="895" y="0"/>
                  </a:moveTo>
                  <a:cubicBezTo>
                    <a:pt x="795" y="0"/>
                    <a:pt x="696" y="21"/>
                    <a:pt x="603" y="63"/>
                  </a:cubicBezTo>
                  <a:cubicBezTo>
                    <a:pt x="399" y="146"/>
                    <a:pt x="158" y="304"/>
                    <a:pt x="84" y="507"/>
                  </a:cubicBezTo>
                  <a:cubicBezTo>
                    <a:pt x="1" y="711"/>
                    <a:pt x="130" y="832"/>
                    <a:pt x="279" y="952"/>
                  </a:cubicBezTo>
                  <a:cubicBezTo>
                    <a:pt x="362" y="1017"/>
                    <a:pt x="455" y="1082"/>
                    <a:pt x="547" y="1146"/>
                  </a:cubicBezTo>
                  <a:cubicBezTo>
                    <a:pt x="649" y="1184"/>
                    <a:pt x="760" y="1202"/>
                    <a:pt x="871" y="1202"/>
                  </a:cubicBezTo>
                  <a:cubicBezTo>
                    <a:pt x="1020" y="1119"/>
                    <a:pt x="1168" y="1054"/>
                    <a:pt x="1288" y="971"/>
                  </a:cubicBezTo>
                  <a:cubicBezTo>
                    <a:pt x="1381" y="924"/>
                    <a:pt x="1511" y="878"/>
                    <a:pt x="1529" y="757"/>
                  </a:cubicBezTo>
                  <a:cubicBezTo>
                    <a:pt x="1594" y="498"/>
                    <a:pt x="1409" y="192"/>
                    <a:pt x="1186" y="63"/>
                  </a:cubicBezTo>
                  <a:cubicBezTo>
                    <a:pt x="1094" y="21"/>
                    <a:pt x="994" y="0"/>
                    <a:pt x="89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9" name="Google Shape;1749;p27"/>
            <p:cNvSpPr/>
            <p:nvPr/>
          </p:nvSpPr>
          <p:spPr>
            <a:xfrm>
              <a:off x="9468799" y="1640527"/>
              <a:ext cx="56881" cy="43410"/>
            </a:xfrm>
            <a:custGeom>
              <a:avLst/>
              <a:gdLst/>
              <a:ahLst/>
              <a:cxnLst/>
              <a:rect l="l" t="t" r="r" b="b"/>
              <a:pathLst>
                <a:path w="684" h="522" extrusionOk="0">
                  <a:moveTo>
                    <a:pt x="127" y="1"/>
                  </a:moveTo>
                  <a:cubicBezTo>
                    <a:pt x="59" y="1"/>
                    <a:pt x="0" y="37"/>
                    <a:pt x="7" y="129"/>
                  </a:cubicBezTo>
                  <a:cubicBezTo>
                    <a:pt x="16" y="258"/>
                    <a:pt x="211" y="342"/>
                    <a:pt x="294" y="388"/>
                  </a:cubicBezTo>
                  <a:cubicBezTo>
                    <a:pt x="358" y="430"/>
                    <a:pt x="469" y="521"/>
                    <a:pt x="552" y="521"/>
                  </a:cubicBezTo>
                  <a:cubicBezTo>
                    <a:pt x="578" y="521"/>
                    <a:pt x="601" y="512"/>
                    <a:pt x="618" y="490"/>
                  </a:cubicBezTo>
                  <a:lnTo>
                    <a:pt x="683" y="462"/>
                  </a:lnTo>
                  <a:cubicBezTo>
                    <a:pt x="553" y="295"/>
                    <a:pt x="405" y="110"/>
                    <a:pt x="211" y="18"/>
                  </a:cubicBezTo>
                  <a:cubicBezTo>
                    <a:pt x="184" y="7"/>
                    <a:pt x="154" y="1"/>
                    <a:pt x="127" y="1"/>
                  </a:cubicBezTo>
                  <a:close/>
                </a:path>
              </a:pathLst>
            </a:custGeom>
            <a:solidFill>
              <a:srgbClr val="F0EC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0" name="Google Shape;1750;p27"/>
            <p:cNvSpPr/>
            <p:nvPr/>
          </p:nvSpPr>
          <p:spPr>
            <a:xfrm>
              <a:off x="10935919" y="1314620"/>
              <a:ext cx="165738" cy="142786"/>
            </a:xfrm>
            <a:custGeom>
              <a:avLst/>
              <a:gdLst/>
              <a:ahLst/>
              <a:cxnLst/>
              <a:rect l="l" t="t" r="r" b="b"/>
              <a:pathLst>
                <a:path w="1993" h="1717" extrusionOk="0">
                  <a:moveTo>
                    <a:pt x="471" y="1"/>
                  </a:moveTo>
                  <a:cubicBezTo>
                    <a:pt x="292" y="1"/>
                    <a:pt x="107" y="37"/>
                    <a:pt x="47" y="204"/>
                  </a:cubicBezTo>
                  <a:cubicBezTo>
                    <a:pt x="1" y="324"/>
                    <a:pt x="66" y="491"/>
                    <a:pt x="103" y="611"/>
                  </a:cubicBezTo>
                  <a:cubicBezTo>
                    <a:pt x="131" y="676"/>
                    <a:pt x="158" y="750"/>
                    <a:pt x="186" y="815"/>
                  </a:cubicBezTo>
                  <a:cubicBezTo>
                    <a:pt x="251" y="898"/>
                    <a:pt x="325" y="954"/>
                    <a:pt x="418" y="1010"/>
                  </a:cubicBezTo>
                  <a:cubicBezTo>
                    <a:pt x="242" y="1213"/>
                    <a:pt x="399" y="1445"/>
                    <a:pt x="612" y="1584"/>
                  </a:cubicBezTo>
                  <a:cubicBezTo>
                    <a:pt x="756" y="1672"/>
                    <a:pt x="918" y="1716"/>
                    <a:pt x="1081" y="1716"/>
                  </a:cubicBezTo>
                  <a:cubicBezTo>
                    <a:pt x="1211" y="1716"/>
                    <a:pt x="1341" y="1688"/>
                    <a:pt x="1464" y="1630"/>
                  </a:cubicBezTo>
                  <a:cubicBezTo>
                    <a:pt x="1677" y="1528"/>
                    <a:pt x="1872" y="1408"/>
                    <a:pt x="1937" y="1176"/>
                  </a:cubicBezTo>
                  <a:cubicBezTo>
                    <a:pt x="1992" y="982"/>
                    <a:pt x="1974" y="769"/>
                    <a:pt x="1900" y="584"/>
                  </a:cubicBezTo>
                  <a:cubicBezTo>
                    <a:pt x="1826" y="417"/>
                    <a:pt x="1696" y="287"/>
                    <a:pt x="1529" y="222"/>
                  </a:cubicBezTo>
                  <a:cubicBezTo>
                    <a:pt x="1446" y="176"/>
                    <a:pt x="1353" y="139"/>
                    <a:pt x="1261" y="102"/>
                  </a:cubicBezTo>
                  <a:cubicBezTo>
                    <a:pt x="1094" y="46"/>
                    <a:pt x="918" y="19"/>
                    <a:pt x="742" y="19"/>
                  </a:cubicBezTo>
                  <a:cubicBezTo>
                    <a:pt x="669" y="12"/>
                    <a:pt x="571" y="1"/>
                    <a:pt x="47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1" name="Google Shape;1751;p27"/>
            <p:cNvSpPr/>
            <p:nvPr/>
          </p:nvSpPr>
          <p:spPr>
            <a:xfrm>
              <a:off x="10890929" y="1345723"/>
              <a:ext cx="47401" cy="61372"/>
            </a:xfrm>
            <a:custGeom>
              <a:avLst/>
              <a:gdLst/>
              <a:ahLst/>
              <a:cxnLst/>
              <a:rect l="l" t="t" r="r" b="b"/>
              <a:pathLst>
                <a:path w="570" h="738" extrusionOk="0">
                  <a:moveTo>
                    <a:pt x="89" y="0"/>
                  </a:moveTo>
                  <a:cubicBezTo>
                    <a:pt x="21" y="0"/>
                    <a:pt x="1" y="88"/>
                    <a:pt x="23" y="163"/>
                  </a:cubicBezTo>
                  <a:cubicBezTo>
                    <a:pt x="23" y="191"/>
                    <a:pt x="51" y="200"/>
                    <a:pt x="60" y="228"/>
                  </a:cubicBezTo>
                  <a:cubicBezTo>
                    <a:pt x="69" y="247"/>
                    <a:pt x="79" y="293"/>
                    <a:pt x="97" y="321"/>
                  </a:cubicBezTo>
                  <a:cubicBezTo>
                    <a:pt x="125" y="395"/>
                    <a:pt x="171" y="460"/>
                    <a:pt x="227" y="524"/>
                  </a:cubicBezTo>
                  <a:cubicBezTo>
                    <a:pt x="301" y="626"/>
                    <a:pt x="431" y="654"/>
                    <a:pt x="514" y="738"/>
                  </a:cubicBezTo>
                  <a:lnTo>
                    <a:pt x="570" y="562"/>
                  </a:lnTo>
                  <a:cubicBezTo>
                    <a:pt x="459" y="367"/>
                    <a:pt x="357" y="126"/>
                    <a:pt x="144" y="15"/>
                  </a:cubicBezTo>
                  <a:cubicBezTo>
                    <a:pt x="123" y="5"/>
                    <a:pt x="105" y="0"/>
                    <a:pt x="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2" name="Google Shape;1752;p27"/>
            <p:cNvSpPr/>
            <p:nvPr/>
          </p:nvSpPr>
          <p:spPr>
            <a:xfrm>
              <a:off x="11291846" y="1360608"/>
              <a:ext cx="87069" cy="63451"/>
            </a:xfrm>
            <a:custGeom>
              <a:avLst/>
              <a:gdLst/>
              <a:ahLst/>
              <a:cxnLst/>
              <a:rect l="l" t="t" r="r" b="b"/>
              <a:pathLst>
                <a:path w="1047" h="763" extrusionOk="0">
                  <a:moveTo>
                    <a:pt x="504" y="0"/>
                  </a:moveTo>
                  <a:cubicBezTo>
                    <a:pt x="306" y="0"/>
                    <a:pt x="31" y="97"/>
                    <a:pt x="0" y="290"/>
                  </a:cubicBezTo>
                  <a:cubicBezTo>
                    <a:pt x="0" y="364"/>
                    <a:pt x="28" y="438"/>
                    <a:pt x="74" y="503"/>
                  </a:cubicBezTo>
                  <a:cubicBezTo>
                    <a:pt x="139" y="614"/>
                    <a:pt x="260" y="623"/>
                    <a:pt x="371" y="670"/>
                  </a:cubicBezTo>
                  <a:lnTo>
                    <a:pt x="491" y="762"/>
                  </a:lnTo>
                  <a:cubicBezTo>
                    <a:pt x="649" y="725"/>
                    <a:pt x="871" y="716"/>
                    <a:pt x="973" y="586"/>
                  </a:cubicBezTo>
                  <a:cubicBezTo>
                    <a:pt x="1019" y="531"/>
                    <a:pt x="1047" y="466"/>
                    <a:pt x="1047" y="392"/>
                  </a:cubicBezTo>
                  <a:cubicBezTo>
                    <a:pt x="1019" y="197"/>
                    <a:pt x="797" y="58"/>
                    <a:pt x="612" y="12"/>
                  </a:cubicBezTo>
                  <a:cubicBezTo>
                    <a:pt x="581" y="4"/>
                    <a:pt x="544" y="0"/>
                    <a:pt x="50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3" name="Google Shape;1753;p27"/>
            <p:cNvSpPr/>
            <p:nvPr/>
          </p:nvSpPr>
          <p:spPr>
            <a:xfrm>
              <a:off x="12784662" y="1684020"/>
              <a:ext cx="87817" cy="62786"/>
            </a:xfrm>
            <a:custGeom>
              <a:avLst/>
              <a:gdLst/>
              <a:ahLst/>
              <a:cxnLst/>
              <a:rect l="l" t="t" r="r" b="b"/>
              <a:pathLst>
                <a:path w="1056" h="755" extrusionOk="0">
                  <a:moveTo>
                    <a:pt x="497" y="1"/>
                  </a:moveTo>
                  <a:cubicBezTo>
                    <a:pt x="300" y="1"/>
                    <a:pt x="31" y="91"/>
                    <a:pt x="0" y="282"/>
                  </a:cubicBezTo>
                  <a:cubicBezTo>
                    <a:pt x="0" y="365"/>
                    <a:pt x="28" y="439"/>
                    <a:pt x="83" y="495"/>
                  </a:cubicBezTo>
                  <a:cubicBezTo>
                    <a:pt x="148" y="606"/>
                    <a:pt x="259" y="625"/>
                    <a:pt x="380" y="671"/>
                  </a:cubicBezTo>
                  <a:lnTo>
                    <a:pt x="491" y="754"/>
                  </a:lnTo>
                  <a:cubicBezTo>
                    <a:pt x="648" y="727"/>
                    <a:pt x="880" y="717"/>
                    <a:pt x="982" y="588"/>
                  </a:cubicBezTo>
                  <a:cubicBezTo>
                    <a:pt x="1028" y="532"/>
                    <a:pt x="1047" y="467"/>
                    <a:pt x="1056" y="393"/>
                  </a:cubicBezTo>
                  <a:cubicBezTo>
                    <a:pt x="1028" y="189"/>
                    <a:pt x="806" y="60"/>
                    <a:pt x="611" y="13"/>
                  </a:cubicBezTo>
                  <a:cubicBezTo>
                    <a:pt x="579" y="5"/>
                    <a:pt x="540" y="1"/>
                    <a:pt x="49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54" name="Google Shape;1754;p27"/>
          <p:cNvGrpSpPr/>
          <p:nvPr/>
        </p:nvGrpSpPr>
        <p:grpSpPr>
          <a:xfrm flipH="1">
            <a:off x="10081417" y="2407001"/>
            <a:ext cx="3400111" cy="949979"/>
            <a:chOff x="6709575" y="3608950"/>
            <a:chExt cx="2840052" cy="793500"/>
          </a:xfrm>
        </p:grpSpPr>
        <p:sp>
          <p:nvSpPr>
            <p:cNvPr id="1755" name="Google Shape;1755;p27"/>
            <p:cNvSpPr/>
            <p:nvPr/>
          </p:nvSpPr>
          <p:spPr>
            <a:xfrm>
              <a:off x="6709575" y="3608950"/>
              <a:ext cx="2840052" cy="793500"/>
            </a:xfrm>
            <a:custGeom>
              <a:avLst/>
              <a:gdLst/>
              <a:ahLst/>
              <a:cxnLst/>
              <a:rect l="l" t="t" r="r" b="b"/>
              <a:pathLst>
                <a:path w="55262" h="15440" extrusionOk="0">
                  <a:moveTo>
                    <a:pt x="39472" y="1"/>
                  </a:moveTo>
                  <a:cubicBezTo>
                    <a:pt x="38436" y="1"/>
                    <a:pt x="37395" y="155"/>
                    <a:pt x="36430" y="425"/>
                  </a:cubicBezTo>
                  <a:cubicBezTo>
                    <a:pt x="34810" y="879"/>
                    <a:pt x="32457" y="1750"/>
                    <a:pt x="31503" y="3250"/>
                  </a:cubicBezTo>
                  <a:cubicBezTo>
                    <a:pt x="31049" y="3963"/>
                    <a:pt x="30827" y="4862"/>
                    <a:pt x="31151" y="5658"/>
                  </a:cubicBezTo>
                  <a:cubicBezTo>
                    <a:pt x="31336" y="6094"/>
                    <a:pt x="31670" y="6464"/>
                    <a:pt x="31836" y="6909"/>
                  </a:cubicBezTo>
                  <a:cubicBezTo>
                    <a:pt x="31987" y="7306"/>
                    <a:pt x="31861" y="7363"/>
                    <a:pt x="31650" y="7363"/>
                  </a:cubicBezTo>
                  <a:cubicBezTo>
                    <a:pt x="31565" y="7363"/>
                    <a:pt x="31466" y="7353"/>
                    <a:pt x="31365" y="7353"/>
                  </a:cubicBezTo>
                  <a:cubicBezTo>
                    <a:pt x="31226" y="7353"/>
                    <a:pt x="31085" y="7371"/>
                    <a:pt x="30975" y="7455"/>
                  </a:cubicBezTo>
                  <a:cubicBezTo>
                    <a:pt x="30734" y="7641"/>
                    <a:pt x="30549" y="8511"/>
                    <a:pt x="30623" y="8808"/>
                  </a:cubicBezTo>
                  <a:cubicBezTo>
                    <a:pt x="29867" y="8133"/>
                    <a:pt x="29094" y="7537"/>
                    <a:pt x="28041" y="7537"/>
                  </a:cubicBezTo>
                  <a:cubicBezTo>
                    <a:pt x="28010" y="7537"/>
                    <a:pt x="27978" y="7538"/>
                    <a:pt x="27946" y="7539"/>
                  </a:cubicBezTo>
                  <a:cubicBezTo>
                    <a:pt x="26445" y="7594"/>
                    <a:pt x="25491" y="8817"/>
                    <a:pt x="24750" y="9984"/>
                  </a:cubicBezTo>
                  <a:cubicBezTo>
                    <a:pt x="24556" y="9919"/>
                    <a:pt x="24463" y="9641"/>
                    <a:pt x="24232" y="9521"/>
                  </a:cubicBezTo>
                  <a:cubicBezTo>
                    <a:pt x="24064" y="9441"/>
                    <a:pt x="23887" y="9423"/>
                    <a:pt x="23701" y="9423"/>
                  </a:cubicBezTo>
                  <a:cubicBezTo>
                    <a:pt x="23629" y="9423"/>
                    <a:pt x="23556" y="9426"/>
                    <a:pt x="23481" y="9428"/>
                  </a:cubicBezTo>
                  <a:cubicBezTo>
                    <a:pt x="22870" y="9456"/>
                    <a:pt x="22555" y="9910"/>
                    <a:pt x="22157" y="10308"/>
                  </a:cubicBezTo>
                  <a:lnTo>
                    <a:pt x="22157" y="10308"/>
                  </a:lnTo>
                  <a:cubicBezTo>
                    <a:pt x="22222" y="8984"/>
                    <a:pt x="21694" y="7613"/>
                    <a:pt x="20832" y="6603"/>
                  </a:cubicBezTo>
                  <a:cubicBezTo>
                    <a:pt x="19793" y="5384"/>
                    <a:pt x="18241" y="4779"/>
                    <a:pt x="16689" y="4779"/>
                  </a:cubicBezTo>
                  <a:cubicBezTo>
                    <a:pt x="15033" y="4779"/>
                    <a:pt x="13376" y="5467"/>
                    <a:pt x="12339" y="6835"/>
                  </a:cubicBezTo>
                  <a:cubicBezTo>
                    <a:pt x="11820" y="7520"/>
                    <a:pt x="11412" y="8289"/>
                    <a:pt x="11107" y="9104"/>
                  </a:cubicBezTo>
                  <a:cubicBezTo>
                    <a:pt x="10995" y="9428"/>
                    <a:pt x="11005" y="9817"/>
                    <a:pt x="10912" y="10123"/>
                  </a:cubicBezTo>
                  <a:cubicBezTo>
                    <a:pt x="10868" y="10270"/>
                    <a:pt x="10787" y="10318"/>
                    <a:pt x="10684" y="10318"/>
                  </a:cubicBezTo>
                  <a:cubicBezTo>
                    <a:pt x="10481" y="10318"/>
                    <a:pt x="10194" y="10129"/>
                    <a:pt x="9949" y="10123"/>
                  </a:cubicBezTo>
                  <a:cubicBezTo>
                    <a:pt x="9911" y="10121"/>
                    <a:pt x="9873" y="10120"/>
                    <a:pt x="9836" y="10120"/>
                  </a:cubicBezTo>
                  <a:cubicBezTo>
                    <a:pt x="9341" y="10120"/>
                    <a:pt x="8881" y="10294"/>
                    <a:pt x="8596" y="10716"/>
                  </a:cubicBezTo>
                  <a:cubicBezTo>
                    <a:pt x="8201" y="10534"/>
                    <a:pt x="7823" y="10392"/>
                    <a:pt x="7466" y="10392"/>
                  </a:cubicBezTo>
                  <a:cubicBezTo>
                    <a:pt x="7078" y="10392"/>
                    <a:pt x="6715" y="10559"/>
                    <a:pt x="6383" y="11021"/>
                  </a:cubicBezTo>
                  <a:cubicBezTo>
                    <a:pt x="6123" y="11383"/>
                    <a:pt x="5994" y="11818"/>
                    <a:pt x="6031" y="12263"/>
                  </a:cubicBezTo>
                  <a:cubicBezTo>
                    <a:pt x="6068" y="12763"/>
                    <a:pt x="6466" y="13235"/>
                    <a:pt x="6392" y="13745"/>
                  </a:cubicBezTo>
                  <a:cubicBezTo>
                    <a:pt x="6381" y="13745"/>
                    <a:pt x="6370" y="13746"/>
                    <a:pt x="6360" y="13746"/>
                  </a:cubicBezTo>
                  <a:cubicBezTo>
                    <a:pt x="6052" y="13746"/>
                    <a:pt x="5886" y="13381"/>
                    <a:pt x="5566" y="13381"/>
                  </a:cubicBezTo>
                  <a:cubicBezTo>
                    <a:pt x="5551" y="13381"/>
                    <a:pt x="5536" y="13382"/>
                    <a:pt x="5521" y="13383"/>
                  </a:cubicBezTo>
                  <a:cubicBezTo>
                    <a:pt x="5104" y="13430"/>
                    <a:pt x="4780" y="13976"/>
                    <a:pt x="4669" y="14319"/>
                  </a:cubicBezTo>
                  <a:cubicBezTo>
                    <a:pt x="4539" y="14263"/>
                    <a:pt x="4484" y="14152"/>
                    <a:pt x="4521" y="13976"/>
                  </a:cubicBezTo>
                  <a:cubicBezTo>
                    <a:pt x="4428" y="13633"/>
                    <a:pt x="4215" y="13328"/>
                    <a:pt x="3928" y="13133"/>
                  </a:cubicBezTo>
                  <a:cubicBezTo>
                    <a:pt x="3515" y="12769"/>
                    <a:pt x="2854" y="12376"/>
                    <a:pt x="2249" y="12376"/>
                  </a:cubicBezTo>
                  <a:cubicBezTo>
                    <a:pt x="2162" y="12376"/>
                    <a:pt x="2076" y="12384"/>
                    <a:pt x="1992" y="12401"/>
                  </a:cubicBezTo>
                  <a:cubicBezTo>
                    <a:pt x="1085" y="12596"/>
                    <a:pt x="658" y="13615"/>
                    <a:pt x="362" y="14384"/>
                  </a:cubicBezTo>
                  <a:cubicBezTo>
                    <a:pt x="1" y="15338"/>
                    <a:pt x="112" y="15440"/>
                    <a:pt x="112" y="15440"/>
                  </a:cubicBezTo>
                  <a:lnTo>
                    <a:pt x="54428" y="15440"/>
                  </a:lnTo>
                  <a:cubicBezTo>
                    <a:pt x="54594" y="15440"/>
                    <a:pt x="55095" y="15291"/>
                    <a:pt x="55178" y="15143"/>
                  </a:cubicBezTo>
                  <a:cubicBezTo>
                    <a:pt x="55261" y="14967"/>
                    <a:pt x="55057" y="14949"/>
                    <a:pt x="55030" y="14847"/>
                  </a:cubicBezTo>
                  <a:cubicBezTo>
                    <a:pt x="54965" y="14560"/>
                    <a:pt x="54937" y="14263"/>
                    <a:pt x="54881" y="13967"/>
                  </a:cubicBezTo>
                  <a:cubicBezTo>
                    <a:pt x="54715" y="13226"/>
                    <a:pt x="54279" y="12624"/>
                    <a:pt x="53770" y="12087"/>
                  </a:cubicBezTo>
                  <a:cubicBezTo>
                    <a:pt x="53058" y="11333"/>
                    <a:pt x="52139" y="11017"/>
                    <a:pt x="51193" y="11017"/>
                  </a:cubicBezTo>
                  <a:cubicBezTo>
                    <a:pt x="50220" y="11017"/>
                    <a:pt x="49220" y="11352"/>
                    <a:pt x="48388" y="11892"/>
                  </a:cubicBezTo>
                  <a:cubicBezTo>
                    <a:pt x="47798" y="12276"/>
                    <a:pt x="47085" y="12994"/>
                    <a:pt x="46754" y="13729"/>
                  </a:cubicBezTo>
                  <a:lnTo>
                    <a:pt x="46754" y="13729"/>
                  </a:lnTo>
                  <a:cubicBezTo>
                    <a:pt x="46668" y="13371"/>
                    <a:pt x="46456" y="12958"/>
                    <a:pt x="46369" y="12855"/>
                  </a:cubicBezTo>
                  <a:cubicBezTo>
                    <a:pt x="45823" y="12216"/>
                    <a:pt x="45202" y="12420"/>
                    <a:pt x="44498" y="12216"/>
                  </a:cubicBezTo>
                  <a:cubicBezTo>
                    <a:pt x="44563" y="11966"/>
                    <a:pt x="44841" y="11799"/>
                    <a:pt x="44869" y="11503"/>
                  </a:cubicBezTo>
                  <a:cubicBezTo>
                    <a:pt x="44915" y="11142"/>
                    <a:pt x="44683" y="10799"/>
                    <a:pt x="44452" y="10558"/>
                  </a:cubicBezTo>
                  <a:cubicBezTo>
                    <a:pt x="44218" y="10318"/>
                    <a:pt x="43947" y="10223"/>
                    <a:pt x="43666" y="10223"/>
                  </a:cubicBezTo>
                  <a:cubicBezTo>
                    <a:pt x="43210" y="10223"/>
                    <a:pt x="42727" y="10473"/>
                    <a:pt x="42336" y="10761"/>
                  </a:cubicBezTo>
                  <a:lnTo>
                    <a:pt x="42336" y="10761"/>
                  </a:lnTo>
                  <a:cubicBezTo>
                    <a:pt x="42434" y="10635"/>
                    <a:pt x="42375" y="10478"/>
                    <a:pt x="42433" y="10299"/>
                  </a:cubicBezTo>
                  <a:cubicBezTo>
                    <a:pt x="42544" y="10067"/>
                    <a:pt x="42683" y="9854"/>
                    <a:pt x="42840" y="9660"/>
                  </a:cubicBezTo>
                  <a:cubicBezTo>
                    <a:pt x="43118" y="9317"/>
                    <a:pt x="43414" y="8993"/>
                    <a:pt x="43729" y="8687"/>
                  </a:cubicBezTo>
                  <a:cubicBezTo>
                    <a:pt x="44628" y="7752"/>
                    <a:pt x="45035" y="6316"/>
                    <a:pt x="45054" y="5029"/>
                  </a:cubicBezTo>
                  <a:cubicBezTo>
                    <a:pt x="45072" y="4204"/>
                    <a:pt x="45082" y="3371"/>
                    <a:pt x="44758" y="2593"/>
                  </a:cubicBezTo>
                  <a:cubicBezTo>
                    <a:pt x="44294" y="1462"/>
                    <a:pt x="43387" y="796"/>
                    <a:pt x="42257" y="425"/>
                  </a:cubicBezTo>
                  <a:cubicBezTo>
                    <a:pt x="41377" y="132"/>
                    <a:pt x="40427" y="1"/>
                    <a:pt x="3947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6" name="Google Shape;1756;p27"/>
            <p:cNvSpPr/>
            <p:nvPr/>
          </p:nvSpPr>
          <p:spPr>
            <a:xfrm>
              <a:off x="6715280" y="4285738"/>
              <a:ext cx="2827667" cy="116712"/>
            </a:xfrm>
            <a:custGeom>
              <a:avLst/>
              <a:gdLst/>
              <a:ahLst/>
              <a:cxnLst/>
              <a:rect l="l" t="t" r="r" b="b"/>
              <a:pathLst>
                <a:path w="55021" h="2271" extrusionOk="0">
                  <a:moveTo>
                    <a:pt x="34501" y="1"/>
                  </a:moveTo>
                  <a:cubicBezTo>
                    <a:pt x="34477" y="1"/>
                    <a:pt x="34454" y="1"/>
                    <a:pt x="34430" y="1"/>
                  </a:cubicBezTo>
                  <a:cubicBezTo>
                    <a:pt x="33615" y="1"/>
                    <a:pt x="32809" y="1"/>
                    <a:pt x="31994" y="140"/>
                  </a:cubicBezTo>
                  <a:cubicBezTo>
                    <a:pt x="30873" y="353"/>
                    <a:pt x="29799" y="742"/>
                    <a:pt x="28743" y="1168"/>
                  </a:cubicBezTo>
                  <a:cubicBezTo>
                    <a:pt x="28502" y="1270"/>
                    <a:pt x="28076" y="1335"/>
                    <a:pt x="27918" y="1567"/>
                  </a:cubicBezTo>
                  <a:cubicBezTo>
                    <a:pt x="27863" y="1641"/>
                    <a:pt x="27835" y="1743"/>
                    <a:pt x="27742" y="1798"/>
                  </a:cubicBezTo>
                  <a:cubicBezTo>
                    <a:pt x="27646" y="1859"/>
                    <a:pt x="27526" y="1873"/>
                    <a:pt x="27403" y="1873"/>
                  </a:cubicBezTo>
                  <a:cubicBezTo>
                    <a:pt x="27300" y="1873"/>
                    <a:pt x="27196" y="1863"/>
                    <a:pt x="27103" y="1863"/>
                  </a:cubicBezTo>
                  <a:cubicBezTo>
                    <a:pt x="26893" y="1863"/>
                    <a:pt x="26679" y="1871"/>
                    <a:pt x="26467" y="1871"/>
                  </a:cubicBezTo>
                  <a:cubicBezTo>
                    <a:pt x="26360" y="1871"/>
                    <a:pt x="26254" y="1869"/>
                    <a:pt x="26149" y="1863"/>
                  </a:cubicBezTo>
                  <a:cubicBezTo>
                    <a:pt x="25881" y="1854"/>
                    <a:pt x="25612" y="1807"/>
                    <a:pt x="25343" y="1807"/>
                  </a:cubicBezTo>
                  <a:cubicBezTo>
                    <a:pt x="24788" y="1807"/>
                    <a:pt x="24260" y="1789"/>
                    <a:pt x="23722" y="1752"/>
                  </a:cubicBezTo>
                  <a:cubicBezTo>
                    <a:pt x="23269" y="1724"/>
                    <a:pt x="22713" y="1706"/>
                    <a:pt x="22287" y="1548"/>
                  </a:cubicBezTo>
                  <a:cubicBezTo>
                    <a:pt x="22203" y="1502"/>
                    <a:pt x="22120" y="1446"/>
                    <a:pt x="22046" y="1381"/>
                  </a:cubicBezTo>
                  <a:cubicBezTo>
                    <a:pt x="21962" y="1335"/>
                    <a:pt x="21879" y="1307"/>
                    <a:pt x="21787" y="1270"/>
                  </a:cubicBezTo>
                  <a:cubicBezTo>
                    <a:pt x="21546" y="1159"/>
                    <a:pt x="21240" y="1104"/>
                    <a:pt x="21073" y="890"/>
                  </a:cubicBezTo>
                  <a:cubicBezTo>
                    <a:pt x="20953" y="742"/>
                    <a:pt x="20916" y="631"/>
                    <a:pt x="20749" y="529"/>
                  </a:cubicBezTo>
                  <a:cubicBezTo>
                    <a:pt x="20295" y="261"/>
                    <a:pt x="19767" y="159"/>
                    <a:pt x="19249" y="94"/>
                  </a:cubicBezTo>
                  <a:cubicBezTo>
                    <a:pt x="19010" y="59"/>
                    <a:pt x="18771" y="47"/>
                    <a:pt x="18530" y="47"/>
                  </a:cubicBezTo>
                  <a:cubicBezTo>
                    <a:pt x="17938" y="47"/>
                    <a:pt x="17340" y="122"/>
                    <a:pt x="16748" y="122"/>
                  </a:cubicBezTo>
                  <a:cubicBezTo>
                    <a:pt x="16127" y="122"/>
                    <a:pt x="15516" y="177"/>
                    <a:pt x="14895" y="177"/>
                  </a:cubicBezTo>
                  <a:lnTo>
                    <a:pt x="13311" y="177"/>
                  </a:lnTo>
                  <a:cubicBezTo>
                    <a:pt x="13269" y="176"/>
                    <a:pt x="13227" y="176"/>
                    <a:pt x="13185" y="176"/>
                  </a:cubicBezTo>
                  <a:cubicBezTo>
                    <a:pt x="12895" y="176"/>
                    <a:pt x="12612" y="203"/>
                    <a:pt x="12329" y="251"/>
                  </a:cubicBezTo>
                  <a:cubicBezTo>
                    <a:pt x="12107" y="298"/>
                    <a:pt x="11894" y="381"/>
                    <a:pt x="11672" y="409"/>
                  </a:cubicBezTo>
                  <a:cubicBezTo>
                    <a:pt x="11292" y="464"/>
                    <a:pt x="10912" y="501"/>
                    <a:pt x="10523" y="566"/>
                  </a:cubicBezTo>
                  <a:cubicBezTo>
                    <a:pt x="10143" y="622"/>
                    <a:pt x="9754" y="752"/>
                    <a:pt x="9356" y="844"/>
                  </a:cubicBezTo>
                  <a:cubicBezTo>
                    <a:pt x="8967" y="937"/>
                    <a:pt x="8606" y="1029"/>
                    <a:pt x="8235" y="1113"/>
                  </a:cubicBezTo>
                  <a:cubicBezTo>
                    <a:pt x="7911" y="1187"/>
                    <a:pt x="7606" y="1298"/>
                    <a:pt x="7281" y="1335"/>
                  </a:cubicBezTo>
                  <a:cubicBezTo>
                    <a:pt x="6957" y="1381"/>
                    <a:pt x="6614" y="1428"/>
                    <a:pt x="6281" y="1493"/>
                  </a:cubicBezTo>
                  <a:cubicBezTo>
                    <a:pt x="5151" y="1687"/>
                    <a:pt x="4012" y="1622"/>
                    <a:pt x="2872" y="1706"/>
                  </a:cubicBezTo>
                  <a:cubicBezTo>
                    <a:pt x="2307" y="1761"/>
                    <a:pt x="1742" y="1863"/>
                    <a:pt x="1187" y="2021"/>
                  </a:cubicBezTo>
                  <a:cubicBezTo>
                    <a:pt x="779" y="2132"/>
                    <a:pt x="409" y="2196"/>
                    <a:pt x="1" y="2271"/>
                  </a:cubicBezTo>
                  <a:lnTo>
                    <a:pt x="55021" y="2234"/>
                  </a:lnTo>
                  <a:lnTo>
                    <a:pt x="55011" y="2178"/>
                  </a:lnTo>
                  <a:cubicBezTo>
                    <a:pt x="54959" y="2163"/>
                    <a:pt x="54899" y="2159"/>
                    <a:pt x="54835" y="2159"/>
                  </a:cubicBezTo>
                  <a:cubicBezTo>
                    <a:pt x="54739" y="2159"/>
                    <a:pt x="54637" y="2169"/>
                    <a:pt x="54548" y="2169"/>
                  </a:cubicBezTo>
                  <a:cubicBezTo>
                    <a:pt x="54512" y="2170"/>
                    <a:pt x="54475" y="2171"/>
                    <a:pt x="54438" y="2171"/>
                  </a:cubicBezTo>
                  <a:cubicBezTo>
                    <a:pt x="54259" y="2171"/>
                    <a:pt x="54076" y="2153"/>
                    <a:pt x="53900" y="2122"/>
                  </a:cubicBezTo>
                  <a:cubicBezTo>
                    <a:pt x="53752" y="2095"/>
                    <a:pt x="53596" y="2087"/>
                    <a:pt x="53439" y="2087"/>
                  </a:cubicBezTo>
                  <a:cubicBezTo>
                    <a:pt x="53163" y="2087"/>
                    <a:pt x="52881" y="2113"/>
                    <a:pt x="52622" y="2113"/>
                  </a:cubicBezTo>
                  <a:lnTo>
                    <a:pt x="50454" y="2113"/>
                  </a:lnTo>
                  <a:cubicBezTo>
                    <a:pt x="50093" y="2113"/>
                    <a:pt x="49750" y="2095"/>
                    <a:pt x="49389" y="2067"/>
                  </a:cubicBezTo>
                  <a:cubicBezTo>
                    <a:pt x="49009" y="2039"/>
                    <a:pt x="48620" y="2048"/>
                    <a:pt x="48240" y="1983"/>
                  </a:cubicBezTo>
                  <a:cubicBezTo>
                    <a:pt x="47675" y="1882"/>
                    <a:pt x="47110" y="1770"/>
                    <a:pt x="46536" y="1696"/>
                  </a:cubicBezTo>
                  <a:cubicBezTo>
                    <a:pt x="46230" y="1659"/>
                    <a:pt x="45915" y="1604"/>
                    <a:pt x="45610" y="1585"/>
                  </a:cubicBezTo>
                  <a:cubicBezTo>
                    <a:pt x="45304" y="1557"/>
                    <a:pt x="44998" y="1585"/>
                    <a:pt x="44693" y="1548"/>
                  </a:cubicBezTo>
                  <a:cubicBezTo>
                    <a:pt x="44433" y="1530"/>
                    <a:pt x="44174" y="1520"/>
                    <a:pt x="43915" y="1520"/>
                  </a:cubicBezTo>
                  <a:cubicBezTo>
                    <a:pt x="43646" y="1520"/>
                    <a:pt x="43378" y="1576"/>
                    <a:pt x="43109" y="1585"/>
                  </a:cubicBezTo>
                  <a:cubicBezTo>
                    <a:pt x="42945" y="1588"/>
                    <a:pt x="42778" y="1593"/>
                    <a:pt x="42611" y="1593"/>
                  </a:cubicBezTo>
                  <a:cubicBezTo>
                    <a:pt x="42298" y="1593"/>
                    <a:pt x="41984" y="1577"/>
                    <a:pt x="41682" y="1511"/>
                  </a:cubicBezTo>
                  <a:cubicBezTo>
                    <a:pt x="41340" y="1437"/>
                    <a:pt x="41062" y="1205"/>
                    <a:pt x="40738" y="1066"/>
                  </a:cubicBezTo>
                  <a:cubicBezTo>
                    <a:pt x="40163" y="816"/>
                    <a:pt x="39598" y="576"/>
                    <a:pt x="38978" y="464"/>
                  </a:cubicBezTo>
                  <a:cubicBezTo>
                    <a:pt x="38246" y="335"/>
                    <a:pt x="37514" y="270"/>
                    <a:pt x="36773" y="205"/>
                  </a:cubicBezTo>
                  <a:cubicBezTo>
                    <a:pt x="36010" y="142"/>
                    <a:pt x="35264" y="1"/>
                    <a:pt x="34501" y="1"/>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7" name="Google Shape;1757;p27"/>
            <p:cNvSpPr/>
            <p:nvPr/>
          </p:nvSpPr>
          <p:spPr>
            <a:xfrm>
              <a:off x="8001531" y="4237223"/>
              <a:ext cx="433239" cy="74622"/>
            </a:xfrm>
            <a:custGeom>
              <a:avLst/>
              <a:gdLst/>
              <a:ahLst/>
              <a:cxnLst/>
              <a:rect l="l" t="t" r="r" b="b"/>
              <a:pathLst>
                <a:path w="8430" h="1452" extrusionOk="0">
                  <a:moveTo>
                    <a:pt x="5734" y="0"/>
                  </a:moveTo>
                  <a:cubicBezTo>
                    <a:pt x="5638" y="0"/>
                    <a:pt x="5543" y="10"/>
                    <a:pt x="5447" y="28"/>
                  </a:cubicBezTo>
                  <a:cubicBezTo>
                    <a:pt x="5317" y="38"/>
                    <a:pt x="5187" y="38"/>
                    <a:pt x="5058" y="38"/>
                  </a:cubicBezTo>
                  <a:cubicBezTo>
                    <a:pt x="4706" y="56"/>
                    <a:pt x="4354" y="112"/>
                    <a:pt x="4002" y="158"/>
                  </a:cubicBezTo>
                  <a:cubicBezTo>
                    <a:pt x="3131" y="251"/>
                    <a:pt x="2242" y="269"/>
                    <a:pt x="1381" y="436"/>
                  </a:cubicBezTo>
                  <a:cubicBezTo>
                    <a:pt x="1001" y="501"/>
                    <a:pt x="630" y="593"/>
                    <a:pt x="278" y="723"/>
                  </a:cubicBezTo>
                  <a:cubicBezTo>
                    <a:pt x="223" y="742"/>
                    <a:pt x="0" y="843"/>
                    <a:pt x="0" y="917"/>
                  </a:cubicBezTo>
                  <a:cubicBezTo>
                    <a:pt x="0" y="1001"/>
                    <a:pt x="269" y="1075"/>
                    <a:pt x="325" y="1093"/>
                  </a:cubicBezTo>
                  <a:cubicBezTo>
                    <a:pt x="389" y="1098"/>
                    <a:pt x="452" y="1100"/>
                    <a:pt x="514" y="1100"/>
                  </a:cubicBezTo>
                  <a:cubicBezTo>
                    <a:pt x="577" y="1100"/>
                    <a:pt x="640" y="1098"/>
                    <a:pt x="704" y="1093"/>
                  </a:cubicBezTo>
                  <a:cubicBezTo>
                    <a:pt x="862" y="1093"/>
                    <a:pt x="1010" y="1140"/>
                    <a:pt x="1167" y="1140"/>
                  </a:cubicBezTo>
                  <a:cubicBezTo>
                    <a:pt x="1668" y="1158"/>
                    <a:pt x="2159" y="1232"/>
                    <a:pt x="2640" y="1353"/>
                  </a:cubicBezTo>
                  <a:cubicBezTo>
                    <a:pt x="2798" y="1399"/>
                    <a:pt x="2955" y="1427"/>
                    <a:pt x="3122" y="1445"/>
                  </a:cubicBezTo>
                  <a:cubicBezTo>
                    <a:pt x="3171" y="1450"/>
                    <a:pt x="3219" y="1452"/>
                    <a:pt x="3266" y="1452"/>
                  </a:cubicBezTo>
                  <a:cubicBezTo>
                    <a:pt x="3533" y="1452"/>
                    <a:pt x="3781" y="1392"/>
                    <a:pt x="4048" y="1353"/>
                  </a:cubicBezTo>
                  <a:cubicBezTo>
                    <a:pt x="3844" y="1316"/>
                    <a:pt x="3918" y="1288"/>
                    <a:pt x="4011" y="1279"/>
                  </a:cubicBezTo>
                  <a:cubicBezTo>
                    <a:pt x="4122" y="1260"/>
                    <a:pt x="4243" y="1242"/>
                    <a:pt x="4354" y="1223"/>
                  </a:cubicBezTo>
                  <a:cubicBezTo>
                    <a:pt x="4632" y="1177"/>
                    <a:pt x="4910" y="1121"/>
                    <a:pt x="5187" y="1084"/>
                  </a:cubicBezTo>
                  <a:cubicBezTo>
                    <a:pt x="5928" y="992"/>
                    <a:pt x="6651" y="862"/>
                    <a:pt x="7383" y="760"/>
                  </a:cubicBezTo>
                  <a:cubicBezTo>
                    <a:pt x="7670" y="714"/>
                    <a:pt x="7948" y="649"/>
                    <a:pt x="8216" y="556"/>
                  </a:cubicBezTo>
                  <a:cubicBezTo>
                    <a:pt x="8263" y="538"/>
                    <a:pt x="8420" y="501"/>
                    <a:pt x="8429" y="454"/>
                  </a:cubicBezTo>
                  <a:cubicBezTo>
                    <a:pt x="8309" y="427"/>
                    <a:pt x="8198" y="362"/>
                    <a:pt x="8077" y="334"/>
                  </a:cubicBezTo>
                  <a:cubicBezTo>
                    <a:pt x="7874" y="297"/>
                    <a:pt x="7670" y="288"/>
                    <a:pt x="7475" y="251"/>
                  </a:cubicBezTo>
                  <a:cubicBezTo>
                    <a:pt x="7207" y="204"/>
                    <a:pt x="6947" y="121"/>
                    <a:pt x="6688" y="93"/>
                  </a:cubicBezTo>
                  <a:cubicBezTo>
                    <a:pt x="6419" y="56"/>
                    <a:pt x="6160" y="38"/>
                    <a:pt x="5891" y="10"/>
                  </a:cubicBezTo>
                  <a:cubicBezTo>
                    <a:pt x="5839" y="3"/>
                    <a:pt x="5786" y="0"/>
                    <a:pt x="5734" y="0"/>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8" name="Google Shape;1758;p27"/>
            <p:cNvSpPr/>
            <p:nvPr/>
          </p:nvSpPr>
          <p:spPr>
            <a:xfrm>
              <a:off x="8832188" y="4321455"/>
              <a:ext cx="94305" cy="19581"/>
            </a:xfrm>
            <a:custGeom>
              <a:avLst/>
              <a:gdLst/>
              <a:ahLst/>
              <a:cxnLst/>
              <a:rect l="l" t="t" r="r" b="b"/>
              <a:pathLst>
                <a:path w="1835" h="381" extrusionOk="0">
                  <a:moveTo>
                    <a:pt x="694" y="1"/>
                  </a:moveTo>
                  <a:cubicBezTo>
                    <a:pt x="465" y="1"/>
                    <a:pt x="240" y="29"/>
                    <a:pt x="1" y="29"/>
                  </a:cubicBezTo>
                  <a:cubicBezTo>
                    <a:pt x="556" y="223"/>
                    <a:pt x="760" y="307"/>
                    <a:pt x="918" y="344"/>
                  </a:cubicBezTo>
                  <a:cubicBezTo>
                    <a:pt x="1047" y="371"/>
                    <a:pt x="1177" y="381"/>
                    <a:pt x="1307" y="381"/>
                  </a:cubicBezTo>
                  <a:cubicBezTo>
                    <a:pt x="1418" y="381"/>
                    <a:pt x="1816" y="371"/>
                    <a:pt x="1835" y="214"/>
                  </a:cubicBezTo>
                  <a:cubicBezTo>
                    <a:pt x="1603" y="168"/>
                    <a:pt x="1362" y="103"/>
                    <a:pt x="1131" y="47"/>
                  </a:cubicBezTo>
                  <a:cubicBezTo>
                    <a:pt x="981" y="12"/>
                    <a:pt x="837" y="1"/>
                    <a:pt x="694" y="1"/>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9" name="Google Shape;1759;p27"/>
            <p:cNvSpPr/>
            <p:nvPr/>
          </p:nvSpPr>
          <p:spPr>
            <a:xfrm>
              <a:off x="8281928" y="3977331"/>
              <a:ext cx="264774" cy="135676"/>
            </a:xfrm>
            <a:custGeom>
              <a:avLst/>
              <a:gdLst/>
              <a:ahLst/>
              <a:cxnLst/>
              <a:rect l="l" t="t" r="r" b="b"/>
              <a:pathLst>
                <a:path w="5152" h="2640" extrusionOk="0">
                  <a:moveTo>
                    <a:pt x="1621" y="0"/>
                  </a:moveTo>
                  <a:cubicBezTo>
                    <a:pt x="1362" y="19"/>
                    <a:pt x="1093" y="65"/>
                    <a:pt x="843" y="148"/>
                  </a:cubicBezTo>
                  <a:cubicBezTo>
                    <a:pt x="621" y="222"/>
                    <a:pt x="417" y="352"/>
                    <a:pt x="250" y="519"/>
                  </a:cubicBezTo>
                  <a:cubicBezTo>
                    <a:pt x="65" y="732"/>
                    <a:pt x="0" y="1019"/>
                    <a:pt x="74" y="1288"/>
                  </a:cubicBezTo>
                  <a:cubicBezTo>
                    <a:pt x="176" y="1528"/>
                    <a:pt x="371" y="1714"/>
                    <a:pt x="611" y="1816"/>
                  </a:cubicBezTo>
                  <a:cubicBezTo>
                    <a:pt x="963" y="2010"/>
                    <a:pt x="1343" y="2158"/>
                    <a:pt x="1732" y="2269"/>
                  </a:cubicBezTo>
                  <a:cubicBezTo>
                    <a:pt x="1927" y="2325"/>
                    <a:pt x="2130" y="2381"/>
                    <a:pt x="2325" y="2408"/>
                  </a:cubicBezTo>
                  <a:cubicBezTo>
                    <a:pt x="2612" y="2445"/>
                    <a:pt x="2909" y="2455"/>
                    <a:pt x="3186" y="2464"/>
                  </a:cubicBezTo>
                  <a:cubicBezTo>
                    <a:pt x="3214" y="2465"/>
                    <a:pt x="3242" y="2465"/>
                    <a:pt x="3269" y="2465"/>
                  </a:cubicBezTo>
                  <a:cubicBezTo>
                    <a:pt x="3507" y="2465"/>
                    <a:pt x="3755" y="2444"/>
                    <a:pt x="4000" y="2444"/>
                  </a:cubicBezTo>
                  <a:cubicBezTo>
                    <a:pt x="4142" y="2444"/>
                    <a:pt x="4282" y="2451"/>
                    <a:pt x="4418" y="2473"/>
                  </a:cubicBezTo>
                  <a:cubicBezTo>
                    <a:pt x="4622" y="2501"/>
                    <a:pt x="4807" y="2584"/>
                    <a:pt x="5002" y="2631"/>
                  </a:cubicBezTo>
                  <a:cubicBezTo>
                    <a:pt x="5027" y="2637"/>
                    <a:pt x="5048" y="2640"/>
                    <a:pt x="5065" y="2640"/>
                  </a:cubicBezTo>
                  <a:cubicBezTo>
                    <a:pt x="5151" y="2640"/>
                    <a:pt x="5132" y="2563"/>
                    <a:pt x="5132" y="2455"/>
                  </a:cubicBezTo>
                  <a:cubicBezTo>
                    <a:pt x="5132" y="1742"/>
                    <a:pt x="4613" y="1158"/>
                    <a:pt x="3992" y="843"/>
                  </a:cubicBezTo>
                  <a:cubicBezTo>
                    <a:pt x="3770" y="741"/>
                    <a:pt x="3529" y="593"/>
                    <a:pt x="3279" y="574"/>
                  </a:cubicBezTo>
                  <a:cubicBezTo>
                    <a:pt x="3001" y="547"/>
                    <a:pt x="2723" y="491"/>
                    <a:pt x="2455" y="398"/>
                  </a:cubicBezTo>
                  <a:cubicBezTo>
                    <a:pt x="2214" y="204"/>
                    <a:pt x="1954" y="0"/>
                    <a:pt x="16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0" name="Google Shape;1760;p27"/>
            <p:cNvSpPr/>
            <p:nvPr/>
          </p:nvSpPr>
          <p:spPr>
            <a:xfrm>
              <a:off x="8297140" y="3610697"/>
              <a:ext cx="730287" cy="491055"/>
            </a:xfrm>
            <a:custGeom>
              <a:avLst/>
              <a:gdLst/>
              <a:ahLst/>
              <a:cxnLst/>
              <a:rect l="l" t="t" r="r" b="b"/>
              <a:pathLst>
                <a:path w="14210" h="9555" extrusionOk="0">
                  <a:moveTo>
                    <a:pt x="8856" y="0"/>
                  </a:moveTo>
                  <a:cubicBezTo>
                    <a:pt x="8543" y="0"/>
                    <a:pt x="8230" y="17"/>
                    <a:pt x="7920" y="48"/>
                  </a:cubicBezTo>
                  <a:cubicBezTo>
                    <a:pt x="7448" y="95"/>
                    <a:pt x="6975" y="132"/>
                    <a:pt x="6503" y="197"/>
                  </a:cubicBezTo>
                  <a:cubicBezTo>
                    <a:pt x="6271" y="224"/>
                    <a:pt x="6040" y="243"/>
                    <a:pt x="5799" y="280"/>
                  </a:cubicBezTo>
                  <a:cubicBezTo>
                    <a:pt x="5391" y="345"/>
                    <a:pt x="4984" y="447"/>
                    <a:pt x="4585" y="586"/>
                  </a:cubicBezTo>
                  <a:cubicBezTo>
                    <a:pt x="4196" y="734"/>
                    <a:pt x="3826" y="901"/>
                    <a:pt x="3474" y="1114"/>
                  </a:cubicBezTo>
                  <a:cubicBezTo>
                    <a:pt x="3326" y="1206"/>
                    <a:pt x="3196" y="1327"/>
                    <a:pt x="3048" y="1428"/>
                  </a:cubicBezTo>
                  <a:cubicBezTo>
                    <a:pt x="2863" y="1558"/>
                    <a:pt x="2659" y="1679"/>
                    <a:pt x="2455" y="1799"/>
                  </a:cubicBezTo>
                  <a:cubicBezTo>
                    <a:pt x="2159" y="1966"/>
                    <a:pt x="1872" y="2160"/>
                    <a:pt x="1612" y="2383"/>
                  </a:cubicBezTo>
                  <a:cubicBezTo>
                    <a:pt x="1501" y="2494"/>
                    <a:pt x="1381" y="2596"/>
                    <a:pt x="1260" y="2688"/>
                  </a:cubicBezTo>
                  <a:cubicBezTo>
                    <a:pt x="982" y="2864"/>
                    <a:pt x="834" y="3142"/>
                    <a:pt x="751" y="3188"/>
                  </a:cubicBezTo>
                  <a:cubicBezTo>
                    <a:pt x="399" y="3485"/>
                    <a:pt x="158" y="3892"/>
                    <a:pt x="84" y="4346"/>
                  </a:cubicBezTo>
                  <a:cubicBezTo>
                    <a:pt x="0" y="4800"/>
                    <a:pt x="130" y="5263"/>
                    <a:pt x="427" y="5615"/>
                  </a:cubicBezTo>
                  <a:cubicBezTo>
                    <a:pt x="538" y="5736"/>
                    <a:pt x="667" y="5847"/>
                    <a:pt x="797" y="5939"/>
                  </a:cubicBezTo>
                  <a:cubicBezTo>
                    <a:pt x="955" y="6069"/>
                    <a:pt x="1047" y="6245"/>
                    <a:pt x="1195" y="6393"/>
                  </a:cubicBezTo>
                  <a:cubicBezTo>
                    <a:pt x="1334" y="6541"/>
                    <a:pt x="1482" y="6690"/>
                    <a:pt x="1640" y="6829"/>
                  </a:cubicBezTo>
                  <a:cubicBezTo>
                    <a:pt x="1918" y="7051"/>
                    <a:pt x="2233" y="7153"/>
                    <a:pt x="2557" y="7301"/>
                  </a:cubicBezTo>
                  <a:cubicBezTo>
                    <a:pt x="2835" y="7412"/>
                    <a:pt x="3131" y="7495"/>
                    <a:pt x="3428" y="7551"/>
                  </a:cubicBezTo>
                  <a:cubicBezTo>
                    <a:pt x="3770" y="7634"/>
                    <a:pt x="4113" y="7708"/>
                    <a:pt x="4446" y="7792"/>
                  </a:cubicBezTo>
                  <a:cubicBezTo>
                    <a:pt x="5317" y="8005"/>
                    <a:pt x="6160" y="8338"/>
                    <a:pt x="6938" y="8764"/>
                  </a:cubicBezTo>
                  <a:cubicBezTo>
                    <a:pt x="7346" y="9014"/>
                    <a:pt x="7762" y="9209"/>
                    <a:pt x="8207" y="9366"/>
                  </a:cubicBezTo>
                  <a:cubicBezTo>
                    <a:pt x="8550" y="9478"/>
                    <a:pt x="8911" y="9542"/>
                    <a:pt x="9282" y="9552"/>
                  </a:cubicBezTo>
                  <a:cubicBezTo>
                    <a:pt x="9326" y="9554"/>
                    <a:pt x="9370" y="9554"/>
                    <a:pt x="9414" y="9554"/>
                  </a:cubicBezTo>
                  <a:cubicBezTo>
                    <a:pt x="9814" y="9554"/>
                    <a:pt x="10212" y="9479"/>
                    <a:pt x="10588" y="9320"/>
                  </a:cubicBezTo>
                  <a:cubicBezTo>
                    <a:pt x="11051" y="9116"/>
                    <a:pt x="11477" y="8857"/>
                    <a:pt x="11875" y="8561"/>
                  </a:cubicBezTo>
                  <a:cubicBezTo>
                    <a:pt x="12199" y="8320"/>
                    <a:pt x="12570" y="8144"/>
                    <a:pt x="12866" y="7875"/>
                  </a:cubicBezTo>
                  <a:cubicBezTo>
                    <a:pt x="13005" y="7746"/>
                    <a:pt x="13042" y="7560"/>
                    <a:pt x="13098" y="7384"/>
                  </a:cubicBezTo>
                  <a:cubicBezTo>
                    <a:pt x="13144" y="7236"/>
                    <a:pt x="13163" y="7069"/>
                    <a:pt x="13209" y="6921"/>
                  </a:cubicBezTo>
                  <a:cubicBezTo>
                    <a:pt x="13311" y="6662"/>
                    <a:pt x="13422" y="6402"/>
                    <a:pt x="13561" y="6162"/>
                  </a:cubicBezTo>
                  <a:cubicBezTo>
                    <a:pt x="13653" y="5967"/>
                    <a:pt x="13746" y="5754"/>
                    <a:pt x="13839" y="5560"/>
                  </a:cubicBezTo>
                  <a:cubicBezTo>
                    <a:pt x="13876" y="5458"/>
                    <a:pt x="13894" y="5347"/>
                    <a:pt x="13941" y="5245"/>
                  </a:cubicBezTo>
                  <a:cubicBezTo>
                    <a:pt x="13996" y="5143"/>
                    <a:pt x="14033" y="5032"/>
                    <a:pt x="14061" y="4920"/>
                  </a:cubicBezTo>
                  <a:cubicBezTo>
                    <a:pt x="14117" y="4735"/>
                    <a:pt x="14154" y="4550"/>
                    <a:pt x="14181" y="4355"/>
                  </a:cubicBezTo>
                  <a:cubicBezTo>
                    <a:pt x="14209" y="4050"/>
                    <a:pt x="14061" y="3726"/>
                    <a:pt x="13968" y="3448"/>
                  </a:cubicBezTo>
                  <a:cubicBezTo>
                    <a:pt x="13885" y="3170"/>
                    <a:pt x="13774" y="2901"/>
                    <a:pt x="13626" y="2660"/>
                  </a:cubicBezTo>
                  <a:cubicBezTo>
                    <a:pt x="13459" y="2410"/>
                    <a:pt x="13274" y="2188"/>
                    <a:pt x="13098" y="1947"/>
                  </a:cubicBezTo>
                  <a:cubicBezTo>
                    <a:pt x="12894" y="1716"/>
                    <a:pt x="12681" y="1503"/>
                    <a:pt x="12449" y="1299"/>
                  </a:cubicBezTo>
                  <a:cubicBezTo>
                    <a:pt x="12273" y="1141"/>
                    <a:pt x="12097" y="965"/>
                    <a:pt x="11921" y="808"/>
                  </a:cubicBezTo>
                  <a:cubicBezTo>
                    <a:pt x="11736" y="650"/>
                    <a:pt x="11569" y="456"/>
                    <a:pt x="11338" y="363"/>
                  </a:cubicBezTo>
                  <a:cubicBezTo>
                    <a:pt x="11208" y="336"/>
                    <a:pt x="11078" y="298"/>
                    <a:pt x="10949" y="280"/>
                  </a:cubicBezTo>
                  <a:cubicBezTo>
                    <a:pt x="10810" y="252"/>
                    <a:pt x="10680" y="224"/>
                    <a:pt x="10541" y="197"/>
                  </a:cubicBezTo>
                  <a:cubicBezTo>
                    <a:pt x="10226" y="122"/>
                    <a:pt x="9893" y="58"/>
                    <a:pt x="9569" y="30"/>
                  </a:cubicBezTo>
                  <a:cubicBezTo>
                    <a:pt x="9332" y="10"/>
                    <a:pt x="9095" y="0"/>
                    <a:pt x="88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1" name="Google Shape;1761;p27"/>
            <p:cNvSpPr/>
            <p:nvPr/>
          </p:nvSpPr>
          <p:spPr>
            <a:xfrm>
              <a:off x="8762191" y="4103962"/>
              <a:ext cx="120978" cy="40857"/>
            </a:xfrm>
            <a:custGeom>
              <a:avLst/>
              <a:gdLst/>
              <a:ahLst/>
              <a:cxnLst/>
              <a:rect l="l" t="t" r="r" b="b"/>
              <a:pathLst>
                <a:path w="2354" h="795" extrusionOk="0">
                  <a:moveTo>
                    <a:pt x="983" y="0"/>
                  </a:moveTo>
                  <a:cubicBezTo>
                    <a:pt x="807" y="0"/>
                    <a:pt x="622" y="9"/>
                    <a:pt x="446" y="37"/>
                  </a:cubicBezTo>
                  <a:cubicBezTo>
                    <a:pt x="233" y="74"/>
                    <a:pt x="158" y="176"/>
                    <a:pt x="1" y="352"/>
                  </a:cubicBezTo>
                  <a:cubicBezTo>
                    <a:pt x="20" y="537"/>
                    <a:pt x="547" y="750"/>
                    <a:pt x="1020" y="787"/>
                  </a:cubicBezTo>
                  <a:cubicBezTo>
                    <a:pt x="1079" y="792"/>
                    <a:pt x="1140" y="795"/>
                    <a:pt x="1200" y="795"/>
                  </a:cubicBezTo>
                  <a:cubicBezTo>
                    <a:pt x="1366" y="795"/>
                    <a:pt x="1533" y="777"/>
                    <a:pt x="1696" y="750"/>
                  </a:cubicBezTo>
                  <a:cubicBezTo>
                    <a:pt x="1863" y="722"/>
                    <a:pt x="2029" y="676"/>
                    <a:pt x="2196" y="611"/>
                  </a:cubicBezTo>
                  <a:cubicBezTo>
                    <a:pt x="2280" y="565"/>
                    <a:pt x="2354" y="500"/>
                    <a:pt x="2326" y="389"/>
                  </a:cubicBezTo>
                  <a:cubicBezTo>
                    <a:pt x="2307" y="324"/>
                    <a:pt x="2280" y="269"/>
                    <a:pt x="2224" y="232"/>
                  </a:cubicBezTo>
                  <a:cubicBezTo>
                    <a:pt x="2200" y="216"/>
                    <a:pt x="2165" y="212"/>
                    <a:pt x="2128" y="212"/>
                  </a:cubicBezTo>
                  <a:cubicBezTo>
                    <a:pt x="2093" y="212"/>
                    <a:pt x="2055" y="215"/>
                    <a:pt x="2021" y="215"/>
                  </a:cubicBezTo>
                  <a:cubicBezTo>
                    <a:pt x="2008" y="215"/>
                    <a:pt x="1995" y="215"/>
                    <a:pt x="1983" y="213"/>
                  </a:cubicBezTo>
                  <a:cubicBezTo>
                    <a:pt x="1863" y="176"/>
                    <a:pt x="1724" y="148"/>
                    <a:pt x="1594" y="102"/>
                  </a:cubicBezTo>
                  <a:cubicBezTo>
                    <a:pt x="1400" y="28"/>
                    <a:pt x="1196" y="0"/>
                    <a:pt x="9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2" name="Google Shape;1762;p27"/>
            <p:cNvSpPr/>
            <p:nvPr/>
          </p:nvSpPr>
          <p:spPr>
            <a:xfrm>
              <a:off x="8739167" y="4131200"/>
              <a:ext cx="271609" cy="126169"/>
            </a:xfrm>
            <a:custGeom>
              <a:avLst/>
              <a:gdLst/>
              <a:ahLst/>
              <a:cxnLst/>
              <a:rect l="l" t="t" r="r" b="b"/>
              <a:pathLst>
                <a:path w="5285" h="2455" extrusionOk="0">
                  <a:moveTo>
                    <a:pt x="4257" y="0"/>
                  </a:moveTo>
                  <a:cubicBezTo>
                    <a:pt x="4162" y="0"/>
                    <a:pt x="4067" y="19"/>
                    <a:pt x="3978" y="54"/>
                  </a:cubicBezTo>
                  <a:cubicBezTo>
                    <a:pt x="3580" y="128"/>
                    <a:pt x="3181" y="267"/>
                    <a:pt x="2820" y="461"/>
                  </a:cubicBezTo>
                  <a:cubicBezTo>
                    <a:pt x="2163" y="785"/>
                    <a:pt x="1468" y="1026"/>
                    <a:pt x="755" y="1184"/>
                  </a:cubicBezTo>
                  <a:cubicBezTo>
                    <a:pt x="711" y="1147"/>
                    <a:pt x="654" y="1131"/>
                    <a:pt x="593" y="1131"/>
                  </a:cubicBezTo>
                  <a:cubicBezTo>
                    <a:pt x="340" y="1131"/>
                    <a:pt x="0" y="1405"/>
                    <a:pt x="97" y="1702"/>
                  </a:cubicBezTo>
                  <a:cubicBezTo>
                    <a:pt x="162" y="1906"/>
                    <a:pt x="430" y="2054"/>
                    <a:pt x="597" y="2147"/>
                  </a:cubicBezTo>
                  <a:cubicBezTo>
                    <a:pt x="920" y="2317"/>
                    <a:pt x="1289" y="2409"/>
                    <a:pt x="1655" y="2409"/>
                  </a:cubicBezTo>
                  <a:cubicBezTo>
                    <a:pt x="1688" y="2409"/>
                    <a:pt x="1722" y="2408"/>
                    <a:pt x="1755" y="2406"/>
                  </a:cubicBezTo>
                  <a:cubicBezTo>
                    <a:pt x="2533" y="2406"/>
                    <a:pt x="3302" y="2443"/>
                    <a:pt x="4080" y="2453"/>
                  </a:cubicBezTo>
                  <a:cubicBezTo>
                    <a:pt x="4105" y="2454"/>
                    <a:pt x="4129" y="2455"/>
                    <a:pt x="4153" y="2455"/>
                  </a:cubicBezTo>
                  <a:cubicBezTo>
                    <a:pt x="4265" y="2455"/>
                    <a:pt x="4373" y="2438"/>
                    <a:pt x="4487" y="2415"/>
                  </a:cubicBezTo>
                  <a:cubicBezTo>
                    <a:pt x="4571" y="2388"/>
                    <a:pt x="4645" y="2341"/>
                    <a:pt x="4728" y="2323"/>
                  </a:cubicBezTo>
                  <a:cubicBezTo>
                    <a:pt x="4839" y="2304"/>
                    <a:pt x="4951" y="2258"/>
                    <a:pt x="5052" y="2193"/>
                  </a:cubicBezTo>
                  <a:cubicBezTo>
                    <a:pt x="5145" y="2128"/>
                    <a:pt x="5210" y="2017"/>
                    <a:pt x="5228" y="1906"/>
                  </a:cubicBezTo>
                  <a:cubicBezTo>
                    <a:pt x="5256" y="1786"/>
                    <a:pt x="5266" y="1656"/>
                    <a:pt x="5275" y="1536"/>
                  </a:cubicBezTo>
                  <a:cubicBezTo>
                    <a:pt x="5266" y="1258"/>
                    <a:pt x="5284" y="1008"/>
                    <a:pt x="5210" y="739"/>
                  </a:cubicBezTo>
                  <a:cubicBezTo>
                    <a:pt x="5136" y="498"/>
                    <a:pt x="4988" y="257"/>
                    <a:pt x="4756" y="165"/>
                  </a:cubicBezTo>
                  <a:cubicBezTo>
                    <a:pt x="4626" y="100"/>
                    <a:pt x="4497" y="54"/>
                    <a:pt x="4358" y="7"/>
                  </a:cubicBezTo>
                  <a:cubicBezTo>
                    <a:pt x="4324" y="2"/>
                    <a:pt x="4291" y="0"/>
                    <a:pt x="42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3" name="Google Shape;1763;p27"/>
            <p:cNvSpPr/>
            <p:nvPr/>
          </p:nvSpPr>
          <p:spPr>
            <a:xfrm>
              <a:off x="8935486" y="4258551"/>
              <a:ext cx="179051" cy="73132"/>
            </a:xfrm>
            <a:custGeom>
              <a:avLst/>
              <a:gdLst/>
              <a:ahLst/>
              <a:cxnLst/>
              <a:rect l="l" t="t" r="r" b="b"/>
              <a:pathLst>
                <a:path w="3484" h="1423" extrusionOk="0">
                  <a:moveTo>
                    <a:pt x="2376" y="0"/>
                  </a:moveTo>
                  <a:cubicBezTo>
                    <a:pt x="2300" y="0"/>
                    <a:pt x="2224" y="7"/>
                    <a:pt x="2149" y="21"/>
                  </a:cubicBezTo>
                  <a:cubicBezTo>
                    <a:pt x="2001" y="49"/>
                    <a:pt x="1862" y="49"/>
                    <a:pt x="1714" y="76"/>
                  </a:cubicBezTo>
                  <a:cubicBezTo>
                    <a:pt x="1427" y="123"/>
                    <a:pt x="1149" y="197"/>
                    <a:pt x="871" y="243"/>
                  </a:cubicBezTo>
                  <a:cubicBezTo>
                    <a:pt x="556" y="308"/>
                    <a:pt x="269" y="419"/>
                    <a:pt x="1" y="586"/>
                  </a:cubicBezTo>
                  <a:cubicBezTo>
                    <a:pt x="167" y="929"/>
                    <a:pt x="269" y="1021"/>
                    <a:pt x="491" y="1068"/>
                  </a:cubicBezTo>
                  <a:cubicBezTo>
                    <a:pt x="584" y="1105"/>
                    <a:pt x="686" y="1132"/>
                    <a:pt x="788" y="1151"/>
                  </a:cubicBezTo>
                  <a:cubicBezTo>
                    <a:pt x="831" y="1157"/>
                    <a:pt x="874" y="1159"/>
                    <a:pt x="918" y="1159"/>
                  </a:cubicBezTo>
                  <a:cubicBezTo>
                    <a:pt x="1004" y="1159"/>
                    <a:pt x="1090" y="1151"/>
                    <a:pt x="1177" y="1151"/>
                  </a:cubicBezTo>
                  <a:cubicBezTo>
                    <a:pt x="1714" y="1169"/>
                    <a:pt x="2251" y="1225"/>
                    <a:pt x="2779" y="1318"/>
                  </a:cubicBezTo>
                  <a:cubicBezTo>
                    <a:pt x="2946" y="1364"/>
                    <a:pt x="3122" y="1401"/>
                    <a:pt x="3289" y="1419"/>
                  </a:cubicBezTo>
                  <a:cubicBezTo>
                    <a:pt x="3324" y="1419"/>
                    <a:pt x="3353" y="1422"/>
                    <a:pt x="3378" y="1422"/>
                  </a:cubicBezTo>
                  <a:cubicBezTo>
                    <a:pt x="3430" y="1422"/>
                    <a:pt x="3458" y="1409"/>
                    <a:pt x="3465" y="1327"/>
                  </a:cubicBezTo>
                  <a:cubicBezTo>
                    <a:pt x="3483" y="1151"/>
                    <a:pt x="3372" y="975"/>
                    <a:pt x="3335" y="799"/>
                  </a:cubicBezTo>
                  <a:cubicBezTo>
                    <a:pt x="3307" y="614"/>
                    <a:pt x="3224" y="438"/>
                    <a:pt x="3104" y="289"/>
                  </a:cubicBezTo>
                  <a:cubicBezTo>
                    <a:pt x="2965" y="160"/>
                    <a:pt x="2789" y="58"/>
                    <a:pt x="2603" y="21"/>
                  </a:cubicBezTo>
                  <a:cubicBezTo>
                    <a:pt x="2529" y="7"/>
                    <a:pt x="2453" y="0"/>
                    <a:pt x="23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4" name="Google Shape;1764;p27"/>
            <p:cNvSpPr/>
            <p:nvPr/>
          </p:nvSpPr>
          <p:spPr>
            <a:xfrm>
              <a:off x="7951063" y="3997940"/>
              <a:ext cx="479903" cy="291344"/>
            </a:xfrm>
            <a:custGeom>
              <a:avLst/>
              <a:gdLst/>
              <a:ahLst/>
              <a:cxnLst/>
              <a:rect l="l" t="t" r="r" b="b"/>
              <a:pathLst>
                <a:path w="9338" h="5669" extrusionOk="0">
                  <a:moveTo>
                    <a:pt x="3576" y="0"/>
                  </a:moveTo>
                  <a:cubicBezTo>
                    <a:pt x="3499" y="0"/>
                    <a:pt x="3421" y="5"/>
                    <a:pt x="3344" y="16"/>
                  </a:cubicBezTo>
                  <a:cubicBezTo>
                    <a:pt x="3205" y="44"/>
                    <a:pt x="3066" y="90"/>
                    <a:pt x="2928" y="136"/>
                  </a:cubicBezTo>
                  <a:cubicBezTo>
                    <a:pt x="2779" y="183"/>
                    <a:pt x="2631" y="220"/>
                    <a:pt x="2483" y="275"/>
                  </a:cubicBezTo>
                  <a:cubicBezTo>
                    <a:pt x="2279" y="368"/>
                    <a:pt x="2085" y="488"/>
                    <a:pt x="1909" y="627"/>
                  </a:cubicBezTo>
                  <a:cubicBezTo>
                    <a:pt x="1714" y="757"/>
                    <a:pt x="1538" y="914"/>
                    <a:pt x="1381" y="1090"/>
                  </a:cubicBezTo>
                  <a:cubicBezTo>
                    <a:pt x="1288" y="1192"/>
                    <a:pt x="1214" y="1303"/>
                    <a:pt x="1149" y="1424"/>
                  </a:cubicBezTo>
                  <a:cubicBezTo>
                    <a:pt x="1066" y="1517"/>
                    <a:pt x="1001" y="1618"/>
                    <a:pt x="936" y="1730"/>
                  </a:cubicBezTo>
                  <a:cubicBezTo>
                    <a:pt x="881" y="1822"/>
                    <a:pt x="834" y="1915"/>
                    <a:pt x="769" y="2007"/>
                  </a:cubicBezTo>
                  <a:cubicBezTo>
                    <a:pt x="714" y="2128"/>
                    <a:pt x="658" y="2248"/>
                    <a:pt x="621" y="2369"/>
                  </a:cubicBezTo>
                  <a:cubicBezTo>
                    <a:pt x="510" y="2619"/>
                    <a:pt x="417" y="2878"/>
                    <a:pt x="316" y="3119"/>
                  </a:cubicBezTo>
                  <a:cubicBezTo>
                    <a:pt x="140" y="3462"/>
                    <a:pt x="38" y="3832"/>
                    <a:pt x="10" y="4203"/>
                  </a:cubicBezTo>
                  <a:cubicBezTo>
                    <a:pt x="1" y="4443"/>
                    <a:pt x="10" y="4684"/>
                    <a:pt x="47" y="4916"/>
                  </a:cubicBezTo>
                  <a:cubicBezTo>
                    <a:pt x="84" y="5073"/>
                    <a:pt x="38" y="5277"/>
                    <a:pt x="158" y="5398"/>
                  </a:cubicBezTo>
                  <a:cubicBezTo>
                    <a:pt x="204" y="5453"/>
                    <a:pt x="260" y="5499"/>
                    <a:pt x="325" y="5536"/>
                  </a:cubicBezTo>
                  <a:cubicBezTo>
                    <a:pt x="390" y="5546"/>
                    <a:pt x="454" y="5573"/>
                    <a:pt x="510" y="5611"/>
                  </a:cubicBezTo>
                  <a:cubicBezTo>
                    <a:pt x="566" y="5652"/>
                    <a:pt x="618" y="5669"/>
                    <a:pt x="669" y="5669"/>
                  </a:cubicBezTo>
                  <a:cubicBezTo>
                    <a:pt x="744" y="5669"/>
                    <a:pt x="816" y="5632"/>
                    <a:pt x="899" y="5583"/>
                  </a:cubicBezTo>
                  <a:cubicBezTo>
                    <a:pt x="1001" y="5536"/>
                    <a:pt x="1103" y="5499"/>
                    <a:pt x="1205" y="5472"/>
                  </a:cubicBezTo>
                  <a:cubicBezTo>
                    <a:pt x="1344" y="5435"/>
                    <a:pt x="1455" y="5370"/>
                    <a:pt x="1594" y="5333"/>
                  </a:cubicBezTo>
                  <a:cubicBezTo>
                    <a:pt x="1872" y="5240"/>
                    <a:pt x="2159" y="5166"/>
                    <a:pt x="2446" y="5110"/>
                  </a:cubicBezTo>
                  <a:cubicBezTo>
                    <a:pt x="2724" y="5064"/>
                    <a:pt x="2992" y="5027"/>
                    <a:pt x="3270" y="5008"/>
                  </a:cubicBezTo>
                  <a:cubicBezTo>
                    <a:pt x="3696" y="4981"/>
                    <a:pt x="4113" y="4897"/>
                    <a:pt x="4530" y="4832"/>
                  </a:cubicBezTo>
                  <a:cubicBezTo>
                    <a:pt x="5262" y="4712"/>
                    <a:pt x="5993" y="4638"/>
                    <a:pt x="6734" y="4610"/>
                  </a:cubicBezTo>
                  <a:cubicBezTo>
                    <a:pt x="7012" y="4619"/>
                    <a:pt x="7299" y="4647"/>
                    <a:pt x="7577" y="4694"/>
                  </a:cubicBezTo>
                  <a:cubicBezTo>
                    <a:pt x="7874" y="4721"/>
                    <a:pt x="8170" y="4786"/>
                    <a:pt x="8448" y="4879"/>
                  </a:cubicBezTo>
                  <a:cubicBezTo>
                    <a:pt x="8643" y="4953"/>
                    <a:pt x="8856" y="4971"/>
                    <a:pt x="9050" y="5046"/>
                  </a:cubicBezTo>
                  <a:cubicBezTo>
                    <a:pt x="9152" y="5064"/>
                    <a:pt x="9282" y="5157"/>
                    <a:pt x="9337" y="5175"/>
                  </a:cubicBezTo>
                  <a:cubicBezTo>
                    <a:pt x="9282" y="4962"/>
                    <a:pt x="9235" y="4619"/>
                    <a:pt x="9106" y="4434"/>
                  </a:cubicBezTo>
                  <a:cubicBezTo>
                    <a:pt x="9022" y="4314"/>
                    <a:pt x="8939" y="4203"/>
                    <a:pt x="8846" y="4082"/>
                  </a:cubicBezTo>
                  <a:cubicBezTo>
                    <a:pt x="8670" y="3869"/>
                    <a:pt x="8485" y="3656"/>
                    <a:pt x="8291" y="3471"/>
                  </a:cubicBezTo>
                  <a:cubicBezTo>
                    <a:pt x="8142" y="3332"/>
                    <a:pt x="8022" y="3175"/>
                    <a:pt x="7883" y="3036"/>
                  </a:cubicBezTo>
                  <a:cubicBezTo>
                    <a:pt x="7707" y="2850"/>
                    <a:pt x="7605" y="2619"/>
                    <a:pt x="7420" y="2452"/>
                  </a:cubicBezTo>
                  <a:cubicBezTo>
                    <a:pt x="7225" y="2258"/>
                    <a:pt x="7040" y="2054"/>
                    <a:pt x="6864" y="1841"/>
                  </a:cubicBezTo>
                  <a:cubicBezTo>
                    <a:pt x="6688" y="1618"/>
                    <a:pt x="6577" y="1359"/>
                    <a:pt x="6401" y="1146"/>
                  </a:cubicBezTo>
                  <a:cubicBezTo>
                    <a:pt x="6077" y="748"/>
                    <a:pt x="5503" y="544"/>
                    <a:pt x="5049" y="368"/>
                  </a:cubicBezTo>
                  <a:cubicBezTo>
                    <a:pt x="4752" y="266"/>
                    <a:pt x="4456" y="173"/>
                    <a:pt x="4159" y="99"/>
                  </a:cubicBezTo>
                  <a:cubicBezTo>
                    <a:pt x="3968" y="33"/>
                    <a:pt x="3771" y="0"/>
                    <a:pt x="35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5" name="Google Shape;1765;p27"/>
            <p:cNvSpPr/>
            <p:nvPr/>
          </p:nvSpPr>
          <p:spPr>
            <a:xfrm>
              <a:off x="8480406" y="4185163"/>
              <a:ext cx="297100" cy="130897"/>
            </a:xfrm>
            <a:custGeom>
              <a:avLst/>
              <a:gdLst/>
              <a:ahLst/>
              <a:cxnLst/>
              <a:rect l="l" t="t" r="r" b="b"/>
              <a:pathLst>
                <a:path w="5781" h="2547" extrusionOk="0">
                  <a:moveTo>
                    <a:pt x="1986" y="0"/>
                  </a:moveTo>
                  <a:cubicBezTo>
                    <a:pt x="1519" y="0"/>
                    <a:pt x="1003" y="236"/>
                    <a:pt x="640" y="504"/>
                  </a:cubicBezTo>
                  <a:cubicBezTo>
                    <a:pt x="473" y="615"/>
                    <a:pt x="334" y="754"/>
                    <a:pt x="204" y="921"/>
                  </a:cubicBezTo>
                  <a:cubicBezTo>
                    <a:pt x="65" y="1097"/>
                    <a:pt x="56" y="1264"/>
                    <a:pt x="1" y="1495"/>
                  </a:cubicBezTo>
                  <a:cubicBezTo>
                    <a:pt x="297" y="1606"/>
                    <a:pt x="603" y="1699"/>
                    <a:pt x="927" y="1745"/>
                  </a:cubicBezTo>
                  <a:cubicBezTo>
                    <a:pt x="1214" y="1801"/>
                    <a:pt x="1510" y="1792"/>
                    <a:pt x="1797" y="1829"/>
                  </a:cubicBezTo>
                  <a:cubicBezTo>
                    <a:pt x="2177" y="1875"/>
                    <a:pt x="2557" y="1893"/>
                    <a:pt x="2937" y="1958"/>
                  </a:cubicBezTo>
                  <a:cubicBezTo>
                    <a:pt x="3354" y="2023"/>
                    <a:pt x="3780" y="2032"/>
                    <a:pt x="4187" y="2125"/>
                  </a:cubicBezTo>
                  <a:cubicBezTo>
                    <a:pt x="4493" y="2190"/>
                    <a:pt x="4799" y="2273"/>
                    <a:pt x="5095" y="2366"/>
                  </a:cubicBezTo>
                  <a:cubicBezTo>
                    <a:pt x="5234" y="2421"/>
                    <a:pt x="5382" y="2468"/>
                    <a:pt x="5530" y="2496"/>
                  </a:cubicBezTo>
                  <a:cubicBezTo>
                    <a:pt x="5592" y="2516"/>
                    <a:pt x="5648" y="2546"/>
                    <a:pt x="5710" y="2546"/>
                  </a:cubicBezTo>
                  <a:cubicBezTo>
                    <a:pt x="5733" y="2546"/>
                    <a:pt x="5756" y="2542"/>
                    <a:pt x="5780" y="2533"/>
                  </a:cubicBezTo>
                  <a:cubicBezTo>
                    <a:pt x="5679" y="2301"/>
                    <a:pt x="5577" y="2042"/>
                    <a:pt x="5484" y="1792"/>
                  </a:cubicBezTo>
                  <a:cubicBezTo>
                    <a:pt x="5299" y="1301"/>
                    <a:pt x="4826" y="1041"/>
                    <a:pt x="4363" y="847"/>
                  </a:cubicBezTo>
                  <a:cubicBezTo>
                    <a:pt x="3974" y="689"/>
                    <a:pt x="3594" y="513"/>
                    <a:pt x="3205" y="365"/>
                  </a:cubicBezTo>
                  <a:cubicBezTo>
                    <a:pt x="3039" y="300"/>
                    <a:pt x="2872" y="226"/>
                    <a:pt x="2705" y="171"/>
                  </a:cubicBezTo>
                  <a:cubicBezTo>
                    <a:pt x="2501" y="97"/>
                    <a:pt x="2298" y="41"/>
                    <a:pt x="2085" y="4"/>
                  </a:cubicBezTo>
                  <a:cubicBezTo>
                    <a:pt x="2052" y="1"/>
                    <a:pt x="2019" y="0"/>
                    <a:pt x="19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6" name="Google Shape;1766;p27"/>
            <p:cNvSpPr/>
            <p:nvPr/>
          </p:nvSpPr>
          <p:spPr>
            <a:xfrm>
              <a:off x="7279877" y="3832867"/>
              <a:ext cx="682184" cy="336878"/>
            </a:xfrm>
            <a:custGeom>
              <a:avLst/>
              <a:gdLst/>
              <a:ahLst/>
              <a:cxnLst/>
              <a:rect l="l" t="t" r="r" b="b"/>
              <a:pathLst>
                <a:path w="13274" h="6555" extrusionOk="0">
                  <a:moveTo>
                    <a:pt x="5338" y="1"/>
                  </a:moveTo>
                  <a:cubicBezTo>
                    <a:pt x="5103" y="1"/>
                    <a:pt x="4867" y="19"/>
                    <a:pt x="4641" y="51"/>
                  </a:cubicBezTo>
                  <a:cubicBezTo>
                    <a:pt x="4030" y="181"/>
                    <a:pt x="3344" y="440"/>
                    <a:pt x="2872" y="848"/>
                  </a:cubicBezTo>
                  <a:cubicBezTo>
                    <a:pt x="2548" y="1125"/>
                    <a:pt x="2214" y="1394"/>
                    <a:pt x="1899" y="1681"/>
                  </a:cubicBezTo>
                  <a:cubicBezTo>
                    <a:pt x="1705" y="1848"/>
                    <a:pt x="1529" y="2042"/>
                    <a:pt x="1380" y="2246"/>
                  </a:cubicBezTo>
                  <a:cubicBezTo>
                    <a:pt x="1232" y="2478"/>
                    <a:pt x="1103" y="2709"/>
                    <a:pt x="982" y="2959"/>
                  </a:cubicBezTo>
                  <a:cubicBezTo>
                    <a:pt x="760" y="3330"/>
                    <a:pt x="565" y="3728"/>
                    <a:pt x="417" y="4136"/>
                  </a:cubicBezTo>
                  <a:cubicBezTo>
                    <a:pt x="297" y="4497"/>
                    <a:pt x="167" y="4858"/>
                    <a:pt x="74" y="5219"/>
                  </a:cubicBezTo>
                  <a:cubicBezTo>
                    <a:pt x="37" y="5386"/>
                    <a:pt x="19" y="5553"/>
                    <a:pt x="19" y="5720"/>
                  </a:cubicBezTo>
                  <a:cubicBezTo>
                    <a:pt x="0" y="5812"/>
                    <a:pt x="19" y="5914"/>
                    <a:pt x="65" y="6007"/>
                  </a:cubicBezTo>
                  <a:cubicBezTo>
                    <a:pt x="167" y="6146"/>
                    <a:pt x="362" y="6099"/>
                    <a:pt x="528" y="6136"/>
                  </a:cubicBezTo>
                  <a:cubicBezTo>
                    <a:pt x="741" y="6192"/>
                    <a:pt x="954" y="6229"/>
                    <a:pt x="1167" y="6285"/>
                  </a:cubicBezTo>
                  <a:cubicBezTo>
                    <a:pt x="1408" y="6359"/>
                    <a:pt x="1658" y="6424"/>
                    <a:pt x="1908" y="6470"/>
                  </a:cubicBezTo>
                  <a:cubicBezTo>
                    <a:pt x="2186" y="6498"/>
                    <a:pt x="2464" y="6544"/>
                    <a:pt x="2733" y="6553"/>
                  </a:cubicBezTo>
                  <a:cubicBezTo>
                    <a:pt x="2764" y="6554"/>
                    <a:pt x="2796" y="6554"/>
                    <a:pt x="2827" y="6554"/>
                  </a:cubicBezTo>
                  <a:cubicBezTo>
                    <a:pt x="3166" y="6554"/>
                    <a:pt x="3505" y="6510"/>
                    <a:pt x="3835" y="6442"/>
                  </a:cubicBezTo>
                  <a:cubicBezTo>
                    <a:pt x="4808" y="6229"/>
                    <a:pt x="5780" y="5988"/>
                    <a:pt x="6753" y="5766"/>
                  </a:cubicBezTo>
                  <a:cubicBezTo>
                    <a:pt x="7346" y="5636"/>
                    <a:pt x="7938" y="5507"/>
                    <a:pt x="8531" y="5405"/>
                  </a:cubicBezTo>
                  <a:cubicBezTo>
                    <a:pt x="8852" y="5354"/>
                    <a:pt x="9165" y="5273"/>
                    <a:pt x="9485" y="5273"/>
                  </a:cubicBezTo>
                  <a:cubicBezTo>
                    <a:pt x="9516" y="5273"/>
                    <a:pt x="9547" y="5273"/>
                    <a:pt x="9578" y="5275"/>
                  </a:cubicBezTo>
                  <a:cubicBezTo>
                    <a:pt x="9893" y="5284"/>
                    <a:pt x="10208" y="5358"/>
                    <a:pt x="10504" y="5479"/>
                  </a:cubicBezTo>
                  <a:cubicBezTo>
                    <a:pt x="10569" y="5507"/>
                    <a:pt x="10615" y="5553"/>
                    <a:pt x="10643" y="5618"/>
                  </a:cubicBezTo>
                  <a:cubicBezTo>
                    <a:pt x="10671" y="5664"/>
                    <a:pt x="10736" y="5738"/>
                    <a:pt x="10726" y="5803"/>
                  </a:cubicBezTo>
                  <a:lnTo>
                    <a:pt x="11083" y="5558"/>
                  </a:lnTo>
                  <a:lnTo>
                    <a:pt x="11083" y="5558"/>
                  </a:lnTo>
                  <a:cubicBezTo>
                    <a:pt x="11021" y="5721"/>
                    <a:pt x="10905" y="5871"/>
                    <a:pt x="10838" y="6025"/>
                  </a:cubicBezTo>
                  <a:cubicBezTo>
                    <a:pt x="10801" y="6090"/>
                    <a:pt x="10773" y="6164"/>
                    <a:pt x="10763" y="6248"/>
                  </a:cubicBezTo>
                  <a:cubicBezTo>
                    <a:pt x="10801" y="6405"/>
                    <a:pt x="11051" y="6414"/>
                    <a:pt x="11162" y="6424"/>
                  </a:cubicBezTo>
                  <a:cubicBezTo>
                    <a:pt x="11328" y="6424"/>
                    <a:pt x="11477" y="6461"/>
                    <a:pt x="11653" y="6461"/>
                  </a:cubicBezTo>
                  <a:lnTo>
                    <a:pt x="12088" y="6461"/>
                  </a:lnTo>
                  <a:cubicBezTo>
                    <a:pt x="12236" y="6461"/>
                    <a:pt x="12384" y="6442"/>
                    <a:pt x="12523" y="6405"/>
                  </a:cubicBezTo>
                  <a:cubicBezTo>
                    <a:pt x="12783" y="6368"/>
                    <a:pt x="13033" y="6294"/>
                    <a:pt x="13274" y="6201"/>
                  </a:cubicBezTo>
                  <a:cubicBezTo>
                    <a:pt x="13255" y="5905"/>
                    <a:pt x="13237" y="5507"/>
                    <a:pt x="13005" y="5275"/>
                  </a:cubicBezTo>
                  <a:cubicBezTo>
                    <a:pt x="12940" y="5210"/>
                    <a:pt x="12866" y="5164"/>
                    <a:pt x="12792" y="5127"/>
                  </a:cubicBezTo>
                  <a:cubicBezTo>
                    <a:pt x="12718" y="5108"/>
                    <a:pt x="12644" y="5099"/>
                    <a:pt x="12570" y="5090"/>
                  </a:cubicBezTo>
                  <a:cubicBezTo>
                    <a:pt x="12488" y="5073"/>
                    <a:pt x="12407" y="5065"/>
                    <a:pt x="12326" y="5065"/>
                  </a:cubicBezTo>
                  <a:cubicBezTo>
                    <a:pt x="12186" y="5065"/>
                    <a:pt x="12047" y="5089"/>
                    <a:pt x="11912" y="5136"/>
                  </a:cubicBezTo>
                  <a:cubicBezTo>
                    <a:pt x="11736" y="5182"/>
                    <a:pt x="11560" y="5247"/>
                    <a:pt x="11393" y="5331"/>
                  </a:cubicBezTo>
                  <a:cubicBezTo>
                    <a:pt x="11319" y="5368"/>
                    <a:pt x="11254" y="5423"/>
                    <a:pt x="11199" y="5479"/>
                  </a:cubicBezTo>
                  <a:lnTo>
                    <a:pt x="11083" y="5558"/>
                  </a:lnTo>
                  <a:lnTo>
                    <a:pt x="11083" y="5558"/>
                  </a:lnTo>
                  <a:cubicBezTo>
                    <a:pt x="11106" y="5497"/>
                    <a:pt x="11122" y="5434"/>
                    <a:pt x="11125" y="5368"/>
                  </a:cubicBezTo>
                  <a:cubicBezTo>
                    <a:pt x="11134" y="5173"/>
                    <a:pt x="11115" y="4969"/>
                    <a:pt x="11106" y="4766"/>
                  </a:cubicBezTo>
                  <a:cubicBezTo>
                    <a:pt x="11097" y="4293"/>
                    <a:pt x="11004" y="3821"/>
                    <a:pt x="10838" y="3376"/>
                  </a:cubicBezTo>
                  <a:cubicBezTo>
                    <a:pt x="10680" y="3033"/>
                    <a:pt x="10495" y="2700"/>
                    <a:pt x="10273" y="2394"/>
                  </a:cubicBezTo>
                  <a:cubicBezTo>
                    <a:pt x="10180" y="2246"/>
                    <a:pt x="10060" y="2107"/>
                    <a:pt x="9930" y="1978"/>
                  </a:cubicBezTo>
                  <a:cubicBezTo>
                    <a:pt x="9735" y="1792"/>
                    <a:pt x="9578" y="1598"/>
                    <a:pt x="9374" y="1422"/>
                  </a:cubicBezTo>
                  <a:cubicBezTo>
                    <a:pt x="9031" y="1116"/>
                    <a:pt x="8633" y="875"/>
                    <a:pt x="8216" y="709"/>
                  </a:cubicBezTo>
                  <a:cubicBezTo>
                    <a:pt x="7975" y="607"/>
                    <a:pt x="7725" y="505"/>
                    <a:pt x="7485" y="412"/>
                  </a:cubicBezTo>
                  <a:cubicBezTo>
                    <a:pt x="7327" y="347"/>
                    <a:pt x="7170" y="320"/>
                    <a:pt x="7012" y="264"/>
                  </a:cubicBezTo>
                  <a:cubicBezTo>
                    <a:pt x="6818" y="199"/>
                    <a:pt x="6632" y="144"/>
                    <a:pt x="6438" y="97"/>
                  </a:cubicBezTo>
                  <a:cubicBezTo>
                    <a:pt x="6188" y="51"/>
                    <a:pt x="5928" y="23"/>
                    <a:pt x="5669" y="14"/>
                  </a:cubicBezTo>
                  <a:cubicBezTo>
                    <a:pt x="5559" y="5"/>
                    <a:pt x="5448" y="1"/>
                    <a:pt x="53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7" name="Google Shape;1767;p27"/>
            <p:cNvSpPr/>
            <p:nvPr/>
          </p:nvSpPr>
          <p:spPr>
            <a:xfrm>
              <a:off x="7590237" y="4180589"/>
              <a:ext cx="353478" cy="155873"/>
            </a:xfrm>
            <a:custGeom>
              <a:avLst/>
              <a:gdLst/>
              <a:ahLst/>
              <a:cxnLst/>
              <a:rect l="l" t="t" r="r" b="b"/>
              <a:pathLst>
                <a:path w="6878" h="3033" extrusionOk="0">
                  <a:moveTo>
                    <a:pt x="3113" y="0"/>
                  </a:moveTo>
                  <a:cubicBezTo>
                    <a:pt x="2965" y="0"/>
                    <a:pt x="2807" y="37"/>
                    <a:pt x="2659" y="47"/>
                  </a:cubicBezTo>
                  <a:cubicBezTo>
                    <a:pt x="2464" y="65"/>
                    <a:pt x="2261" y="93"/>
                    <a:pt x="2066" y="130"/>
                  </a:cubicBezTo>
                  <a:cubicBezTo>
                    <a:pt x="1899" y="158"/>
                    <a:pt x="1751" y="223"/>
                    <a:pt x="1584" y="250"/>
                  </a:cubicBezTo>
                  <a:cubicBezTo>
                    <a:pt x="1279" y="315"/>
                    <a:pt x="982" y="408"/>
                    <a:pt x="686" y="528"/>
                  </a:cubicBezTo>
                  <a:cubicBezTo>
                    <a:pt x="723" y="639"/>
                    <a:pt x="1" y="1103"/>
                    <a:pt x="315" y="1445"/>
                  </a:cubicBezTo>
                  <a:cubicBezTo>
                    <a:pt x="436" y="1593"/>
                    <a:pt x="603" y="1695"/>
                    <a:pt x="797" y="1732"/>
                  </a:cubicBezTo>
                  <a:cubicBezTo>
                    <a:pt x="1279" y="1825"/>
                    <a:pt x="1779" y="1834"/>
                    <a:pt x="2270" y="1899"/>
                  </a:cubicBezTo>
                  <a:cubicBezTo>
                    <a:pt x="2677" y="1936"/>
                    <a:pt x="3085" y="2029"/>
                    <a:pt x="3465" y="2177"/>
                  </a:cubicBezTo>
                  <a:cubicBezTo>
                    <a:pt x="3807" y="2334"/>
                    <a:pt x="4132" y="2510"/>
                    <a:pt x="4456" y="2705"/>
                  </a:cubicBezTo>
                  <a:cubicBezTo>
                    <a:pt x="4613" y="2816"/>
                    <a:pt x="4789" y="2890"/>
                    <a:pt x="4975" y="2927"/>
                  </a:cubicBezTo>
                  <a:cubicBezTo>
                    <a:pt x="5160" y="2964"/>
                    <a:pt x="5354" y="2983"/>
                    <a:pt x="5540" y="3011"/>
                  </a:cubicBezTo>
                  <a:cubicBezTo>
                    <a:pt x="5743" y="3024"/>
                    <a:pt x="5946" y="3033"/>
                    <a:pt x="6150" y="3033"/>
                  </a:cubicBezTo>
                  <a:cubicBezTo>
                    <a:pt x="6224" y="3033"/>
                    <a:pt x="6299" y="3032"/>
                    <a:pt x="6373" y="3029"/>
                  </a:cubicBezTo>
                  <a:cubicBezTo>
                    <a:pt x="6416" y="3029"/>
                    <a:pt x="6462" y="3031"/>
                    <a:pt x="6508" y="3031"/>
                  </a:cubicBezTo>
                  <a:cubicBezTo>
                    <a:pt x="6693" y="3031"/>
                    <a:pt x="6877" y="3007"/>
                    <a:pt x="6818" y="2770"/>
                  </a:cubicBezTo>
                  <a:cubicBezTo>
                    <a:pt x="6762" y="2455"/>
                    <a:pt x="6660" y="2158"/>
                    <a:pt x="6521" y="1871"/>
                  </a:cubicBezTo>
                  <a:cubicBezTo>
                    <a:pt x="6447" y="1686"/>
                    <a:pt x="6336" y="1519"/>
                    <a:pt x="6216" y="1362"/>
                  </a:cubicBezTo>
                  <a:cubicBezTo>
                    <a:pt x="6086" y="1214"/>
                    <a:pt x="5938" y="1084"/>
                    <a:pt x="5780" y="973"/>
                  </a:cubicBezTo>
                  <a:cubicBezTo>
                    <a:pt x="5438" y="741"/>
                    <a:pt x="5141" y="380"/>
                    <a:pt x="4715" y="278"/>
                  </a:cubicBezTo>
                  <a:cubicBezTo>
                    <a:pt x="4363" y="186"/>
                    <a:pt x="3993" y="111"/>
                    <a:pt x="3631" y="65"/>
                  </a:cubicBezTo>
                  <a:cubicBezTo>
                    <a:pt x="3455" y="28"/>
                    <a:pt x="3289" y="10"/>
                    <a:pt x="31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8" name="Google Shape;1768;p27"/>
            <p:cNvSpPr/>
            <p:nvPr/>
          </p:nvSpPr>
          <p:spPr>
            <a:xfrm>
              <a:off x="7506004" y="4182901"/>
              <a:ext cx="119488" cy="54270"/>
            </a:xfrm>
            <a:custGeom>
              <a:avLst/>
              <a:gdLst/>
              <a:ahLst/>
              <a:cxnLst/>
              <a:rect l="l" t="t" r="r" b="b"/>
              <a:pathLst>
                <a:path w="2325" h="1056" extrusionOk="0">
                  <a:moveTo>
                    <a:pt x="1514" y="1"/>
                  </a:moveTo>
                  <a:cubicBezTo>
                    <a:pt x="1301" y="1"/>
                    <a:pt x="1089" y="29"/>
                    <a:pt x="880" y="85"/>
                  </a:cubicBezTo>
                  <a:cubicBezTo>
                    <a:pt x="695" y="131"/>
                    <a:pt x="528" y="205"/>
                    <a:pt x="371" y="307"/>
                  </a:cubicBezTo>
                  <a:cubicBezTo>
                    <a:pt x="222" y="409"/>
                    <a:pt x="93" y="548"/>
                    <a:pt x="0" y="706"/>
                  </a:cubicBezTo>
                  <a:cubicBezTo>
                    <a:pt x="167" y="983"/>
                    <a:pt x="324" y="1039"/>
                    <a:pt x="491" y="1048"/>
                  </a:cubicBezTo>
                  <a:cubicBezTo>
                    <a:pt x="547" y="1053"/>
                    <a:pt x="604" y="1055"/>
                    <a:pt x="662" y="1055"/>
                  </a:cubicBezTo>
                  <a:cubicBezTo>
                    <a:pt x="720" y="1055"/>
                    <a:pt x="778" y="1053"/>
                    <a:pt x="834" y="1048"/>
                  </a:cubicBezTo>
                  <a:cubicBezTo>
                    <a:pt x="1056" y="1030"/>
                    <a:pt x="1260" y="974"/>
                    <a:pt x="1464" y="882"/>
                  </a:cubicBezTo>
                  <a:cubicBezTo>
                    <a:pt x="1621" y="826"/>
                    <a:pt x="1658" y="733"/>
                    <a:pt x="1778" y="622"/>
                  </a:cubicBezTo>
                  <a:cubicBezTo>
                    <a:pt x="1871" y="539"/>
                    <a:pt x="1982" y="455"/>
                    <a:pt x="2093" y="391"/>
                  </a:cubicBezTo>
                  <a:cubicBezTo>
                    <a:pt x="2121" y="363"/>
                    <a:pt x="2325" y="252"/>
                    <a:pt x="2325" y="187"/>
                  </a:cubicBezTo>
                  <a:cubicBezTo>
                    <a:pt x="2325" y="103"/>
                    <a:pt x="2093" y="66"/>
                    <a:pt x="2038" y="57"/>
                  </a:cubicBezTo>
                  <a:cubicBezTo>
                    <a:pt x="1863" y="20"/>
                    <a:pt x="1688" y="1"/>
                    <a:pt x="15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9" name="Google Shape;1769;p27"/>
            <p:cNvSpPr/>
            <p:nvPr/>
          </p:nvSpPr>
          <p:spPr>
            <a:xfrm>
              <a:off x="7129452" y="4123954"/>
              <a:ext cx="155719" cy="110802"/>
            </a:xfrm>
            <a:custGeom>
              <a:avLst/>
              <a:gdLst/>
              <a:ahLst/>
              <a:cxnLst/>
              <a:rect l="l" t="t" r="r" b="b"/>
              <a:pathLst>
                <a:path w="3030" h="2156" extrusionOk="0">
                  <a:moveTo>
                    <a:pt x="1714" y="0"/>
                  </a:moveTo>
                  <a:cubicBezTo>
                    <a:pt x="1399" y="0"/>
                    <a:pt x="1084" y="83"/>
                    <a:pt x="816" y="241"/>
                  </a:cubicBezTo>
                  <a:cubicBezTo>
                    <a:pt x="630" y="389"/>
                    <a:pt x="454" y="537"/>
                    <a:pt x="288" y="704"/>
                  </a:cubicBezTo>
                  <a:cubicBezTo>
                    <a:pt x="65" y="926"/>
                    <a:pt x="56" y="1102"/>
                    <a:pt x="0" y="1408"/>
                  </a:cubicBezTo>
                  <a:cubicBezTo>
                    <a:pt x="19" y="1686"/>
                    <a:pt x="186" y="1936"/>
                    <a:pt x="436" y="2056"/>
                  </a:cubicBezTo>
                  <a:cubicBezTo>
                    <a:pt x="568" y="2122"/>
                    <a:pt x="715" y="2156"/>
                    <a:pt x="865" y="2156"/>
                  </a:cubicBezTo>
                  <a:cubicBezTo>
                    <a:pt x="925" y="2156"/>
                    <a:pt x="986" y="2150"/>
                    <a:pt x="1047" y="2140"/>
                  </a:cubicBezTo>
                  <a:cubicBezTo>
                    <a:pt x="1260" y="2084"/>
                    <a:pt x="1473" y="1991"/>
                    <a:pt x="1677" y="1880"/>
                  </a:cubicBezTo>
                  <a:cubicBezTo>
                    <a:pt x="1862" y="1778"/>
                    <a:pt x="2047" y="1677"/>
                    <a:pt x="2242" y="1556"/>
                  </a:cubicBezTo>
                  <a:cubicBezTo>
                    <a:pt x="2427" y="1445"/>
                    <a:pt x="2640" y="1343"/>
                    <a:pt x="2825" y="1232"/>
                  </a:cubicBezTo>
                  <a:cubicBezTo>
                    <a:pt x="2890" y="1195"/>
                    <a:pt x="2937" y="1149"/>
                    <a:pt x="2983" y="1084"/>
                  </a:cubicBezTo>
                  <a:cubicBezTo>
                    <a:pt x="3029" y="963"/>
                    <a:pt x="2955" y="806"/>
                    <a:pt x="2890" y="704"/>
                  </a:cubicBezTo>
                  <a:cubicBezTo>
                    <a:pt x="2622" y="315"/>
                    <a:pt x="2223" y="9"/>
                    <a:pt x="17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0" name="Google Shape;1770;p27"/>
            <p:cNvSpPr/>
            <p:nvPr/>
          </p:nvSpPr>
          <p:spPr>
            <a:xfrm>
              <a:off x="7021373" y="4164400"/>
              <a:ext cx="117175" cy="146623"/>
            </a:xfrm>
            <a:custGeom>
              <a:avLst/>
              <a:gdLst/>
              <a:ahLst/>
              <a:cxnLst/>
              <a:rect l="l" t="t" r="r" b="b"/>
              <a:pathLst>
                <a:path w="2280" h="2853" extrusionOk="0">
                  <a:moveTo>
                    <a:pt x="927" y="0"/>
                  </a:moveTo>
                  <a:cubicBezTo>
                    <a:pt x="649" y="37"/>
                    <a:pt x="390" y="204"/>
                    <a:pt x="242" y="445"/>
                  </a:cubicBezTo>
                  <a:cubicBezTo>
                    <a:pt x="93" y="714"/>
                    <a:pt x="10" y="1019"/>
                    <a:pt x="1" y="1325"/>
                  </a:cubicBezTo>
                  <a:cubicBezTo>
                    <a:pt x="1" y="1640"/>
                    <a:pt x="112" y="1899"/>
                    <a:pt x="205" y="2196"/>
                  </a:cubicBezTo>
                  <a:cubicBezTo>
                    <a:pt x="288" y="2436"/>
                    <a:pt x="455" y="2724"/>
                    <a:pt x="695" y="2816"/>
                  </a:cubicBezTo>
                  <a:cubicBezTo>
                    <a:pt x="759" y="2842"/>
                    <a:pt x="826" y="2853"/>
                    <a:pt x="894" y="2853"/>
                  </a:cubicBezTo>
                  <a:cubicBezTo>
                    <a:pt x="1171" y="2853"/>
                    <a:pt x="1467" y="2667"/>
                    <a:pt x="1668" y="2510"/>
                  </a:cubicBezTo>
                  <a:cubicBezTo>
                    <a:pt x="1779" y="2427"/>
                    <a:pt x="1909" y="2353"/>
                    <a:pt x="2002" y="2260"/>
                  </a:cubicBezTo>
                  <a:cubicBezTo>
                    <a:pt x="2168" y="2094"/>
                    <a:pt x="2261" y="1871"/>
                    <a:pt x="2279" y="1631"/>
                  </a:cubicBezTo>
                  <a:cubicBezTo>
                    <a:pt x="2187" y="1186"/>
                    <a:pt x="1992" y="769"/>
                    <a:pt x="1733" y="408"/>
                  </a:cubicBezTo>
                  <a:cubicBezTo>
                    <a:pt x="1640" y="278"/>
                    <a:pt x="1520" y="167"/>
                    <a:pt x="1372" y="102"/>
                  </a:cubicBezTo>
                  <a:cubicBezTo>
                    <a:pt x="1233" y="47"/>
                    <a:pt x="1085" y="10"/>
                    <a:pt x="9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1" name="Google Shape;1771;p27"/>
            <p:cNvSpPr/>
            <p:nvPr/>
          </p:nvSpPr>
          <p:spPr>
            <a:xfrm>
              <a:off x="7120869" y="4214302"/>
              <a:ext cx="333743" cy="124370"/>
            </a:xfrm>
            <a:custGeom>
              <a:avLst/>
              <a:gdLst/>
              <a:ahLst/>
              <a:cxnLst/>
              <a:rect l="l" t="t" r="r" b="b"/>
              <a:pathLst>
                <a:path w="6494" h="2420" extrusionOk="0">
                  <a:moveTo>
                    <a:pt x="3751" y="0"/>
                  </a:moveTo>
                  <a:cubicBezTo>
                    <a:pt x="3727" y="0"/>
                    <a:pt x="3702" y="1"/>
                    <a:pt x="3678" y="2"/>
                  </a:cubicBezTo>
                  <a:cubicBezTo>
                    <a:pt x="3363" y="11"/>
                    <a:pt x="3048" y="57"/>
                    <a:pt x="2752" y="141"/>
                  </a:cubicBezTo>
                  <a:cubicBezTo>
                    <a:pt x="2585" y="187"/>
                    <a:pt x="2437" y="261"/>
                    <a:pt x="2279" y="308"/>
                  </a:cubicBezTo>
                  <a:cubicBezTo>
                    <a:pt x="2094" y="354"/>
                    <a:pt x="1918" y="428"/>
                    <a:pt x="1761" y="530"/>
                  </a:cubicBezTo>
                  <a:cubicBezTo>
                    <a:pt x="1464" y="752"/>
                    <a:pt x="1131" y="956"/>
                    <a:pt x="871" y="1234"/>
                  </a:cubicBezTo>
                  <a:cubicBezTo>
                    <a:pt x="686" y="1447"/>
                    <a:pt x="473" y="1651"/>
                    <a:pt x="306" y="1864"/>
                  </a:cubicBezTo>
                  <a:cubicBezTo>
                    <a:pt x="177" y="2040"/>
                    <a:pt x="75" y="2225"/>
                    <a:pt x="1" y="2419"/>
                  </a:cubicBezTo>
                  <a:cubicBezTo>
                    <a:pt x="751" y="2318"/>
                    <a:pt x="1260" y="2243"/>
                    <a:pt x="1761" y="2160"/>
                  </a:cubicBezTo>
                  <a:cubicBezTo>
                    <a:pt x="1899" y="2142"/>
                    <a:pt x="2048" y="2104"/>
                    <a:pt x="2187" y="2058"/>
                  </a:cubicBezTo>
                  <a:cubicBezTo>
                    <a:pt x="2400" y="1993"/>
                    <a:pt x="2613" y="1984"/>
                    <a:pt x="2826" y="1938"/>
                  </a:cubicBezTo>
                  <a:cubicBezTo>
                    <a:pt x="3178" y="1836"/>
                    <a:pt x="3539" y="1762"/>
                    <a:pt x="3909" y="1706"/>
                  </a:cubicBezTo>
                  <a:cubicBezTo>
                    <a:pt x="4141" y="1669"/>
                    <a:pt x="4373" y="1632"/>
                    <a:pt x="4613" y="1623"/>
                  </a:cubicBezTo>
                  <a:cubicBezTo>
                    <a:pt x="4630" y="1622"/>
                    <a:pt x="4647" y="1622"/>
                    <a:pt x="4663" y="1622"/>
                  </a:cubicBezTo>
                  <a:cubicBezTo>
                    <a:pt x="4832" y="1622"/>
                    <a:pt x="5001" y="1661"/>
                    <a:pt x="5169" y="1669"/>
                  </a:cubicBezTo>
                  <a:cubicBezTo>
                    <a:pt x="5191" y="1671"/>
                    <a:pt x="5213" y="1672"/>
                    <a:pt x="5235" y="1672"/>
                  </a:cubicBezTo>
                  <a:cubicBezTo>
                    <a:pt x="5334" y="1672"/>
                    <a:pt x="5432" y="1656"/>
                    <a:pt x="5530" y="1641"/>
                  </a:cubicBezTo>
                  <a:cubicBezTo>
                    <a:pt x="5734" y="1604"/>
                    <a:pt x="5938" y="1586"/>
                    <a:pt x="6142" y="1539"/>
                  </a:cubicBezTo>
                  <a:cubicBezTo>
                    <a:pt x="6234" y="1521"/>
                    <a:pt x="6318" y="1493"/>
                    <a:pt x="6410" y="1456"/>
                  </a:cubicBezTo>
                  <a:cubicBezTo>
                    <a:pt x="6494" y="1410"/>
                    <a:pt x="6484" y="1428"/>
                    <a:pt x="6466" y="1354"/>
                  </a:cubicBezTo>
                  <a:cubicBezTo>
                    <a:pt x="6429" y="1234"/>
                    <a:pt x="6308" y="1178"/>
                    <a:pt x="6197" y="1113"/>
                  </a:cubicBezTo>
                  <a:cubicBezTo>
                    <a:pt x="6086" y="1049"/>
                    <a:pt x="5975" y="984"/>
                    <a:pt x="5855" y="910"/>
                  </a:cubicBezTo>
                  <a:cubicBezTo>
                    <a:pt x="5799" y="873"/>
                    <a:pt x="5762" y="836"/>
                    <a:pt x="5706" y="789"/>
                  </a:cubicBezTo>
                  <a:cubicBezTo>
                    <a:pt x="5614" y="724"/>
                    <a:pt x="5493" y="678"/>
                    <a:pt x="5401" y="604"/>
                  </a:cubicBezTo>
                  <a:cubicBezTo>
                    <a:pt x="5197" y="474"/>
                    <a:pt x="4975" y="372"/>
                    <a:pt x="4743" y="308"/>
                  </a:cubicBezTo>
                  <a:cubicBezTo>
                    <a:pt x="4567" y="252"/>
                    <a:pt x="4428" y="150"/>
                    <a:pt x="4261" y="85"/>
                  </a:cubicBezTo>
                  <a:cubicBezTo>
                    <a:pt x="4099" y="29"/>
                    <a:pt x="3923" y="0"/>
                    <a:pt x="37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2" name="Google Shape;1772;p27"/>
            <p:cNvSpPr/>
            <p:nvPr/>
          </p:nvSpPr>
          <p:spPr>
            <a:xfrm>
              <a:off x="6747657" y="4246268"/>
              <a:ext cx="311850" cy="124061"/>
            </a:xfrm>
            <a:custGeom>
              <a:avLst/>
              <a:gdLst/>
              <a:ahLst/>
              <a:cxnLst/>
              <a:rect l="l" t="t" r="r" b="b"/>
              <a:pathLst>
                <a:path w="6068" h="2414" extrusionOk="0">
                  <a:moveTo>
                    <a:pt x="1298" y="0"/>
                  </a:moveTo>
                  <a:cubicBezTo>
                    <a:pt x="770" y="130"/>
                    <a:pt x="353" y="519"/>
                    <a:pt x="186" y="1029"/>
                  </a:cubicBezTo>
                  <a:cubicBezTo>
                    <a:pt x="149" y="1140"/>
                    <a:pt x="130" y="1251"/>
                    <a:pt x="93" y="1353"/>
                  </a:cubicBezTo>
                  <a:cubicBezTo>
                    <a:pt x="56" y="1436"/>
                    <a:pt x="29" y="1529"/>
                    <a:pt x="19" y="1621"/>
                  </a:cubicBezTo>
                  <a:cubicBezTo>
                    <a:pt x="10" y="1733"/>
                    <a:pt x="1" y="1872"/>
                    <a:pt x="84" y="1946"/>
                  </a:cubicBezTo>
                  <a:cubicBezTo>
                    <a:pt x="205" y="2029"/>
                    <a:pt x="344" y="2085"/>
                    <a:pt x="492" y="2094"/>
                  </a:cubicBezTo>
                  <a:cubicBezTo>
                    <a:pt x="626" y="2112"/>
                    <a:pt x="758" y="2112"/>
                    <a:pt x="890" y="2112"/>
                  </a:cubicBezTo>
                  <a:cubicBezTo>
                    <a:pt x="1022" y="2112"/>
                    <a:pt x="1154" y="2112"/>
                    <a:pt x="1288" y="2131"/>
                  </a:cubicBezTo>
                  <a:cubicBezTo>
                    <a:pt x="1336" y="2138"/>
                    <a:pt x="1384" y="2139"/>
                    <a:pt x="1432" y="2139"/>
                  </a:cubicBezTo>
                  <a:cubicBezTo>
                    <a:pt x="1484" y="2139"/>
                    <a:pt x="1537" y="2137"/>
                    <a:pt x="1589" y="2137"/>
                  </a:cubicBezTo>
                  <a:cubicBezTo>
                    <a:pt x="1619" y="2137"/>
                    <a:pt x="1648" y="2138"/>
                    <a:pt x="1677" y="2140"/>
                  </a:cubicBezTo>
                  <a:cubicBezTo>
                    <a:pt x="1779" y="2149"/>
                    <a:pt x="1872" y="2186"/>
                    <a:pt x="1983" y="2186"/>
                  </a:cubicBezTo>
                  <a:cubicBezTo>
                    <a:pt x="2080" y="2196"/>
                    <a:pt x="2178" y="2200"/>
                    <a:pt x="2276" y="2200"/>
                  </a:cubicBezTo>
                  <a:cubicBezTo>
                    <a:pt x="2374" y="2200"/>
                    <a:pt x="2474" y="2196"/>
                    <a:pt x="2576" y="2186"/>
                  </a:cubicBezTo>
                  <a:cubicBezTo>
                    <a:pt x="2659" y="2186"/>
                    <a:pt x="2743" y="2140"/>
                    <a:pt x="2826" y="2140"/>
                  </a:cubicBezTo>
                  <a:cubicBezTo>
                    <a:pt x="2900" y="2140"/>
                    <a:pt x="2965" y="2140"/>
                    <a:pt x="3039" y="2131"/>
                  </a:cubicBezTo>
                  <a:cubicBezTo>
                    <a:pt x="3132" y="2122"/>
                    <a:pt x="3224" y="2094"/>
                    <a:pt x="3308" y="2057"/>
                  </a:cubicBezTo>
                  <a:lnTo>
                    <a:pt x="3720" y="2032"/>
                  </a:lnTo>
                  <a:lnTo>
                    <a:pt x="3720" y="2032"/>
                  </a:lnTo>
                  <a:cubicBezTo>
                    <a:pt x="3721" y="2049"/>
                    <a:pt x="3723" y="2067"/>
                    <a:pt x="3724" y="2085"/>
                  </a:cubicBezTo>
                  <a:cubicBezTo>
                    <a:pt x="3724" y="2168"/>
                    <a:pt x="3706" y="2279"/>
                    <a:pt x="3752" y="2353"/>
                  </a:cubicBezTo>
                  <a:cubicBezTo>
                    <a:pt x="3787" y="2398"/>
                    <a:pt x="3838" y="2413"/>
                    <a:pt x="3895" y="2413"/>
                  </a:cubicBezTo>
                  <a:cubicBezTo>
                    <a:pt x="3991" y="2413"/>
                    <a:pt x="4103" y="2371"/>
                    <a:pt x="4178" y="2353"/>
                  </a:cubicBezTo>
                  <a:cubicBezTo>
                    <a:pt x="4456" y="2279"/>
                    <a:pt x="4725" y="2177"/>
                    <a:pt x="4993" y="2094"/>
                  </a:cubicBezTo>
                  <a:cubicBezTo>
                    <a:pt x="5179" y="2057"/>
                    <a:pt x="5364" y="2029"/>
                    <a:pt x="5549" y="2020"/>
                  </a:cubicBezTo>
                  <a:cubicBezTo>
                    <a:pt x="5637" y="1995"/>
                    <a:pt x="5730" y="1984"/>
                    <a:pt x="5823" y="1984"/>
                  </a:cubicBezTo>
                  <a:cubicBezTo>
                    <a:pt x="5906" y="1984"/>
                    <a:pt x="5989" y="1993"/>
                    <a:pt x="6068" y="2010"/>
                  </a:cubicBezTo>
                  <a:cubicBezTo>
                    <a:pt x="5892" y="1909"/>
                    <a:pt x="5818" y="1890"/>
                    <a:pt x="5744" y="1733"/>
                  </a:cubicBezTo>
                  <a:cubicBezTo>
                    <a:pt x="5697" y="1631"/>
                    <a:pt x="5632" y="1529"/>
                    <a:pt x="5558" y="1445"/>
                  </a:cubicBezTo>
                  <a:cubicBezTo>
                    <a:pt x="5392" y="1269"/>
                    <a:pt x="5169" y="1075"/>
                    <a:pt x="4919" y="1038"/>
                  </a:cubicBezTo>
                  <a:cubicBezTo>
                    <a:pt x="4881" y="1032"/>
                    <a:pt x="4842" y="1029"/>
                    <a:pt x="4805" y="1029"/>
                  </a:cubicBezTo>
                  <a:cubicBezTo>
                    <a:pt x="4385" y="1029"/>
                    <a:pt x="4043" y="1393"/>
                    <a:pt x="3882" y="1742"/>
                  </a:cubicBezTo>
                  <a:cubicBezTo>
                    <a:pt x="3836" y="1834"/>
                    <a:pt x="3798" y="1927"/>
                    <a:pt x="3761" y="2029"/>
                  </a:cubicBezTo>
                  <a:lnTo>
                    <a:pt x="3720" y="2032"/>
                  </a:lnTo>
                  <a:lnTo>
                    <a:pt x="3720" y="2032"/>
                  </a:lnTo>
                  <a:cubicBezTo>
                    <a:pt x="3715" y="1959"/>
                    <a:pt x="3717" y="1891"/>
                    <a:pt x="3724" y="1816"/>
                  </a:cubicBezTo>
                  <a:cubicBezTo>
                    <a:pt x="3761" y="1547"/>
                    <a:pt x="3752" y="1279"/>
                    <a:pt x="3706" y="1010"/>
                  </a:cubicBezTo>
                  <a:cubicBezTo>
                    <a:pt x="3687" y="871"/>
                    <a:pt x="3641" y="741"/>
                    <a:pt x="3567" y="621"/>
                  </a:cubicBezTo>
                  <a:cubicBezTo>
                    <a:pt x="3484" y="547"/>
                    <a:pt x="3382" y="491"/>
                    <a:pt x="3271" y="454"/>
                  </a:cubicBezTo>
                  <a:cubicBezTo>
                    <a:pt x="2956" y="325"/>
                    <a:pt x="2650" y="306"/>
                    <a:pt x="2326" y="232"/>
                  </a:cubicBezTo>
                  <a:cubicBezTo>
                    <a:pt x="2113" y="186"/>
                    <a:pt x="1900" y="102"/>
                    <a:pt x="1687" y="56"/>
                  </a:cubicBezTo>
                  <a:cubicBezTo>
                    <a:pt x="1557" y="19"/>
                    <a:pt x="1427" y="0"/>
                    <a:pt x="12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3" name="Google Shape;1773;p27"/>
            <p:cNvSpPr/>
            <p:nvPr/>
          </p:nvSpPr>
          <p:spPr>
            <a:xfrm>
              <a:off x="8410409" y="4155047"/>
              <a:ext cx="78117" cy="74982"/>
            </a:xfrm>
            <a:custGeom>
              <a:avLst/>
              <a:gdLst/>
              <a:ahLst/>
              <a:cxnLst/>
              <a:rect l="l" t="t" r="r" b="b"/>
              <a:pathLst>
                <a:path w="1520" h="1459" extrusionOk="0">
                  <a:moveTo>
                    <a:pt x="737" y="1"/>
                  </a:moveTo>
                  <a:cubicBezTo>
                    <a:pt x="513" y="1"/>
                    <a:pt x="277" y="97"/>
                    <a:pt x="131" y="238"/>
                  </a:cubicBezTo>
                  <a:lnTo>
                    <a:pt x="1" y="497"/>
                  </a:lnTo>
                  <a:cubicBezTo>
                    <a:pt x="260" y="525"/>
                    <a:pt x="409" y="507"/>
                    <a:pt x="612" y="645"/>
                  </a:cubicBezTo>
                  <a:cubicBezTo>
                    <a:pt x="733" y="720"/>
                    <a:pt x="853" y="821"/>
                    <a:pt x="936" y="951"/>
                  </a:cubicBezTo>
                  <a:cubicBezTo>
                    <a:pt x="1001" y="1044"/>
                    <a:pt x="1048" y="1146"/>
                    <a:pt x="1103" y="1238"/>
                  </a:cubicBezTo>
                  <a:cubicBezTo>
                    <a:pt x="1122" y="1303"/>
                    <a:pt x="1150" y="1359"/>
                    <a:pt x="1187" y="1424"/>
                  </a:cubicBezTo>
                  <a:cubicBezTo>
                    <a:pt x="1205" y="1449"/>
                    <a:pt x="1221" y="1459"/>
                    <a:pt x="1235" y="1459"/>
                  </a:cubicBezTo>
                  <a:cubicBezTo>
                    <a:pt x="1263" y="1459"/>
                    <a:pt x="1286" y="1420"/>
                    <a:pt x="1316" y="1377"/>
                  </a:cubicBezTo>
                  <a:cubicBezTo>
                    <a:pt x="1372" y="1303"/>
                    <a:pt x="1409" y="1220"/>
                    <a:pt x="1437" y="1136"/>
                  </a:cubicBezTo>
                  <a:cubicBezTo>
                    <a:pt x="1520" y="821"/>
                    <a:pt x="1372" y="442"/>
                    <a:pt x="1187" y="201"/>
                  </a:cubicBezTo>
                  <a:cubicBezTo>
                    <a:pt x="1077" y="59"/>
                    <a:pt x="911" y="1"/>
                    <a:pt x="7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4" name="Google Shape;1774;p27"/>
            <p:cNvSpPr/>
            <p:nvPr/>
          </p:nvSpPr>
          <p:spPr>
            <a:xfrm>
              <a:off x="8705556" y="4155766"/>
              <a:ext cx="54784" cy="20557"/>
            </a:xfrm>
            <a:custGeom>
              <a:avLst/>
              <a:gdLst/>
              <a:ahLst/>
              <a:cxnLst/>
              <a:rect l="l" t="t" r="r" b="b"/>
              <a:pathLst>
                <a:path w="1066" h="400" extrusionOk="0">
                  <a:moveTo>
                    <a:pt x="723" y="1"/>
                  </a:moveTo>
                  <a:cubicBezTo>
                    <a:pt x="683" y="1"/>
                    <a:pt x="646" y="5"/>
                    <a:pt x="621" y="11"/>
                  </a:cubicBezTo>
                  <a:cubicBezTo>
                    <a:pt x="519" y="29"/>
                    <a:pt x="418" y="48"/>
                    <a:pt x="325" y="76"/>
                  </a:cubicBezTo>
                  <a:cubicBezTo>
                    <a:pt x="149" y="113"/>
                    <a:pt x="112" y="233"/>
                    <a:pt x="1" y="400"/>
                  </a:cubicBezTo>
                  <a:lnTo>
                    <a:pt x="140" y="354"/>
                  </a:lnTo>
                  <a:cubicBezTo>
                    <a:pt x="158" y="354"/>
                    <a:pt x="1066" y="317"/>
                    <a:pt x="927" y="66"/>
                  </a:cubicBezTo>
                  <a:cubicBezTo>
                    <a:pt x="896" y="17"/>
                    <a:pt x="803" y="1"/>
                    <a:pt x="7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5" name="Google Shape;1775;p27"/>
            <p:cNvSpPr/>
            <p:nvPr/>
          </p:nvSpPr>
          <p:spPr>
            <a:xfrm>
              <a:off x="8793643" y="4267545"/>
              <a:ext cx="55247" cy="23538"/>
            </a:xfrm>
            <a:custGeom>
              <a:avLst/>
              <a:gdLst/>
              <a:ahLst/>
              <a:cxnLst/>
              <a:rect l="l" t="t" r="r" b="b"/>
              <a:pathLst>
                <a:path w="1075" h="458" extrusionOk="0">
                  <a:moveTo>
                    <a:pt x="686" y="1"/>
                  </a:moveTo>
                  <a:cubicBezTo>
                    <a:pt x="621" y="1"/>
                    <a:pt x="556" y="8"/>
                    <a:pt x="491" y="22"/>
                  </a:cubicBezTo>
                  <a:cubicBezTo>
                    <a:pt x="417" y="31"/>
                    <a:pt x="343" y="50"/>
                    <a:pt x="269" y="87"/>
                  </a:cubicBezTo>
                  <a:cubicBezTo>
                    <a:pt x="241" y="87"/>
                    <a:pt x="223" y="96"/>
                    <a:pt x="195" y="96"/>
                  </a:cubicBezTo>
                  <a:cubicBezTo>
                    <a:pt x="130" y="216"/>
                    <a:pt x="65" y="346"/>
                    <a:pt x="0" y="457"/>
                  </a:cubicBezTo>
                  <a:lnTo>
                    <a:pt x="436" y="365"/>
                  </a:lnTo>
                  <a:cubicBezTo>
                    <a:pt x="612" y="318"/>
                    <a:pt x="797" y="318"/>
                    <a:pt x="954" y="244"/>
                  </a:cubicBezTo>
                  <a:cubicBezTo>
                    <a:pt x="982" y="226"/>
                    <a:pt x="1028" y="216"/>
                    <a:pt x="1047" y="179"/>
                  </a:cubicBezTo>
                  <a:cubicBezTo>
                    <a:pt x="1075" y="96"/>
                    <a:pt x="954" y="50"/>
                    <a:pt x="880" y="22"/>
                  </a:cubicBezTo>
                  <a:cubicBezTo>
                    <a:pt x="815" y="8"/>
                    <a:pt x="751" y="1"/>
                    <a:pt x="6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6" name="Google Shape;1776;p27"/>
            <p:cNvSpPr/>
            <p:nvPr/>
          </p:nvSpPr>
          <p:spPr>
            <a:xfrm>
              <a:off x="7864416" y="4180537"/>
              <a:ext cx="57200" cy="21020"/>
            </a:xfrm>
            <a:custGeom>
              <a:avLst/>
              <a:gdLst/>
              <a:ahLst/>
              <a:cxnLst/>
              <a:rect l="l" t="t" r="r" b="b"/>
              <a:pathLst>
                <a:path w="1113" h="409" extrusionOk="0">
                  <a:moveTo>
                    <a:pt x="558" y="1"/>
                  </a:moveTo>
                  <a:cubicBezTo>
                    <a:pt x="481" y="1"/>
                    <a:pt x="403" y="11"/>
                    <a:pt x="325" y="29"/>
                  </a:cubicBezTo>
                  <a:cubicBezTo>
                    <a:pt x="177" y="66"/>
                    <a:pt x="140" y="131"/>
                    <a:pt x="1" y="261"/>
                  </a:cubicBezTo>
                  <a:lnTo>
                    <a:pt x="140" y="353"/>
                  </a:lnTo>
                  <a:cubicBezTo>
                    <a:pt x="269" y="390"/>
                    <a:pt x="401" y="409"/>
                    <a:pt x="535" y="409"/>
                  </a:cubicBezTo>
                  <a:cubicBezTo>
                    <a:pt x="668" y="409"/>
                    <a:pt x="802" y="390"/>
                    <a:pt x="936" y="353"/>
                  </a:cubicBezTo>
                  <a:cubicBezTo>
                    <a:pt x="1001" y="335"/>
                    <a:pt x="1112" y="288"/>
                    <a:pt x="1047" y="187"/>
                  </a:cubicBezTo>
                  <a:cubicBezTo>
                    <a:pt x="992" y="85"/>
                    <a:pt x="797" y="29"/>
                    <a:pt x="686" y="11"/>
                  </a:cubicBezTo>
                  <a:cubicBezTo>
                    <a:pt x="644" y="4"/>
                    <a:pt x="601" y="1"/>
                    <a:pt x="5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7" name="Google Shape;1777;p27"/>
            <p:cNvSpPr/>
            <p:nvPr/>
          </p:nvSpPr>
          <p:spPr>
            <a:xfrm>
              <a:off x="7294165" y="4171287"/>
              <a:ext cx="96669" cy="29448"/>
            </a:xfrm>
            <a:custGeom>
              <a:avLst/>
              <a:gdLst/>
              <a:ahLst/>
              <a:cxnLst/>
              <a:rect l="l" t="t" r="r" b="b"/>
              <a:pathLst>
                <a:path w="1881" h="573" extrusionOk="0">
                  <a:moveTo>
                    <a:pt x="1061" y="0"/>
                  </a:moveTo>
                  <a:cubicBezTo>
                    <a:pt x="908" y="0"/>
                    <a:pt x="751" y="35"/>
                    <a:pt x="612" y="79"/>
                  </a:cubicBezTo>
                  <a:cubicBezTo>
                    <a:pt x="380" y="144"/>
                    <a:pt x="167" y="265"/>
                    <a:pt x="0" y="441"/>
                  </a:cubicBezTo>
                  <a:cubicBezTo>
                    <a:pt x="61" y="432"/>
                    <a:pt x="123" y="428"/>
                    <a:pt x="185" y="428"/>
                  </a:cubicBezTo>
                  <a:cubicBezTo>
                    <a:pt x="330" y="428"/>
                    <a:pt x="475" y="451"/>
                    <a:pt x="612" y="496"/>
                  </a:cubicBezTo>
                  <a:cubicBezTo>
                    <a:pt x="775" y="551"/>
                    <a:pt x="952" y="573"/>
                    <a:pt x="1131" y="573"/>
                  </a:cubicBezTo>
                  <a:cubicBezTo>
                    <a:pt x="1165" y="573"/>
                    <a:pt x="1198" y="572"/>
                    <a:pt x="1232" y="570"/>
                  </a:cubicBezTo>
                  <a:cubicBezTo>
                    <a:pt x="1454" y="543"/>
                    <a:pt x="1668" y="468"/>
                    <a:pt x="1881" y="441"/>
                  </a:cubicBezTo>
                  <a:cubicBezTo>
                    <a:pt x="1816" y="228"/>
                    <a:pt x="1538" y="116"/>
                    <a:pt x="1353" y="52"/>
                  </a:cubicBezTo>
                  <a:cubicBezTo>
                    <a:pt x="1261" y="15"/>
                    <a:pt x="1162" y="0"/>
                    <a:pt x="10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8" name="Google Shape;1778;p27"/>
            <p:cNvSpPr/>
            <p:nvPr/>
          </p:nvSpPr>
          <p:spPr>
            <a:xfrm>
              <a:off x="7627136" y="4110489"/>
              <a:ext cx="181159" cy="72515"/>
            </a:xfrm>
            <a:custGeom>
              <a:avLst/>
              <a:gdLst/>
              <a:ahLst/>
              <a:cxnLst/>
              <a:rect l="l" t="t" r="r" b="b"/>
              <a:pathLst>
                <a:path w="3525" h="1411" extrusionOk="0">
                  <a:moveTo>
                    <a:pt x="2402" y="0"/>
                  </a:moveTo>
                  <a:cubicBezTo>
                    <a:pt x="2214" y="0"/>
                    <a:pt x="2031" y="17"/>
                    <a:pt x="1848" y="40"/>
                  </a:cubicBezTo>
                  <a:cubicBezTo>
                    <a:pt x="1496" y="123"/>
                    <a:pt x="1154" y="244"/>
                    <a:pt x="839" y="429"/>
                  </a:cubicBezTo>
                  <a:cubicBezTo>
                    <a:pt x="663" y="503"/>
                    <a:pt x="505" y="605"/>
                    <a:pt x="348" y="716"/>
                  </a:cubicBezTo>
                  <a:cubicBezTo>
                    <a:pt x="237" y="836"/>
                    <a:pt x="144" y="966"/>
                    <a:pt x="61" y="1105"/>
                  </a:cubicBezTo>
                  <a:cubicBezTo>
                    <a:pt x="1" y="1345"/>
                    <a:pt x="316" y="1411"/>
                    <a:pt x="689" y="1411"/>
                  </a:cubicBezTo>
                  <a:cubicBezTo>
                    <a:pt x="1121" y="1411"/>
                    <a:pt x="1629" y="1323"/>
                    <a:pt x="1719" y="1318"/>
                  </a:cubicBezTo>
                  <a:cubicBezTo>
                    <a:pt x="2247" y="1290"/>
                    <a:pt x="2775" y="1235"/>
                    <a:pt x="3293" y="1151"/>
                  </a:cubicBezTo>
                  <a:cubicBezTo>
                    <a:pt x="3432" y="1133"/>
                    <a:pt x="3525" y="1105"/>
                    <a:pt x="3525" y="938"/>
                  </a:cubicBezTo>
                  <a:cubicBezTo>
                    <a:pt x="3506" y="818"/>
                    <a:pt x="3460" y="697"/>
                    <a:pt x="3395" y="595"/>
                  </a:cubicBezTo>
                  <a:cubicBezTo>
                    <a:pt x="3349" y="494"/>
                    <a:pt x="3284" y="401"/>
                    <a:pt x="3219" y="308"/>
                  </a:cubicBezTo>
                  <a:cubicBezTo>
                    <a:pt x="3164" y="206"/>
                    <a:pt x="3071" y="123"/>
                    <a:pt x="2960" y="95"/>
                  </a:cubicBezTo>
                  <a:cubicBezTo>
                    <a:pt x="2821" y="30"/>
                    <a:pt x="2673" y="3"/>
                    <a:pt x="2524" y="3"/>
                  </a:cubicBezTo>
                  <a:cubicBezTo>
                    <a:pt x="2483" y="1"/>
                    <a:pt x="2443" y="0"/>
                    <a:pt x="24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9" name="Google Shape;1779;p27"/>
            <p:cNvSpPr/>
            <p:nvPr/>
          </p:nvSpPr>
          <p:spPr>
            <a:xfrm>
              <a:off x="7481233" y="4261480"/>
              <a:ext cx="123805" cy="20557"/>
            </a:xfrm>
            <a:custGeom>
              <a:avLst/>
              <a:gdLst/>
              <a:ahLst/>
              <a:cxnLst/>
              <a:rect l="l" t="t" r="r" b="b"/>
              <a:pathLst>
                <a:path w="2409" h="400" extrusionOk="0">
                  <a:moveTo>
                    <a:pt x="1709" y="1"/>
                  </a:moveTo>
                  <a:cubicBezTo>
                    <a:pt x="1599" y="1"/>
                    <a:pt x="1489" y="11"/>
                    <a:pt x="1381" y="29"/>
                  </a:cubicBezTo>
                  <a:cubicBezTo>
                    <a:pt x="1168" y="38"/>
                    <a:pt x="954" y="75"/>
                    <a:pt x="751" y="112"/>
                  </a:cubicBezTo>
                  <a:cubicBezTo>
                    <a:pt x="630" y="149"/>
                    <a:pt x="501" y="149"/>
                    <a:pt x="380" y="186"/>
                  </a:cubicBezTo>
                  <a:cubicBezTo>
                    <a:pt x="251" y="242"/>
                    <a:pt x="121" y="316"/>
                    <a:pt x="0" y="399"/>
                  </a:cubicBezTo>
                  <a:cubicBezTo>
                    <a:pt x="225" y="356"/>
                    <a:pt x="425" y="343"/>
                    <a:pt x="612" y="343"/>
                  </a:cubicBezTo>
                  <a:cubicBezTo>
                    <a:pt x="857" y="343"/>
                    <a:pt x="1079" y="365"/>
                    <a:pt x="1301" y="365"/>
                  </a:cubicBezTo>
                  <a:cubicBezTo>
                    <a:pt x="1343" y="365"/>
                    <a:pt x="1385" y="364"/>
                    <a:pt x="1427" y="362"/>
                  </a:cubicBezTo>
                  <a:cubicBezTo>
                    <a:pt x="1668" y="353"/>
                    <a:pt x="1909" y="325"/>
                    <a:pt x="2149" y="279"/>
                  </a:cubicBezTo>
                  <a:cubicBezTo>
                    <a:pt x="2279" y="251"/>
                    <a:pt x="2409" y="140"/>
                    <a:pt x="2214" y="75"/>
                  </a:cubicBezTo>
                  <a:cubicBezTo>
                    <a:pt x="2051" y="24"/>
                    <a:pt x="1880" y="1"/>
                    <a:pt x="17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0" name="Google Shape;1780;p27"/>
            <p:cNvSpPr/>
            <p:nvPr/>
          </p:nvSpPr>
          <p:spPr>
            <a:xfrm>
              <a:off x="8572758" y="4110130"/>
              <a:ext cx="93329" cy="34330"/>
            </a:xfrm>
            <a:custGeom>
              <a:avLst/>
              <a:gdLst/>
              <a:ahLst/>
              <a:cxnLst/>
              <a:rect l="l" t="t" r="r" b="b"/>
              <a:pathLst>
                <a:path w="1816" h="668" extrusionOk="0">
                  <a:moveTo>
                    <a:pt x="1084" y="0"/>
                  </a:moveTo>
                  <a:cubicBezTo>
                    <a:pt x="843" y="19"/>
                    <a:pt x="603" y="93"/>
                    <a:pt x="399" y="232"/>
                  </a:cubicBezTo>
                  <a:cubicBezTo>
                    <a:pt x="204" y="352"/>
                    <a:pt x="139" y="464"/>
                    <a:pt x="0" y="667"/>
                  </a:cubicBezTo>
                  <a:cubicBezTo>
                    <a:pt x="603" y="547"/>
                    <a:pt x="816" y="501"/>
                    <a:pt x="1010" y="482"/>
                  </a:cubicBezTo>
                  <a:cubicBezTo>
                    <a:pt x="1205" y="454"/>
                    <a:pt x="1399" y="454"/>
                    <a:pt x="1575" y="352"/>
                  </a:cubicBezTo>
                  <a:cubicBezTo>
                    <a:pt x="1640" y="315"/>
                    <a:pt x="1816" y="213"/>
                    <a:pt x="1742" y="102"/>
                  </a:cubicBezTo>
                  <a:cubicBezTo>
                    <a:pt x="1705" y="37"/>
                    <a:pt x="1594" y="56"/>
                    <a:pt x="1538" y="37"/>
                  </a:cubicBezTo>
                  <a:cubicBezTo>
                    <a:pt x="1390" y="10"/>
                    <a:pt x="1242" y="0"/>
                    <a:pt x="10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1" name="Google Shape;1781;p27"/>
            <p:cNvSpPr/>
            <p:nvPr/>
          </p:nvSpPr>
          <p:spPr>
            <a:xfrm>
              <a:off x="9118289" y="4185163"/>
              <a:ext cx="393255" cy="174683"/>
            </a:xfrm>
            <a:custGeom>
              <a:avLst/>
              <a:gdLst/>
              <a:ahLst/>
              <a:cxnLst/>
              <a:rect l="l" t="t" r="r" b="b"/>
              <a:pathLst>
                <a:path w="7652" h="3399" extrusionOk="0">
                  <a:moveTo>
                    <a:pt x="4430" y="0"/>
                  </a:moveTo>
                  <a:cubicBezTo>
                    <a:pt x="4386" y="0"/>
                    <a:pt x="4342" y="2"/>
                    <a:pt x="4298" y="4"/>
                  </a:cubicBezTo>
                  <a:cubicBezTo>
                    <a:pt x="4057" y="32"/>
                    <a:pt x="3835" y="32"/>
                    <a:pt x="3594" y="41"/>
                  </a:cubicBezTo>
                  <a:cubicBezTo>
                    <a:pt x="2724" y="69"/>
                    <a:pt x="1816" y="300"/>
                    <a:pt x="1103" y="819"/>
                  </a:cubicBezTo>
                  <a:cubicBezTo>
                    <a:pt x="964" y="921"/>
                    <a:pt x="834" y="1060"/>
                    <a:pt x="751" y="1217"/>
                  </a:cubicBezTo>
                  <a:cubicBezTo>
                    <a:pt x="612" y="1393"/>
                    <a:pt x="491" y="1579"/>
                    <a:pt x="380" y="1773"/>
                  </a:cubicBezTo>
                  <a:cubicBezTo>
                    <a:pt x="278" y="1949"/>
                    <a:pt x="195" y="2144"/>
                    <a:pt x="130" y="2338"/>
                  </a:cubicBezTo>
                  <a:cubicBezTo>
                    <a:pt x="65" y="2542"/>
                    <a:pt x="19" y="2764"/>
                    <a:pt x="0" y="2986"/>
                  </a:cubicBezTo>
                  <a:cubicBezTo>
                    <a:pt x="115" y="2919"/>
                    <a:pt x="208" y="2902"/>
                    <a:pt x="289" y="2902"/>
                  </a:cubicBezTo>
                  <a:cubicBezTo>
                    <a:pt x="364" y="2902"/>
                    <a:pt x="429" y="2917"/>
                    <a:pt x="491" y="2922"/>
                  </a:cubicBezTo>
                  <a:cubicBezTo>
                    <a:pt x="667" y="2940"/>
                    <a:pt x="834" y="2931"/>
                    <a:pt x="1001" y="2949"/>
                  </a:cubicBezTo>
                  <a:cubicBezTo>
                    <a:pt x="1353" y="2996"/>
                    <a:pt x="1714" y="3005"/>
                    <a:pt x="2066" y="3051"/>
                  </a:cubicBezTo>
                  <a:cubicBezTo>
                    <a:pt x="2529" y="3098"/>
                    <a:pt x="2992" y="3098"/>
                    <a:pt x="3455" y="3135"/>
                  </a:cubicBezTo>
                  <a:cubicBezTo>
                    <a:pt x="4150" y="3190"/>
                    <a:pt x="4845" y="3181"/>
                    <a:pt x="5539" y="3274"/>
                  </a:cubicBezTo>
                  <a:cubicBezTo>
                    <a:pt x="5949" y="3336"/>
                    <a:pt x="6380" y="3399"/>
                    <a:pt x="6800" y="3399"/>
                  </a:cubicBezTo>
                  <a:cubicBezTo>
                    <a:pt x="6940" y="3399"/>
                    <a:pt x="7079" y="3392"/>
                    <a:pt x="7216" y="3375"/>
                  </a:cubicBezTo>
                  <a:cubicBezTo>
                    <a:pt x="7392" y="3357"/>
                    <a:pt x="7512" y="3348"/>
                    <a:pt x="7596" y="3190"/>
                  </a:cubicBezTo>
                  <a:cubicBezTo>
                    <a:pt x="7633" y="3125"/>
                    <a:pt x="7651" y="3042"/>
                    <a:pt x="7642" y="2968"/>
                  </a:cubicBezTo>
                  <a:cubicBezTo>
                    <a:pt x="7623" y="2847"/>
                    <a:pt x="7577" y="2727"/>
                    <a:pt x="7559" y="2616"/>
                  </a:cubicBezTo>
                  <a:cubicBezTo>
                    <a:pt x="7540" y="2458"/>
                    <a:pt x="7503" y="2301"/>
                    <a:pt x="7466" y="2153"/>
                  </a:cubicBezTo>
                  <a:cubicBezTo>
                    <a:pt x="7373" y="1829"/>
                    <a:pt x="7244" y="1514"/>
                    <a:pt x="7068" y="1227"/>
                  </a:cubicBezTo>
                  <a:cubicBezTo>
                    <a:pt x="6892" y="939"/>
                    <a:pt x="6660" y="689"/>
                    <a:pt x="6401" y="486"/>
                  </a:cubicBezTo>
                  <a:cubicBezTo>
                    <a:pt x="6290" y="411"/>
                    <a:pt x="6179" y="347"/>
                    <a:pt x="6058" y="282"/>
                  </a:cubicBezTo>
                  <a:cubicBezTo>
                    <a:pt x="5956" y="245"/>
                    <a:pt x="5836" y="235"/>
                    <a:pt x="5725" y="208"/>
                  </a:cubicBezTo>
                  <a:cubicBezTo>
                    <a:pt x="5428" y="124"/>
                    <a:pt x="5132" y="69"/>
                    <a:pt x="4817" y="32"/>
                  </a:cubicBezTo>
                  <a:cubicBezTo>
                    <a:pt x="4692" y="11"/>
                    <a:pt x="4562" y="0"/>
                    <a:pt x="44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2" name="Google Shape;1782;p27"/>
            <p:cNvSpPr/>
            <p:nvPr/>
          </p:nvSpPr>
          <p:spPr>
            <a:xfrm>
              <a:off x="9185871" y="4360000"/>
              <a:ext cx="155257" cy="28266"/>
            </a:xfrm>
            <a:custGeom>
              <a:avLst/>
              <a:gdLst/>
              <a:ahLst/>
              <a:cxnLst/>
              <a:rect l="l" t="t" r="r" b="b"/>
              <a:pathLst>
                <a:path w="3021" h="550" extrusionOk="0">
                  <a:moveTo>
                    <a:pt x="1026" y="0"/>
                  </a:moveTo>
                  <a:cubicBezTo>
                    <a:pt x="684" y="0"/>
                    <a:pt x="340" y="35"/>
                    <a:pt x="1" y="103"/>
                  </a:cubicBezTo>
                  <a:cubicBezTo>
                    <a:pt x="121" y="140"/>
                    <a:pt x="241" y="186"/>
                    <a:pt x="362" y="233"/>
                  </a:cubicBezTo>
                  <a:cubicBezTo>
                    <a:pt x="510" y="288"/>
                    <a:pt x="668" y="344"/>
                    <a:pt x="825" y="390"/>
                  </a:cubicBezTo>
                  <a:cubicBezTo>
                    <a:pt x="1094" y="483"/>
                    <a:pt x="1390" y="538"/>
                    <a:pt x="1677" y="548"/>
                  </a:cubicBezTo>
                  <a:cubicBezTo>
                    <a:pt x="1697" y="549"/>
                    <a:pt x="1717" y="549"/>
                    <a:pt x="1737" y="549"/>
                  </a:cubicBezTo>
                  <a:cubicBezTo>
                    <a:pt x="1901" y="549"/>
                    <a:pt x="2058" y="518"/>
                    <a:pt x="2224" y="501"/>
                  </a:cubicBezTo>
                  <a:lnTo>
                    <a:pt x="2705" y="501"/>
                  </a:lnTo>
                  <a:cubicBezTo>
                    <a:pt x="2773" y="501"/>
                    <a:pt x="2841" y="497"/>
                    <a:pt x="2912" y="497"/>
                  </a:cubicBezTo>
                  <a:cubicBezTo>
                    <a:pt x="2947" y="497"/>
                    <a:pt x="2983" y="498"/>
                    <a:pt x="3020" y="501"/>
                  </a:cubicBezTo>
                  <a:cubicBezTo>
                    <a:pt x="2946" y="418"/>
                    <a:pt x="2881" y="400"/>
                    <a:pt x="2770" y="353"/>
                  </a:cubicBezTo>
                  <a:cubicBezTo>
                    <a:pt x="2594" y="261"/>
                    <a:pt x="2418" y="196"/>
                    <a:pt x="2224" y="149"/>
                  </a:cubicBezTo>
                  <a:cubicBezTo>
                    <a:pt x="1832" y="49"/>
                    <a:pt x="1430" y="0"/>
                    <a:pt x="10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3" name="Google Shape;1783;p27"/>
            <p:cNvSpPr/>
            <p:nvPr/>
          </p:nvSpPr>
          <p:spPr>
            <a:xfrm>
              <a:off x="7068038" y="3814160"/>
              <a:ext cx="97183" cy="90399"/>
            </a:xfrm>
            <a:custGeom>
              <a:avLst/>
              <a:gdLst/>
              <a:ahLst/>
              <a:cxnLst/>
              <a:rect l="l" t="t" r="r" b="b"/>
              <a:pathLst>
                <a:path w="1891" h="1759" extrusionOk="0">
                  <a:moveTo>
                    <a:pt x="1125" y="1"/>
                  </a:moveTo>
                  <a:cubicBezTo>
                    <a:pt x="714" y="1"/>
                    <a:pt x="213" y="175"/>
                    <a:pt x="84" y="554"/>
                  </a:cubicBezTo>
                  <a:cubicBezTo>
                    <a:pt x="1" y="785"/>
                    <a:pt x="75" y="961"/>
                    <a:pt x="195" y="1174"/>
                  </a:cubicBezTo>
                  <a:cubicBezTo>
                    <a:pt x="269" y="1313"/>
                    <a:pt x="371" y="1452"/>
                    <a:pt x="445" y="1564"/>
                  </a:cubicBezTo>
                  <a:cubicBezTo>
                    <a:pt x="528" y="1684"/>
                    <a:pt x="612" y="1702"/>
                    <a:pt x="742" y="1758"/>
                  </a:cubicBezTo>
                  <a:cubicBezTo>
                    <a:pt x="1029" y="1684"/>
                    <a:pt x="1307" y="1610"/>
                    <a:pt x="1510" y="1443"/>
                  </a:cubicBezTo>
                  <a:cubicBezTo>
                    <a:pt x="1677" y="1276"/>
                    <a:pt x="1788" y="1073"/>
                    <a:pt x="1835" y="850"/>
                  </a:cubicBezTo>
                  <a:cubicBezTo>
                    <a:pt x="1890" y="656"/>
                    <a:pt x="1872" y="443"/>
                    <a:pt x="1779" y="257"/>
                  </a:cubicBezTo>
                  <a:cubicBezTo>
                    <a:pt x="1696" y="91"/>
                    <a:pt x="1557" y="63"/>
                    <a:pt x="1381" y="26"/>
                  </a:cubicBezTo>
                  <a:cubicBezTo>
                    <a:pt x="1303" y="9"/>
                    <a:pt x="1216" y="1"/>
                    <a:pt x="1125"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4" name="Google Shape;1784;p27"/>
            <p:cNvSpPr/>
            <p:nvPr/>
          </p:nvSpPr>
          <p:spPr>
            <a:xfrm>
              <a:off x="7017570" y="3774125"/>
              <a:ext cx="26262" cy="29962"/>
            </a:xfrm>
            <a:custGeom>
              <a:avLst/>
              <a:gdLst/>
              <a:ahLst/>
              <a:cxnLst/>
              <a:rect l="l" t="t" r="r" b="b"/>
              <a:pathLst>
                <a:path w="511" h="583" extrusionOk="0">
                  <a:moveTo>
                    <a:pt x="146" y="1"/>
                  </a:moveTo>
                  <a:cubicBezTo>
                    <a:pt x="132" y="1"/>
                    <a:pt x="117" y="6"/>
                    <a:pt x="93" y="18"/>
                  </a:cubicBezTo>
                  <a:cubicBezTo>
                    <a:pt x="28" y="36"/>
                    <a:pt x="38" y="18"/>
                    <a:pt x="28" y="82"/>
                  </a:cubicBezTo>
                  <a:cubicBezTo>
                    <a:pt x="1" y="240"/>
                    <a:pt x="232" y="416"/>
                    <a:pt x="325" y="490"/>
                  </a:cubicBezTo>
                  <a:lnTo>
                    <a:pt x="353" y="583"/>
                  </a:lnTo>
                  <a:cubicBezTo>
                    <a:pt x="436" y="462"/>
                    <a:pt x="510" y="397"/>
                    <a:pt x="445" y="258"/>
                  </a:cubicBezTo>
                  <a:cubicBezTo>
                    <a:pt x="399" y="157"/>
                    <a:pt x="316" y="73"/>
                    <a:pt x="214" y="27"/>
                  </a:cubicBezTo>
                  <a:cubicBezTo>
                    <a:pt x="181" y="11"/>
                    <a:pt x="165" y="1"/>
                    <a:pt x="14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5" name="Google Shape;1785;p27"/>
            <p:cNvSpPr/>
            <p:nvPr/>
          </p:nvSpPr>
          <p:spPr>
            <a:xfrm>
              <a:off x="6933800" y="4140040"/>
              <a:ext cx="33354" cy="28728"/>
            </a:xfrm>
            <a:custGeom>
              <a:avLst/>
              <a:gdLst/>
              <a:ahLst/>
              <a:cxnLst/>
              <a:rect l="l" t="t" r="r" b="b"/>
              <a:pathLst>
                <a:path w="649" h="559" extrusionOk="0">
                  <a:moveTo>
                    <a:pt x="247" y="0"/>
                  </a:moveTo>
                  <a:cubicBezTo>
                    <a:pt x="156" y="0"/>
                    <a:pt x="56" y="35"/>
                    <a:pt x="28" y="132"/>
                  </a:cubicBezTo>
                  <a:cubicBezTo>
                    <a:pt x="0" y="206"/>
                    <a:pt x="65" y="298"/>
                    <a:pt x="112" y="345"/>
                  </a:cubicBezTo>
                  <a:cubicBezTo>
                    <a:pt x="139" y="363"/>
                    <a:pt x="167" y="419"/>
                    <a:pt x="195" y="437"/>
                  </a:cubicBezTo>
                  <a:cubicBezTo>
                    <a:pt x="269" y="474"/>
                    <a:pt x="352" y="493"/>
                    <a:pt x="436" y="502"/>
                  </a:cubicBezTo>
                  <a:lnTo>
                    <a:pt x="491" y="558"/>
                  </a:lnTo>
                  <a:cubicBezTo>
                    <a:pt x="493" y="558"/>
                    <a:pt x="494" y="558"/>
                    <a:pt x="496" y="558"/>
                  </a:cubicBezTo>
                  <a:cubicBezTo>
                    <a:pt x="551" y="558"/>
                    <a:pt x="631" y="399"/>
                    <a:pt x="640" y="354"/>
                  </a:cubicBezTo>
                  <a:cubicBezTo>
                    <a:pt x="649" y="308"/>
                    <a:pt x="630" y="252"/>
                    <a:pt x="593" y="215"/>
                  </a:cubicBezTo>
                  <a:cubicBezTo>
                    <a:pt x="538" y="122"/>
                    <a:pt x="445" y="48"/>
                    <a:pt x="334" y="11"/>
                  </a:cubicBezTo>
                  <a:cubicBezTo>
                    <a:pt x="308" y="4"/>
                    <a:pt x="278" y="0"/>
                    <a:pt x="24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6" name="Google Shape;1786;p27"/>
            <p:cNvSpPr/>
            <p:nvPr/>
          </p:nvSpPr>
          <p:spPr>
            <a:xfrm>
              <a:off x="7088492" y="4035045"/>
              <a:ext cx="81920" cy="61825"/>
            </a:xfrm>
            <a:custGeom>
              <a:avLst/>
              <a:gdLst/>
              <a:ahLst/>
              <a:cxnLst/>
              <a:rect l="l" t="t" r="r" b="b"/>
              <a:pathLst>
                <a:path w="1594" h="1203" extrusionOk="0">
                  <a:moveTo>
                    <a:pt x="895" y="0"/>
                  </a:moveTo>
                  <a:cubicBezTo>
                    <a:pt x="795" y="0"/>
                    <a:pt x="696" y="21"/>
                    <a:pt x="603" y="63"/>
                  </a:cubicBezTo>
                  <a:cubicBezTo>
                    <a:pt x="399" y="146"/>
                    <a:pt x="158" y="304"/>
                    <a:pt x="84" y="507"/>
                  </a:cubicBezTo>
                  <a:cubicBezTo>
                    <a:pt x="1" y="711"/>
                    <a:pt x="130" y="832"/>
                    <a:pt x="279" y="952"/>
                  </a:cubicBezTo>
                  <a:cubicBezTo>
                    <a:pt x="362" y="1017"/>
                    <a:pt x="455" y="1082"/>
                    <a:pt x="547" y="1146"/>
                  </a:cubicBezTo>
                  <a:cubicBezTo>
                    <a:pt x="649" y="1184"/>
                    <a:pt x="760" y="1202"/>
                    <a:pt x="871" y="1202"/>
                  </a:cubicBezTo>
                  <a:cubicBezTo>
                    <a:pt x="1020" y="1119"/>
                    <a:pt x="1168" y="1054"/>
                    <a:pt x="1288" y="971"/>
                  </a:cubicBezTo>
                  <a:cubicBezTo>
                    <a:pt x="1381" y="924"/>
                    <a:pt x="1511" y="878"/>
                    <a:pt x="1529" y="757"/>
                  </a:cubicBezTo>
                  <a:cubicBezTo>
                    <a:pt x="1594" y="498"/>
                    <a:pt x="1409" y="192"/>
                    <a:pt x="1186" y="63"/>
                  </a:cubicBezTo>
                  <a:cubicBezTo>
                    <a:pt x="1094" y="21"/>
                    <a:pt x="994" y="0"/>
                    <a:pt x="89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7" name="Google Shape;1787;p27"/>
            <p:cNvSpPr/>
            <p:nvPr/>
          </p:nvSpPr>
          <p:spPr>
            <a:xfrm>
              <a:off x="7102933" y="4096870"/>
              <a:ext cx="35152" cy="26827"/>
            </a:xfrm>
            <a:custGeom>
              <a:avLst/>
              <a:gdLst/>
              <a:ahLst/>
              <a:cxnLst/>
              <a:rect l="l" t="t" r="r" b="b"/>
              <a:pathLst>
                <a:path w="684" h="522" extrusionOk="0">
                  <a:moveTo>
                    <a:pt x="127" y="1"/>
                  </a:moveTo>
                  <a:cubicBezTo>
                    <a:pt x="59" y="1"/>
                    <a:pt x="0" y="37"/>
                    <a:pt x="7" y="129"/>
                  </a:cubicBezTo>
                  <a:cubicBezTo>
                    <a:pt x="16" y="258"/>
                    <a:pt x="211" y="342"/>
                    <a:pt x="294" y="388"/>
                  </a:cubicBezTo>
                  <a:cubicBezTo>
                    <a:pt x="358" y="430"/>
                    <a:pt x="469" y="521"/>
                    <a:pt x="552" y="521"/>
                  </a:cubicBezTo>
                  <a:cubicBezTo>
                    <a:pt x="578" y="521"/>
                    <a:pt x="601" y="512"/>
                    <a:pt x="618" y="490"/>
                  </a:cubicBezTo>
                  <a:lnTo>
                    <a:pt x="683" y="462"/>
                  </a:lnTo>
                  <a:cubicBezTo>
                    <a:pt x="553" y="295"/>
                    <a:pt x="405" y="110"/>
                    <a:pt x="211" y="18"/>
                  </a:cubicBezTo>
                  <a:cubicBezTo>
                    <a:pt x="184" y="7"/>
                    <a:pt x="154" y="1"/>
                    <a:pt x="1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8" name="Google Shape;1788;p27"/>
            <p:cNvSpPr/>
            <p:nvPr/>
          </p:nvSpPr>
          <p:spPr>
            <a:xfrm>
              <a:off x="8009599" y="3895463"/>
              <a:ext cx="102425" cy="88241"/>
            </a:xfrm>
            <a:custGeom>
              <a:avLst/>
              <a:gdLst/>
              <a:ahLst/>
              <a:cxnLst/>
              <a:rect l="l" t="t" r="r" b="b"/>
              <a:pathLst>
                <a:path w="1993" h="1717" extrusionOk="0">
                  <a:moveTo>
                    <a:pt x="471" y="1"/>
                  </a:moveTo>
                  <a:cubicBezTo>
                    <a:pt x="292" y="1"/>
                    <a:pt x="107" y="37"/>
                    <a:pt x="47" y="204"/>
                  </a:cubicBezTo>
                  <a:cubicBezTo>
                    <a:pt x="1" y="324"/>
                    <a:pt x="66" y="491"/>
                    <a:pt x="103" y="611"/>
                  </a:cubicBezTo>
                  <a:cubicBezTo>
                    <a:pt x="131" y="676"/>
                    <a:pt x="158" y="750"/>
                    <a:pt x="186" y="815"/>
                  </a:cubicBezTo>
                  <a:cubicBezTo>
                    <a:pt x="251" y="898"/>
                    <a:pt x="325" y="954"/>
                    <a:pt x="418" y="1010"/>
                  </a:cubicBezTo>
                  <a:cubicBezTo>
                    <a:pt x="242" y="1213"/>
                    <a:pt x="399" y="1445"/>
                    <a:pt x="612" y="1584"/>
                  </a:cubicBezTo>
                  <a:cubicBezTo>
                    <a:pt x="756" y="1672"/>
                    <a:pt x="918" y="1716"/>
                    <a:pt x="1081" y="1716"/>
                  </a:cubicBezTo>
                  <a:cubicBezTo>
                    <a:pt x="1211" y="1716"/>
                    <a:pt x="1341" y="1688"/>
                    <a:pt x="1464" y="1630"/>
                  </a:cubicBezTo>
                  <a:cubicBezTo>
                    <a:pt x="1677" y="1528"/>
                    <a:pt x="1872" y="1408"/>
                    <a:pt x="1937" y="1176"/>
                  </a:cubicBezTo>
                  <a:cubicBezTo>
                    <a:pt x="1992" y="982"/>
                    <a:pt x="1974" y="769"/>
                    <a:pt x="1900" y="584"/>
                  </a:cubicBezTo>
                  <a:cubicBezTo>
                    <a:pt x="1826" y="417"/>
                    <a:pt x="1696" y="287"/>
                    <a:pt x="1529" y="222"/>
                  </a:cubicBezTo>
                  <a:cubicBezTo>
                    <a:pt x="1446" y="176"/>
                    <a:pt x="1353" y="139"/>
                    <a:pt x="1261" y="102"/>
                  </a:cubicBezTo>
                  <a:cubicBezTo>
                    <a:pt x="1094" y="46"/>
                    <a:pt x="918" y="19"/>
                    <a:pt x="742" y="19"/>
                  </a:cubicBezTo>
                  <a:cubicBezTo>
                    <a:pt x="669" y="12"/>
                    <a:pt x="571" y="1"/>
                    <a:pt x="47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9" name="Google Shape;1789;p27"/>
            <p:cNvSpPr/>
            <p:nvPr/>
          </p:nvSpPr>
          <p:spPr>
            <a:xfrm>
              <a:off x="7981796" y="3914684"/>
              <a:ext cx="29294" cy="37928"/>
            </a:xfrm>
            <a:custGeom>
              <a:avLst/>
              <a:gdLst/>
              <a:ahLst/>
              <a:cxnLst/>
              <a:rect l="l" t="t" r="r" b="b"/>
              <a:pathLst>
                <a:path w="570" h="738" extrusionOk="0">
                  <a:moveTo>
                    <a:pt x="89" y="0"/>
                  </a:moveTo>
                  <a:cubicBezTo>
                    <a:pt x="21" y="0"/>
                    <a:pt x="1" y="88"/>
                    <a:pt x="23" y="163"/>
                  </a:cubicBezTo>
                  <a:cubicBezTo>
                    <a:pt x="23" y="191"/>
                    <a:pt x="51" y="200"/>
                    <a:pt x="60" y="228"/>
                  </a:cubicBezTo>
                  <a:cubicBezTo>
                    <a:pt x="69" y="247"/>
                    <a:pt x="79" y="293"/>
                    <a:pt x="97" y="321"/>
                  </a:cubicBezTo>
                  <a:cubicBezTo>
                    <a:pt x="125" y="395"/>
                    <a:pt x="171" y="460"/>
                    <a:pt x="227" y="524"/>
                  </a:cubicBezTo>
                  <a:cubicBezTo>
                    <a:pt x="301" y="626"/>
                    <a:pt x="431" y="654"/>
                    <a:pt x="514" y="738"/>
                  </a:cubicBezTo>
                  <a:lnTo>
                    <a:pt x="570" y="562"/>
                  </a:lnTo>
                  <a:cubicBezTo>
                    <a:pt x="459" y="367"/>
                    <a:pt x="357" y="126"/>
                    <a:pt x="144" y="15"/>
                  </a:cubicBezTo>
                  <a:cubicBezTo>
                    <a:pt x="123" y="5"/>
                    <a:pt x="105" y="0"/>
                    <a:pt x="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0" name="Google Shape;1790;p27"/>
            <p:cNvSpPr/>
            <p:nvPr/>
          </p:nvSpPr>
          <p:spPr>
            <a:xfrm>
              <a:off x="8229559" y="3923883"/>
              <a:ext cx="53808" cy="39212"/>
            </a:xfrm>
            <a:custGeom>
              <a:avLst/>
              <a:gdLst/>
              <a:ahLst/>
              <a:cxnLst/>
              <a:rect l="l" t="t" r="r" b="b"/>
              <a:pathLst>
                <a:path w="1047" h="763" extrusionOk="0">
                  <a:moveTo>
                    <a:pt x="504" y="0"/>
                  </a:moveTo>
                  <a:cubicBezTo>
                    <a:pt x="306" y="0"/>
                    <a:pt x="31" y="97"/>
                    <a:pt x="0" y="290"/>
                  </a:cubicBezTo>
                  <a:cubicBezTo>
                    <a:pt x="0" y="364"/>
                    <a:pt x="28" y="438"/>
                    <a:pt x="74" y="503"/>
                  </a:cubicBezTo>
                  <a:cubicBezTo>
                    <a:pt x="139" y="614"/>
                    <a:pt x="260" y="623"/>
                    <a:pt x="371" y="670"/>
                  </a:cubicBezTo>
                  <a:lnTo>
                    <a:pt x="491" y="762"/>
                  </a:lnTo>
                  <a:cubicBezTo>
                    <a:pt x="649" y="725"/>
                    <a:pt x="871" y="716"/>
                    <a:pt x="973" y="586"/>
                  </a:cubicBezTo>
                  <a:cubicBezTo>
                    <a:pt x="1019" y="531"/>
                    <a:pt x="1047" y="466"/>
                    <a:pt x="1047" y="392"/>
                  </a:cubicBezTo>
                  <a:cubicBezTo>
                    <a:pt x="1019" y="197"/>
                    <a:pt x="797" y="58"/>
                    <a:pt x="612" y="12"/>
                  </a:cubicBezTo>
                  <a:cubicBezTo>
                    <a:pt x="581" y="4"/>
                    <a:pt x="544" y="0"/>
                    <a:pt x="504" y="0"/>
                  </a:cubicBezTo>
                  <a:close/>
                </a:path>
              </a:pathLst>
            </a:custGeom>
            <a:solidFill>
              <a:srgbClr val="F0EC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1" name="Google Shape;1791;p27"/>
            <p:cNvSpPr/>
            <p:nvPr/>
          </p:nvSpPr>
          <p:spPr>
            <a:xfrm>
              <a:off x="9152106" y="4123749"/>
              <a:ext cx="54270" cy="38801"/>
            </a:xfrm>
            <a:custGeom>
              <a:avLst/>
              <a:gdLst/>
              <a:ahLst/>
              <a:cxnLst/>
              <a:rect l="l" t="t" r="r" b="b"/>
              <a:pathLst>
                <a:path w="1056" h="755" extrusionOk="0">
                  <a:moveTo>
                    <a:pt x="497" y="1"/>
                  </a:moveTo>
                  <a:cubicBezTo>
                    <a:pt x="300" y="1"/>
                    <a:pt x="31" y="91"/>
                    <a:pt x="0" y="282"/>
                  </a:cubicBezTo>
                  <a:cubicBezTo>
                    <a:pt x="0" y="365"/>
                    <a:pt x="28" y="439"/>
                    <a:pt x="83" y="495"/>
                  </a:cubicBezTo>
                  <a:cubicBezTo>
                    <a:pt x="148" y="606"/>
                    <a:pt x="259" y="625"/>
                    <a:pt x="380" y="671"/>
                  </a:cubicBezTo>
                  <a:lnTo>
                    <a:pt x="491" y="754"/>
                  </a:lnTo>
                  <a:cubicBezTo>
                    <a:pt x="648" y="727"/>
                    <a:pt x="880" y="717"/>
                    <a:pt x="982" y="588"/>
                  </a:cubicBezTo>
                  <a:cubicBezTo>
                    <a:pt x="1028" y="532"/>
                    <a:pt x="1047" y="467"/>
                    <a:pt x="1056" y="393"/>
                  </a:cubicBezTo>
                  <a:cubicBezTo>
                    <a:pt x="1028" y="189"/>
                    <a:pt x="806" y="60"/>
                    <a:pt x="611" y="13"/>
                  </a:cubicBezTo>
                  <a:cubicBezTo>
                    <a:pt x="579" y="5"/>
                    <a:pt x="540" y="1"/>
                    <a:pt x="49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92" name="Google Shape;1792;p27"/>
          <p:cNvSpPr/>
          <p:nvPr/>
        </p:nvSpPr>
        <p:spPr>
          <a:xfrm flipH="1">
            <a:off x="-1374311" y="643533"/>
            <a:ext cx="2955993" cy="1331979"/>
          </a:xfrm>
          <a:custGeom>
            <a:avLst/>
            <a:gdLst/>
            <a:ahLst/>
            <a:cxnLst/>
            <a:rect l="l" t="t" r="r" b="b"/>
            <a:pathLst>
              <a:path w="24880" h="11211" extrusionOk="0">
                <a:moveTo>
                  <a:pt x="0" y="10849"/>
                </a:moveTo>
                <a:lnTo>
                  <a:pt x="0" y="10849"/>
                </a:lnTo>
                <a:cubicBezTo>
                  <a:pt x="16" y="10851"/>
                  <a:pt x="32" y="10852"/>
                  <a:pt x="50" y="10852"/>
                </a:cubicBezTo>
                <a:cubicBezTo>
                  <a:pt x="63" y="10852"/>
                  <a:pt x="77" y="10851"/>
                  <a:pt x="91" y="10850"/>
                </a:cubicBezTo>
                <a:lnTo>
                  <a:pt x="91" y="10850"/>
                </a:lnTo>
                <a:lnTo>
                  <a:pt x="0" y="10849"/>
                </a:lnTo>
                <a:close/>
                <a:moveTo>
                  <a:pt x="19143" y="0"/>
                </a:moveTo>
                <a:cubicBezTo>
                  <a:pt x="18287" y="0"/>
                  <a:pt x="17567" y="376"/>
                  <a:pt x="16839" y="799"/>
                </a:cubicBezTo>
                <a:cubicBezTo>
                  <a:pt x="16349" y="1095"/>
                  <a:pt x="15904" y="1447"/>
                  <a:pt x="15506" y="1864"/>
                </a:cubicBezTo>
                <a:cubicBezTo>
                  <a:pt x="15181" y="2179"/>
                  <a:pt x="14802" y="2494"/>
                  <a:pt x="14616" y="2902"/>
                </a:cubicBezTo>
                <a:cubicBezTo>
                  <a:pt x="14269" y="3650"/>
                  <a:pt x="14187" y="4594"/>
                  <a:pt x="14214" y="5407"/>
                </a:cubicBezTo>
                <a:lnTo>
                  <a:pt x="14214" y="5407"/>
                </a:lnTo>
                <a:cubicBezTo>
                  <a:pt x="14186" y="5307"/>
                  <a:pt x="14078" y="5277"/>
                  <a:pt x="14005" y="5189"/>
                </a:cubicBezTo>
                <a:cubicBezTo>
                  <a:pt x="13838" y="5023"/>
                  <a:pt x="13737" y="4856"/>
                  <a:pt x="13486" y="4773"/>
                </a:cubicBezTo>
                <a:cubicBezTo>
                  <a:pt x="13343" y="4719"/>
                  <a:pt x="13217" y="4691"/>
                  <a:pt x="13107" y="4691"/>
                </a:cubicBezTo>
                <a:cubicBezTo>
                  <a:pt x="12840" y="4691"/>
                  <a:pt x="12672" y="4852"/>
                  <a:pt x="12606" y="5180"/>
                </a:cubicBezTo>
                <a:cubicBezTo>
                  <a:pt x="12005" y="4957"/>
                  <a:pt x="11344" y="4621"/>
                  <a:pt x="10675" y="4621"/>
                </a:cubicBezTo>
                <a:cubicBezTo>
                  <a:pt x="10427" y="4621"/>
                  <a:pt x="10177" y="4667"/>
                  <a:pt x="9930" y="4782"/>
                </a:cubicBezTo>
                <a:cubicBezTo>
                  <a:pt x="9439" y="5014"/>
                  <a:pt x="9152" y="5254"/>
                  <a:pt x="8938" y="5717"/>
                </a:cubicBezTo>
                <a:cubicBezTo>
                  <a:pt x="8837" y="5940"/>
                  <a:pt x="8874" y="6144"/>
                  <a:pt x="8790" y="6357"/>
                </a:cubicBezTo>
                <a:cubicBezTo>
                  <a:pt x="8679" y="6292"/>
                  <a:pt x="8577" y="6218"/>
                  <a:pt x="8485" y="6144"/>
                </a:cubicBezTo>
                <a:cubicBezTo>
                  <a:pt x="8197" y="5968"/>
                  <a:pt x="7827" y="5884"/>
                  <a:pt x="7512" y="5773"/>
                </a:cubicBezTo>
                <a:cubicBezTo>
                  <a:pt x="7050" y="5628"/>
                  <a:pt x="6567" y="5549"/>
                  <a:pt x="6088" y="5549"/>
                </a:cubicBezTo>
                <a:cubicBezTo>
                  <a:pt x="5347" y="5549"/>
                  <a:pt x="4617" y="5737"/>
                  <a:pt x="3992" y="6153"/>
                </a:cubicBezTo>
                <a:cubicBezTo>
                  <a:pt x="2566" y="7107"/>
                  <a:pt x="1760" y="8329"/>
                  <a:pt x="1362" y="9867"/>
                </a:cubicBezTo>
                <a:cubicBezTo>
                  <a:pt x="1276" y="10211"/>
                  <a:pt x="518" y="10812"/>
                  <a:pt x="91" y="10850"/>
                </a:cubicBezTo>
                <a:lnTo>
                  <a:pt x="91" y="10850"/>
                </a:lnTo>
                <a:lnTo>
                  <a:pt x="24879" y="11210"/>
                </a:lnTo>
                <a:cubicBezTo>
                  <a:pt x="24796" y="10571"/>
                  <a:pt x="24852" y="10349"/>
                  <a:pt x="24500" y="9932"/>
                </a:cubicBezTo>
                <a:cubicBezTo>
                  <a:pt x="24185" y="9561"/>
                  <a:pt x="23888" y="9358"/>
                  <a:pt x="23453" y="9080"/>
                </a:cubicBezTo>
                <a:cubicBezTo>
                  <a:pt x="23194" y="8913"/>
                  <a:pt x="23092" y="8848"/>
                  <a:pt x="22758" y="8848"/>
                </a:cubicBezTo>
                <a:cubicBezTo>
                  <a:pt x="22699" y="8855"/>
                  <a:pt x="22640" y="8858"/>
                  <a:pt x="22581" y="8858"/>
                </a:cubicBezTo>
                <a:cubicBezTo>
                  <a:pt x="22473" y="8858"/>
                  <a:pt x="22366" y="8848"/>
                  <a:pt x="22258" y="8830"/>
                </a:cubicBezTo>
                <a:cubicBezTo>
                  <a:pt x="22341" y="8543"/>
                  <a:pt x="22805" y="8292"/>
                  <a:pt x="22971" y="8033"/>
                </a:cubicBezTo>
                <a:cubicBezTo>
                  <a:pt x="23082" y="7829"/>
                  <a:pt x="23036" y="7737"/>
                  <a:pt x="22869" y="7579"/>
                </a:cubicBezTo>
                <a:cubicBezTo>
                  <a:pt x="22647" y="7385"/>
                  <a:pt x="22527" y="7496"/>
                  <a:pt x="22258" y="7412"/>
                </a:cubicBezTo>
                <a:cubicBezTo>
                  <a:pt x="22277" y="7292"/>
                  <a:pt x="22462" y="7172"/>
                  <a:pt x="22554" y="7079"/>
                </a:cubicBezTo>
                <a:cubicBezTo>
                  <a:pt x="23129" y="6458"/>
                  <a:pt x="23462" y="5875"/>
                  <a:pt x="23546" y="5060"/>
                </a:cubicBezTo>
                <a:cubicBezTo>
                  <a:pt x="23777" y="2892"/>
                  <a:pt x="22045" y="382"/>
                  <a:pt x="19563" y="30"/>
                </a:cubicBezTo>
                <a:cubicBezTo>
                  <a:pt x="19419" y="10"/>
                  <a:pt x="19279" y="0"/>
                  <a:pt x="19143" y="0"/>
                </a:cubicBezTo>
                <a:close/>
              </a:path>
            </a:pathLst>
          </a:custGeom>
          <a:solidFill>
            <a:srgbClr val="FFFFFF">
              <a:alpha val="71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93" name="Google Shape;1793;p27"/>
          <p:cNvSpPr/>
          <p:nvPr/>
        </p:nvSpPr>
        <p:spPr>
          <a:xfrm flipH="1">
            <a:off x="663029" y="800051"/>
            <a:ext cx="189440" cy="176216"/>
          </a:xfrm>
          <a:custGeom>
            <a:avLst/>
            <a:gdLst/>
            <a:ahLst/>
            <a:cxnLst/>
            <a:rect l="l" t="t" r="r" b="b"/>
            <a:pathLst>
              <a:path w="1891" h="1759" extrusionOk="0">
                <a:moveTo>
                  <a:pt x="1125" y="1"/>
                </a:moveTo>
                <a:cubicBezTo>
                  <a:pt x="714" y="1"/>
                  <a:pt x="213" y="175"/>
                  <a:pt x="84" y="554"/>
                </a:cubicBezTo>
                <a:cubicBezTo>
                  <a:pt x="1" y="785"/>
                  <a:pt x="75" y="961"/>
                  <a:pt x="195" y="1174"/>
                </a:cubicBezTo>
                <a:cubicBezTo>
                  <a:pt x="269" y="1313"/>
                  <a:pt x="371" y="1452"/>
                  <a:pt x="445" y="1564"/>
                </a:cubicBezTo>
                <a:cubicBezTo>
                  <a:pt x="528" y="1684"/>
                  <a:pt x="612" y="1702"/>
                  <a:pt x="742" y="1758"/>
                </a:cubicBezTo>
                <a:cubicBezTo>
                  <a:pt x="1029" y="1684"/>
                  <a:pt x="1307" y="1610"/>
                  <a:pt x="1510" y="1443"/>
                </a:cubicBezTo>
                <a:cubicBezTo>
                  <a:pt x="1677" y="1276"/>
                  <a:pt x="1788" y="1073"/>
                  <a:pt x="1835" y="850"/>
                </a:cubicBezTo>
                <a:cubicBezTo>
                  <a:pt x="1890" y="656"/>
                  <a:pt x="1872" y="443"/>
                  <a:pt x="1779" y="257"/>
                </a:cubicBezTo>
                <a:cubicBezTo>
                  <a:pt x="1696" y="91"/>
                  <a:pt x="1557" y="63"/>
                  <a:pt x="1381" y="26"/>
                </a:cubicBezTo>
                <a:cubicBezTo>
                  <a:pt x="1303" y="9"/>
                  <a:pt x="1216" y="1"/>
                  <a:pt x="1125" y="1"/>
                </a:cubicBezTo>
                <a:close/>
              </a:path>
            </a:pathLst>
          </a:custGeom>
          <a:solidFill>
            <a:srgbClr val="FFFFFF">
              <a:alpha val="71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94" name="Google Shape;1794;p27"/>
          <p:cNvSpPr/>
          <p:nvPr/>
        </p:nvSpPr>
        <p:spPr>
          <a:xfrm flipH="1">
            <a:off x="1499196" y="1221400"/>
            <a:ext cx="189440" cy="176216"/>
          </a:xfrm>
          <a:custGeom>
            <a:avLst/>
            <a:gdLst/>
            <a:ahLst/>
            <a:cxnLst/>
            <a:rect l="l" t="t" r="r" b="b"/>
            <a:pathLst>
              <a:path w="1891" h="1759" extrusionOk="0">
                <a:moveTo>
                  <a:pt x="1125" y="1"/>
                </a:moveTo>
                <a:cubicBezTo>
                  <a:pt x="714" y="1"/>
                  <a:pt x="213" y="175"/>
                  <a:pt x="84" y="554"/>
                </a:cubicBezTo>
                <a:cubicBezTo>
                  <a:pt x="1" y="785"/>
                  <a:pt x="75" y="961"/>
                  <a:pt x="195" y="1174"/>
                </a:cubicBezTo>
                <a:cubicBezTo>
                  <a:pt x="269" y="1313"/>
                  <a:pt x="371" y="1452"/>
                  <a:pt x="445" y="1564"/>
                </a:cubicBezTo>
                <a:cubicBezTo>
                  <a:pt x="528" y="1684"/>
                  <a:pt x="612" y="1702"/>
                  <a:pt x="742" y="1758"/>
                </a:cubicBezTo>
                <a:cubicBezTo>
                  <a:pt x="1029" y="1684"/>
                  <a:pt x="1307" y="1610"/>
                  <a:pt x="1510" y="1443"/>
                </a:cubicBezTo>
                <a:cubicBezTo>
                  <a:pt x="1677" y="1276"/>
                  <a:pt x="1788" y="1073"/>
                  <a:pt x="1835" y="850"/>
                </a:cubicBezTo>
                <a:cubicBezTo>
                  <a:pt x="1890" y="656"/>
                  <a:pt x="1872" y="443"/>
                  <a:pt x="1779" y="257"/>
                </a:cubicBezTo>
                <a:cubicBezTo>
                  <a:pt x="1696" y="91"/>
                  <a:pt x="1557" y="63"/>
                  <a:pt x="1381" y="26"/>
                </a:cubicBezTo>
                <a:cubicBezTo>
                  <a:pt x="1303" y="9"/>
                  <a:pt x="1216" y="1"/>
                  <a:pt x="1125" y="1"/>
                </a:cubicBezTo>
                <a:close/>
              </a:path>
            </a:pathLst>
          </a:custGeom>
          <a:solidFill>
            <a:srgbClr val="FFFFFF">
              <a:alpha val="71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95" name="Google Shape;1795;p27"/>
          <p:cNvSpPr/>
          <p:nvPr/>
        </p:nvSpPr>
        <p:spPr>
          <a:xfrm flipH="1">
            <a:off x="1349828" y="976254"/>
            <a:ext cx="104888" cy="76437"/>
          </a:xfrm>
          <a:custGeom>
            <a:avLst/>
            <a:gdLst/>
            <a:ahLst/>
            <a:cxnLst/>
            <a:rect l="l" t="t" r="r" b="b"/>
            <a:pathLst>
              <a:path w="1047" h="763" extrusionOk="0">
                <a:moveTo>
                  <a:pt x="504" y="0"/>
                </a:moveTo>
                <a:cubicBezTo>
                  <a:pt x="306" y="0"/>
                  <a:pt x="31" y="97"/>
                  <a:pt x="0" y="290"/>
                </a:cubicBezTo>
                <a:cubicBezTo>
                  <a:pt x="0" y="364"/>
                  <a:pt x="28" y="438"/>
                  <a:pt x="74" y="503"/>
                </a:cubicBezTo>
                <a:cubicBezTo>
                  <a:pt x="139" y="614"/>
                  <a:pt x="260" y="623"/>
                  <a:pt x="371" y="670"/>
                </a:cubicBezTo>
                <a:lnTo>
                  <a:pt x="491" y="762"/>
                </a:lnTo>
                <a:cubicBezTo>
                  <a:pt x="649" y="725"/>
                  <a:pt x="871" y="716"/>
                  <a:pt x="973" y="586"/>
                </a:cubicBezTo>
                <a:cubicBezTo>
                  <a:pt x="1019" y="531"/>
                  <a:pt x="1047" y="466"/>
                  <a:pt x="1047" y="392"/>
                </a:cubicBezTo>
                <a:cubicBezTo>
                  <a:pt x="1019" y="197"/>
                  <a:pt x="797" y="58"/>
                  <a:pt x="612" y="12"/>
                </a:cubicBezTo>
                <a:cubicBezTo>
                  <a:pt x="581" y="4"/>
                  <a:pt x="544" y="0"/>
                  <a:pt x="504" y="0"/>
                </a:cubicBezTo>
                <a:close/>
              </a:path>
            </a:pathLst>
          </a:custGeom>
          <a:solidFill>
            <a:srgbClr val="FFFFFF">
              <a:alpha val="71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212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ckground 1">
  <p:cSld name="Background 1">
    <p:bg>
      <p:bgPr>
        <a:gradFill>
          <a:gsLst>
            <a:gs pos="0">
              <a:schemeClr val="accent2"/>
            </a:gs>
            <a:gs pos="100000">
              <a:schemeClr val="accent1"/>
            </a:gs>
          </a:gsLst>
          <a:lin ang="5400700" scaled="0"/>
        </a:gradFill>
        <a:effectLst/>
      </p:bgPr>
    </p:bg>
    <p:spTree>
      <p:nvGrpSpPr>
        <p:cNvPr id="1" name="Shape 1796"/>
        <p:cNvGrpSpPr/>
        <p:nvPr/>
      </p:nvGrpSpPr>
      <p:grpSpPr>
        <a:xfrm>
          <a:off x="0" y="0"/>
          <a:ext cx="0" cy="0"/>
          <a:chOff x="0" y="0"/>
          <a:chExt cx="0" cy="0"/>
        </a:xfrm>
      </p:grpSpPr>
      <p:sp>
        <p:nvSpPr>
          <p:cNvPr id="1797" name="Google Shape;1797;p28"/>
          <p:cNvSpPr/>
          <p:nvPr/>
        </p:nvSpPr>
        <p:spPr>
          <a:xfrm>
            <a:off x="7397403" y="5250397"/>
            <a:ext cx="3718151" cy="1675409"/>
          </a:xfrm>
          <a:custGeom>
            <a:avLst/>
            <a:gdLst/>
            <a:ahLst/>
            <a:cxnLst/>
            <a:rect l="l" t="t" r="r" b="b"/>
            <a:pathLst>
              <a:path w="24880" h="11211" extrusionOk="0">
                <a:moveTo>
                  <a:pt x="0" y="10849"/>
                </a:moveTo>
                <a:lnTo>
                  <a:pt x="0" y="10849"/>
                </a:lnTo>
                <a:cubicBezTo>
                  <a:pt x="16" y="10851"/>
                  <a:pt x="32" y="10852"/>
                  <a:pt x="50" y="10852"/>
                </a:cubicBezTo>
                <a:cubicBezTo>
                  <a:pt x="63" y="10852"/>
                  <a:pt x="77" y="10851"/>
                  <a:pt x="91" y="10850"/>
                </a:cubicBezTo>
                <a:lnTo>
                  <a:pt x="91" y="10850"/>
                </a:lnTo>
                <a:lnTo>
                  <a:pt x="0" y="10849"/>
                </a:lnTo>
                <a:close/>
                <a:moveTo>
                  <a:pt x="19143" y="0"/>
                </a:moveTo>
                <a:cubicBezTo>
                  <a:pt x="18287" y="0"/>
                  <a:pt x="17567" y="376"/>
                  <a:pt x="16839" y="799"/>
                </a:cubicBezTo>
                <a:cubicBezTo>
                  <a:pt x="16349" y="1095"/>
                  <a:pt x="15904" y="1447"/>
                  <a:pt x="15506" y="1864"/>
                </a:cubicBezTo>
                <a:cubicBezTo>
                  <a:pt x="15181" y="2179"/>
                  <a:pt x="14802" y="2494"/>
                  <a:pt x="14616" y="2902"/>
                </a:cubicBezTo>
                <a:cubicBezTo>
                  <a:pt x="14269" y="3650"/>
                  <a:pt x="14187" y="4594"/>
                  <a:pt x="14214" y="5407"/>
                </a:cubicBezTo>
                <a:lnTo>
                  <a:pt x="14214" y="5407"/>
                </a:lnTo>
                <a:cubicBezTo>
                  <a:pt x="14186" y="5307"/>
                  <a:pt x="14078" y="5277"/>
                  <a:pt x="14005" y="5189"/>
                </a:cubicBezTo>
                <a:cubicBezTo>
                  <a:pt x="13838" y="5023"/>
                  <a:pt x="13737" y="4856"/>
                  <a:pt x="13486" y="4773"/>
                </a:cubicBezTo>
                <a:cubicBezTo>
                  <a:pt x="13343" y="4719"/>
                  <a:pt x="13217" y="4691"/>
                  <a:pt x="13107" y="4691"/>
                </a:cubicBezTo>
                <a:cubicBezTo>
                  <a:pt x="12840" y="4691"/>
                  <a:pt x="12672" y="4852"/>
                  <a:pt x="12606" y="5180"/>
                </a:cubicBezTo>
                <a:cubicBezTo>
                  <a:pt x="12005" y="4957"/>
                  <a:pt x="11344" y="4621"/>
                  <a:pt x="10675" y="4621"/>
                </a:cubicBezTo>
                <a:cubicBezTo>
                  <a:pt x="10427" y="4621"/>
                  <a:pt x="10177" y="4667"/>
                  <a:pt x="9930" y="4782"/>
                </a:cubicBezTo>
                <a:cubicBezTo>
                  <a:pt x="9439" y="5014"/>
                  <a:pt x="9152" y="5254"/>
                  <a:pt x="8938" y="5717"/>
                </a:cubicBezTo>
                <a:cubicBezTo>
                  <a:pt x="8837" y="5940"/>
                  <a:pt x="8874" y="6144"/>
                  <a:pt x="8790" y="6357"/>
                </a:cubicBezTo>
                <a:cubicBezTo>
                  <a:pt x="8679" y="6292"/>
                  <a:pt x="8577" y="6218"/>
                  <a:pt x="8485" y="6144"/>
                </a:cubicBezTo>
                <a:cubicBezTo>
                  <a:pt x="8197" y="5968"/>
                  <a:pt x="7827" y="5884"/>
                  <a:pt x="7512" y="5773"/>
                </a:cubicBezTo>
                <a:cubicBezTo>
                  <a:pt x="7050" y="5628"/>
                  <a:pt x="6567" y="5549"/>
                  <a:pt x="6088" y="5549"/>
                </a:cubicBezTo>
                <a:cubicBezTo>
                  <a:pt x="5347" y="5549"/>
                  <a:pt x="4617" y="5737"/>
                  <a:pt x="3992" y="6153"/>
                </a:cubicBezTo>
                <a:cubicBezTo>
                  <a:pt x="2566" y="7107"/>
                  <a:pt x="1760" y="8329"/>
                  <a:pt x="1362" y="9867"/>
                </a:cubicBezTo>
                <a:cubicBezTo>
                  <a:pt x="1276" y="10211"/>
                  <a:pt x="518" y="10812"/>
                  <a:pt x="91" y="10850"/>
                </a:cubicBezTo>
                <a:lnTo>
                  <a:pt x="91" y="10850"/>
                </a:lnTo>
                <a:lnTo>
                  <a:pt x="24879" y="11210"/>
                </a:lnTo>
                <a:cubicBezTo>
                  <a:pt x="24796" y="10571"/>
                  <a:pt x="24852" y="10349"/>
                  <a:pt x="24500" y="9932"/>
                </a:cubicBezTo>
                <a:cubicBezTo>
                  <a:pt x="24185" y="9561"/>
                  <a:pt x="23888" y="9358"/>
                  <a:pt x="23453" y="9080"/>
                </a:cubicBezTo>
                <a:cubicBezTo>
                  <a:pt x="23194" y="8913"/>
                  <a:pt x="23092" y="8848"/>
                  <a:pt x="22758" y="8848"/>
                </a:cubicBezTo>
                <a:cubicBezTo>
                  <a:pt x="22699" y="8855"/>
                  <a:pt x="22640" y="8858"/>
                  <a:pt x="22581" y="8858"/>
                </a:cubicBezTo>
                <a:cubicBezTo>
                  <a:pt x="22473" y="8858"/>
                  <a:pt x="22366" y="8848"/>
                  <a:pt x="22258" y="8830"/>
                </a:cubicBezTo>
                <a:cubicBezTo>
                  <a:pt x="22341" y="8543"/>
                  <a:pt x="22805" y="8292"/>
                  <a:pt x="22971" y="8033"/>
                </a:cubicBezTo>
                <a:cubicBezTo>
                  <a:pt x="23082" y="7829"/>
                  <a:pt x="23036" y="7737"/>
                  <a:pt x="22869" y="7579"/>
                </a:cubicBezTo>
                <a:cubicBezTo>
                  <a:pt x="22647" y="7385"/>
                  <a:pt x="22527" y="7496"/>
                  <a:pt x="22258" y="7412"/>
                </a:cubicBezTo>
                <a:cubicBezTo>
                  <a:pt x="22277" y="7292"/>
                  <a:pt x="22462" y="7172"/>
                  <a:pt x="22554" y="7079"/>
                </a:cubicBezTo>
                <a:cubicBezTo>
                  <a:pt x="23129" y="6458"/>
                  <a:pt x="23462" y="5875"/>
                  <a:pt x="23546" y="5060"/>
                </a:cubicBezTo>
                <a:cubicBezTo>
                  <a:pt x="23777" y="2892"/>
                  <a:pt x="22045" y="382"/>
                  <a:pt x="19563" y="30"/>
                </a:cubicBezTo>
                <a:cubicBezTo>
                  <a:pt x="19419" y="10"/>
                  <a:pt x="19279" y="0"/>
                  <a:pt x="19143" y="0"/>
                </a:cubicBezTo>
                <a:close/>
              </a:path>
            </a:pathLst>
          </a:custGeom>
          <a:solidFill>
            <a:srgbClr val="FFFFFF">
              <a:alpha val="401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98" name="Google Shape;1798;p28"/>
          <p:cNvSpPr/>
          <p:nvPr/>
        </p:nvSpPr>
        <p:spPr>
          <a:xfrm flipH="1">
            <a:off x="3133475" y="3579964"/>
            <a:ext cx="2848572" cy="795880"/>
          </a:xfrm>
          <a:custGeom>
            <a:avLst/>
            <a:gdLst/>
            <a:ahLst/>
            <a:cxnLst/>
            <a:rect l="l" t="t" r="r" b="b"/>
            <a:pathLst>
              <a:path w="55262" h="15440" extrusionOk="0">
                <a:moveTo>
                  <a:pt x="39472" y="1"/>
                </a:moveTo>
                <a:cubicBezTo>
                  <a:pt x="38436" y="1"/>
                  <a:pt x="37395" y="155"/>
                  <a:pt x="36430" y="425"/>
                </a:cubicBezTo>
                <a:cubicBezTo>
                  <a:pt x="34810" y="879"/>
                  <a:pt x="32457" y="1750"/>
                  <a:pt x="31503" y="3250"/>
                </a:cubicBezTo>
                <a:cubicBezTo>
                  <a:pt x="31049" y="3963"/>
                  <a:pt x="30827" y="4862"/>
                  <a:pt x="31151" y="5658"/>
                </a:cubicBezTo>
                <a:cubicBezTo>
                  <a:pt x="31336" y="6094"/>
                  <a:pt x="31670" y="6464"/>
                  <a:pt x="31836" y="6909"/>
                </a:cubicBezTo>
                <a:cubicBezTo>
                  <a:pt x="31987" y="7306"/>
                  <a:pt x="31861" y="7363"/>
                  <a:pt x="31650" y="7363"/>
                </a:cubicBezTo>
                <a:cubicBezTo>
                  <a:pt x="31565" y="7363"/>
                  <a:pt x="31466" y="7353"/>
                  <a:pt x="31365" y="7353"/>
                </a:cubicBezTo>
                <a:cubicBezTo>
                  <a:pt x="31226" y="7353"/>
                  <a:pt x="31085" y="7371"/>
                  <a:pt x="30975" y="7455"/>
                </a:cubicBezTo>
                <a:cubicBezTo>
                  <a:pt x="30734" y="7641"/>
                  <a:pt x="30549" y="8511"/>
                  <a:pt x="30623" y="8808"/>
                </a:cubicBezTo>
                <a:cubicBezTo>
                  <a:pt x="29867" y="8133"/>
                  <a:pt x="29094" y="7537"/>
                  <a:pt x="28041" y="7537"/>
                </a:cubicBezTo>
                <a:cubicBezTo>
                  <a:pt x="28010" y="7537"/>
                  <a:pt x="27978" y="7538"/>
                  <a:pt x="27946" y="7539"/>
                </a:cubicBezTo>
                <a:cubicBezTo>
                  <a:pt x="26445" y="7594"/>
                  <a:pt x="25491" y="8817"/>
                  <a:pt x="24750" y="9984"/>
                </a:cubicBezTo>
                <a:cubicBezTo>
                  <a:pt x="24556" y="9919"/>
                  <a:pt x="24463" y="9641"/>
                  <a:pt x="24232" y="9521"/>
                </a:cubicBezTo>
                <a:cubicBezTo>
                  <a:pt x="24064" y="9441"/>
                  <a:pt x="23887" y="9423"/>
                  <a:pt x="23701" y="9423"/>
                </a:cubicBezTo>
                <a:cubicBezTo>
                  <a:pt x="23629" y="9423"/>
                  <a:pt x="23556" y="9426"/>
                  <a:pt x="23481" y="9428"/>
                </a:cubicBezTo>
                <a:cubicBezTo>
                  <a:pt x="22870" y="9456"/>
                  <a:pt x="22555" y="9910"/>
                  <a:pt x="22157" y="10308"/>
                </a:cubicBezTo>
                <a:lnTo>
                  <a:pt x="22157" y="10308"/>
                </a:lnTo>
                <a:cubicBezTo>
                  <a:pt x="22222" y="8984"/>
                  <a:pt x="21694" y="7613"/>
                  <a:pt x="20832" y="6603"/>
                </a:cubicBezTo>
                <a:cubicBezTo>
                  <a:pt x="19793" y="5384"/>
                  <a:pt x="18241" y="4779"/>
                  <a:pt x="16689" y="4779"/>
                </a:cubicBezTo>
                <a:cubicBezTo>
                  <a:pt x="15033" y="4779"/>
                  <a:pt x="13376" y="5467"/>
                  <a:pt x="12339" y="6835"/>
                </a:cubicBezTo>
                <a:cubicBezTo>
                  <a:pt x="11820" y="7520"/>
                  <a:pt x="11412" y="8289"/>
                  <a:pt x="11107" y="9104"/>
                </a:cubicBezTo>
                <a:cubicBezTo>
                  <a:pt x="10995" y="9428"/>
                  <a:pt x="11005" y="9817"/>
                  <a:pt x="10912" y="10123"/>
                </a:cubicBezTo>
                <a:cubicBezTo>
                  <a:pt x="10868" y="10270"/>
                  <a:pt x="10787" y="10318"/>
                  <a:pt x="10684" y="10318"/>
                </a:cubicBezTo>
                <a:cubicBezTo>
                  <a:pt x="10481" y="10318"/>
                  <a:pt x="10194" y="10129"/>
                  <a:pt x="9949" y="10123"/>
                </a:cubicBezTo>
                <a:cubicBezTo>
                  <a:pt x="9911" y="10121"/>
                  <a:pt x="9873" y="10120"/>
                  <a:pt x="9836" y="10120"/>
                </a:cubicBezTo>
                <a:cubicBezTo>
                  <a:pt x="9341" y="10120"/>
                  <a:pt x="8881" y="10294"/>
                  <a:pt x="8596" y="10716"/>
                </a:cubicBezTo>
                <a:cubicBezTo>
                  <a:pt x="8201" y="10534"/>
                  <a:pt x="7823" y="10392"/>
                  <a:pt x="7466" y="10392"/>
                </a:cubicBezTo>
                <a:cubicBezTo>
                  <a:pt x="7078" y="10392"/>
                  <a:pt x="6715" y="10559"/>
                  <a:pt x="6383" y="11021"/>
                </a:cubicBezTo>
                <a:cubicBezTo>
                  <a:pt x="6123" y="11383"/>
                  <a:pt x="5994" y="11818"/>
                  <a:pt x="6031" y="12263"/>
                </a:cubicBezTo>
                <a:cubicBezTo>
                  <a:pt x="6068" y="12763"/>
                  <a:pt x="6466" y="13235"/>
                  <a:pt x="6392" y="13745"/>
                </a:cubicBezTo>
                <a:cubicBezTo>
                  <a:pt x="6381" y="13745"/>
                  <a:pt x="6370" y="13746"/>
                  <a:pt x="6360" y="13746"/>
                </a:cubicBezTo>
                <a:cubicBezTo>
                  <a:pt x="6052" y="13746"/>
                  <a:pt x="5886" y="13381"/>
                  <a:pt x="5566" y="13381"/>
                </a:cubicBezTo>
                <a:cubicBezTo>
                  <a:pt x="5551" y="13381"/>
                  <a:pt x="5536" y="13382"/>
                  <a:pt x="5521" y="13383"/>
                </a:cubicBezTo>
                <a:cubicBezTo>
                  <a:pt x="5104" y="13430"/>
                  <a:pt x="4780" y="13976"/>
                  <a:pt x="4669" y="14319"/>
                </a:cubicBezTo>
                <a:cubicBezTo>
                  <a:pt x="4539" y="14263"/>
                  <a:pt x="4484" y="14152"/>
                  <a:pt x="4521" y="13976"/>
                </a:cubicBezTo>
                <a:cubicBezTo>
                  <a:pt x="4428" y="13633"/>
                  <a:pt x="4215" y="13328"/>
                  <a:pt x="3928" y="13133"/>
                </a:cubicBezTo>
                <a:cubicBezTo>
                  <a:pt x="3515" y="12769"/>
                  <a:pt x="2854" y="12376"/>
                  <a:pt x="2249" y="12376"/>
                </a:cubicBezTo>
                <a:cubicBezTo>
                  <a:pt x="2162" y="12376"/>
                  <a:pt x="2076" y="12384"/>
                  <a:pt x="1992" y="12401"/>
                </a:cubicBezTo>
                <a:cubicBezTo>
                  <a:pt x="1085" y="12596"/>
                  <a:pt x="658" y="13615"/>
                  <a:pt x="362" y="14384"/>
                </a:cubicBezTo>
                <a:cubicBezTo>
                  <a:pt x="1" y="15338"/>
                  <a:pt x="112" y="15440"/>
                  <a:pt x="112" y="15440"/>
                </a:cubicBezTo>
                <a:lnTo>
                  <a:pt x="54428" y="15440"/>
                </a:lnTo>
                <a:cubicBezTo>
                  <a:pt x="54594" y="15440"/>
                  <a:pt x="55095" y="15291"/>
                  <a:pt x="55178" y="15143"/>
                </a:cubicBezTo>
                <a:cubicBezTo>
                  <a:pt x="55261" y="14967"/>
                  <a:pt x="55057" y="14949"/>
                  <a:pt x="55030" y="14847"/>
                </a:cubicBezTo>
                <a:cubicBezTo>
                  <a:pt x="54965" y="14560"/>
                  <a:pt x="54937" y="14263"/>
                  <a:pt x="54881" y="13967"/>
                </a:cubicBezTo>
                <a:cubicBezTo>
                  <a:pt x="54715" y="13226"/>
                  <a:pt x="54279" y="12624"/>
                  <a:pt x="53770" y="12087"/>
                </a:cubicBezTo>
                <a:cubicBezTo>
                  <a:pt x="53058" y="11333"/>
                  <a:pt x="52139" y="11017"/>
                  <a:pt x="51193" y="11017"/>
                </a:cubicBezTo>
                <a:cubicBezTo>
                  <a:pt x="50220" y="11017"/>
                  <a:pt x="49220" y="11352"/>
                  <a:pt x="48388" y="11892"/>
                </a:cubicBezTo>
                <a:cubicBezTo>
                  <a:pt x="47798" y="12276"/>
                  <a:pt x="47085" y="12994"/>
                  <a:pt x="46754" y="13729"/>
                </a:cubicBezTo>
                <a:lnTo>
                  <a:pt x="46754" y="13729"/>
                </a:lnTo>
                <a:cubicBezTo>
                  <a:pt x="46668" y="13371"/>
                  <a:pt x="46456" y="12958"/>
                  <a:pt x="46369" y="12855"/>
                </a:cubicBezTo>
                <a:cubicBezTo>
                  <a:pt x="45823" y="12216"/>
                  <a:pt x="45202" y="12420"/>
                  <a:pt x="44498" y="12216"/>
                </a:cubicBezTo>
                <a:cubicBezTo>
                  <a:pt x="44563" y="11966"/>
                  <a:pt x="44841" y="11799"/>
                  <a:pt x="44869" y="11503"/>
                </a:cubicBezTo>
                <a:cubicBezTo>
                  <a:pt x="44915" y="11142"/>
                  <a:pt x="44683" y="10799"/>
                  <a:pt x="44452" y="10558"/>
                </a:cubicBezTo>
                <a:cubicBezTo>
                  <a:pt x="44218" y="10318"/>
                  <a:pt x="43947" y="10223"/>
                  <a:pt x="43666" y="10223"/>
                </a:cubicBezTo>
                <a:cubicBezTo>
                  <a:pt x="43210" y="10223"/>
                  <a:pt x="42727" y="10473"/>
                  <a:pt x="42336" y="10761"/>
                </a:cubicBezTo>
                <a:lnTo>
                  <a:pt x="42336" y="10761"/>
                </a:lnTo>
                <a:cubicBezTo>
                  <a:pt x="42434" y="10635"/>
                  <a:pt x="42375" y="10478"/>
                  <a:pt x="42433" y="10299"/>
                </a:cubicBezTo>
                <a:cubicBezTo>
                  <a:pt x="42544" y="10067"/>
                  <a:pt x="42683" y="9854"/>
                  <a:pt x="42840" y="9660"/>
                </a:cubicBezTo>
                <a:cubicBezTo>
                  <a:pt x="43118" y="9317"/>
                  <a:pt x="43414" y="8993"/>
                  <a:pt x="43729" y="8687"/>
                </a:cubicBezTo>
                <a:cubicBezTo>
                  <a:pt x="44628" y="7752"/>
                  <a:pt x="45035" y="6316"/>
                  <a:pt x="45054" y="5029"/>
                </a:cubicBezTo>
                <a:cubicBezTo>
                  <a:pt x="45072" y="4204"/>
                  <a:pt x="45082" y="3371"/>
                  <a:pt x="44758" y="2593"/>
                </a:cubicBezTo>
                <a:cubicBezTo>
                  <a:pt x="44294" y="1462"/>
                  <a:pt x="43387" y="796"/>
                  <a:pt x="42257" y="425"/>
                </a:cubicBezTo>
                <a:cubicBezTo>
                  <a:pt x="41377" y="132"/>
                  <a:pt x="40427" y="1"/>
                  <a:pt x="39472" y="1"/>
                </a:cubicBezTo>
                <a:close/>
              </a:path>
            </a:pathLst>
          </a:custGeom>
          <a:solidFill>
            <a:srgbClr val="FFFFFF">
              <a:alpha val="401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99" name="Google Shape;1799;p28"/>
          <p:cNvSpPr/>
          <p:nvPr/>
        </p:nvSpPr>
        <p:spPr>
          <a:xfrm>
            <a:off x="-611940" y="5143137"/>
            <a:ext cx="5763791" cy="1733159"/>
          </a:xfrm>
          <a:custGeom>
            <a:avLst/>
            <a:gdLst/>
            <a:ahLst/>
            <a:cxnLst/>
            <a:rect l="l" t="t" r="r" b="b"/>
            <a:pathLst>
              <a:path w="39701" h="11938" extrusionOk="0">
                <a:moveTo>
                  <a:pt x="1393" y="0"/>
                </a:moveTo>
                <a:cubicBezTo>
                  <a:pt x="906" y="0"/>
                  <a:pt x="360" y="387"/>
                  <a:pt x="0" y="551"/>
                </a:cubicBezTo>
                <a:lnTo>
                  <a:pt x="167" y="11869"/>
                </a:lnTo>
                <a:lnTo>
                  <a:pt x="39625" y="11906"/>
                </a:lnTo>
                <a:cubicBezTo>
                  <a:pt x="38949" y="11351"/>
                  <a:pt x="37402" y="10980"/>
                  <a:pt x="36587" y="10702"/>
                </a:cubicBezTo>
                <a:cubicBezTo>
                  <a:pt x="35808" y="10441"/>
                  <a:pt x="34952" y="10293"/>
                  <a:pt x="34103" y="10293"/>
                </a:cubicBezTo>
                <a:cubicBezTo>
                  <a:pt x="33540" y="10293"/>
                  <a:pt x="32979" y="10358"/>
                  <a:pt x="32447" y="10498"/>
                </a:cubicBezTo>
                <a:cubicBezTo>
                  <a:pt x="31947" y="10628"/>
                  <a:pt x="31530" y="10878"/>
                  <a:pt x="31095" y="11073"/>
                </a:cubicBezTo>
                <a:cubicBezTo>
                  <a:pt x="30993" y="10684"/>
                  <a:pt x="31104" y="10360"/>
                  <a:pt x="30678" y="10128"/>
                </a:cubicBezTo>
                <a:cubicBezTo>
                  <a:pt x="30600" y="10076"/>
                  <a:pt x="30513" y="10047"/>
                  <a:pt x="30423" y="10047"/>
                </a:cubicBezTo>
                <a:cubicBezTo>
                  <a:pt x="30385" y="10047"/>
                  <a:pt x="30346" y="10052"/>
                  <a:pt x="30307" y="10063"/>
                </a:cubicBezTo>
                <a:cubicBezTo>
                  <a:pt x="30231" y="10070"/>
                  <a:pt x="30139" y="10197"/>
                  <a:pt x="30023" y="10197"/>
                </a:cubicBezTo>
                <a:cubicBezTo>
                  <a:pt x="29984" y="10197"/>
                  <a:pt x="29944" y="10183"/>
                  <a:pt x="29900" y="10146"/>
                </a:cubicBezTo>
                <a:cubicBezTo>
                  <a:pt x="29807" y="10054"/>
                  <a:pt x="29909" y="9785"/>
                  <a:pt x="29853" y="9665"/>
                </a:cubicBezTo>
                <a:cubicBezTo>
                  <a:pt x="29789" y="9572"/>
                  <a:pt x="29714" y="9480"/>
                  <a:pt x="29622" y="9396"/>
                </a:cubicBezTo>
                <a:cubicBezTo>
                  <a:pt x="29561" y="9362"/>
                  <a:pt x="29493" y="9346"/>
                  <a:pt x="29423" y="9346"/>
                </a:cubicBezTo>
                <a:cubicBezTo>
                  <a:pt x="29077" y="9346"/>
                  <a:pt x="28668" y="9718"/>
                  <a:pt x="28668" y="10026"/>
                </a:cubicBezTo>
                <a:cubicBezTo>
                  <a:pt x="28464" y="9970"/>
                  <a:pt x="28584" y="9544"/>
                  <a:pt x="28575" y="9359"/>
                </a:cubicBezTo>
                <a:cubicBezTo>
                  <a:pt x="28510" y="8350"/>
                  <a:pt x="28242" y="7358"/>
                  <a:pt x="27797" y="6451"/>
                </a:cubicBezTo>
                <a:cubicBezTo>
                  <a:pt x="27112" y="5089"/>
                  <a:pt x="26260" y="4042"/>
                  <a:pt x="25018" y="3172"/>
                </a:cubicBezTo>
                <a:cubicBezTo>
                  <a:pt x="23481" y="2116"/>
                  <a:pt x="21665" y="1532"/>
                  <a:pt x="19804" y="1505"/>
                </a:cubicBezTo>
                <a:cubicBezTo>
                  <a:pt x="19773" y="1504"/>
                  <a:pt x="19743" y="1504"/>
                  <a:pt x="19713" y="1504"/>
                </a:cubicBezTo>
                <a:cubicBezTo>
                  <a:pt x="18547" y="1504"/>
                  <a:pt x="17190" y="1853"/>
                  <a:pt x="16432" y="2801"/>
                </a:cubicBezTo>
                <a:cubicBezTo>
                  <a:pt x="16108" y="3209"/>
                  <a:pt x="16024" y="3755"/>
                  <a:pt x="15932" y="4246"/>
                </a:cubicBezTo>
                <a:cubicBezTo>
                  <a:pt x="15793" y="5006"/>
                  <a:pt x="15747" y="5775"/>
                  <a:pt x="15802" y="6543"/>
                </a:cubicBezTo>
                <a:cubicBezTo>
                  <a:pt x="15885" y="7701"/>
                  <a:pt x="16006" y="8813"/>
                  <a:pt x="16432" y="9896"/>
                </a:cubicBezTo>
                <a:cubicBezTo>
                  <a:pt x="16562" y="10230"/>
                  <a:pt x="16571" y="10665"/>
                  <a:pt x="16867" y="10897"/>
                </a:cubicBezTo>
                <a:cubicBezTo>
                  <a:pt x="16571" y="10674"/>
                  <a:pt x="16395" y="10258"/>
                  <a:pt x="15997" y="10174"/>
                </a:cubicBezTo>
                <a:cubicBezTo>
                  <a:pt x="15973" y="10168"/>
                  <a:pt x="15950" y="10166"/>
                  <a:pt x="15927" y="10166"/>
                </a:cubicBezTo>
                <a:cubicBezTo>
                  <a:pt x="15750" y="10166"/>
                  <a:pt x="15581" y="10319"/>
                  <a:pt x="15440" y="10319"/>
                </a:cubicBezTo>
                <a:cubicBezTo>
                  <a:pt x="15424" y="10319"/>
                  <a:pt x="15409" y="10317"/>
                  <a:pt x="15395" y="10313"/>
                </a:cubicBezTo>
                <a:cubicBezTo>
                  <a:pt x="15246" y="10276"/>
                  <a:pt x="15219" y="10035"/>
                  <a:pt x="15172" y="9896"/>
                </a:cubicBezTo>
                <a:cubicBezTo>
                  <a:pt x="15059" y="9597"/>
                  <a:pt x="14861" y="9213"/>
                  <a:pt x="14504" y="9213"/>
                </a:cubicBezTo>
                <a:cubicBezTo>
                  <a:pt x="14452" y="9213"/>
                  <a:pt x="14397" y="9221"/>
                  <a:pt x="14339" y="9239"/>
                </a:cubicBezTo>
                <a:cubicBezTo>
                  <a:pt x="14181" y="9304"/>
                  <a:pt x="14033" y="9396"/>
                  <a:pt x="13885" y="9498"/>
                </a:cubicBezTo>
                <a:cubicBezTo>
                  <a:pt x="13718" y="9609"/>
                  <a:pt x="13607" y="9841"/>
                  <a:pt x="13449" y="9887"/>
                </a:cubicBezTo>
                <a:cubicBezTo>
                  <a:pt x="13412" y="9720"/>
                  <a:pt x="13403" y="9544"/>
                  <a:pt x="13422" y="9368"/>
                </a:cubicBezTo>
                <a:cubicBezTo>
                  <a:pt x="13440" y="9229"/>
                  <a:pt x="13505" y="9183"/>
                  <a:pt x="13533" y="9081"/>
                </a:cubicBezTo>
                <a:cubicBezTo>
                  <a:pt x="13625" y="8637"/>
                  <a:pt x="13477" y="8229"/>
                  <a:pt x="13403" y="7785"/>
                </a:cubicBezTo>
                <a:cubicBezTo>
                  <a:pt x="13190" y="6497"/>
                  <a:pt x="12532" y="5200"/>
                  <a:pt x="11847" y="4089"/>
                </a:cubicBezTo>
                <a:cubicBezTo>
                  <a:pt x="11430" y="3413"/>
                  <a:pt x="10847" y="2718"/>
                  <a:pt x="10143" y="2329"/>
                </a:cubicBezTo>
                <a:cubicBezTo>
                  <a:pt x="9383" y="1906"/>
                  <a:pt x="8585" y="1610"/>
                  <a:pt x="7756" y="1610"/>
                </a:cubicBezTo>
                <a:cubicBezTo>
                  <a:pt x="7423" y="1610"/>
                  <a:pt x="7086" y="1658"/>
                  <a:pt x="6743" y="1764"/>
                </a:cubicBezTo>
                <a:cubicBezTo>
                  <a:pt x="6391" y="1884"/>
                  <a:pt x="6067" y="2070"/>
                  <a:pt x="5789" y="2301"/>
                </a:cubicBezTo>
                <a:cubicBezTo>
                  <a:pt x="5632" y="2431"/>
                  <a:pt x="5502" y="2755"/>
                  <a:pt x="5298" y="2774"/>
                </a:cubicBezTo>
                <a:cubicBezTo>
                  <a:pt x="5280" y="2560"/>
                  <a:pt x="5113" y="2199"/>
                  <a:pt x="5002" y="1995"/>
                </a:cubicBezTo>
                <a:cubicBezTo>
                  <a:pt x="4891" y="1801"/>
                  <a:pt x="4780" y="1653"/>
                  <a:pt x="4548" y="1606"/>
                </a:cubicBezTo>
                <a:cubicBezTo>
                  <a:pt x="4469" y="1593"/>
                  <a:pt x="4391" y="1586"/>
                  <a:pt x="4313" y="1586"/>
                </a:cubicBezTo>
                <a:cubicBezTo>
                  <a:pt x="4235" y="1586"/>
                  <a:pt x="4159" y="1593"/>
                  <a:pt x="4085" y="1606"/>
                </a:cubicBezTo>
                <a:cubicBezTo>
                  <a:pt x="3992" y="1616"/>
                  <a:pt x="3844" y="1708"/>
                  <a:pt x="3789" y="1708"/>
                </a:cubicBezTo>
                <a:cubicBezTo>
                  <a:pt x="3766" y="1711"/>
                  <a:pt x="3745" y="1713"/>
                  <a:pt x="3725" y="1713"/>
                </a:cubicBezTo>
                <a:cubicBezTo>
                  <a:pt x="3486" y="1713"/>
                  <a:pt x="3443" y="1514"/>
                  <a:pt x="3298" y="1292"/>
                </a:cubicBezTo>
                <a:cubicBezTo>
                  <a:pt x="2973" y="801"/>
                  <a:pt x="2649" y="476"/>
                  <a:pt x="2140" y="254"/>
                </a:cubicBezTo>
                <a:cubicBezTo>
                  <a:pt x="1964" y="161"/>
                  <a:pt x="1779" y="87"/>
                  <a:pt x="1584" y="23"/>
                </a:cubicBezTo>
                <a:cubicBezTo>
                  <a:pt x="1522" y="7"/>
                  <a:pt x="1458" y="0"/>
                  <a:pt x="1393" y="0"/>
                </a:cubicBezTo>
                <a:close/>
                <a:moveTo>
                  <a:pt x="39616" y="11842"/>
                </a:moveTo>
                <a:cubicBezTo>
                  <a:pt x="39607" y="11842"/>
                  <a:pt x="39607" y="11859"/>
                  <a:pt x="39625" y="11906"/>
                </a:cubicBezTo>
                <a:cubicBezTo>
                  <a:pt x="39653" y="11929"/>
                  <a:pt x="39669" y="11938"/>
                  <a:pt x="39676" y="11938"/>
                </a:cubicBezTo>
                <a:cubicBezTo>
                  <a:pt x="39701" y="11938"/>
                  <a:pt x="39635" y="11842"/>
                  <a:pt x="39616" y="11842"/>
                </a:cubicBezTo>
                <a:close/>
              </a:path>
            </a:pathLst>
          </a:custGeom>
          <a:solidFill>
            <a:srgbClr val="FFFFFF">
              <a:alpha val="401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800" name="Google Shape;1800;p28"/>
          <p:cNvGrpSpPr/>
          <p:nvPr/>
        </p:nvGrpSpPr>
        <p:grpSpPr>
          <a:xfrm>
            <a:off x="-2905732" y="4977533"/>
            <a:ext cx="3786736" cy="1058000"/>
            <a:chOff x="6709575" y="3608950"/>
            <a:chExt cx="2840052" cy="793500"/>
          </a:xfrm>
        </p:grpSpPr>
        <p:sp>
          <p:nvSpPr>
            <p:cNvPr id="1801" name="Google Shape;1801;p28"/>
            <p:cNvSpPr/>
            <p:nvPr/>
          </p:nvSpPr>
          <p:spPr>
            <a:xfrm>
              <a:off x="6709575" y="3608950"/>
              <a:ext cx="2840052" cy="793500"/>
            </a:xfrm>
            <a:custGeom>
              <a:avLst/>
              <a:gdLst/>
              <a:ahLst/>
              <a:cxnLst/>
              <a:rect l="l" t="t" r="r" b="b"/>
              <a:pathLst>
                <a:path w="55262" h="15440" extrusionOk="0">
                  <a:moveTo>
                    <a:pt x="39472" y="1"/>
                  </a:moveTo>
                  <a:cubicBezTo>
                    <a:pt x="38436" y="1"/>
                    <a:pt x="37395" y="155"/>
                    <a:pt x="36430" y="425"/>
                  </a:cubicBezTo>
                  <a:cubicBezTo>
                    <a:pt x="34810" y="879"/>
                    <a:pt x="32457" y="1750"/>
                    <a:pt x="31503" y="3250"/>
                  </a:cubicBezTo>
                  <a:cubicBezTo>
                    <a:pt x="31049" y="3963"/>
                    <a:pt x="30827" y="4862"/>
                    <a:pt x="31151" y="5658"/>
                  </a:cubicBezTo>
                  <a:cubicBezTo>
                    <a:pt x="31336" y="6094"/>
                    <a:pt x="31670" y="6464"/>
                    <a:pt x="31836" y="6909"/>
                  </a:cubicBezTo>
                  <a:cubicBezTo>
                    <a:pt x="31987" y="7306"/>
                    <a:pt x="31861" y="7363"/>
                    <a:pt x="31650" y="7363"/>
                  </a:cubicBezTo>
                  <a:cubicBezTo>
                    <a:pt x="31565" y="7363"/>
                    <a:pt x="31466" y="7353"/>
                    <a:pt x="31365" y="7353"/>
                  </a:cubicBezTo>
                  <a:cubicBezTo>
                    <a:pt x="31226" y="7353"/>
                    <a:pt x="31085" y="7371"/>
                    <a:pt x="30975" y="7455"/>
                  </a:cubicBezTo>
                  <a:cubicBezTo>
                    <a:pt x="30734" y="7641"/>
                    <a:pt x="30549" y="8511"/>
                    <a:pt x="30623" y="8808"/>
                  </a:cubicBezTo>
                  <a:cubicBezTo>
                    <a:pt x="29867" y="8133"/>
                    <a:pt x="29094" y="7537"/>
                    <a:pt x="28041" y="7537"/>
                  </a:cubicBezTo>
                  <a:cubicBezTo>
                    <a:pt x="28010" y="7537"/>
                    <a:pt x="27978" y="7538"/>
                    <a:pt x="27946" y="7539"/>
                  </a:cubicBezTo>
                  <a:cubicBezTo>
                    <a:pt x="26445" y="7594"/>
                    <a:pt x="25491" y="8817"/>
                    <a:pt x="24750" y="9984"/>
                  </a:cubicBezTo>
                  <a:cubicBezTo>
                    <a:pt x="24556" y="9919"/>
                    <a:pt x="24463" y="9641"/>
                    <a:pt x="24232" y="9521"/>
                  </a:cubicBezTo>
                  <a:cubicBezTo>
                    <a:pt x="24064" y="9441"/>
                    <a:pt x="23887" y="9423"/>
                    <a:pt x="23701" y="9423"/>
                  </a:cubicBezTo>
                  <a:cubicBezTo>
                    <a:pt x="23629" y="9423"/>
                    <a:pt x="23556" y="9426"/>
                    <a:pt x="23481" y="9428"/>
                  </a:cubicBezTo>
                  <a:cubicBezTo>
                    <a:pt x="22870" y="9456"/>
                    <a:pt x="22555" y="9910"/>
                    <a:pt x="22157" y="10308"/>
                  </a:cubicBezTo>
                  <a:lnTo>
                    <a:pt x="22157" y="10308"/>
                  </a:lnTo>
                  <a:cubicBezTo>
                    <a:pt x="22222" y="8984"/>
                    <a:pt x="21694" y="7613"/>
                    <a:pt x="20832" y="6603"/>
                  </a:cubicBezTo>
                  <a:cubicBezTo>
                    <a:pt x="19793" y="5384"/>
                    <a:pt x="18241" y="4779"/>
                    <a:pt x="16689" y="4779"/>
                  </a:cubicBezTo>
                  <a:cubicBezTo>
                    <a:pt x="15033" y="4779"/>
                    <a:pt x="13376" y="5467"/>
                    <a:pt x="12339" y="6835"/>
                  </a:cubicBezTo>
                  <a:cubicBezTo>
                    <a:pt x="11820" y="7520"/>
                    <a:pt x="11412" y="8289"/>
                    <a:pt x="11107" y="9104"/>
                  </a:cubicBezTo>
                  <a:cubicBezTo>
                    <a:pt x="10995" y="9428"/>
                    <a:pt x="11005" y="9817"/>
                    <a:pt x="10912" y="10123"/>
                  </a:cubicBezTo>
                  <a:cubicBezTo>
                    <a:pt x="10868" y="10270"/>
                    <a:pt x="10787" y="10318"/>
                    <a:pt x="10684" y="10318"/>
                  </a:cubicBezTo>
                  <a:cubicBezTo>
                    <a:pt x="10481" y="10318"/>
                    <a:pt x="10194" y="10129"/>
                    <a:pt x="9949" y="10123"/>
                  </a:cubicBezTo>
                  <a:cubicBezTo>
                    <a:pt x="9911" y="10121"/>
                    <a:pt x="9873" y="10120"/>
                    <a:pt x="9836" y="10120"/>
                  </a:cubicBezTo>
                  <a:cubicBezTo>
                    <a:pt x="9341" y="10120"/>
                    <a:pt x="8881" y="10294"/>
                    <a:pt x="8596" y="10716"/>
                  </a:cubicBezTo>
                  <a:cubicBezTo>
                    <a:pt x="8201" y="10534"/>
                    <a:pt x="7823" y="10392"/>
                    <a:pt x="7466" y="10392"/>
                  </a:cubicBezTo>
                  <a:cubicBezTo>
                    <a:pt x="7078" y="10392"/>
                    <a:pt x="6715" y="10559"/>
                    <a:pt x="6383" y="11021"/>
                  </a:cubicBezTo>
                  <a:cubicBezTo>
                    <a:pt x="6123" y="11383"/>
                    <a:pt x="5994" y="11818"/>
                    <a:pt x="6031" y="12263"/>
                  </a:cubicBezTo>
                  <a:cubicBezTo>
                    <a:pt x="6068" y="12763"/>
                    <a:pt x="6466" y="13235"/>
                    <a:pt x="6392" y="13745"/>
                  </a:cubicBezTo>
                  <a:cubicBezTo>
                    <a:pt x="6381" y="13745"/>
                    <a:pt x="6370" y="13746"/>
                    <a:pt x="6360" y="13746"/>
                  </a:cubicBezTo>
                  <a:cubicBezTo>
                    <a:pt x="6052" y="13746"/>
                    <a:pt x="5886" y="13381"/>
                    <a:pt x="5566" y="13381"/>
                  </a:cubicBezTo>
                  <a:cubicBezTo>
                    <a:pt x="5551" y="13381"/>
                    <a:pt x="5536" y="13382"/>
                    <a:pt x="5521" y="13383"/>
                  </a:cubicBezTo>
                  <a:cubicBezTo>
                    <a:pt x="5104" y="13430"/>
                    <a:pt x="4780" y="13976"/>
                    <a:pt x="4669" y="14319"/>
                  </a:cubicBezTo>
                  <a:cubicBezTo>
                    <a:pt x="4539" y="14263"/>
                    <a:pt x="4484" y="14152"/>
                    <a:pt x="4521" y="13976"/>
                  </a:cubicBezTo>
                  <a:cubicBezTo>
                    <a:pt x="4428" y="13633"/>
                    <a:pt x="4215" y="13328"/>
                    <a:pt x="3928" y="13133"/>
                  </a:cubicBezTo>
                  <a:cubicBezTo>
                    <a:pt x="3515" y="12769"/>
                    <a:pt x="2854" y="12376"/>
                    <a:pt x="2249" y="12376"/>
                  </a:cubicBezTo>
                  <a:cubicBezTo>
                    <a:pt x="2162" y="12376"/>
                    <a:pt x="2076" y="12384"/>
                    <a:pt x="1992" y="12401"/>
                  </a:cubicBezTo>
                  <a:cubicBezTo>
                    <a:pt x="1085" y="12596"/>
                    <a:pt x="658" y="13615"/>
                    <a:pt x="362" y="14384"/>
                  </a:cubicBezTo>
                  <a:cubicBezTo>
                    <a:pt x="1" y="15338"/>
                    <a:pt x="112" y="15440"/>
                    <a:pt x="112" y="15440"/>
                  </a:cubicBezTo>
                  <a:lnTo>
                    <a:pt x="54428" y="15440"/>
                  </a:lnTo>
                  <a:cubicBezTo>
                    <a:pt x="54594" y="15440"/>
                    <a:pt x="55095" y="15291"/>
                    <a:pt x="55178" y="15143"/>
                  </a:cubicBezTo>
                  <a:cubicBezTo>
                    <a:pt x="55261" y="14967"/>
                    <a:pt x="55057" y="14949"/>
                    <a:pt x="55030" y="14847"/>
                  </a:cubicBezTo>
                  <a:cubicBezTo>
                    <a:pt x="54965" y="14560"/>
                    <a:pt x="54937" y="14263"/>
                    <a:pt x="54881" y="13967"/>
                  </a:cubicBezTo>
                  <a:cubicBezTo>
                    <a:pt x="54715" y="13226"/>
                    <a:pt x="54279" y="12624"/>
                    <a:pt x="53770" y="12087"/>
                  </a:cubicBezTo>
                  <a:cubicBezTo>
                    <a:pt x="53058" y="11333"/>
                    <a:pt x="52139" y="11017"/>
                    <a:pt x="51193" y="11017"/>
                  </a:cubicBezTo>
                  <a:cubicBezTo>
                    <a:pt x="50220" y="11017"/>
                    <a:pt x="49220" y="11352"/>
                    <a:pt x="48388" y="11892"/>
                  </a:cubicBezTo>
                  <a:cubicBezTo>
                    <a:pt x="47798" y="12276"/>
                    <a:pt x="47085" y="12994"/>
                    <a:pt x="46754" y="13729"/>
                  </a:cubicBezTo>
                  <a:lnTo>
                    <a:pt x="46754" y="13729"/>
                  </a:lnTo>
                  <a:cubicBezTo>
                    <a:pt x="46668" y="13371"/>
                    <a:pt x="46456" y="12958"/>
                    <a:pt x="46369" y="12855"/>
                  </a:cubicBezTo>
                  <a:cubicBezTo>
                    <a:pt x="45823" y="12216"/>
                    <a:pt x="45202" y="12420"/>
                    <a:pt x="44498" y="12216"/>
                  </a:cubicBezTo>
                  <a:cubicBezTo>
                    <a:pt x="44563" y="11966"/>
                    <a:pt x="44841" y="11799"/>
                    <a:pt x="44869" y="11503"/>
                  </a:cubicBezTo>
                  <a:cubicBezTo>
                    <a:pt x="44915" y="11142"/>
                    <a:pt x="44683" y="10799"/>
                    <a:pt x="44452" y="10558"/>
                  </a:cubicBezTo>
                  <a:cubicBezTo>
                    <a:pt x="44218" y="10318"/>
                    <a:pt x="43947" y="10223"/>
                    <a:pt x="43666" y="10223"/>
                  </a:cubicBezTo>
                  <a:cubicBezTo>
                    <a:pt x="43210" y="10223"/>
                    <a:pt x="42727" y="10473"/>
                    <a:pt x="42336" y="10761"/>
                  </a:cubicBezTo>
                  <a:lnTo>
                    <a:pt x="42336" y="10761"/>
                  </a:lnTo>
                  <a:cubicBezTo>
                    <a:pt x="42434" y="10635"/>
                    <a:pt x="42375" y="10478"/>
                    <a:pt x="42433" y="10299"/>
                  </a:cubicBezTo>
                  <a:cubicBezTo>
                    <a:pt x="42544" y="10067"/>
                    <a:pt x="42683" y="9854"/>
                    <a:pt x="42840" y="9660"/>
                  </a:cubicBezTo>
                  <a:cubicBezTo>
                    <a:pt x="43118" y="9317"/>
                    <a:pt x="43414" y="8993"/>
                    <a:pt x="43729" y="8687"/>
                  </a:cubicBezTo>
                  <a:cubicBezTo>
                    <a:pt x="44628" y="7752"/>
                    <a:pt x="45035" y="6316"/>
                    <a:pt x="45054" y="5029"/>
                  </a:cubicBezTo>
                  <a:cubicBezTo>
                    <a:pt x="45072" y="4204"/>
                    <a:pt x="45082" y="3371"/>
                    <a:pt x="44758" y="2593"/>
                  </a:cubicBezTo>
                  <a:cubicBezTo>
                    <a:pt x="44294" y="1462"/>
                    <a:pt x="43387" y="796"/>
                    <a:pt x="42257" y="425"/>
                  </a:cubicBezTo>
                  <a:cubicBezTo>
                    <a:pt x="41377" y="132"/>
                    <a:pt x="40427" y="1"/>
                    <a:pt x="3947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2" name="Google Shape;1802;p28"/>
            <p:cNvSpPr/>
            <p:nvPr/>
          </p:nvSpPr>
          <p:spPr>
            <a:xfrm>
              <a:off x="6715280" y="4285738"/>
              <a:ext cx="2827667" cy="116712"/>
            </a:xfrm>
            <a:custGeom>
              <a:avLst/>
              <a:gdLst/>
              <a:ahLst/>
              <a:cxnLst/>
              <a:rect l="l" t="t" r="r" b="b"/>
              <a:pathLst>
                <a:path w="55021" h="2271" extrusionOk="0">
                  <a:moveTo>
                    <a:pt x="34501" y="1"/>
                  </a:moveTo>
                  <a:cubicBezTo>
                    <a:pt x="34477" y="1"/>
                    <a:pt x="34454" y="1"/>
                    <a:pt x="34430" y="1"/>
                  </a:cubicBezTo>
                  <a:cubicBezTo>
                    <a:pt x="33615" y="1"/>
                    <a:pt x="32809" y="1"/>
                    <a:pt x="31994" y="140"/>
                  </a:cubicBezTo>
                  <a:cubicBezTo>
                    <a:pt x="30873" y="353"/>
                    <a:pt x="29799" y="742"/>
                    <a:pt x="28743" y="1168"/>
                  </a:cubicBezTo>
                  <a:cubicBezTo>
                    <a:pt x="28502" y="1270"/>
                    <a:pt x="28076" y="1335"/>
                    <a:pt x="27918" y="1567"/>
                  </a:cubicBezTo>
                  <a:cubicBezTo>
                    <a:pt x="27863" y="1641"/>
                    <a:pt x="27835" y="1743"/>
                    <a:pt x="27742" y="1798"/>
                  </a:cubicBezTo>
                  <a:cubicBezTo>
                    <a:pt x="27646" y="1859"/>
                    <a:pt x="27526" y="1873"/>
                    <a:pt x="27403" y="1873"/>
                  </a:cubicBezTo>
                  <a:cubicBezTo>
                    <a:pt x="27300" y="1873"/>
                    <a:pt x="27196" y="1863"/>
                    <a:pt x="27103" y="1863"/>
                  </a:cubicBezTo>
                  <a:cubicBezTo>
                    <a:pt x="26893" y="1863"/>
                    <a:pt x="26679" y="1871"/>
                    <a:pt x="26467" y="1871"/>
                  </a:cubicBezTo>
                  <a:cubicBezTo>
                    <a:pt x="26360" y="1871"/>
                    <a:pt x="26254" y="1869"/>
                    <a:pt x="26149" y="1863"/>
                  </a:cubicBezTo>
                  <a:cubicBezTo>
                    <a:pt x="25881" y="1854"/>
                    <a:pt x="25612" y="1807"/>
                    <a:pt x="25343" y="1807"/>
                  </a:cubicBezTo>
                  <a:cubicBezTo>
                    <a:pt x="24788" y="1807"/>
                    <a:pt x="24260" y="1789"/>
                    <a:pt x="23722" y="1752"/>
                  </a:cubicBezTo>
                  <a:cubicBezTo>
                    <a:pt x="23269" y="1724"/>
                    <a:pt x="22713" y="1706"/>
                    <a:pt x="22287" y="1548"/>
                  </a:cubicBezTo>
                  <a:cubicBezTo>
                    <a:pt x="22203" y="1502"/>
                    <a:pt x="22120" y="1446"/>
                    <a:pt x="22046" y="1381"/>
                  </a:cubicBezTo>
                  <a:cubicBezTo>
                    <a:pt x="21962" y="1335"/>
                    <a:pt x="21879" y="1307"/>
                    <a:pt x="21787" y="1270"/>
                  </a:cubicBezTo>
                  <a:cubicBezTo>
                    <a:pt x="21546" y="1159"/>
                    <a:pt x="21240" y="1104"/>
                    <a:pt x="21073" y="890"/>
                  </a:cubicBezTo>
                  <a:cubicBezTo>
                    <a:pt x="20953" y="742"/>
                    <a:pt x="20916" y="631"/>
                    <a:pt x="20749" y="529"/>
                  </a:cubicBezTo>
                  <a:cubicBezTo>
                    <a:pt x="20295" y="261"/>
                    <a:pt x="19767" y="159"/>
                    <a:pt x="19249" y="94"/>
                  </a:cubicBezTo>
                  <a:cubicBezTo>
                    <a:pt x="19010" y="59"/>
                    <a:pt x="18771" y="47"/>
                    <a:pt x="18530" y="47"/>
                  </a:cubicBezTo>
                  <a:cubicBezTo>
                    <a:pt x="17938" y="47"/>
                    <a:pt x="17340" y="122"/>
                    <a:pt x="16748" y="122"/>
                  </a:cubicBezTo>
                  <a:cubicBezTo>
                    <a:pt x="16127" y="122"/>
                    <a:pt x="15516" y="177"/>
                    <a:pt x="14895" y="177"/>
                  </a:cubicBezTo>
                  <a:lnTo>
                    <a:pt x="13311" y="177"/>
                  </a:lnTo>
                  <a:cubicBezTo>
                    <a:pt x="13269" y="176"/>
                    <a:pt x="13227" y="176"/>
                    <a:pt x="13185" y="176"/>
                  </a:cubicBezTo>
                  <a:cubicBezTo>
                    <a:pt x="12895" y="176"/>
                    <a:pt x="12612" y="203"/>
                    <a:pt x="12329" y="251"/>
                  </a:cubicBezTo>
                  <a:cubicBezTo>
                    <a:pt x="12107" y="298"/>
                    <a:pt x="11894" y="381"/>
                    <a:pt x="11672" y="409"/>
                  </a:cubicBezTo>
                  <a:cubicBezTo>
                    <a:pt x="11292" y="464"/>
                    <a:pt x="10912" y="501"/>
                    <a:pt x="10523" y="566"/>
                  </a:cubicBezTo>
                  <a:cubicBezTo>
                    <a:pt x="10143" y="622"/>
                    <a:pt x="9754" y="752"/>
                    <a:pt x="9356" y="844"/>
                  </a:cubicBezTo>
                  <a:cubicBezTo>
                    <a:pt x="8967" y="937"/>
                    <a:pt x="8606" y="1029"/>
                    <a:pt x="8235" y="1113"/>
                  </a:cubicBezTo>
                  <a:cubicBezTo>
                    <a:pt x="7911" y="1187"/>
                    <a:pt x="7606" y="1298"/>
                    <a:pt x="7281" y="1335"/>
                  </a:cubicBezTo>
                  <a:cubicBezTo>
                    <a:pt x="6957" y="1381"/>
                    <a:pt x="6614" y="1428"/>
                    <a:pt x="6281" y="1493"/>
                  </a:cubicBezTo>
                  <a:cubicBezTo>
                    <a:pt x="5151" y="1687"/>
                    <a:pt x="4012" y="1622"/>
                    <a:pt x="2872" y="1706"/>
                  </a:cubicBezTo>
                  <a:cubicBezTo>
                    <a:pt x="2307" y="1761"/>
                    <a:pt x="1742" y="1863"/>
                    <a:pt x="1187" y="2021"/>
                  </a:cubicBezTo>
                  <a:cubicBezTo>
                    <a:pt x="779" y="2132"/>
                    <a:pt x="409" y="2196"/>
                    <a:pt x="1" y="2271"/>
                  </a:cubicBezTo>
                  <a:lnTo>
                    <a:pt x="55021" y="2234"/>
                  </a:lnTo>
                  <a:lnTo>
                    <a:pt x="55011" y="2178"/>
                  </a:lnTo>
                  <a:cubicBezTo>
                    <a:pt x="54959" y="2163"/>
                    <a:pt x="54899" y="2159"/>
                    <a:pt x="54835" y="2159"/>
                  </a:cubicBezTo>
                  <a:cubicBezTo>
                    <a:pt x="54739" y="2159"/>
                    <a:pt x="54637" y="2169"/>
                    <a:pt x="54548" y="2169"/>
                  </a:cubicBezTo>
                  <a:cubicBezTo>
                    <a:pt x="54512" y="2170"/>
                    <a:pt x="54475" y="2171"/>
                    <a:pt x="54438" y="2171"/>
                  </a:cubicBezTo>
                  <a:cubicBezTo>
                    <a:pt x="54259" y="2171"/>
                    <a:pt x="54076" y="2153"/>
                    <a:pt x="53900" y="2122"/>
                  </a:cubicBezTo>
                  <a:cubicBezTo>
                    <a:pt x="53752" y="2095"/>
                    <a:pt x="53596" y="2087"/>
                    <a:pt x="53439" y="2087"/>
                  </a:cubicBezTo>
                  <a:cubicBezTo>
                    <a:pt x="53163" y="2087"/>
                    <a:pt x="52881" y="2113"/>
                    <a:pt x="52622" y="2113"/>
                  </a:cubicBezTo>
                  <a:lnTo>
                    <a:pt x="50454" y="2113"/>
                  </a:lnTo>
                  <a:cubicBezTo>
                    <a:pt x="50093" y="2113"/>
                    <a:pt x="49750" y="2095"/>
                    <a:pt x="49389" y="2067"/>
                  </a:cubicBezTo>
                  <a:cubicBezTo>
                    <a:pt x="49009" y="2039"/>
                    <a:pt x="48620" y="2048"/>
                    <a:pt x="48240" y="1983"/>
                  </a:cubicBezTo>
                  <a:cubicBezTo>
                    <a:pt x="47675" y="1882"/>
                    <a:pt x="47110" y="1770"/>
                    <a:pt x="46536" y="1696"/>
                  </a:cubicBezTo>
                  <a:cubicBezTo>
                    <a:pt x="46230" y="1659"/>
                    <a:pt x="45915" y="1604"/>
                    <a:pt x="45610" y="1585"/>
                  </a:cubicBezTo>
                  <a:cubicBezTo>
                    <a:pt x="45304" y="1557"/>
                    <a:pt x="44998" y="1585"/>
                    <a:pt x="44693" y="1548"/>
                  </a:cubicBezTo>
                  <a:cubicBezTo>
                    <a:pt x="44433" y="1530"/>
                    <a:pt x="44174" y="1520"/>
                    <a:pt x="43915" y="1520"/>
                  </a:cubicBezTo>
                  <a:cubicBezTo>
                    <a:pt x="43646" y="1520"/>
                    <a:pt x="43378" y="1576"/>
                    <a:pt x="43109" y="1585"/>
                  </a:cubicBezTo>
                  <a:cubicBezTo>
                    <a:pt x="42945" y="1588"/>
                    <a:pt x="42778" y="1593"/>
                    <a:pt x="42611" y="1593"/>
                  </a:cubicBezTo>
                  <a:cubicBezTo>
                    <a:pt x="42298" y="1593"/>
                    <a:pt x="41984" y="1577"/>
                    <a:pt x="41682" y="1511"/>
                  </a:cubicBezTo>
                  <a:cubicBezTo>
                    <a:pt x="41340" y="1437"/>
                    <a:pt x="41062" y="1205"/>
                    <a:pt x="40738" y="1066"/>
                  </a:cubicBezTo>
                  <a:cubicBezTo>
                    <a:pt x="40163" y="816"/>
                    <a:pt x="39598" y="576"/>
                    <a:pt x="38978" y="464"/>
                  </a:cubicBezTo>
                  <a:cubicBezTo>
                    <a:pt x="38246" y="335"/>
                    <a:pt x="37514" y="270"/>
                    <a:pt x="36773" y="205"/>
                  </a:cubicBezTo>
                  <a:cubicBezTo>
                    <a:pt x="36010" y="142"/>
                    <a:pt x="35264" y="1"/>
                    <a:pt x="34501" y="1"/>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3" name="Google Shape;1803;p28"/>
            <p:cNvSpPr/>
            <p:nvPr/>
          </p:nvSpPr>
          <p:spPr>
            <a:xfrm>
              <a:off x="8001531" y="4237223"/>
              <a:ext cx="433239" cy="74622"/>
            </a:xfrm>
            <a:custGeom>
              <a:avLst/>
              <a:gdLst/>
              <a:ahLst/>
              <a:cxnLst/>
              <a:rect l="l" t="t" r="r" b="b"/>
              <a:pathLst>
                <a:path w="8430" h="1452" extrusionOk="0">
                  <a:moveTo>
                    <a:pt x="5734" y="0"/>
                  </a:moveTo>
                  <a:cubicBezTo>
                    <a:pt x="5638" y="0"/>
                    <a:pt x="5543" y="10"/>
                    <a:pt x="5447" y="28"/>
                  </a:cubicBezTo>
                  <a:cubicBezTo>
                    <a:pt x="5317" y="38"/>
                    <a:pt x="5187" y="38"/>
                    <a:pt x="5058" y="38"/>
                  </a:cubicBezTo>
                  <a:cubicBezTo>
                    <a:pt x="4706" y="56"/>
                    <a:pt x="4354" y="112"/>
                    <a:pt x="4002" y="158"/>
                  </a:cubicBezTo>
                  <a:cubicBezTo>
                    <a:pt x="3131" y="251"/>
                    <a:pt x="2242" y="269"/>
                    <a:pt x="1381" y="436"/>
                  </a:cubicBezTo>
                  <a:cubicBezTo>
                    <a:pt x="1001" y="501"/>
                    <a:pt x="630" y="593"/>
                    <a:pt x="278" y="723"/>
                  </a:cubicBezTo>
                  <a:cubicBezTo>
                    <a:pt x="223" y="742"/>
                    <a:pt x="0" y="843"/>
                    <a:pt x="0" y="917"/>
                  </a:cubicBezTo>
                  <a:cubicBezTo>
                    <a:pt x="0" y="1001"/>
                    <a:pt x="269" y="1075"/>
                    <a:pt x="325" y="1093"/>
                  </a:cubicBezTo>
                  <a:cubicBezTo>
                    <a:pt x="389" y="1098"/>
                    <a:pt x="452" y="1100"/>
                    <a:pt x="514" y="1100"/>
                  </a:cubicBezTo>
                  <a:cubicBezTo>
                    <a:pt x="577" y="1100"/>
                    <a:pt x="640" y="1098"/>
                    <a:pt x="704" y="1093"/>
                  </a:cubicBezTo>
                  <a:cubicBezTo>
                    <a:pt x="862" y="1093"/>
                    <a:pt x="1010" y="1140"/>
                    <a:pt x="1167" y="1140"/>
                  </a:cubicBezTo>
                  <a:cubicBezTo>
                    <a:pt x="1668" y="1158"/>
                    <a:pt x="2159" y="1232"/>
                    <a:pt x="2640" y="1353"/>
                  </a:cubicBezTo>
                  <a:cubicBezTo>
                    <a:pt x="2798" y="1399"/>
                    <a:pt x="2955" y="1427"/>
                    <a:pt x="3122" y="1445"/>
                  </a:cubicBezTo>
                  <a:cubicBezTo>
                    <a:pt x="3171" y="1450"/>
                    <a:pt x="3219" y="1452"/>
                    <a:pt x="3266" y="1452"/>
                  </a:cubicBezTo>
                  <a:cubicBezTo>
                    <a:pt x="3533" y="1452"/>
                    <a:pt x="3781" y="1392"/>
                    <a:pt x="4048" y="1353"/>
                  </a:cubicBezTo>
                  <a:cubicBezTo>
                    <a:pt x="3844" y="1316"/>
                    <a:pt x="3918" y="1288"/>
                    <a:pt x="4011" y="1279"/>
                  </a:cubicBezTo>
                  <a:cubicBezTo>
                    <a:pt x="4122" y="1260"/>
                    <a:pt x="4243" y="1242"/>
                    <a:pt x="4354" y="1223"/>
                  </a:cubicBezTo>
                  <a:cubicBezTo>
                    <a:pt x="4632" y="1177"/>
                    <a:pt x="4910" y="1121"/>
                    <a:pt x="5187" y="1084"/>
                  </a:cubicBezTo>
                  <a:cubicBezTo>
                    <a:pt x="5928" y="992"/>
                    <a:pt x="6651" y="862"/>
                    <a:pt x="7383" y="760"/>
                  </a:cubicBezTo>
                  <a:cubicBezTo>
                    <a:pt x="7670" y="714"/>
                    <a:pt x="7948" y="649"/>
                    <a:pt x="8216" y="556"/>
                  </a:cubicBezTo>
                  <a:cubicBezTo>
                    <a:pt x="8263" y="538"/>
                    <a:pt x="8420" y="501"/>
                    <a:pt x="8429" y="454"/>
                  </a:cubicBezTo>
                  <a:cubicBezTo>
                    <a:pt x="8309" y="427"/>
                    <a:pt x="8198" y="362"/>
                    <a:pt x="8077" y="334"/>
                  </a:cubicBezTo>
                  <a:cubicBezTo>
                    <a:pt x="7874" y="297"/>
                    <a:pt x="7670" y="288"/>
                    <a:pt x="7475" y="251"/>
                  </a:cubicBezTo>
                  <a:cubicBezTo>
                    <a:pt x="7207" y="204"/>
                    <a:pt x="6947" y="121"/>
                    <a:pt x="6688" y="93"/>
                  </a:cubicBezTo>
                  <a:cubicBezTo>
                    <a:pt x="6419" y="56"/>
                    <a:pt x="6160" y="38"/>
                    <a:pt x="5891" y="10"/>
                  </a:cubicBezTo>
                  <a:cubicBezTo>
                    <a:pt x="5839" y="3"/>
                    <a:pt x="5786" y="0"/>
                    <a:pt x="5734" y="0"/>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4" name="Google Shape;1804;p28"/>
            <p:cNvSpPr/>
            <p:nvPr/>
          </p:nvSpPr>
          <p:spPr>
            <a:xfrm>
              <a:off x="8832188" y="4321455"/>
              <a:ext cx="94305" cy="19581"/>
            </a:xfrm>
            <a:custGeom>
              <a:avLst/>
              <a:gdLst/>
              <a:ahLst/>
              <a:cxnLst/>
              <a:rect l="l" t="t" r="r" b="b"/>
              <a:pathLst>
                <a:path w="1835" h="381" extrusionOk="0">
                  <a:moveTo>
                    <a:pt x="694" y="1"/>
                  </a:moveTo>
                  <a:cubicBezTo>
                    <a:pt x="465" y="1"/>
                    <a:pt x="240" y="29"/>
                    <a:pt x="1" y="29"/>
                  </a:cubicBezTo>
                  <a:cubicBezTo>
                    <a:pt x="556" y="223"/>
                    <a:pt x="760" y="307"/>
                    <a:pt x="918" y="344"/>
                  </a:cubicBezTo>
                  <a:cubicBezTo>
                    <a:pt x="1047" y="371"/>
                    <a:pt x="1177" y="381"/>
                    <a:pt x="1307" y="381"/>
                  </a:cubicBezTo>
                  <a:cubicBezTo>
                    <a:pt x="1418" y="381"/>
                    <a:pt x="1816" y="371"/>
                    <a:pt x="1835" y="214"/>
                  </a:cubicBezTo>
                  <a:cubicBezTo>
                    <a:pt x="1603" y="168"/>
                    <a:pt x="1362" y="103"/>
                    <a:pt x="1131" y="47"/>
                  </a:cubicBezTo>
                  <a:cubicBezTo>
                    <a:pt x="981" y="12"/>
                    <a:pt x="837" y="1"/>
                    <a:pt x="694" y="1"/>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5" name="Google Shape;1805;p28"/>
            <p:cNvSpPr/>
            <p:nvPr/>
          </p:nvSpPr>
          <p:spPr>
            <a:xfrm>
              <a:off x="8281928" y="3977331"/>
              <a:ext cx="264774" cy="135676"/>
            </a:xfrm>
            <a:custGeom>
              <a:avLst/>
              <a:gdLst/>
              <a:ahLst/>
              <a:cxnLst/>
              <a:rect l="l" t="t" r="r" b="b"/>
              <a:pathLst>
                <a:path w="5152" h="2640" extrusionOk="0">
                  <a:moveTo>
                    <a:pt x="1621" y="0"/>
                  </a:moveTo>
                  <a:cubicBezTo>
                    <a:pt x="1362" y="19"/>
                    <a:pt x="1093" y="65"/>
                    <a:pt x="843" y="148"/>
                  </a:cubicBezTo>
                  <a:cubicBezTo>
                    <a:pt x="621" y="222"/>
                    <a:pt x="417" y="352"/>
                    <a:pt x="250" y="519"/>
                  </a:cubicBezTo>
                  <a:cubicBezTo>
                    <a:pt x="65" y="732"/>
                    <a:pt x="0" y="1019"/>
                    <a:pt x="74" y="1288"/>
                  </a:cubicBezTo>
                  <a:cubicBezTo>
                    <a:pt x="176" y="1528"/>
                    <a:pt x="371" y="1714"/>
                    <a:pt x="611" y="1816"/>
                  </a:cubicBezTo>
                  <a:cubicBezTo>
                    <a:pt x="963" y="2010"/>
                    <a:pt x="1343" y="2158"/>
                    <a:pt x="1732" y="2269"/>
                  </a:cubicBezTo>
                  <a:cubicBezTo>
                    <a:pt x="1927" y="2325"/>
                    <a:pt x="2130" y="2381"/>
                    <a:pt x="2325" y="2408"/>
                  </a:cubicBezTo>
                  <a:cubicBezTo>
                    <a:pt x="2612" y="2445"/>
                    <a:pt x="2909" y="2455"/>
                    <a:pt x="3186" y="2464"/>
                  </a:cubicBezTo>
                  <a:cubicBezTo>
                    <a:pt x="3214" y="2465"/>
                    <a:pt x="3242" y="2465"/>
                    <a:pt x="3269" y="2465"/>
                  </a:cubicBezTo>
                  <a:cubicBezTo>
                    <a:pt x="3507" y="2465"/>
                    <a:pt x="3755" y="2444"/>
                    <a:pt x="4000" y="2444"/>
                  </a:cubicBezTo>
                  <a:cubicBezTo>
                    <a:pt x="4142" y="2444"/>
                    <a:pt x="4282" y="2451"/>
                    <a:pt x="4418" y="2473"/>
                  </a:cubicBezTo>
                  <a:cubicBezTo>
                    <a:pt x="4622" y="2501"/>
                    <a:pt x="4807" y="2584"/>
                    <a:pt x="5002" y="2631"/>
                  </a:cubicBezTo>
                  <a:cubicBezTo>
                    <a:pt x="5027" y="2637"/>
                    <a:pt x="5048" y="2640"/>
                    <a:pt x="5065" y="2640"/>
                  </a:cubicBezTo>
                  <a:cubicBezTo>
                    <a:pt x="5151" y="2640"/>
                    <a:pt x="5132" y="2563"/>
                    <a:pt x="5132" y="2455"/>
                  </a:cubicBezTo>
                  <a:cubicBezTo>
                    <a:pt x="5132" y="1742"/>
                    <a:pt x="4613" y="1158"/>
                    <a:pt x="3992" y="843"/>
                  </a:cubicBezTo>
                  <a:cubicBezTo>
                    <a:pt x="3770" y="741"/>
                    <a:pt x="3529" y="593"/>
                    <a:pt x="3279" y="574"/>
                  </a:cubicBezTo>
                  <a:cubicBezTo>
                    <a:pt x="3001" y="547"/>
                    <a:pt x="2723" y="491"/>
                    <a:pt x="2455" y="398"/>
                  </a:cubicBezTo>
                  <a:cubicBezTo>
                    <a:pt x="2214" y="204"/>
                    <a:pt x="1954" y="0"/>
                    <a:pt x="16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6" name="Google Shape;1806;p28"/>
            <p:cNvSpPr/>
            <p:nvPr/>
          </p:nvSpPr>
          <p:spPr>
            <a:xfrm>
              <a:off x="8297140" y="3610697"/>
              <a:ext cx="730287" cy="491055"/>
            </a:xfrm>
            <a:custGeom>
              <a:avLst/>
              <a:gdLst/>
              <a:ahLst/>
              <a:cxnLst/>
              <a:rect l="l" t="t" r="r" b="b"/>
              <a:pathLst>
                <a:path w="14210" h="9555" extrusionOk="0">
                  <a:moveTo>
                    <a:pt x="8856" y="0"/>
                  </a:moveTo>
                  <a:cubicBezTo>
                    <a:pt x="8543" y="0"/>
                    <a:pt x="8230" y="17"/>
                    <a:pt x="7920" y="48"/>
                  </a:cubicBezTo>
                  <a:cubicBezTo>
                    <a:pt x="7448" y="95"/>
                    <a:pt x="6975" y="132"/>
                    <a:pt x="6503" y="197"/>
                  </a:cubicBezTo>
                  <a:cubicBezTo>
                    <a:pt x="6271" y="224"/>
                    <a:pt x="6040" y="243"/>
                    <a:pt x="5799" y="280"/>
                  </a:cubicBezTo>
                  <a:cubicBezTo>
                    <a:pt x="5391" y="345"/>
                    <a:pt x="4984" y="447"/>
                    <a:pt x="4585" y="586"/>
                  </a:cubicBezTo>
                  <a:cubicBezTo>
                    <a:pt x="4196" y="734"/>
                    <a:pt x="3826" y="901"/>
                    <a:pt x="3474" y="1114"/>
                  </a:cubicBezTo>
                  <a:cubicBezTo>
                    <a:pt x="3326" y="1206"/>
                    <a:pt x="3196" y="1327"/>
                    <a:pt x="3048" y="1428"/>
                  </a:cubicBezTo>
                  <a:cubicBezTo>
                    <a:pt x="2863" y="1558"/>
                    <a:pt x="2659" y="1679"/>
                    <a:pt x="2455" y="1799"/>
                  </a:cubicBezTo>
                  <a:cubicBezTo>
                    <a:pt x="2159" y="1966"/>
                    <a:pt x="1872" y="2160"/>
                    <a:pt x="1612" y="2383"/>
                  </a:cubicBezTo>
                  <a:cubicBezTo>
                    <a:pt x="1501" y="2494"/>
                    <a:pt x="1381" y="2596"/>
                    <a:pt x="1260" y="2688"/>
                  </a:cubicBezTo>
                  <a:cubicBezTo>
                    <a:pt x="982" y="2864"/>
                    <a:pt x="834" y="3142"/>
                    <a:pt x="751" y="3188"/>
                  </a:cubicBezTo>
                  <a:cubicBezTo>
                    <a:pt x="399" y="3485"/>
                    <a:pt x="158" y="3892"/>
                    <a:pt x="84" y="4346"/>
                  </a:cubicBezTo>
                  <a:cubicBezTo>
                    <a:pt x="0" y="4800"/>
                    <a:pt x="130" y="5263"/>
                    <a:pt x="427" y="5615"/>
                  </a:cubicBezTo>
                  <a:cubicBezTo>
                    <a:pt x="538" y="5736"/>
                    <a:pt x="667" y="5847"/>
                    <a:pt x="797" y="5939"/>
                  </a:cubicBezTo>
                  <a:cubicBezTo>
                    <a:pt x="955" y="6069"/>
                    <a:pt x="1047" y="6245"/>
                    <a:pt x="1195" y="6393"/>
                  </a:cubicBezTo>
                  <a:cubicBezTo>
                    <a:pt x="1334" y="6541"/>
                    <a:pt x="1482" y="6690"/>
                    <a:pt x="1640" y="6829"/>
                  </a:cubicBezTo>
                  <a:cubicBezTo>
                    <a:pt x="1918" y="7051"/>
                    <a:pt x="2233" y="7153"/>
                    <a:pt x="2557" y="7301"/>
                  </a:cubicBezTo>
                  <a:cubicBezTo>
                    <a:pt x="2835" y="7412"/>
                    <a:pt x="3131" y="7495"/>
                    <a:pt x="3428" y="7551"/>
                  </a:cubicBezTo>
                  <a:cubicBezTo>
                    <a:pt x="3770" y="7634"/>
                    <a:pt x="4113" y="7708"/>
                    <a:pt x="4446" y="7792"/>
                  </a:cubicBezTo>
                  <a:cubicBezTo>
                    <a:pt x="5317" y="8005"/>
                    <a:pt x="6160" y="8338"/>
                    <a:pt x="6938" y="8764"/>
                  </a:cubicBezTo>
                  <a:cubicBezTo>
                    <a:pt x="7346" y="9014"/>
                    <a:pt x="7762" y="9209"/>
                    <a:pt x="8207" y="9366"/>
                  </a:cubicBezTo>
                  <a:cubicBezTo>
                    <a:pt x="8550" y="9478"/>
                    <a:pt x="8911" y="9542"/>
                    <a:pt x="9282" y="9552"/>
                  </a:cubicBezTo>
                  <a:cubicBezTo>
                    <a:pt x="9326" y="9554"/>
                    <a:pt x="9370" y="9554"/>
                    <a:pt x="9414" y="9554"/>
                  </a:cubicBezTo>
                  <a:cubicBezTo>
                    <a:pt x="9814" y="9554"/>
                    <a:pt x="10212" y="9479"/>
                    <a:pt x="10588" y="9320"/>
                  </a:cubicBezTo>
                  <a:cubicBezTo>
                    <a:pt x="11051" y="9116"/>
                    <a:pt x="11477" y="8857"/>
                    <a:pt x="11875" y="8561"/>
                  </a:cubicBezTo>
                  <a:cubicBezTo>
                    <a:pt x="12199" y="8320"/>
                    <a:pt x="12570" y="8144"/>
                    <a:pt x="12866" y="7875"/>
                  </a:cubicBezTo>
                  <a:cubicBezTo>
                    <a:pt x="13005" y="7746"/>
                    <a:pt x="13042" y="7560"/>
                    <a:pt x="13098" y="7384"/>
                  </a:cubicBezTo>
                  <a:cubicBezTo>
                    <a:pt x="13144" y="7236"/>
                    <a:pt x="13163" y="7069"/>
                    <a:pt x="13209" y="6921"/>
                  </a:cubicBezTo>
                  <a:cubicBezTo>
                    <a:pt x="13311" y="6662"/>
                    <a:pt x="13422" y="6402"/>
                    <a:pt x="13561" y="6162"/>
                  </a:cubicBezTo>
                  <a:cubicBezTo>
                    <a:pt x="13653" y="5967"/>
                    <a:pt x="13746" y="5754"/>
                    <a:pt x="13839" y="5560"/>
                  </a:cubicBezTo>
                  <a:cubicBezTo>
                    <a:pt x="13876" y="5458"/>
                    <a:pt x="13894" y="5347"/>
                    <a:pt x="13941" y="5245"/>
                  </a:cubicBezTo>
                  <a:cubicBezTo>
                    <a:pt x="13996" y="5143"/>
                    <a:pt x="14033" y="5032"/>
                    <a:pt x="14061" y="4920"/>
                  </a:cubicBezTo>
                  <a:cubicBezTo>
                    <a:pt x="14117" y="4735"/>
                    <a:pt x="14154" y="4550"/>
                    <a:pt x="14181" y="4355"/>
                  </a:cubicBezTo>
                  <a:cubicBezTo>
                    <a:pt x="14209" y="4050"/>
                    <a:pt x="14061" y="3726"/>
                    <a:pt x="13968" y="3448"/>
                  </a:cubicBezTo>
                  <a:cubicBezTo>
                    <a:pt x="13885" y="3170"/>
                    <a:pt x="13774" y="2901"/>
                    <a:pt x="13626" y="2660"/>
                  </a:cubicBezTo>
                  <a:cubicBezTo>
                    <a:pt x="13459" y="2410"/>
                    <a:pt x="13274" y="2188"/>
                    <a:pt x="13098" y="1947"/>
                  </a:cubicBezTo>
                  <a:cubicBezTo>
                    <a:pt x="12894" y="1716"/>
                    <a:pt x="12681" y="1503"/>
                    <a:pt x="12449" y="1299"/>
                  </a:cubicBezTo>
                  <a:cubicBezTo>
                    <a:pt x="12273" y="1141"/>
                    <a:pt x="12097" y="965"/>
                    <a:pt x="11921" y="808"/>
                  </a:cubicBezTo>
                  <a:cubicBezTo>
                    <a:pt x="11736" y="650"/>
                    <a:pt x="11569" y="456"/>
                    <a:pt x="11338" y="363"/>
                  </a:cubicBezTo>
                  <a:cubicBezTo>
                    <a:pt x="11208" y="336"/>
                    <a:pt x="11078" y="298"/>
                    <a:pt x="10949" y="280"/>
                  </a:cubicBezTo>
                  <a:cubicBezTo>
                    <a:pt x="10810" y="252"/>
                    <a:pt x="10680" y="224"/>
                    <a:pt x="10541" y="197"/>
                  </a:cubicBezTo>
                  <a:cubicBezTo>
                    <a:pt x="10226" y="122"/>
                    <a:pt x="9893" y="58"/>
                    <a:pt x="9569" y="30"/>
                  </a:cubicBezTo>
                  <a:cubicBezTo>
                    <a:pt x="9332" y="10"/>
                    <a:pt x="9095" y="0"/>
                    <a:pt x="88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7" name="Google Shape;1807;p28"/>
            <p:cNvSpPr/>
            <p:nvPr/>
          </p:nvSpPr>
          <p:spPr>
            <a:xfrm>
              <a:off x="8762191" y="4103962"/>
              <a:ext cx="120978" cy="40857"/>
            </a:xfrm>
            <a:custGeom>
              <a:avLst/>
              <a:gdLst/>
              <a:ahLst/>
              <a:cxnLst/>
              <a:rect l="l" t="t" r="r" b="b"/>
              <a:pathLst>
                <a:path w="2354" h="795" extrusionOk="0">
                  <a:moveTo>
                    <a:pt x="983" y="0"/>
                  </a:moveTo>
                  <a:cubicBezTo>
                    <a:pt x="807" y="0"/>
                    <a:pt x="622" y="9"/>
                    <a:pt x="446" y="37"/>
                  </a:cubicBezTo>
                  <a:cubicBezTo>
                    <a:pt x="233" y="74"/>
                    <a:pt x="158" y="176"/>
                    <a:pt x="1" y="352"/>
                  </a:cubicBezTo>
                  <a:cubicBezTo>
                    <a:pt x="20" y="537"/>
                    <a:pt x="547" y="750"/>
                    <a:pt x="1020" y="787"/>
                  </a:cubicBezTo>
                  <a:cubicBezTo>
                    <a:pt x="1079" y="792"/>
                    <a:pt x="1140" y="795"/>
                    <a:pt x="1200" y="795"/>
                  </a:cubicBezTo>
                  <a:cubicBezTo>
                    <a:pt x="1366" y="795"/>
                    <a:pt x="1533" y="777"/>
                    <a:pt x="1696" y="750"/>
                  </a:cubicBezTo>
                  <a:cubicBezTo>
                    <a:pt x="1863" y="722"/>
                    <a:pt x="2029" y="676"/>
                    <a:pt x="2196" y="611"/>
                  </a:cubicBezTo>
                  <a:cubicBezTo>
                    <a:pt x="2280" y="565"/>
                    <a:pt x="2354" y="500"/>
                    <a:pt x="2326" y="389"/>
                  </a:cubicBezTo>
                  <a:cubicBezTo>
                    <a:pt x="2307" y="324"/>
                    <a:pt x="2280" y="269"/>
                    <a:pt x="2224" y="232"/>
                  </a:cubicBezTo>
                  <a:cubicBezTo>
                    <a:pt x="2200" y="216"/>
                    <a:pt x="2165" y="212"/>
                    <a:pt x="2128" y="212"/>
                  </a:cubicBezTo>
                  <a:cubicBezTo>
                    <a:pt x="2093" y="212"/>
                    <a:pt x="2055" y="215"/>
                    <a:pt x="2021" y="215"/>
                  </a:cubicBezTo>
                  <a:cubicBezTo>
                    <a:pt x="2008" y="215"/>
                    <a:pt x="1995" y="215"/>
                    <a:pt x="1983" y="213"/>
                  </a:cubicBezTo>
                  <a:cubicBezTo>
                    <a:pt x="1863" y="176"/>
                    <a:pt x="1724" y="148"/>
                    <a:pt x="1594" y="102"/>
                  </a:cubicBezTo>
                  <a:cubicBezTo>
                    <a:pt x="1400" y="28"/>
                    <a:pt x="1196" y="0"/>
                    <a:pt x="9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8" name="Google Shape;1808;p28"/>
            <p:cNvSpPr/>
            <p:nvPr/>
          </p:nvSpPr>
          <p:spPr>
            <a:xfrm>
              <a:off x="8739167" y="4131200"/>
              <a:ext cx="271609" cy="126169"/>
            </a:xfrm>
            <a:custGeom>
              <a:avLst/>
              <a:gdLst/>
              <a:ahLst/>
              <a:cxnLst/>
              <a:rect l="l" t="t" r="r" b="b"/>
              <a:pathLst>
                <a:path w="5285" h="2455" extrusionOk="0">
                  <a:moveTo>
                    <a:pt x="4257" y="0"/>
                  </a:moveTo>
                  <a:cubicBezTo>
                    <a:pt x="4162" y="0"/>
                    <a:pt x="4067" y="19"/>
                    <a:pt x="3978" y="54"/>
                  </a:cubicBezTo>
                  <a:cubicBezTo>
                    <a:pt x="3580" y="128"/>
                    <a:pt x="3181" y="267"/>
                    <a:pt x="2820" y="461"/>
                  </a:cubicBezTo>
                  <a:cubicBezTo>
                    <a:pt x="2163" y="785"/>
                    <a:pt x="1468" y="1026"/>
                    <a:pt x="755" y="1184"/>
                  </a:cubicBezTo>
                  <a:cubicBezTo>
                    <a:pt x="711" y="1147"/>
                    <a:pt x="654" y="1131"/>
                    <a:pt x="593" y="1131"/>
                  </a:cubicBezTo>
                  <a:cubicBezTo>
                    <a:pt x="340" y="1131"/>
                    <a:pt x="0" y="1405"/>
                    <a:pt x="97" y="1702"/>
                  </a:cubicBezTo>
                  <a:cubicBezTo>
                    <a:pt x="162" y="1906"/>
                    <a:pt x="430" y="2054"/>
                    <a:pt x="597" y="2147"/>
                  </a:cubicBezTo>
                  <a:cubicBezTo>
                    <a:pt x="920" y="2317"/>
                    <a:pt x="1289" y="2409"/>
                    <a:pt x="1655" y="2409"/>
                  </a:cubicBezTo>
                  <a:cubicBezTo>
                    <a:pt x="1688" y="2409"/>
                    <a:pt x="1722" y="2408"/>
                    <a:pt x="1755" y="2406"/>
                  </a:cubicBezTo>
                  <a:cubicBezTo>
                    <a:pt x="2533" y="2406"/>
                    <a:pt x="3302" y="2443"/>
                    <a:pt x="4080" y="2453"/>
                  </a:cubicBezTo>
                  <a:cubicBezTo>
                    <a:pt x="4105" y="2454"/>
                    <a:pt x="4129" y="2455"/>
                    <a:pt x="4153" y="2455"/>
                  </a:cubicBezTo>
                  <a:cubicBezTo>
                    <a:pt x="4265" y="2455"/>
                    <a:pt x="4373" y="2438"/>
                    <a:pt x="4487" y="2415"/>
                  </a:cubicBezTo>
                  <a:cubicBezTo>
                    <a:pt x="4571" y="2388"/>
                    <a:pt x="4645" y="2341"/>
                    <a:pt x="4728" y="2323"/>
                  </a:cubicBezTo>
                  <a:cubicBezTo>
                    <a:pt x="4839" y="2304"/>
                    <a:pt x="4951" y="2258"/>
                    <a:pt x="5052" y="2193"/>
                  </a:cubicBezTo>
                  <a:cubicBezTo>
                    <a:pt x="5145" y="2128"/>
                    <a:pt x="5210" y="2017"/>
                    <a:pt x="5228" y="1906"/>
                  </a:cubicBezTo>
                  <a:cubicBezTo>
                    <a:pt x="5256" y="1786"/>
                    <a:pt x="5266" y="1656"/>
                    <a:pt x="5275" y="1536"/>
                  </a:cubicBezTo>
                  <a:cubicBezTo>
                    <a:pt x="5266" y="1258"/>
                    <a:pt x="5284" y="1008"/>
                    <a:pt x="5210" y="739"/>
                  </a:cubicBezTo>
                  <a:cubicBezTo>
                    <a:pt x="5136" y="498"/>
                    <a:pt x="4988" y="257"/>
                    <a:pt x="4756" y="165"/>
                  </a:cubicBezTo>
                  <a:cubicBezTo>
                    <a:pt x="4626" y="100"/>
                    <a:pt x="4497" y="54"/>
                    <a:pt x="4358" y="7"/>
                  </a:cubicBezTo>
                  <a:cubicBezTo>
                    <a:pt x="4324" y="2"/>
                    <a:pt x="4291" y="0"/>
                    <a:pt x="42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9" name="Google Shape;1809;p28"/>
            <p:cNvSpPr/>
            <p:nvPr/>
          </p:nvSpPr>
          <p:spPr>
            <a:xfrm>
              <a:off x="8935486" y="4258551"/>
              <a:ext cx="179051" cy="73132"/>
            </a:xfrm>
            <a:custGeom>
              <a:avLst/>
              <a:gdLst/>
              <a:ahLst/>
              <a:cxnLst/>
              <a:rect l="l" t="t" r="r" b="b"/>
              <a:pathLst>
                <a:path w="3484" h="1423" extrusionOk="0">
                  <a:moveTo>
                    <a:pt x="2376" y="0"/>
                  </a:moveTo>
                  <a:cubicBezTo>
                    <a:pt x="2300" y="0"/>
                    <a:pt x="2224" y="7"/>
                    <a:pt x="2149" y="21"/>
                  </a:cubicBezTo>
                  <a:cubicBezTo>
                    <a:pt x="2001" y="49"/>
                    <a:pt x="1862" y="49"/>
                    <a:pt x="1714" y="76"/>
                  </a:cubicBezTo>
                  <a:cubicBezTo>
                    <a:pt x="1427" y="123"/>
                    <a:pt x="1149" y="197"/>
                    <a:pt x="871" y="243"/>
                  </a:cubicBezTo>
                  <a:cubicBezTo>
                    <a:pt x="556" y="308"/>
                    <a:pt x="269" y="419"/>
                    <a:pt x="1" y="586"/>
                  </a:cubicBezTo>
                  <a:cubicBezTo>
                    <a:pt x="167" y="929"/>
                    <a:pt x="269" y="1021"/>
                    <a:pt x="491" y="1068"/>
                  </a:cubicBezTo>
                  <a:cubicBezTo>
                    <a:pt x="584" y="1105"/>
                    <a:pt x="686" y="1132"/>
                    <a:pt x="788" y="1151"/>
                  </a:cubicBezTo>
                  <a:cubicBezTo>
                    <a:pt x="831" y="1157"/>
                    <a:pt x="874" y="1159"/>
                    <a:pt x="918" y="1159"/>
                  </a:cubicBezTo>
                  <a:cubicBezTo>
                    <a:pt x="1004" y="1159"/>
                    <a:pt x="1090" y="1151"/>
                    <a:pt x="1177" y="1151"/>
                  </a:cubicBezTo>
                  <a:cubicBezTo>
                    <a:pt x="1714" y="1169"/>
                    <a:pt x="2251" y="1225"/>
                    <a:pt x="2779" y="1318"/>
                  </a:cubicBezTo>
                  <a:cubicBezTo>
                    <a:pt x="2946" y="1364"/>
                    <a:pt x="3122" y="1401"/>
                    <a:pt x="3289" y="1419"/>
                  </a:cubicBezTo>
                  <a:cubicBezTo>
                    <a:pt x="3324" y="1419"/>
                    <a:pt x="3353" y="1422"/>
                    <a:pt x="3378" y="1422"/>
                  </a:cubicBezTo>
                  <a:cubicBezTo>
                    <a:pt x="3430" y="1422"/>
                    <a:pt x="3458" y="1409"/>
                    <a:pt x="3465" y="1327"/>
                  </a:cubicBezTo>
                  <a:cubicBezTo>
                    <a:pt x="3483" y="1151"/>
                    <a:pt x="3372" y="975"/>
                    <a:pt x="3335" y="799"/>
                  </a:cubicBezTo>
                  <a:cubicBezTo>
                    <a:pt x="3307" y="614"/>
                    <a:pt x="3224" y="438"/>
                    <a:pt x="3104" y="289"/>
                  </a:cubicBezTo>
                  <a:cubicBezTo>
                    <a:pt x="2965" y="160"/>
                    <a:pt x="2789" y="58"/>
                    <a:pt x="2603" y="21"/>
                  </a:cubicBezTo>
                  <a:cubicBezTo>
                    <a:pt x="2529" y="7"/>
                    <a:pt x="2453" y="0"/>
                    <a:pt x="23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0" name="Google Shape;1810;p28"/>
            <p:cNvSpPr/>
            <p:nvPr/>
          </p:nvSpPr>
          <p:spPr>
            <a:xfrm>
              <a:off x="7951063" y="3997940"/>
              <a:ext cx="479903" cy="291344"/>
            </a:xfrm>
            <a:custGeom>
              <a:avLst/>
              <a:gdLst/>
              <a:ahLst/>
              <a:cxnLst/>
              <a:rect l="l" t="t" r="r" b="b"/>
              <a:pathLst>
                <a:path w="9338" h="5669" extrusionOk="0">
                  <a:moveTo>
                    <a:pt x="3576" y="0"/>
                  </a:moveTo>
                  <a:cubicBezTo>
                    <a:pt x="3499" y="0"/>
                    <a:pt x="3421" y="5"/>
                    <a:pt x="3344" y="16"/>
                  </a:cubicBezTo>
                  <a:cubicBezTo>
                    <a:pt x="3205" y="44"/>
                    <a:pt x="3066" y="90"/>
                    <a:pt x="2928" y="136"/>
                  </a:cubicBezTo>
                  <a:cubicBezTo>
                    <a:pt x="2779" y="183"/>
                    <a:pt x="2631" y="220"/>
                    <a:pt x="2483" y="275"/>
                  </a:cubicBezTo>
                  <a:cubicBezTo>
                    <a:pt x="2279" y="368"/>
                    <a:pt x="2085" y="488"/>
                    <a:pt x="1909" y="627"/>
                  </a:cubicBezTo>
                  <a:cubicBezTo>
                    <a:pt x="1714" y="757"/>
                    <a:pt x="1538" y="914"/>
                    <a:pt x="1381" y="1090"/>
                  </a:cubicBezTo>
                  <a:cubicBezTo>
                    <a:pt x="1288" y="1192"/>
                    <a:pt x="1214" y="1303"/>
                    <a:pt x="1149" y="1424"/>
                  </a:cubicBezTo>
                  <a:cubicBezTo>
                    <a:pt x="1066" y="1517"/>
                    <a:pt x="1001" y="1618"/>
                    <a:pt x="936" y="1730"/>
                  </a:cubicBezTo>
                  <a:cubicBezTo>
                    <a:pt x="881" y="1822"/>
                    <a:pt x="834" y="1915"/>
                    <a:pt x="769" y="2007"/>
                  </a:cubicBezTo>
                  <a:cubicBezTo>
                    <a:pt x="714" y="2128"/>
                    <a:pt x="658" y="2248"/>
                    <a:pt x="621" y="2369"/>
                  </a:cubicBezTo>
                  <a:cubicBezTo>
                    <a:pt x="510" y="2619"/>
                    <a:pt x="417" y="2878"/>
                    <a:pt x="316" y="3119"/>
                  </a:cubicBezTo>
                  <a:cubicBezTo>
                    <a:pt x="140" y="3462"/>
                    <a:pt x="38" y="3832"/>
                    <a:pt x="10" y="4203"/>
                  </a:cubicBezTo>
                  <a:cubicBezTo>
                    <a:pt x="1" y="4443"/>
                    <a:pt x="10" y="4684"/>
                    <a:pt x="47" y="4916"/>
                  </a:cubicBezTo>
                  <a:cubicBezTo>
                    <a:pt x="84" y="5073"/>
                    <a:pt x="38" y="5277"/>
                    <a:pt x="158" y="5398"/>
                  </a:cubicBezTo>
                  <a:cubicBezTo>
                    <a:pt x="204" y="5453"/>
                    <a:pt x="260" y="5499"/>
                    <a:pt x="325" y="5536"/>
                  </a:cubicBezTo>
                  <a:cubicBezTo>
                    <a:pt x="390" y="5546"/>
                    <a:pt x="454" y="5573"/>
                    <a:pt x="510" y="5611"/>
                  </a:cubicBezTo>
                  <a:cubicBezTo>
                    <a:pt x="566" y="5652"/>
                    <a:pt x="618" y="5669"/>
                    <a:pt x="669" y="5669"/>
                  </a:cubicBezTo>
                  <a:cubicBezTo>
                    <a:pt x="744" y="5669"/>
                    <a:pt x="816" y="5632"/>
                    <a:pt x="899" y="5583"/>
                  </a:cubicBezTo>
                  <a:cubicBezTo>
                    <a:pt x="1001" y="5536"/>
                    <a:pt x="1103" y="5499"/>
                    <a:pt x="1205" y="5472"/>
                  </a:cubicBezTo>
                  <a:cubicBezTo>
                    <a:pt x="1344" y="5435"/>
                    <a:pt x="1455" y="5370"/>
                    <a:pt x="1594" y="5333"/>
                  </a:cubicBezTo>
                  <a:cubicBezTo>
                    <a:pt x="1872" y="5240"/>
                    <a:pt x="2159" y="5166"/>
                    <a:pt x="2446" y="5110"/>
                  </a:cubicBezTo>
                  <a:cubicBezTo>
                    <a:pt x="2724" y="5064"/>
                    <a:pt x="2992" y="5027"/>
                    <a:pt x="3270" y="5008"/>
                  </a:cubicBezTo>
                  <a:cubicBezTo>
                    <a:pt x="3696" y="4981"/>
                    <a:pt x="4113" y="4897"/>
                    <a:pt x="4530" y="4832"/>
                  </a:cubicBezTo>
                  <a:cubicBezTo>
                    <a:pt x="5262" y="4712"/>
                    <a:pt x="5993" y="4638"/>
                    <a:pt x="6734" y="4610"/>
                  </a:cubicBezTo>
                  <a:cubicBezTo>
                    <a:pt x="7012" y="4619"/>
                    <a:pt x="7299" y="4647"/>
                    <a:pt x="7577" y="4694"/>
                  </a:cubicBezTo>
                  <a:cubicBezTo>
                    <a:pt x="7874" y="4721"/>
                    <a:pt x="8170" y="4786"/>
                    <a:pt x="8448" y="4879"/>
                  </a:cubicBezTo>
                  <a:cubicBezTo>
                    <a:pt x="8643" y="4953"/>
                    <a:pt x="8856" y="4971"/>
                    <a:pt x="9050" y="5046"/>
                  </a:cubicBezTo>
                  <a:cubicBezTo>
                    <a:pt x="9152" y="5064"/>
                    <a:pt x="9282" y="5157"/>
                    <a:pt x="9337" y="5175"/>
                  </a:cubicBezTo>
                  <a:cubicBezTo>
                    <a:pt x="9282" y="4962"/>
                    <a:pt x="9235" y="4619"/>
                    <a:pt x="9106" y="4434"/>
                  </a:cubicBezTo>
                  <a:cubicBezTo>
                    <a:pt x="9022" y="4314"/>
                    <a:pt x="8939" y="4203"/>
                    <a:pt x="8846" y="4082"/>
                  </a:cubicBezTo>
                  <a:cubicBezTo>
                    <a:pt x="8670" y="3869"/>
                    <a:pt x="8485" y="3656"/>
                    <a:pt x="8291" y="3471"/>
                  </a:cubicBezTo>
                  <a:cubicBezTo>
                    <a:pt x="8142" y="3332"/>
                    <a:pt x="8022" y="3175"/>
                    <a:pt x="7883" y="3036"/>
                  </a:cubicBezTo>
                  <a:cubicBezTo>
                    <a:pt x="7707" y="2850"/>
                    <a:pt x="7605" y="2619"/>
                    <a:pt x="7420" y="2452"/>
                  </a:cubicBezTo>
                  <a:cubicBezTo>
                    <a:pt x="7225" y="2258"/>
                    <a:pt x="7040" y="2054"/>
                    <a:pt x="6864" y="1841"/>
                  </a:cubicBezTo>
                  <a:cubicBezTo>
                    <a:pt x="6688" y="1618"/>
                    <a:pt x="6577" y="1359"/>
                    <a:pt x="6401" y="1146"/>
                  </a:cubicBezTo>
                  <a:cubicBezTo>
                    <a:pt x="6077" y="748"/>
                    <a:pt x="5503" y="544"/>
                    <a:pt x="5049" y="368"/>
                  </a:cubicBezTo>
                  <a:cubicBezTo>
                    <a:pt x="4752" y="266"/>
                    <a:pt x="4456" y="173"/>
                    <a:pt x="4159" y="99"/>
                  </a:cubicBezTo>
                  <a:cubicBezTo>
                    <a:pt x="3968" y="33"/>
                    <a:pt x="3771" y="0"/>
                    <a:pt x="35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1" name="Google Shape;1811;p28"/>
            <p:cNvSpPr/>
            <p:nvPr/>
          </p:nvSpPr>
          <p:spPr>
            <a:xfrm>
              <a:off x="8480406" y="4185163"/>
              <a:ext cx="297100" cy="130897"/>
            </a:xfrm>
            <a:custGeom>
              <a:avLst/>
              <a:gdLst/>
              <a:ahLst/>
              <a:cxnLst/>
              <a:rect l="l" t="t" r="r" b="b"/>
              <a:pathLst>
                <a:path w="5781" h="2547" extrusionOk="0">
                  <a:moveTo>
                    <a:pt x="1986" y="0"/>
                  </a:moveTo>
                  <a:cubicBezTo>
                    <a:pt x="1519" y="0"/>
                    <a:pt x="1003" y="236"/>
                    <a:pt x="640" y="504"/>
                  </a:cubicBezTo>
                  <a:cubicBezTo>
                    <a:pt x="473" y="615"/>
                    <a:pt x="334" y="754"/>
                    <a:pt x="204" y="921"/>
                  </a:cubicBezTo>
                  <a:cubicBezTo>
                    <a:pt x="65" y="1097"/>
                    <a:pt x="56" y="1264"/>
                    <a:pt x="1" y="1495"/>
                  </a:cubicBezTo>
                  <a:cubicBezTo>
                    <a:pt x="297" y="1606"/>
                    <a:pt x="603" y="1699"/>
                    <a:pt x="927" y="1745"/>
                  </a:cubicBezTo>
                  <a:cubicBezTo>
                    <a:pt x="1214" y="1801"/>
                    <a:pt x="1510" y="1792"/>
                    <a:pt x="1797" y="1829"/>
                  </a:cubicBezTo>
                  <a:cubicBezTo>
                    <a:pt x="2177" y="1875"/>
                    <a:pt x="2557" y="1893"/>
                    <a:pt x="2937" y="1958"/>
                  </a:cubicBezTo>
                  <a:cubicBezTo>
                    <a:pt x="3354" y="2023"/>
                    <a:pt x="3780" y="2032"/>
                    <a:pt x="4187" y="2125"/>
                  </a:cubicBezTo>
                  <a:cubicBezTo>
                    <a:pt x="4493" y="2190"/>
                    <a:pt x="4799" y="2273"/>
                    <a:pt x="5095" y="2366"/>
                  </a:cubicBezTo>
                  <a:cubicBezTo>
                    <a:pt x="5234" y="2421"/>
                    <a:pt x="5382" y="2468"/>
                    <a:pt x="5530" y="2496"/>
                  </a:cubicBezTo>
                  <a:cubicBezTo>
                    <a:pt x="5592" y="2516"/>
                    <a:pt x="5648" y="2546"/>
                    <a:pt x="5710" y="2546"/>
                  </a:cubicBezTo>
                  <a:cubicBezTo>
                    <a:pt x="5733" y="2546"/>
                    <a:pt x="5756" y="2542"/>
                    <a:pt x="5780" y="2533"/>
                  </a:cubicBezTo>
                  <a:cubicBezTo>
                    <a:pt x="5679" y="2301"/>
                    <a:pt x="5577" y="2042"/>
                    <a:pt x="5484" y="1792"/>
                  </a:cubicBezTo>
                  <a:cubicBezTo>
                    <a:pt x="5299" y="1301"/>
                    <a:pt x="4826" y="1041"/>
                    <a:pt x="4363" y="847"/>
                  </a:cubicBezTo>
                  <a:cubicBezTo>
                    <a:pt x="3974" y="689"/>
                    <a:pt x="3594" y="513"/>
                    <a:pt x="3205" y="365"/>
                  </a:cubicBezTo>
                  <a:cubicBezTo>
                    <a:pt x="3039" y="300"/>
                    <a:pt x="2872" y="226"/>
                    <a:pt x="2705" y="171"/>
                  </a:cubicBezTo>
                  <a:cubicBezTo>
                    <a:pt x="2501" y="97"/>
                    <a:pt x="2298" y="41"/>
                    <a:pt x="2085" y="4"/>
                  </a:cubicBezTo>
                  <a:cubicBezTo>
                    <a:pt x="2052" y="1"/>
                    <a:pt x="2019" y="0"/>
                    <a:pt x="19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2" name="Google Shape;1812;p28"/>
            <p:cNvSpPr/>
            <p:nvPr/>
          </p:nvSpPr>
          <p:spPr>
            <a:xfrm>
              <a:off x="7279877" y="3832867"/>
              <a:ext cx="682184" cy="336878"/>
            </a:xfrm>
            <a:custGeom>
              <a:avLst/>
              <a:gdLst/>
              <a:ahLst/>
              <a:cxnLst/>
              <a:rect l="l" t="t" r="r" b="b"/>
              <a:pathLst>
                <a:path w="13274" h="6555" extrusionOk="0">
                  <a:moveTo>
                    <a:pt x="5338" y="1"/>
                  </a:moveTo>
                  <a:cubicBezTo>
                    <a:pt x="5103" y="1"/>
                    <a:pt x="4867" y="19"/>
                    <a:pt x="4641" y="51"/>
                  </a:cubicBezTo>
                  <a:cubicBezTo>
                    <a:pt x="4030" y="181"/>
                    <a:pt x="3344" y="440"/>
                    <a:pt x="2872" y="848"/>
                  </a:cubicBezTo>
                  <a:cubicBezTo>
                    <a:pt x="2548" y="1125"/>
                    <a:pt x="2214" y="1394"/>
                    <a:pt x="1899" y="1681"/>
                  </a:cubicBezTo>
                  <a:cubicBezTo>
                    <a:pt x="1705" y="1848"/>
                    <a:pt x="1529" y="2042"/>
                    <a:pt x="1380" y="2246"/>
                  </a:cubicBezTo>
                  <a:cubicBezTo>
                    <a:pt x="1232" y="2478"/>
                    <a:pt x="1103" y="2709"/>
                    <a:pt x="982" y="2959"/>
                  </a:cubicBezTo>
                  <a:cubicBezTo>
                    <a:pt x="760" y="3330"/>
                    <a:pt x="565" y="3728"/>
                    <a:pt x="417" y="4136"/>
                  </a:cubicBezTo>
                  <a:cubicBezTo>
                    <a:pt x="297" y="4497"/>
                    <a:pt x="167" y="4858"/>
                    <a:pt x="74" y="5219"/>
                  </a:cubicBezTo>
                  <a:cubicBezTo>
                    <a:pt x="37" y="5386"/>
                    <a:pt x="19" y="5553"/>
                    <a:pt x="19" y="5720"/>
                  </a:cubicBezTo>
                  <a:cubicBezTo>
                    <a:pt x="0" y="5812"/>
                    <a:pt x="19" y="5914"/>
                    <a:pt x="65" y="6007"/>
                  </a:cubicBezTo>
                  <a:cubicBezTo>
                    <a:pt x="167" y="6146"/>
                    <a:pt x="362" y="6099"/>
                    <a:pt x="528" y="6136"/>
                  </a:cubicBezTo>
                  <a:cubicBezTo>
                    <a:pt x="741" y="6192"/>
                    <a:pt x="954" y="6229"/>
                    <a:pt x="1167" y="6285"/>
                  </a:cubicBezTo>
                  <a:cubicBezTo>
                    <a:pt x="1408" y="6359"/>
                    <a:pt x="1658" y="6424"/>
                    <a:pt x="1908" y="6470"/>
                  </a:cubicBezTo>
                  <a:cubicBezTo>
                    <a:pt x="2186" y="6498"/>
                    <a:pt x="2464" y="6544"/>
                    <a:pt x="2733" y="6553"/>
                  </a:cubicBezTo>
                  <a:cubicBezTo>
                    <a:pt x="2764" y="6554"/>
                    <a:pt x="2796" y="6554"/>
                    <a:pt x="2827" y="6554"/>
                  </a:cubicBezTo>
                  <a:cubicBezTo>
                    <a:pt x="3166" y="6554"/>
                    <a:pt x="3505" y="6510"/>
                    <a:pt x="3835" y="6442"/>
                  </a:cubicBezTo>
                  <a:cubicBezTo>
                    <a:pt x="4808" y="6229"/>
                    <a:pt x="5780" y="5988"/>
                    <a:pt x="6753" y="5766"/>
                  </a:cubicBezTo>
                  <a:cubicBezTo>
                    <a:pt x="7346" y="5636"/>
                    <a:pt x="7938" y="5507"/>
                    <a:pt x="8531" y="5405"/>
                  </a:cubicBezTo>
                  <a:cubicBezTo>
                    <a:pt x="8852" y="5354"/>
                    <a:pt x="9165" y="5273"/>
                    <a:pt x="9485" y="5273"/>
                  </a:cubicBezTo>
                  <a:cubicBezTo>
                    <a:pt x="9516" y="5273"/>
                    <a:pt x="9547" y="5273"/>
                    <a:pt x="9578" y="5275"/>
                  </a:cubicBezTo>
                  <a:cubicBezTo>
                    <a:pt x="9893" y="5284"/>
                    <a:pt x="10208" y="5358"/>
                    <a:pt x="10504" y="5479"/>
                  </a:cubicBezTo>
                  <a:cubicBezTo>
                    <a:pt x="10569" y="5507"/>
                    <a:pt x="10615" y="5553"/>
                    <a:pt x="10643" y="5618"/>
                  </a:cubicBezTo>
                  <a:cubicBezTo>
                    <a:pt x="10671" y="5664"/>
                    <a:pt x="10736" y="5738"/>
                    <a:pt x="10726" y="5803"/>
                  </a:cubicBezTo>
                  <a:lnTo>
                    <a:pt x="11083" y="5558"/>
                  </a:lnTo>
                  <a:lnTo>
                    <a:pt x="11083" y="5558"/>
                  </a:lnTo>
                  <a:cubicBezTo>
                    <a:pt x="11021" y="5721"/>
                    <a:pt x="10905" y="5871"/>
                    <a:pt x="10838" y="6025"/>
                  </a:cubicBezTo>
                  <a:cubicBezTo>
                    <a:pt x="10801" y="6090"/>
                    <a:pt x="10773" y="6164"/>
                    <a:pt x="10763" y="6248"/>
                  </a:cubicBezTo>
                  <a:cubicBezTo>
                    <a:pt x="10801" y="6405"/>
                    <a:pt x="11051" y="6414"/>
                    <a:pt x="11162" y="6424"/>
                  </a:cubicBezTo>
                  <a:cubicBezTo>
                    <a:pt x="11328" y="6424"/>
                    <a:pt x="11477" y="6461"/>
                    <a:pt x="11653" y="6461"/>
                  </a:cubicBezTo>
                  <a:lnTo>
                    <a:pt x="12088" y="6461"/>
                  </a:lnTo>
                  <a:cubicBezTo>
                    <a:pt x="12236" y="6461"/>
                    <a:pt x="12384" y="6442"/>
                    <a:pt x="12523" y="6405"/>
                  </a:cubicBezTo>
                  <a:cubicBezTo>
                    <a:pt x="12783" y="6368"/>
                    <a:pt x="13033" y="6294"/>
                    <a:pt x="13274" y="6201"/>
                  </a:cubicBezTo>
                  <a:cubicBezTo>
                    <a:pt x="13255" y="5905"/>
                    <a:pt x="13237" y="5507"/>
                    <a:pt x="13005" y="5275"/>
                  </a:cubicBezTo>
                  <a:cubicBezTo>
                    <a:pt x="12940" y="5210"/>
                    <a:pt x="12866" y="5164"/>
                    <a:pt x="12792" y="5127"/>
                  </a:cubicBezTo>
                  <a:cubicBezTo>
                    <a:pt x="12718" y="5108"/>
                    <a:pt x="12644" y="5099"/>
                    <a:pt x="12570" y="5090"/>
                  </a:cubicBezTo>
                  <a:cubicBezTo>
                    <a:pt x="12488" y="5073"/>
                    <a:pt x="12407" y="5065"/>
                    <a:pt x="12326" y="5065"/>
                  </a:cubicBezTo>
                  <a:cubicBezTo>
                    <a:pt x="12186" y="5065"/>
                    <a:pt x="12047" y="5089"/>
                    <a:pt x="11912" y="5136"/>
                  </a:cubicBezTo>
                  <a:cubicBezTo>
                    <a:pt x="11736" y="5182"/>
                    <a:pt x="11560" y="5247"/>
                    <a:pt x="11393" y="5331"/>
                  </a:cubicBezTo>
                  <a:cubicBezTo>
                    <a:pt x="11319" y="5368"/>
                    <a:pt x="11254" y="5423"/>
                    <a:pt x="11199" y="5479"/>
                  </a:cubicBezTo>
                  <a:lnTo>
                    <a:pt x="11083" y="5558"/>
                  </a:lnTo>
                  <a:lnTo>
                    <a:pt x="11083" y="5558"/>
                  </a:lnTo>
                  <a:cubicBezTo>
                    <a:pt x="11106" y="5497"/>
                    <a:pt x="11122" y="5434"/>
                    <a:pt x="11125" y="5368"/>
                  </a:cubicBezTo>
                  <a:cubicBezTo>
                    <a:pt x="11134" y="5173"/>
                    <a:pt x="11115" y="4969"/>
                    <a:pt x="11106" y="4766"/>
                  </a:cubicBezTo>
                  <a:cubicBezTo>
                    <a:pt x="11097" y="4293"/>
                    <a:pt x="11004" y="3821"/>
                    <a:pt x="10838" y="3376"/>
                  </a:cubicBezTo>
                  <a:cubicBezTo>
                    <a:pt x="10680" y="3033"/>
                    <a:pt x="10495" y="2700"/>
                    <a:pt x="10273" y="2394"/>
                  </a:cubicBezTo>
                  <a:cubicBezTo>
                    <a:pt x="10180" y="2246"/>
                    <a:pt x="10060" y="2107"/>
                    <a:pt x="9930" y="1978"/>
                  </a:cubicBezTo>
                  <a:cubicBezTo>
                    <a:pt x="9735" y="1792"/>
                    <a:pt x="9578" y="1598"/>
                    <a:pt x="9374" y="1422"/>
                  </a:cubicBezTo>
                  <a:cubicBezTo>
                    <a:pt x="9031" y="1116"/>
                    <a:pt x="8633" y="875"/>
                    <a:pt x="8216" y="709"/>
                  </a:cubicBezTo>
                  <a:cubicBezTo>
                    <a:pt x="7975" y="607"/>
                    <a:pt x="7725" y="505"/>
                    <a:pt x="7485" y="412"/>
                  </a:cubicBezTo>
                  <a:cubicBezTo>
                    <a:pt x="7327" y="347"/>
                    <a:pt x="7170" y="320"/>
                    <a:pt x="7012" y="264"/>
                  </a:cubicBezTo>
                  <a:cubicBezTo>
                    <a:pt x="6818" y="199"/>
                    <a:pt x="6632" y="144"/>
                    <a:pt x="6438" y="97"/>
                  </a:cubicBezTo>
                  <a:cubicBezTo>
                    <a:pt x="6188" y="51"/>
                    <a:pt x="5928" y="23"/>
                    <a:pt x="5669" y="14"/>
                  </a:cubicBezTo>
                  <a:cubicBezTo>
                    <a:pt x="5559" y="5"/>
                    <a:pt x="5448" y="1"/>
                    <a:pt x="53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3" name="Google Shape;1813;p28"/>
            <p:cNvSpPr/>
            <p:nvPr/>
          </p:nvSpPr>
          <p:spPr>
            <a:xfrm>
              <a:off x="7590237" y="4180589"/>
              <a:ext cx="353478" cy="155873"/>
            </a:xfrm>
            <a:custGeom>
              <a:avLst/>
              <a:gdLst/>
              <a:ahLst/>
              <a:cxnLst/>
              <a:rect l="l" t="t" r="r" b="b"/>
              <a:pathLst>
                <a:path w="6878" h="3033" extrusionOk="0">
                  <a:moveTo>
                    <a:pt x="3113" y="0"/>
                  </a:moveTo>
                  <a:cubicBezTo>
                    <a:pt x="2965" y="0"/>
                    <a:pt x="2807" y="37"/>
                    <a:pt x="2659" y="47"/>
                  </a:cubicBezTo>
                  <a:cubicBezTo>
                    <a:pt x="2464" y="65"/>
                    <a:pt x="2261" y="93"/>
                    <a:pt x="2066" y="130"/>
                  </a:cubicBezTo>
                  <a:cubicBezTo>
                    <a:pt x="1899" y="158"/>
                    <a:pt x="1751" y="223"/>
                    <a:pt x="1584" y="250"/>
                  </a:cubicBezTo>
                  <a:cubicBezTo>
                    <a:pt x="1279" y="315"/>
                    <a:pt x="982" y="408"/>
                    <a:pt x="686" y="528"/>
                  </a:cubicBezTo>
                  <a:cubicBezTo>
                    <a:pt x="723" y="639"/>
                    <a:pt x="1" y="1103"/>
                    <a:pt x="315" y="1445"/>
                  </a:cubicBezTo>
                  <a:cubicBezTo>
                    <a:pt x="436" y="1593"/>
                    <a:pt x="603" y="1695"/>
                    <a:pt x="797" y="1732"/>
                  </a:cubicBezTo>
                  <a:cubicBezTo>
                    <a:pt x="1279" y="1825"/>
                    <a:pt x="1779" y="1834"/>
                    <a:pt x="2270" y="1899"/>
                  </a:cubicBezTo>
                  <a:cubicBezTo>
                    <a:pt x="2677" y="1936"/>
                    <a:pt x="3085" y="2029"/>
                    <a:pt x="3465" y="2177"/>
                  </a:cubicBezTo>
                  <a:cubicBezTo>
                    <a:pt x="3807" y="2334"/>
                    <a:pt x="4132" y="2510"/>
                    <a:pt x="4456" y="2705"/>
                  </a:cubicBezTo>
                  <a:cubicBezTo>
                    <a:pt x="4613" y="2816"/>
                    <a:pt x="4789" y="2890"/>
                    <a:pt x="4975" y="2927"/>
                  </a:cubicBezTo>
                  <a:cubicBezTo>
                    <a:pt x="5160" y="2964"/>
                    <a:pt x="5354" y="2983"/>
                    <a:pt x="5540" y="3011"/>
                  </a:cubicBezTo>
                  <a:cubicBezTo>
                    <a:pt x="5743" y="3024"/>
                    <a:pt x="5946" y="3033"/>
                    <a:pt x="6150" y="3033"/>
                  </a:cubicBezTo>
                  <a:cubicBezTo>
                    <a:pt x="6224" y="3033"/>
                    <a:pt x="6299" y="3032"/>
                    <a:pt x="6373" y="3029"/>
                  </a:cubicBezTo>
                  <a:cubicBezTo>
                    <a:pt x="6416" y="3029"/>
                    <a:pt x="6462" y="3031"/>
                    <a:pt x="6508" y="3031"/>
                  </a:cubicBezTo>
                  <a:cubicBezTo>
                    <a:pt x="6693" y="3031"/>
                    <a:pt x="6877" y="3007"/>
                    <a:pt x="6818" y="2770"/>
                  </a:cubicBezTo>
                  <a:cubicBezTo>
                    <a:pt x="6762" y="2455"/>
                    <a:pt x="6660" y="2158"/>
                    <a:pt x="6521" y="1871"/>
                  </a:cubicBezTo>
                  <a:cubicBezTo>
                    <a:pt x="6447" y="1686"/>
                    <a:pt x="6336" y="1519"/>
                    <a:pt x="6216" y="1362"/>
                  </a:cubicBezTo>
                  <a:cubicBezTo>
                    <a:pt x="6086" y="1214"/>
                    <a:pt x="5938" y="1084"/>
                    <a:pt x="5780" y="973"/>
                  </a:cubicBezTo>
                  <a:cubicBezTo>
                    <a:pt x="5438" y="741"/>
                    <a:pt x="5141" y="380"/>
                    <a:pt x="4715" y="278"/>
                  </a:cubicBezTo>
                  <a:cubicBezTo>
                    <a:pt x="4363" y="186"/>
                    <a:pt x="3993" y="111"/>
                    <a:pt x="3631" y="65"/>
                  </a:cubicBezTo>
                  <a:cubicBezTo>
                    <a:pt x="3455" y="28"/>
                    <a:pt x="3289" y="10"/>
                    <a:pt x="31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4" name="Google Shape;1814;p28"/>
            <p:cNvSpPr/>
            <p:nvPr/>
          </p:nvSpPr>
          <p:spPr>
            <a:xfrm>
              <a:off x="7506004" y="4182901"/>
              <a:ext cx="119488" cy="54270"/>
            </a:xfrm>
            <a:custGeom>
              <a:avLst/>
              <a:gdLst/>
              <a:ahLst/>
              <a:cxnLst/>
              <a:rect l="l" t="t" r="r" b="b"/>
              <a:pathLst>
                <a:path w="2325" h="1056" extrusionOk="0">
                  <a:moveTo>
                    <a:pt x="1514" y="1"/>
                  </a:moveTo>
                  <a:cubicBezTo>
                    <a:pt x="1301" y="1"/>
                    <a:pt x="1089" y="29"/>
                    <a:pt x="880" y="85"/>
                  </a:cubicBezTo>
                  <a:cubicBezTo>
                    <a:pt x="695" y="131"/>
                    <a:pt x="528" y="205"/>
                    <a:pt x="371" y="307"/>
                  </a:cubicBezTo>
                  <a:cubicBezTo>
                    <a:pt x="222" y="409"/>
                    <a:pt x="93" y="548"/>
                    <a:pt x="0" y="706"/>
                  </a:cubicBezTo>
                  <a:cubicBezTo>
                    <a:pt x="167" y="983"/>
                    <a:pt x="324" y="1039"/>
                    <a:pt x="491" y="1048"/>
                  </a:cubicBezTo>
                  <a:cubicBezTo>
                    <a:pt x="547" y="1053"/>
                    <a:pt x="604" y="1055"/>
                    <a:pt x="662" y="1055"/>
                  </a:cubicBezTo>
                  <a:cubicBezTo>
                    <a:pt x="720" y="1055"/>
                    <a:pt x="778" y="1053"/>
                    <a:pt x="834" y="1048"/>
                  </a:cubicBezTo>
                  <a:cubicBezTo>
                    <a:pt x="1056" y="1030"/>
                    <a:pt x="1260" y="974"/>
                    <a:pt x="1464" y="882"/>
                  </a:cubicBezTo>
                  <a:cubicBezTo>
                    <a:pt x="1621" y="826"/>
                    <a:pt x="1658" y="733"/>
                    <a:pt x="1778" y="622"/>
                  </a:cubicBezTo>
                  <a:cubicBezTo>
                    <a:pt x="1871" y="539"/>
                    <a:pt x="1982" y="455"/>
                    <a:pt x="2093" y="391"/>
                  </a:cubicBezTo>
                  <a:cubicBezTo>
                    <a:pt x="2121" y="363"/>
                    <a:pt x="2325" y="252"/>
                    <a:pt x="2325" y="187"/>
                  </a:cubicBezTo>
                  <a:cubicBezTo>
                    <a:pt x="2325" y="103"/>
                    <a:pt x="2093" y="66"/>
                    <a:pt x="2038" y="57"/>
                  </a:cubicBezTo>
                  <a:cubicBezTo>
                    <a:pt x="1863" y="20"/>
                    <a:pt x="1688" y="1"/>
                    <a:pt x="15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5" name="Google Shape;1815;p28"/>
            <p:cNvSpPr/>
            <p:nvPr/>
          </p:nvSpPr>
          <p:spPr>
            <a:xfrm>
              <a:off x="7129452" y="4123954"/>
              <a:ext cx="155719" cy="110802"/>
            </a:xfrm>
            <a:custGeom>
              <a:avLst/>
              <a:gdLst/>
              <a:ahLst/>
              <a:cxnLst/>
              <a:rect l="l" t="t" r="r" b="b"/>
              <a:pathLst>
                <a:path w="3030" h="2156" extrusionOk="0">
                  <a:moveTo>
                    <a:pt x="1714" y="0"/>
                  </a:moveTo>
                  <a:cubicBezTo>
                    <a:pt x="1399" y="0"/>
                    <a:pt x="1084" y="83"/>
                    <a:pt x="816" y="241"/>
                  </a:cubicBezTo>
                  <a:cubicBezTo>
                    <a:pt x="630" y="389"/>
                    <a:pt x="454" y="537"/>
                    <a:pt x="288" y="704"/>
                  </a:cubicBezTo>
                  <a:cubicBezTo>
                    <a:pt x="65" y="926"/>
                    <a:pt x="56" y="1102"/>
                    <a:pt x="0" y="1408"/>
                  </a:cubicBezTo>
                  <a:cubicBezTo>
                    <a:pt x="19" y="1686"/>
                    <a:pt x="186" y="1936"/>
                    <a:pt x="436" y="2056"/>
                  </a:cubicBezTo>
                  <a:cubicBezTo>
                    <a:pt x="568" y="2122"/>
                    <a:pt x="715" y="2156"/>
                    <a:pt x="865" y="2156"/>
                  </a:cubicBezTo>
                  <a:cubicBezTo>
                    <a:pt x="925" y="2156"/>
                    <a:pt x="986" y="2150"/>
                    <a:pt x="1047" y="2140"/>
                  </a:cubicBezTo>
                  <a:cubicBezTo>
                    <a:pt x="1260" y="2084"/>
                    <a:pt x="1473" y="1991"/>
                    <a:pt x="1677" y="1880"/>
                  </a:cubicBezTo>
                  <a:cubicBezTo>
                    <a:pt x="1862" y="1778"/>
                    <a:pt x="2047" y="1677"/>
                    <a:pt x="2242" y="1556"/>
                  </a:cubicBezTo>
                  <a:cubicBezTo>
                    <a:pt x="2427" y="1445"/>
                    <a:pt x="2640" y="1343"/>
                    <a:pt x="2825" y="1232"/>
                  </a:cubicBezTo>
                  <a:cubicBezTo>
                    <a:pt x="2890" y="1195"/>
                    <a:pt x="2937" y="1149"/>
                    <a:pt x="2983" y="1084"/>
                  </a:cubicBezTo>
                  <a:cubicBezTo>
                    <a:pt x="3029" y="963"/>
                    <a:pt x="2955" y="806"/>
                    <a:pt x="2890" y="704"/>
                  </a:cubicBezTo>
                  <a:cubicBezTo>
                    <a:pt x="2622" y="315"/>
                    <a:pt x="2223" y="9"/>
                    <a:pt x="17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6" name="Google Shape;1816;p28"/>
            <p:cNvSpPr/>
            <p:nvPr/>
          </p:nvSpPr>
          <p:spPr>
            <a:xfrm>
              <a:off x="7021373" y="4164400"/>
              <a:ext cx="117175" cy="146623"/>
            </a:xfrm>
            <a:custGeom>
              <a:avLst/>
              <a:gdLst/>
              <a:ahLst/>
              <a:cxnLst/>
              <a:rect l="l" t="t" r="r" b="b"/>
              <a:pathLst>
                <a:path w="2280" h="2853" extrusionOk="0">
                  <a:moveTo>
                    <a:pt x="927" y="0"/>
                  </a:moveTo>
                  <a:cubicBezTo>
                    <a:pt x="649" y="37"/>
                    <a:pt x="390" y="204"/>
                    <a:pt x="242" y="445"/>
                  </a:cubicBezTo>
                  <a:cubicBezTo>
                    <a:pt x="93" y="714"/>
                    <a:pt x="10" y="1019"/>
                    <a:pt x="1" y="1325"/>
                  </a:cubicBezTo>
                  <a:cubicBezTo>
                    <a:pt x="1" y="1640"/>
                    <a:pt x="112" y="1899"/>
                    <a:pt x="205" y="2196"/>
                  </a:cubicBezTo>
                  <a:cubicBezTo>
                    <a:pt x="288" y="2436"/>
                    <a:pt x="455" y="2724"/>
                    <a:pt x="695" y="2816"/>
                  </a:cubicBezTo>
                  <a:cubicBezTo>
                    <a:pt x="759" y="2842"/>
                    <a:pt x="826" y="2853"/>
                    <a:pt x="894" y="2853"/>
                  </a:cubicBezTo>
                  <a:cubicBezTo>
                    <a:pt x="1171" y="2853"/>
                    <a:pt x="1467" y="2667"/>
                    <a:pt x="1668" y="2510"/>
                  </a:cubicBezTo>
                  <a:cubicBezTo>
                    <a:pt x="1779" y="2427"/>
                    <a:pt x="1909" y="2353"/>
                    <a:pt x="2002" y="2260"/>
                  </a:cubicBezTo>
                  <a:cubicBezTo>
                    <a:pt x="2168" y="2094"/>
                    <a:pt x="2261" y="1871"/>
                    <a:pt x="2279" y="1631"/>
                  </a:cubicBezTo>
                  <a:cubicBezTo>
                    <a:pt x="2187" y="1186"/>
                    <a:pt x="1992" y="769"/>
                    <a:pt x="1733" y="408"/>
                  </a:cubicBezTo>
                  <a:cubicBezTo>
                    <a:pt x="1640" y="278"/>
                    <a:pt x="1520" y="167"/>
                    <a:pt x="1372" y="102"/>
                  </a:cubicBezTo>
                  <a:cubicBezTo>
                    <a:pt x="1233" y="47"/>
                    <a:pt x="1085" y="10"/>
                    <a:pt x="9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7" name="Google Shape;1817;p28"/>
            <p:cNvSpPr/>
            <p:nvPr/>
          </p:nvSpPr>
          <p:spPr>
            <a:xfrm>
              <a:off x="7120869" y="4214302"/>
              <a:ext cx="333743" cy="124370"/>
            </a:xfrm>
            <a:custGeom>
              <a:avLst/>
              <a:gdLst/>
              <a:ahLst/>
              <a:cxnLst/>
              <a:rect l="l" t="t" r="r" b="b"/>
              <a:pathLst>
                <a:path w="6494" h="2420" extrusionOk="0">
                  <a:moveTo>
                    <a:pt x="3751" y="0"/>
                  </a:moveTo>
                  <a:cubicBezTo>
                    <a:pt x="3727" y="0"/>
                    <a:pt x="3702" y="1"/>
                    <a:pt x="3678" y="2"/>
                  </a:cubicBezTo>
                  <a:cubicBezTo>
                    <a:pt x="3363" y="11"/>
                    <a:pt x="3048" y="57"/>
                    <a:pt x="2752" y="141"/>
                  </a:cubicBezTo>
                  <a:cubicBezTo>
                    <a:pt x="2585" y="187"/>
                    <a:pt x="2437" y="261"/>
                    <a:pt x="2279" y="308"/>
                  </a:cubicBezTo>
                  <a:cubicBezTo>
                    <a:pt x="2094" y="354"/>
                    <a:pt x="1918" y="428"/>
                    <a:pt x="1761" y="530"/>
                  </a:cubicBezTo>
                  <a:cubicBezTo>
                    <a:pt x="1464" y="752"/>
                    <a:pt x="1131" y="956"/>
                    <a:pt x="871" y="1234"/>
                  </a:cubicBezTo>
                  <a:cubicBezTo>
                    <a:pt x="686" y="1447"/>
                    <a:pt x="473" y="1651"/>
                    <a:pt x="306" y="1864"/>
                  </a:cubicBezTo>
                  <a:cubicBezTo>
                    <a:pt x="177" y="2040"/>
                    <a:pt x="75" y="2225"/>
                    <a:pt x="1" y="2419"/>
                  </a:cubicBezTo>
                  <a:cubicBezTo>
                    <a:pt x="751" y="2318"/>
                    <a:pt x="1260" y="2243"/>
                    <a:pt x="1761" y="2160"/>
                  </a:cubicBezTo>
                  <a:cubicBezTo>
                    <a:pt x="1899" y="2142"/>
                    <a:pt x="2048" y="2104"/>
                    <a:pt x="2187" y="2058"/>
                  </a:cubicBezTo>
                  <a:cubicBezTo>
                    <a:pt x="2400" y="1993"/>
                    <a:pt x="2613" y="1984"/>
                    <a:pt x="2826" y="1938"/>
                  </a:cubicBezTo>
                  <a:cubicBezTo>
                    <a:pt x="3178" y="1836"/>
                    <a:pt x="3539" y="1762"/>
                    <a:pt x="3909" y="1706"/>
                  </a:cubicBezTo>
                  <a:cubicBezTo>
                    <a:pt x="4141" y="1669"/>
                    <a:pt x="4373" y="1632"/>
                    <a:pt x="4613" y="1623"/>
                  </a:cubicBezTo>
                  <a:cubicBezTo>
                    <a:pt x="4630" y="1622"/>
                    <a:pt x="4647" y="1622"/>
                    <a:pt x="4663" y="1622"/>
                  </a:cubicBezTo>
                  <a:cubicBezTo>
                    <a:pt x="4832" y="1622"/>
                    <a:pt x="5001" y="1661"/>
                    <a:pt x="5169" y="1669"/>
                  </a:cubicBezTo>
                  <a:cubicBezTo>
                    <a:pt x="5191" y="1671"/>
                    <a:pt x="5213" y="1672"/>
                    <a:pt x="5235" y="1672"/>
                  </a:cubicBezTo>
                  <a:cubicBezTo>
                    <a:pt x="5334" y="1672"/>
                    <a:pt x="5432" y="1656"/>
                    <a:pt x="5530" y="1641"/>
                  </a:cubicBezTo>
                  <a:cubicBezTo>
                    <a:pt x="5734" y="1604"/>
                    <a:pt x="5938" y="1586"/>
                    <a:pt x="6142" y="1539"/>
                  </a:cubicBezTo>
                  <a:cubicBezTo>
                    <a:pt x="6234" y="1521"/>
                    <a:pt x="6318" y="1493"/>
                    <a:pt x="6410" y="1456"/>
                  </a:cubicBezTo>
                  <a:cubicBezTo>
                    <a:pt x="6494" y="1410"/>
                    <a:pt x="6484" y="1428"/>
                    <a:pt x="6466" y="1354"/>
                  </a:cubicBezTo>
                  <a:cubicBezTo>
                    <a:pt x="6429" y="1234"/>
                    <a:pt x="6308" y="1178"/>
                    <a:pt x="6197" y="1113"/>
                  </a:cubicBezTo>
                  <a:cubicBezTo>
                    <a:pt x="6086" y="1049"/>
                    <a:pt x="5975" y="984"/>
                    <a:pt x="5855" y="910"/>
                  </a:cubicBezTo>
                  <a:cubicBezTo>
                    <a:pt x="5799" y="873"/>
                    <a:pt x="5762" y="836"/>
                    <a:pt x="5706" y="789"/>
                  </a:cubicBezTo>
                  <a:cubicBezTo>
                    <a:pt x="5614" y="724"/>
                    <a:pt x="5493" y="678"/>
                    <a:pt x="5401" y="604"/>
                  </a:cubicBezTo>
                  <a:cubicBezTo>
                    <a:pt x="5197" y="474"/>
                    <a:pt x="4975" y="372"/>
                    <a:pt x="4743" y="308"/>
                  </a:cubicBezTo>
                  <a:cubicBezTo>
                    <a:pt x="4567" y="252"/>
                    <a:pt x="4428" y="150"/>
                    <a:pt x="4261" y="85"/>
                  </a:cubicBezTo>
                  <a:cubicBezTo>
                    <a:pt x="4099" y="29"/>
                    <a:pt x="3923" y="0"/>
                    <a:pt x="37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8" name="Google Shape;1818;p28"/>
            <p:cNvSpPr/>
            <p:nvPr/>
          </p:nvSpPr>
          <p:spPr>
            <a:xfrm>
              <a:off x="6747657" y="4246268"/>
              <a:ext cx="311850" cy="124061"/>
            </a:xfrm>
            <a:custGeom>
              <a:avLst/>
              <a:gdLst/>
              <a:ahLst/>
              <a:cxnLst/>
              <a:rect l="l" t="t" r="r" b="b"/>
              <a:pathLst>
                <a:path w="6068" h="2414" extrusionOk="0">
                  <a:moveTo>
                    <a:pt x="1298" y="0"/>
                  </a:moveTo>
                  <a:cubicBezTo>
                    <a:pt x="770" y="130"/>
                    <a:pt x="353" y="519"/>
                    <a:pt x="186" y="1029"/>
                  </a:cubicBezTo>
                  <a:cubicBezTo>
                    <a:pt x="149" y="1140"/>
                    <a:pt x="130" y="1251"/>
                    <a:pt x="93" y="1353"/>
                  </a:cubicBezTo>
                  <a:cubicBezTo>
                    <a:pt x="56" y="1436"/>
                    <a:pt x="29" y="1529"/>
                    <a:pt x="19" y="1621"/>
                  </a:cubicBezTo>
                  <a:cubicBezTo>
                    <a:pt x="10" y="1733"/>
                    <a:pt x="1" y="1872"/>
                    <a:pt x="84" y="1946"/>
                  </a:cubicBezTo>
                  <a:cubicBezTo>
                    <a:pt x="205" y="2029"/>
                    <a:pt x="344" y="2085"/>
                    <a:pt x="492" y="2094"/>
                  </a:cubicBezTo>
                  <a:cubicBezTo>
                    <a:pt x="626" y="2112"/>
                    <a:pt x="758" y="2112"/>
                    <a:pt x="890" y="2112"/>
                  </a:cubicBezTo>
                  <a:cubicBezTo>
                    <a:pt x="1022" y="2112"/>
                    <a:pt x="1154" y="2112"/>
                    <a:pt x="1288" y="2131"/>
                  </a:cubicBezTo>
                  <a:cubicBezTo>
                    <a:pt x="1336" y="2138"/>
                    <a:pt x="1384" y="2139"/>
                    <a:pt x="1432" y="2139"/>
                  </a:cubicBezTo>
                  <a:cubicBezTo>
                    <a:pt x="1484" y="2139"/>
                    <a:pt x="1537" y="2137"/>
                    <a:pt x="1589" y="2137"/>
                  </a:cubicBezTo>
                  <a:cubicBezTo>
                    <a:pt x="1619" y="2137"/>
                    <a:pt x="1648" y="2138"/>
                    <a:pt x="1677" y="2140"/>
                  </a:cubicBezTo>
                  <a:cubicBezTo>
                    <a:pt x="1779" y="2149"/>
                    <a:pt x="1872" y="2186"/>
                    <a:pt x="1983" y="2186"/>
                  </a:cubicBezTo>
                  <a:cubicBezTo>
                    <a:pt x="2080" y="2196"/>
                    <a:pt x="2178" y="2200"/>
                    <a:pt x="2276" y="2200"/>
                  </a:cubicBezTo>
                  <a:cubicBezTo>
                    <a:pt x="2374" y="2200"/>
                    <a:pt x="2474" y="2196"/>
                    <a:pt x="2576" y="2186"/>
                  </a:cubicBezTo>
                  <a:cubicBezTo>
                    <a:pt x="2659" y="2186"/>
                    <a:pt x="2743" y="2140"/>
                    <a:pt x="2826" y="2140"/>
                  </a:cubicBezTo>
                  <a:cubicBezTo>
                    <a:pt x="2900" y="2140"/>
                    <a:pt x="2965" y="2140"/>
                    <a:pt x="3039" y="2131"/>
                  </a:cubicBezTo>
                  <a:cubicBezTo>
                    <a:pt x="3132" y="2122"/>
                    <a:pt x="3224" y="2094"/>
                    <a:pt x="3308" y="2057"/>
                  </a:cubicBezTo>
                  <a:lnTo>
                    <a:pt x="3720" y="2032"/>
                  </a:lnTo>
                  <a:lnTo>
                    <a:pt x="3720" y="2032"/>
                  </a:lnTo>
                  <a:cubicBezTo>
                    <a:pt x="3721" y="2049"/>
                    <a:pt x="3723" y="2067"/>
                    <a:pt x="3724" y="2085"/>
                  </a:cubicBezTo>
                  <a:cubicBezTo>
                    <a:pt x="3724" y="2168"/>
                    <a:pt x="3706" y="2279"/>
                    <a:pt x="3752" y="2353"/>
                  </a:cubicBezTo>
                  <a:cubicBezTo>
                    <a:pt x="3787" y="2398"/>
                    <a:pt x="3838" y="2413"/>
                    <a:pt x="3895" y="2413"/>
                  </a:cubicBezTo>
                  <a:cubicBezTo>
                    <a:pt x="3991" y="2413"/>
                    <a:pt x="4103" y="2371"/>
                    <a:pt x="4178" y="2353"/>
                  </a:cubicBezTo>
                  <a:cubicBezTo>
                    <a:pt x="4456" y="2279"/>
                    <a:pt x="4725" y="2177"/>
                    <a:pt x="4993" y="2094"/>
                  </a:cubicBezTo>
                  <a:cubicBezTo>
                    <a:pt x="5179" y="2057"/>
                    <a:pt x="5364" y="2029"/>
                    <a:pt x="5549" y="2020"/>
                  </a:cubicBezTo>
                  <a:cubicBezTo>
                    <a:pt x="5637" y="1995"/>
                    <a:pt x="5730" y="1984"/>
                    <a:pt x="5823" y="1984"/>
                  </a:cubicBezTo>
                  <a:cubicBezTo>
                    <a:pt x="5906" y="1984"/>
                    <a:pt x="5989" y="1993"/>
                    <a:pt x="6068" y="2010"/>
                  </a:cubicBezTo>
                  <a:cubicBezTo>
                    <a:pt x="5892" y="1909"/>
                    <a:pt x="5818" y="1890"/>
                    <a:pt x="5744" y="1733"/>
                  </a:cubicBezTo>
                  <a:cubicBezTo>
                    <a:pt x="5697" y="1631"/>
                    <a:pt x="5632" y="1529"/>
                    <a:pt x="5558" y="1445"/>
                  </a:cubicBezTo>
                  <a:cubicBezTo>
                    <a:pt x="5392" y="1269"/>
                    <a:pt x="5169" y="1075"/>
                    <a:pt x="4919" y="1038"/>
                  </a:cubicBezTo>
                  <a:cubicBezTo>
                    <a:pt x="4881" y="1032"/>
                    <a:pt x="4842" y="1029"/>
                    <a:pt x="4805" y="1029"/>
                  </a:cubicBezTo>
                  <a:cubicBezTo>
                    <a:pt x="4385" y="1029"/>
                    <a:pt x="4043" y="1393"/>
                    <a:pt x="3882" y="1742"/>
                  </a:cubicBezTo>
                  <a:cubicBezTo>
                    <a:pt x="3836" y="1834"/>
                    <a:pt x="3798" y="1927"/>
                    <a:pt x="3761" y="2029"/>
                  </a:cubicBezTo>
                  <a:lnTo>
                    <a:pt x="3720" y="2032"/>
                  </a:lnTo>
                  <a:lnTo>
                    <a:pt x="3720" y="2032"/>
                  </a:lnTo>
                  <a:cubicBezTo>
                    <a:pt x="3715" y="1959"/>
                    <a:pt x="3717" y="1891"/>
                    <a:pt x="3724" y="1816"/>
                  </a:cubicBezTo>
                  <a:cubicBezTo>
                    <a:pt x="3761" y="1547"/>
                    <a:pt x="3752" y="1279"/>
                    <a:pt x="3706" y="1010"/>
                  </a:cubicBezTo>
                  <a:cubicBezTo>
                    <a:pt x="3687" y="871"/>
                    <a:pt x="3641" y="741"/>
                    <a:pt x="3567" y="621"/>
                  </a:cubicBezTo>
                  <a:cubicBezTo>
                    <a:pt x="3484" y="547"/>
                    <a:pt x="3382" y="491"/>
                    <a:pt x="3271" y="454"/>
                  </a:cubicBezTo>
                  <a:cubicBezTo>
                    <a:pt x="2956" y="325"/>
                    <a:pt x="2650" y="306"/>
                    <a:pt x="2326" y="232"/>
                  </a:cubicBezTo>
                  <a:cubicBezTo>
                    <a:pt x="2113" y="186"/>
                    <a:pt x="1900" y="102"/>
                    <a:pt x="1687" y="56"/>
                  </a:cubicBezTo>
                  <a:cubicBezTo>
                    <a:pt x="1557" y="19"/>
                    <a:pt x="1427" y="0"/>
                    <a:pt x="12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9" name="Google Shape;1819;p28"/>
            <p:cNvSpPr/>
            <p:nvPr/>
          </p:nvSpPr>
          <p:spPr>
            <a:xfrm>
              <a:off x="8410409" y="4155047"/>
              <a:ext cx="78117" cy="74982"/>
            </a:xfrm>
            <a:custGeom>
              <a:avLst/>
              <a:gdLst/>
              <a:ahLst/>
              <a:cxnLst/>
              <a:rect l="l" t="t" r="r" b="b"/>
              <a:pathLst>
                <a:path w="1520" h="1459" extrusionOk="0">
                  <a:moveTo>
                    <a:pt x="737" y="1"/>
                  </a:moveTo>
                  <a:cubicBezTo>
                    <a:pt x="513" y="1"/>
                    <a:pt x="277" y="97"/>
                    <a:pt x="131" y="238"/>
                  </a:cubicBezTo>
                  <a:lnTo>
                    <a:pt x="1" y="497"/>
                  </a:lnTo>
                  <a:cubicBezTo>
                    <a:pt x="260" y="525"/>
                    <a:pt x="409" y="507"/>
                    <a:pt x="612" y="645"/>
                  </a:cubicBezTo>
                  <a:cubicBezTo>
                    <a:pt x="733" y="720"/>
                    <a:pt x="853" y="821"/>
                    <a:pt x="936" y="951"/>
                  </a:cubicBezTo>
                  <a:cubicBezTo>
                    <a:pt x="1001" y="1044"/>
                    <a:pt x="1048" y="1146"/>
                    <a:pt x="1103" y="1238"/>
                  </a:cubicBezTo>
                  <a:cubicBezTo>
                    <a:pt x="1122" y="1303"/>
                    <a:pt x="1150" y="1359"/>
                    <a:pt x="1187" y="1424"/>
                  </a:cubicBezTo>
                  <a:cubicBezTo>
                    <a:pt x="1205" y="1449"/>
                    <a:pt x="1221" y="1459"/>
                    <a:pt x="1235" y="1459"/>
                  </a:cubicBezTo>
                  <a:cubicBezTo>
                    <a:pt x="1263" y="1459"/>
                    <a:pt x="1286" y="1420"/>
                    <a:pt x="1316" y="1377"/>
                  </a:cubicBezTo>
                  <a:cubicBezTo>
                    <a:pt x="1372" y="1303"/>
                    <a:pt x="1409" y="1220"/>
                    <a:pt x="1437" y="1136"/>
                  </a:cubicBezTo>
                  <a:cubicBezTo>
                    <a:pt x="1520" y="821"/>
                    <a:pt x="1372" y="442"/>
                    <a:pt x="1187" y="201"/>
                  </a:cubicBezTo>
                  <a:cubicBezTo>
                    <a:pt x="1077" y="59"/>
                    <a:pt x="911" y="1"/>
                    <a:pt x="7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0" name="Google Shape;1820;p28"/>
            <p:cNvSpPr/>
            <p:nvPr/>
          </p:nvSpPr>
          <p:spPr>
            <a:xfrm>
              <a:off x="8705556" y="4155766"/>
              <a:ext cx="54784" cy="20557"/>
            </a:xfrm>
            <a:custGeom>
              <a:avLst/>
              <a:gdLst/>
              <a:ahLst/>
              <a:cxnLst/>
              <a:rect l="l" t="t" r="r" b="b"/>
              <a:pathLst>
                <a:path w="1066" h="400" extrusionOk="0">
                  <a:moveTo>
                    <a:pt x="723" y="1"/>
                  </a:moveTo>
                  <a:cubicBezTo>
                    <a:pt x="683" y="1"/>
                    <a:pt x="646" y="5"/>
                    <a:pt x="621" y="11"/>
                  </a:cubicBezTo>
                  <a:cubicBezTo>
                    <a:pt x="519" y="29"/>
                    <a:pt x="418" y="48"/>
                    <a:pt x="325" y="76"/>
                  </a:cubicBezTo>
                  <a:cubicBezTo>
                    <a:pt x="149" y="113"/>
                    <a:pt x="112" y="233"/>
                    <a:pt x="1" y="400"/>
                  </a:cubicBezTo>
                  <a:lnTo>
                    <a:pt x="140" y="354"/>
                  </a:lnTo>
                  <a:cubicBezTo>
                    <a:pt x="158" y="354"/>
                    <a:pt x="1066" y="317"/>
                    <a:pt x="927" y="66"/>
                  </a:cubicBezTo>
                  <a:cubicBezTo>
                    <a:pt x="896" y="17"/>
                    <a:pt x="803" y="1"/>
                    <a:pt x="7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1" name="Google Shape;1821;p28"/>
            <p:cNvSpPr/>
            <p:nvPr/>
          </p:nvSpPr>
          <p:spPr>
            <a:xfrm>
              <a:off x="8793643" y="4267545"/>
              <a:ext cx="55247" cy="23538"/>
            </a:xfrm>
            <a:custGeom>
              <a:avLst/>
              <a:gdLst/>
              <a:ahLst/>
              <a:cxnLst/>
              <a:rect l="l" t="t" r="r" b="b"/>
              <a:pathLst>
                <a:path w="1075" h="458" extrusionOk="0">
                  <a:moveTo>
                    <a:pt x="686" y="1"/>
                  </a:moveTo>
                  <a:cubicBezTo>
                    <a:pt x="621" y="1"/>
                    <a:pt x="556" y="8"/>
                    <a:pt x="491" y="22"/>
                  </a:cubicBezTo>
                  <a:cubicBezTo>
                    <a:pt x="417" y="31"/>
                    <a:pt x="343" y="50"/>
                    <a:pt x="269" y="87"/>
                  </a:cubicBezTo>
                  <a:cubicBezTo>
                    <a:pt x="241" y="87"/>
                    <a:pt x="223" y="96"/>
                    <a:pt x="195" y="96"/>
                  </a:cubicBezTo>
                  <a:cubicBezTo>
                    <a:pt x="130" y="216"/>
                    <a:pt x="65" y="346"/>
                    <a:pt x="0" y="457"/>
                  </a:cubicBezTo>
                  <a:lnTo>
                    <a:pt x="436" y="365"/>
                  </a:lnTo>
                  <a:cubicBezTo>
                    <a:pt x="612" y="318"/>
                    <a:pt x="797" y="318"/>
                    <a:pt x="954" y="244"/>
                  </a:cubicBezTo>
                  <a:cubicBezTo>
                    <a:pt x="982" y="226"/>
                    <a:pt x="1028" y="216"/>
                    <a:pt x="1047" y="179"/>
                  </a:cubicBezTo>
                  <a:cubicBezTo>
                    <a:pt x="1075" y="96"/>
                    <a:pt x="954" y="50"/>
                    <a:pt x="880" y="22"/>
                  </a:cubicBezTo>
                  <a:cubicBezTo>
                    <a:pt x="815" y="8"/>
                    <a:pt x="751" y="1"/>
                    <a:pt x="6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2" name="Google Shape;1822;p28"/>
            <p:cNvSpPr/>
            <p:nvPr/>
          </p:nvSpPr>
          <p:spPr>
            <a:xfrm>
              <a:off x="7864416" y="4180537"/>
              <a:ext cx="57200" cy="21020"/>
            </a:xfrm>
            <a:custGeom>
              <a:avLst/>
              <a:gdLst/>
              <a:ahLst/>
              <a:cxnLst/>
              <a:rect l="l" t="t" r="r" b="b"/>
              <a:pathLst>
                <a:path w="1113" h="409" extrusionOk="0">
                  <a:moveTo>
                    <a:pt x="558" y="1"/>
                  </a:moveTo>
                  <a:cubicBezTo>
                    <a:pt x="481" y="1"/>
                    <a:pt x="403" y="11"/>
                    <a:pt x="325" y="29"/>
                  </a:cubicBezTo>
                  <a:cubicBezTo>
                    <a:pt x="177" y="66"/>
                    <a:pt x="140" y="131"/>
                    <a:pt x="1" y="261"/>
                  </a:cubicBezTo>
                  <a:lnTo>
                    <a:pt x="140" y="353"/>
                  </a:lnTo>
                  <a:cubicBezTo>
                    <a:pt x="269" y="390"/>
                    <a:pt x="401" y="409"/>
                    <a:pt x="535" y="409"/>
                  </a:cubicBezTo>
                  <a:cubicBezTo>
                    <a:pt x="668" y="409"/>
                    <a:pt x="802" y="390"/>
                    <a:pt x="936" y="353"/>
                  </a:cubicBezTo>
                  <a:cubicBezTo>
                    <a:pt x="1001" y="335"/>
                    <a:pt x="1112" y="288"/>
                    <a:pt x="1047" y="187"/>
                  </a:cubicBezTo>
                  <a:cubicBezTo>
                    <a:pt x="992" y="85"/>
                    <a:pt x="797" y="29"/>
                    <a:pt x="686" y="11"/>
                  </a:cubicBezTo>
                  <a:cubicBezTo>
                    <a:pt x="644" y="4"/>
                    <a:pt x="601" y="1"/>
                    <a:pt x="5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3" name="Google Shape;1823;p28"/>
            <p:cNvSpPr/>
            <p:nvPr/>
          </p:nvSpPr>
          <p:spPr>
            <a:xfrm>
              <a:off x="7294165" y="4171287"/>
              <a:ext cx="96669" cy="29448"/>
            </a:xfrm>
            <a:custGeom>
              <a:avLst/>
              <a:gdLst/>
              <a:ahLst/>
              <a:cxnLst/>
              <a:rect l="l" t="t" r="r" b="b"/>
              <a:pathLst>
                <a:path w="1881" h="573" extrusionOk="0">
                  <a:moveTo>
                    <a:pt x="1061" y="0"/>
                  </a:moveTo>
                  <a:cubicBezTo>
                    <a:pt x="908" y="0"/>
                    <a:pt x="751" y="35"/>
                    <a:pt x="612" y="79"/>
                  </a:cubicBezTo>
                  <a:cubicBezTo>
                    <a:pt x="380" y="144"/>
                    <a:pt x="167" y="265"/>
                    <a:pt x="0" y="441"/>
                  </a:cubicBezTo>
                  <a:cubicBezTo>
                    <a:pt x="61" y="432"/>
                    <a:pt x="123" y="428"/>
                    <a:pt x="185" y="428"/>
                  </a:cubicBezTo>
                  <a:cubicBezTo>
                    <a:pt x="330" y="428"/>
                    <a:pt x="475" y="451"/>
                    <a:pt x="612" y="496"/>
                  </a:cubicBezTo>
                  <a:cubicBezTo>
                    <a:pt x="775" y="551"/>
                    <a:pt x="952" y="573"/>
                    <a:pt x="1131" y="573"/>
                  </a:cubicBezTo>
                  <a:cubicBezTo>
                    <a:pt x="1165" y="573"/>
                    <a:pt x="1198" y="572"/>
                    <a:pt x="1232" y="570"/>
                  </a:cubicBezTo>
                  <a:cubicBezTo>
                    <a:pt x="1454" y="543"/>
                    <a:pt x="1668" y="468"/>
                    <a:pt x="1881" y="441"/>
                  </a:cubicBezTo>
                  <a:cubicBezTo>
                    <a:pt x="1816" y="228"/>
                    <a:pt x="1538" y="116"/>
                    <a:pt x="1353" y="52"/>
                  </a:cubicBezTo>
                  <a:cubicBezTo>
                    <a:pt x="1261" y="15"/>
                    <a:pt x="1162" y="0"/>
                    <a:pt x="10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4" name="Google Shape;1824;p28"/>
            <p:cNvSpPr/>
            <p:nvPr/>
          </p:nvSpPr>
          <p:spPr>
            <a:xfrm>
              <a:off x="7627136" y="4110489"/>
              <a:ext cx="181159" cy="72515"/>
            </a:xfrm>
            <a:custGeom>
              <a:avLst/>
              <a:gdLst/>
              <a:ahLst/>
              <a:cxnLst/>
              <a:rect l="l" t="t" r="r" b="b"/>
              <a:pathLst>
                <a:path w="3525" h="1411" extrusionOk="0">
                  <a:moveTo>
                    <a:pt x="2402" y="0"/>
                  </a:moveTo>
                  <a:cubicBezTo>
                    <a:pt x="2214" y="0"/>
                    <a:pt x="2031" y="17"/>
                    <a:pt x="1848" y="40"/>
                  </a:cubicBezTo>
                  <a:cubicBezTo>
                    <a:pt x="1496" y="123"/>
                    <a:pt x="1154" y="244"/>
                    <a:pt x="839" y="429"/>
                  </a:cubicBezTo>
                  <a:cubicBezTo>
                    <a:pt x="663" y="503"/>
                    <a:pt x="505" y="605"/>
                    <a:pt x="348" y="716"/>
                  </a:cubicBezTo>
                  <a:cubicBezTo>
                    <a:pt x="237" y="836"/>
                    <a:pt x="144" y="966"/>
                    <a:pt x="61" y="1105"/>
                  </a:cubicBezTo>
                  <a:cubicBezTo>
                    <a:pt x="1" y="1345"/>
                    <a:pt x="316" y="1411"/>
                    <a:pt x="689" y="1411"/>
                  </a:cubicBezTo>
                  <a:cubicBezTo>
                    <a:pt x="1121" y="1411"/>
                    <a:pt x="1629" y="1323"/>
                    <a:pt x="1719" y="1318"/>
                  </a:cubicBezTo>
                  <a:cubicBezTo>
                    <a:pt x="2247" y="1290"/>
                    <a:pt x="2775" y="1235"/>
                    <a:pt x="3293" y="1151"/>
                  </a:cubicBezTo>
                  <a:cubicBezTo>
                    <a:pt x="3432" y="1133"/>
                    <a:pt x="3525" y="1105"/>
                    <a:pt x="3525" y="938"/>
                  </a:cubicBezTo>
                  <a:cubicBezTo>
                    <a:pt x="3506" y="818"/>
                    <a:pt x="3460" y="697"/>
                    <a:pt x="3395" y="595"/>
                  </a:cubicBezTo>
                  <a:cubicBezTo>
                    <a:pt x="3349" y="494"/>
                    <a:pt x="3284" y="401"/>
                    <a:pt x="3219" y="308"/>
                  </a:cubicBezTo>
                  <a:cubicBezTo>
                    <a:pt x="3164" y="206"/>
                    <a:pt x="3071" y="123"/>
                    <a:pt x="2960" y="95"/>
                  </a:cubicBezTo>
                  <a:cubicBezTo>
                    <a:pt x="2821" y="30"/>
                    <a:pt x="2673" y="3"/>
                    <a:pt x="2524" y="3"/>
                  </a:cubicBezTo>
                  <a:cubicBezTo>
                    <a:pt x="2483" y="1"/>
                    <a:pt x="2443" y="0"/>
                    <a:pt x="24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5" name="Google Shape;1825;p28"/>
            <p:cNvSpPr/>
            <p:nvPr/>
          </p:nvSpPr>
          <p:spPr>
            <a:xfrm>
              <a:off x="7481233" y="4261480"/>
              <a:ext cx="123805" cy="20557"/>
            </a:xfrm>
            <a:custGeom>
              <a:avLst/>
              <a:gdLst/>
              <a:ahLst/>
              <a:cxnLst/>
              <a:rect l="l" t="t" r="r" b="b"/>
              <a:pathLst>
                <a:path w="2409" h="400" extrusionOk="0">
                  <a:moveTo>
                    <a:pt x="1709" y="1"/>
                  </a:moveTo>
                  <a:cubicBezTo>
                    <a:pt x="1599" y="1"/>
                    <a:pt x="1489" y="11"/>
                    <a:pt x="1381" y="29"/>
                  </a:cubicBezTo>
                  <a:cubicBezTo>
                    <a:pt x="1168" y="38"/>
                    <a:pt x="954" y="75"/>
                    <a:pt x="751" y="112"/>
                  </a:cubicBezTo>
                  <a:cubicBezTo>
                    <a:pt x="630" y="149"/>
                    <a:pt x="501" y="149"/>
                    <a:pt x="380" y="186"/>
                  </a:cubicBezTo>
                  <a:cubicBezTo>
                    <a:pt x="251" y="242"/>
                    <a:pt x="121" y="316"/>
                    <a:pt x="0" y="399"/>
                  </a:cubicBezTo>
                  <a:cubicBezTo>
                    <a:pt x="225" y="356"/>
                    <a:pt x="425" y="343"/>
                    <a:pt x="612" y="343"/>
                  </a:cubicBezTo>
                  <a:cubicBezTo>
                    <a:pt x="857" y="343"/>
                    <a:pt x="1079" y="365"/>
                    <a:pt x="1301" y="365"/>
                  </a:cubicBezTo>
                  <a:cubicBezTo>
                    <a:pt x="1343" y="365"/>
                    <a:pt x="1385" y="364"/>
                    <a:pt x="1427" y="362"/>
                  </a:cubicBezTo>
                  <a:cubicBezTo>
                    <a:pt x="1668" y="353"/>
                    <a:pt x="1909" y="325"/>
                    <a:pt x="2149" y="279"/>
                  </a:cubicBezTo>
                  <a:cubicBezTo>
                    <a:pt x="2279" y="251"/>
                    <a:pt x="2409" y="140"/>
                    <a:pt x="2214" y="75"/>
                  </a:cubicBezTo>
                  <a:cubicBezTo>
                    <a:pt x="2051" y="24"/>
                    <a:pt x="1880" y="1"/>
                    <a:pt x="17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6" name="Google Shape;1826;p28"/>
            <p:cNvSpPr/>
            <p:nvPr/>
          </p:nvSpPr>
          <p:spPr>
            <a:xfrm>
              <a:off x="8572758" y="4110130"/>
              <a:ext cx="93329" cy="34330"/>
            </a:xfrm>
            <a:custGeom>
              <a:avLst/>
              <a:gdLst/>
              <a:ahLst/>
              <a:cxnLst/>
              <a:rect l="l" t="t" r="r" b="b"/>
              <a:pathLst>
                <a:path w="1816" h="668" extrusionOk="0">
                  <a:moveTo>
                    <a:pt x="1084" y="0"/>
                  </a:moveTo>
                  <a:cubicBezTo>
                    <a:pt x="843" y="19"/>
                    <a:pt x="603" y="93"/>
                    <a:pt x="399" y="232"/>
                  </a:cubicBezTo>
                  <a:cubicBezTo>
                    <a:pt x="204" y="352"/>
                    <a:pt x="139" y="464"/>
                    <a:pt x="0" y="667"/>
                  </a:cubicBezTo>
                  <a:cubicBezTo>
                    <a:pt x="603" y="547"/>
                    <a:pt x="816" y="501"/>
                    <a:pt x="1010" y="482"/>
                  </a:cubicBezTo>
                  <a:cubicBezTo>
                    <a:pt x="1205" y="454"/>
                    <a:pt x="1399" y="454"/>
                    <a:pt x="1575" y="352"/>
                  </a:cubicBezTo>
                  <a:cubicBezTo>
                    <a:pt x="1640" y="315"/>
                    <a:pt x="1816" y="213"/>
                    <a:pt x="1742" y="102"/>
                  </a:cubicBezTo>
                  <a:cubicBezTo>
                    <a:pt x="1705" y="37"/>
                    <a:pt x="1594" y="56"/>
                    <a:pt x="1538" y="37"/>
                  </a:cubicBezTo>
                  <a:cubicBezTo>
                    <a:pt x="1390" y="10"/>
                    <a:pt x="1242" y="0"/>
                    <a:pt x="10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7" name="Google Shape;1827;p28"/>
            <p:cNvSpPr/>
            <p:nvPr/>
          </p:nvSpPr>
          <p:spPr>
            <a:xfrm>
              <a:off x="9118289" y="4185163"/>
              <a:ext cx="393255" cy="174683"/>
            </a:xfrm>
            <a:custGeom>
              <a:avLst/>
              <a:gdLst/>
              <a:ahLst/>
              <a:cxnLst/>
              <a:rect l="l" t="t" r="r" b="b"/>
              <a:pathLst>
                <a:path w="7652" h="3399" extrusionOk="0">
                  <a:moveTo>
                    <a:pt x="4430" y="0"/>
                  </a:moveTo>
                  <a:cubicBezTo>
                    <a:pt x="4386" y="0"/>
                    <a:pt x="4342" y="2"/>
                    <a:pt x="4298" y="4"/>
                  </a:cubicBezTo>
                  <a:cubicBezTo>
                    <a:pt x="4057" y="32"/>
                    <a:pt x="3835" y="32"/>
                    <a:pt x="3594" y="41"/>
                  </a:cubicBezTo>
                  <a:cubicBezTo>
                    <a:pt x="2724" y="69"/>
                    <a:pt x="1816" y="300"/>
                    <a:pt x="1103" y="819"/>
                  </a:cubicBezTo>
                  <a:cubicBezTo>
                    <a:pt x="964" y="921"/>
                    <a:pt x="834" y="1060"/>
                    <a:pt x="751" y="1217"/>
                  </a:cubicBezTo>
                  <a:cubicBezTo>
                    <a:pt x="612" y="1393"/>
                    <a:pt x="491" y="1579"/>
                    <a:pt x="380" y="1773"/>
                  </a:cubicBezTo>
                  <a:cubicBezTo>
                    <a:pt x="278" y="1949"/>
                    <a:pt x="195" y="2144"/>
                    <a:pt x="130" y="2338"/>
                  </a:cubicBezTo>
                  <a:cubicBezTo>
                    <a:pt x="65" y="2542"/>
                    <a:pt x="19" y="2764"/>
                    <a:pt x="0" y="2986"/>
                  </a:cubicBezTo>
                  <a:cubicBezTo>
                    <a:pt x="115" y="2919"/>
                    <a:pt x="208" y="2902"/>
                    <a:pt x="289" y="2902"/>
                  </a:cubicBezTo>
                  <a:cubicBezTo>
                    <a:pt x="364" y="2902"/>
                    <a:pt x="429" y="2917"/>
                    <a:pt x="491" y="2922"/>
                  </a:cubicBezTo>
                  <a:cubicBezTo>
                    <a:pt x="667" y="2940"/>
                    <a:pt x="834" y="2931"/>
                    <a:pt x="1001" y="2949"/>
                  </a:cubicBezTo>
                  <a:cubicBezTo>
                    <a:pt x="1353" y="2996"/>
                    <a:pt x="1714" y="3005"/>
                    <a:pt x="2066" y="3051"/>
                  </a:cubicBezTo>
                  <a:cubicBezTo>
                    <a:pt x="2529" y="3098"/>
                    <a:pt x="2992" y="3098"/>
                    <a:pt x="3455" y="3135"/>
                  </a:cubicBezTo>
                  <a:cubicBezTo>
                    <a:pt x="4150" y="3190"/>
                    <a:pt x="4845" y="3181"/>
                    <a:pt x="5539" y="3274"/>
                  </a:cubicBezTo>
                  <a:cubicBezTo>
                    <a:pt x="5949" y="3336"/>
                    <a:pt x="6380" y="3399"/>
                    <a:pt x="6800" y="3399"/>
                  </a:cubicBezTo>
                  <a:cubicBezTo>
                    <a:pt x="6940" y="3399"/>
                    <a:pt x="7079" y="3392"/>
                    <a:pt x="7216" y="3375"/>
                  </a:cubicBezTo>
                  <a:cubicBezTo>
                    <a:pt x="7392" y="3357"/>
                    <a:pt x="7512" y="3348"/>
                    <a:pt x="7596" y="3190"/>
                  </a:cubicBezTo>
                  <a:cubicBezTo>
                    <a:pt x="7633" y="3125"/>
                    <a:pt x="7651" y="3042"/>
                    <a:pt x="7642" y="2968"/>
                  </a:cubicBezTo>
                  <a:cubicBezTo>
                    <a:pt x="7623" y="2847"/>
                    <a:pt x="7577" y="2727"/>
                    <a:pt x="7559" y="2616"/>
                  </a:cubicBezTo>
                  <a:cubicBezTo>
                    <a:pt x="7540" y="2458"/>
                    <a:pt x="7503" y="2301"/>
                    <a:pt x="7466" y="2153"/>
                  </a:cubicBezTo>
                  <a:cubicBezTo>
                    <a:pt x="7373" y="1829"/>
                    <a:pt x="7244" y="1514"/>
                    <a:pt x="7068" y="1227"/>
                  </a:cubicBezTo>
                  <a:cubicBezTo>
                    <a:pt x="6892" y="939"/>
                    <a:pt x="6660" y="689"/>
                    <a:pt x="6401" y="486"/>
                  </a:cubicBezTo>
                  <a:cubicBezTo>
                    <a:pt x="6290" y="411"/>
                    <a:pt x="6179" y="347"/>
                    <a:pt x="6058" y="282"/>
                  </a:cubicBezTo>
                  <a:cubicBezTo>
                    <a:pt x="5956" y="245"/>
                    <a:pt x="5836" y="235"/>
                    <a:pt x="5725" y="208"/>
                  </a:cubicBezTo>
                  <a:cubicBezTo>
                    <a:pt x="5428" y="124"/>
                    <a:pt x="5132" y="69"/>
                    <a:pt x="4817" y="32"/>
                  </a:cubicBezTo>
                  <a:cubicBezTo>
                    <a:pt x="4692" y="11"/>
                    <a:pt x="4562" y="0"/>
                    <a:pt x="44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8" name="Google Shape;1828;p28"/>
            <p:cNvSpPr/>
            <p:nvPr/>
          </p:nvSpPr>
          <p:spPr>
            <a:xfrm>
              <a:off x="9185871" y="4360000"/>
              <a:ext cx="155257" cy="28266"/>
            </a:xfrm>
            <a:custGeom>
              <a:avLst/>
              <a:gdLst/>
              <a:ahLst/>
              <a:cxnLst/>
              <a:rect l="l" t="t" r="r" b="b"/>
              <a:pathLst>
                <a:path w="3021" h="550" extrusionOk="0">
                  <a:moveTo>
                    <a:pt x="1026" y="0"/>
                  </a:moveTo>
                  <a:cubicBezTo>
                    <a:pt x="684" y="0"/>
                    <a:pt x="340" y="35"/>
                    <a:pt x="1" y="103"/>
                  </a:cubicBezTo>
                  <a:cubicBezTo>
                    <a:pt x="121" y="140"/>
                    <a:pt x="241" y="186"/>
                    <a:pt x="362" y="233"/>
                  </a:cubicBezTo>
                  <a:cubicBezTo>
                    <a:pt x="510" y="288"/>
                    <a:pt x="668" y="344"/>
                    <a:pt x="825" y="390"/>
                  </a:cubicBezTo>
                  <a:cubicBezTo>
                    <a:pt x="1094" y="483"/>
                    <a:pt x="1390" y="538"/>
                    <a:pt x="1677" y="548"/>
                  </a:cubicBezTo>
                  <a:cubicBezTo>
                    <a:pt x="1697" y="549"/>
                    <a:pt x="1717" y="549"/>
                    <a:pt x="1737" y="549"/>
                  </a:cubicBezTo>
                  <a:cubicBezTo>
                    <a:pt x="1901" y="549"/>
                    <a:pt x="2058" y="518"/>
                    <a:pt x="2224" y="501"/>
                  </a:cubicBezTo>
                  <a:lnTo>
                    <a:pt x="2705" y="501"/>
                  </a:lnTo>
                  <a:cubicBezTo>
                    <a:pt x="2773" y="501"/>
                    <a:pt x="2841" y="497"/>
                    <a:pt x="2912" y="497"/>
                  </a:cubicBezTo>
                  <a:cubicBezTo>
                    <a:pt x="2947" y="497"/>
                    <a:pt x="2983" y="498"/>
                    <a:pt x="3020" y="501"/>
                  </a:cubicBezTo>
                  <a:cubicBezTo>
                    <a:pt x="2946" y="418"/>
                    <a:pt x="2881" y="400"/>
                    <a:pt x="2770" y="353"/>
                  </a:cubicBezTo>
                  <a:cubicBezTo>
                    <a:pt x="2594" y="261"/>
                    <a:pt x="2418" y="196"/>
                    <a:pt x="2224" y="149"/>
                  </a:cubicBezTo>
                  <a:cubicBezTo>
                    <a:pt x="1832" y="49"/>
                    <a:pt x="1430" y="0"/>
                    <a:pt x="10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9" name="Google Shape;1829;p28"/>
            <p:cNvSpPr/>
            <p:nvPr/>
          </p:nvSpPr>
          <p:spPr>
            <a:xfrm>
              <a:off x="7068038" y="3814160"/>
              <a:ext cx="97183" cy="90399"/>
            </a:xfrm>
            <a:custGeom>
              <a:avLst/>
              <a:gdLst/>
              <a:ahLst/>
              <a:cxnLst/>
              <a:rect l="l" t="t" r="r" b="b"/>
              <a:pathLst>
                <a:path w="1891" h="1759" extrusionOk="0">
                  <a:moveTo>
                    <a:pt x="1125" y="1"/>
                  </a:moveTo>
                  <a:cubicBezTo>
                    <a:pt x="714" y="1"/>
                    <a:pt x="213" y="175"/>
                    <a:pt x="84" y="554"/>
                  </a:cubicBezTo>
                  <a:cubicBezTo>
                    <a:pt x="1" y="785"/>
                    <a:pt x="75" y="961"/>
                    <a:pt x="195" y="1174"/>
                  </a:cubicBezTo>
                  <a:cubicBezTo>
                    <a:pt x="269" y="1313"/>
                    <a:pt x="371" y="1452"/>
                    <a:pt x="445" y="1564"/>
                  </a:cubicBezTo>
                  <a:cubicBezTo>
                    <a:pt x="528" y="1684"/>
                    <a:pt x="612" y="1702"/>
                    <a:pt x="742" y="1758"/>
                  </a:cubicBezTo>
                  <a:cubicBezTo>
                    <a:pt x="1029" y="1684"/>
                    <a:pt x="1307" y="1610"/>
                    <a:pt x="1510" y="1443"/>
                  </a:cubicBezTo>
                  <a:cubicBezTo>
                    <a:pt x="1677" y="1276"/>
                    <a:pt x="1788" y="1073"/>
                    <a:pt x="1835" y="850"/>
                  </a:cubicBezTo>
                  <a:cubicBezTo>
                    <a:pt x="1890" y="656"/>
                    <a:pt x="1872" y="443"/>
                    <a:pt x="1779" y="257"/>
                  </a:cubicBezTo>
                  <a:cubicBezTo>
                    <a:pt x="1696" y="91"/>
                    <a:pt x="1557" y="63"/>
                    <a:pt x="1381" y="26"/>
                  </a:cubicBezTo>
                  <a:cubicBezTo>
                    <a:pt x="1303" y="9"/>
                    <a:pt x="1216" y="1"/>
                    <a:pt x="1125"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0" name="Google Shape;1830;p28"/>
            <p:cNvSpPr/>
            <p:nvPr/>
          </p:nvSpPr>
          <p:spPr>
            <a:xfrm>
              <a:off x="7017570" y="3774125"/>
              <a:ext cx="26262" cy="29962"/>
            </a:xfrm>
            <a:custGeom>
              <a:avLst/>
              <a:gdLst/>
              <a:ahLst/>
              <a:cxnLst/>
              <a:rect l="l" t="t" r="r" b="b"/>
              <a:pathLst>
                <a:path w="511" h="583" extrusionOk="0">
                  <a:moveTo>
                    <a:pt x="146" y="1"/>
                  </a:moveTo>
                  <a:cubicBezTo>
                    <a:pt x="132" y="1"/>
                    <a:pt x="117" y="6"/>
                    <a:pt x="93" y="18"/>
                  </a:cubicBezTo>
                  <a:cubicBezTo>
                    <a:pt x="28" y="36"/>
                    <a:pt x="38" y="18"/>
                    <a:pt x="28" y="82"/>
                  </a:cubicBezTo>
                  <a:cubicBezTo>
                    <a:pt x="1" y="240"/>
                    <a:pt x="232" y="416"/>
                    <a:pt x="325" y="490"/>
                  </a:cubicBezTo>
                  <a:lnTo>
                    <a:pt x="353" y="583"/>
                  </a:lnTo>
                  <a:cubicBezTo>
                    <a:pt x="436" y="462"/>
                    <a:pt x="510" y="397"/>
                    <a:pt x="445" y="258"/>
                  </a:cubicBezTo>
                  <a:cubicBezTo>
                    <a:pt x="399" y="157"/>
                    <a:pt x="316" y="73"/>
                    <a:pt x="214" y="27"/>
                  </a:cubicBezTo>
                  <a:cubicBezTo>
                    <a:pt x="181" y="11"/>
                    <a:pt x="165" y="1"/>
                    <a:pt x="14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1" name="Google Shape;1831;p28"/>
            <p:cNvSpPr/>
            <p:nvPr/>
          </p:nvSpPr>
          <p:spPr>
            <a:xfrm>
              <a:off x="6933800" y="4140040"/>
              <a:ext cx="33354" cy="28728"/>
            </a:xfrm>
            <a:custGeom>
              <a:avLst/>
              <a:gdLst/>
              <a:ahLst/>
              <a:cxnLst/>
              <a:rect l="l" t="t" r="r" b="b"/>
              <a:pathLst>
                <a:path w="649" h="559" extrusionOk="0">
                  <a:moveTo>
                    <a:pt x="247" y="0"/>
                  </a:moveTo>
                  <a:cubicBezTo>
                    <a:pt x="156" y="0"/>
                    <a:pt x="56" y="35"/>
                    <a:pt x="28" y="132"/>
                  </a:cubicBezTo>
                  <a:cubicBezTo>
                    <a:pt x="0" y="206"/>
                    <a:pt x="65" y="298"/>
                    <a:pt x="112" y="345"/>
                  </a:cubicBezTo>
                  <a:cubicBezTo>
                    <a:pt x="139" y="363"/>
                    <a:pt x="167" y="419"/>
                    <a:pt x="195" y="437"/>
                  </a:cubicBezTo>
                  <a:cubicBezTo>
                    <a:pt x="269" y="474"/>
                    <a:pt x="352" y="493"/>
                    <a:pt x="436" y="502"/>
                  </a:cubicBezTo>
                  <a:lnTo>
                    <a:pt x="491" y="558"/>
                  </a:lnTo>
                  <a:cubicBezTo>
                    <a:pt x="493" y="558"/>
                    <a:pt x="494" y="558"/>
                    <a:pt x="496" y="558"/>
                  </a:cubicBezTo>
                  <a:cubicBezTo>
                    <a:pt x="551" y="558"/>
                    <a:pt x="631" y="399"/>
                    <a:pt x="640" y="354"/>
                  </a:cubicBezTo>
                  <a:cubicBezTo>
                    <a:pt x="649" y="308"/>
                    <a:pt x="630" y="252"/>
                    <a:pt x="593" y="215"/>
                  </a:cubicBezTo>
                  <a:cubicBezTo>
                    <a:pt x="538" y="122"/>
                    <a:pt x="445" y="48"/>
                    <a:pt x="334" y="11"/>
                  </a:cubicBezTo>
                  <a:cubicBezTo>
                    <a:pt x="308" y="4"/>
                    <a:pt x="278" y="0"/>
                    <a:pt x="24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2" name="Google Shape;1832;p28"/>
            <p:cNvSpPr/>
            <p:nvPr/>
          </p:nvSpPr>
          <p:spPr>
            <a:xfrm>
              <a:off x="7088492" y="4035045"/>
              <a:ext cx="81920" cy="61825"/>
            </a:xfrm>
            <a:custGeom>
              <a:avLst/>
              <a:gdLst/>
              <a:ahLst/>
              <a:cxnLst/>
              <a:rect l="l" t="t" r="r" b="b"/>
              <a:pathLst>
                <a:path w="1594" h="1203" extrusionOk="0">
                  <a:moveTo>
                    <a:pt x="895" y="0"/>
                  </a:moveTo>
                  <a:cubicBezTo>
                    <a:pt x="795" y="0"/>
                    <a:pt x="696" y="21"/>
                    <a:pt x="603" y="63"/>
                  </a:cubicBezTo>
                  <a:cubicBezTo>
                    <a:pt x="399" y="146"/>
                    <a:pt x="158" y="304"/>
                    <a:pt x="84" y="507"/>
                  </a:cubicBezTo>
                  <a:cubicBezTo>
                    <a:pt x="1" y="711"/>
                    <a:pt x="130" y="832"/>
                    <a:pt x="279" y="952"/>
                  </a:cubicBezTo>
                  <a:cubicBezTo>
                    <a:pt x="362" y="1017"/>
                    <a:pt x="455" y="1082"/>
                    <a:pt x="547" y="1146"/>
                  </a:cubicBezTo>
                  <a:cubicBezTo>
                    <a:pt x="649" y="1184"/>
                    <a:pt x="760" y="1202"/>
                    <a:pt x="871" y="1202"/>
                  </a:cubicBezTo>
                  <a:cubicBezTo>
                    <a:pt x="1020" y="1119"/>
                    <a:pt x="1168" y="1054"/>
                    <a:pt x="1288" y="971"/>
                  </a:cubicBezTo>
                  <a:cubicBezTo>
                    <a:pt x="1381" y="924"/>
                    <a:pt x="1511" y="878"/>
                    <a:pt x="1529" y="757"/>
                  </a:cubicBezTo>
                  <a:cubicBezTo>
                    <a:pt x="1594" y="498"/>
                    <a:pt x="1409" y="192"/>
                    <a:pt x="1186" y="63"/>
                  </a:cubicBezTo>
                  <a:cubicBezTo>
                    <a:pt x="1094" y="21"/>
                    <a:pt x="994" y="0"/>
                    <a:pt x="89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3" name="Google Shape;1833;p28"/>
            <p:cNvSpPr/>
            <p:nvPr/>
          </p:nvSpPr>
          <p:spPr>
            <a:xfrm>
              <a:off x="7102933" y="4096870"/>
              <a:ext cx="35152" cy="26827"/>
            </a:xfrm>
            <a:custGeom>
              <a:avLst/>
              <a:gdLst/>
              <a:ahLst/>
              <a:cxnLst/>
              <a:rect l="l" t="t" r="r" b="b"/>
              <a:pathLst>
                <a:path w="684" h="522" extrusionOk="0">
                  <a:moveTo>
                    <a:pt x="127" y="1"/>
                  </a:moveTo>
                  <a:cubicBezTo>
                    <a:pt x="59" y="1"/>
                    <a:pt x="0" y="37"/>
                    <a:pt x="7" y="129"/>
                  </a:cubicBezTo>
                  <a:cubicBezTo>
                    <a:pt x="16" y="258"/>
                    <a:pt x="211" y="342"/>
                    <a:pt x="294" y="388"/>
                  </a:cubicBezTo>
                  <a:cubicBezTo>
                    <a:pt x="358" y="430"/>
                    <a:pt x="469" y="521"/>
                    <a:pt x="552" y="521"/>
                  </a:cubicBezTo>
                  <a:cubicBezTo>
                    <a:pt x="578" y="521"/>
                    <a:pt x="601" y="512"/>
                    <a:pt x="618" y="490"/>
                  </a:cubicBezTo>
                  <a:lnTo>
                    <a:pt x="683" y="462"/>
                  </a:lnTo>
                  <a:cubicBezTo>
                    <a:pt x="553" y="295"/>
                    <a:pt x="405" y="110"/>
                    <a:pt x="211" y="18"/>
                  </a:cubicBezTo>
                  <a:cubicBezTo>
                    <a:pt x="184" y="7"/>
                    <a:pt x="154" y="1"/>
                    <a:pt x="1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4" name="Google Shape;1834;p28"/>
            <p:cNvSpPr/>
            <p:nvPr/>
          </p:nvSpPr>
          <p:spPr>
            <a:xfrm>
              <a:off x="8009599" y="3895463"/>
              <a:ext cx="102425" cy="88241"/>
            </a:xfrm>
            <a:custGeom>
              <a:avLst/>
              <a:gdLst/>
              <a:ahLst/>
              <a:cxnLst/>
              <a:rect l="l" t="t" r="r" b="b"/>
              <a:pathLst>
                <a:path w="1993" h="1717" extrusionOk="0">
                  <a:moveTo>
                    <a:pt x="471" y="1"/>
                  </a:moveTo>
                  <a:cubicBezTo>
                    <a:pt x="292" y="1"/>
                    <a:pt x="107" y="37"/>
                    <a:pt x="47" y="204"/>
                  </a:cubicBezTo>
                  <a:cubicBezTo>
                    <a:pt x="1" y="324"/>
                    <a:pt x="66" y="491"/>
                    <a:pt x="103" y="611"/>
                  </a:cubicBezTo>
                  <a:cubicBezTo>
                    <a:pt x="131" y="676"/>
                    <a:pt x="158" y="750"/>
                    <a:pt x="186" y="815"/>
                  </a:cubicBezTo>
                  <a:cubicBezTo>
                    <a:pt x="251" y="898"/>
                    <a:pt x="325" y="954"/>
                    <a:pt x="418" y="1010"/>
                  </a:cubicBezTo>
                  <a:cubicBezTo>
                    <a:pt x="242" y="1213"/>
                    <a:pt x="399" y="1445"/>
                    <a:pt x="612" y="1584"/>
                  </a:cubicBezTo>
                  <a:cubicBezTo>
                    <a:pt x="756" y="1672"/>
                    <a:pt x="918" y="1716"/>
                    <a:pt x="1081" y="1716"/>
                  </a:cubicBezTo>
                  <a:cubicBezTo>
                    <a:pt x="1211" y="1716"/>
                    <a:pt x="1341" y="1688"/>
                    <a:pt x="1464" y="1630"/>
                  </a:cubicBezTo>
                  <a:cubicBezTo>
                    <a:pt x="1677" y="1528"/>
                    <a:pt x="1872" y="1408"/>
                    <a:pt x="1937" y="1176"/>
                  </a:cubicBezTo>
                  <a:cubicBezTo>
                    <a:pt x="1992" y="982"/>
                    <a:pt x="1974" y="769"/>
                    <a:pt x="1900" y="584"/>
                  </a:cubicBezTo>
                  <a:cubicBezTo>
                    <a:pt x="1826" y="417"/>
                    <a:pt x="1696" y="287"/>
                    <a:pt x="1529" y="222"/>
                  </a:cubicBezTo>
                  <a:cubicBezTo>
                    <a:pt x="1446" y="176"/>
                    <a:pt x="1353" y="139"/>
                    <a:pt x="1261" y="102"/>
                  </a:cubicBezTo>
                  <a:cubicBezTo>
                    <a:pt x="1094" y="46"/>
                    <a:pt x="918" y="19"/>
                    <a:pt x="742" y="19"/>
                  </a:cubicBezTo>
                  <a:cubicBezTo>
                    <a:pt x="669" y="12"/>
                    <a:pt x="571" y="1"/>
                    <a:pt x="47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5" name="Google Shape;1835;p28"/>
            <p:cNvSpPr/>
            <p:nvPr/>
          </p:nvSpPr>
          <p:spPr>
            <a:xfrm>
              <a:off x="7981796" y="3914684"/>
              <a:ext cx="29294" cy="37928"/>
            </a:xfrm>
            <a:custGeom>
              <a:avLst/>
              <a:gdLst/>
              <a:ahLst/>
              <a:cxnLst/>
              <a:rect l="l" t="t" r="r" b="b"/>
              <a:pathLst>
                <a:path w="570" h="738" extrusionOk="0">
                  <a:moveTo>
                    <a:pt x="89" y="0"/>
                  </a:moveTo>
                  <a:cubicBezTo>
                    <a:pt x="21" y="0"/>
                    <a:pt x="1" y="88"/>
                    <a:pt x="23" y="163"/>
                  </a:cubicBezTo>
                  <a:cubicBezTo>
                    <a:pt x="23" y="191"/>
                    <a:pt x="51" y="200"/>
                    <a:pt x="60" y="228"/>
                  </a:cubicBezTo>
                  <a:cubicBezTo>
                    <a:pt x="69" y="247"/>
                    <a:pt x="79" y="293"/>
                    <a:pt x="97" y="321"/>
                  </a:cubicBezTo>
                  <a:cubicBezTo>
                    <a:pt x="125" y="395"/>
                    <a:pt x="171" y="460"/>
                    <a:pt x="227" y="524"/>
                  </a:cubicBezTo>
                  <a:cubicBezTo>
                    <a:pt x="301" y="626"/>
                    <a:pt x="431" y="654"/>
                    <a:pt x="514" y="738"/>
                  </a:cubicBezTo>
                  <a:lnTo>
                    <a:pt x="570" y="562"/>
                  </a:lnTo>
                  <a:cubicBezTo>
                    <a:pt x="459" y="367"/>
                    <a:pt x="357" y="126"/>
                    <a:pt x="144" y="15"/>
                  </a:cubicBezTo>
                  <a:cubicBezTo>
                    <a:pt x="123" y="5"/>
                    <a:pt x="105" y="0"/>
                    <a:pt x="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6" name="Google Shape;1836;p28"/>
            <p:cNvSpPr/>
            <p:nvPr/>
          </p:nvSpPr>
          <p:spPr>
            <a:xfrm>
              <a:off x="8229559" y="3923883"/>
              <a:ext cx="53808" cy="39212"/>
            </a:xfrm>
            <a:custGeom>
              <a:avLst/>
              <a:gdLst/>
              <a:ahLst/>
              <a:cxnLst/>
              <a:rect l="l" t="t" r="r" b="b"/>
              <a:pathLst>
                <a:path w="1047" h="763" extrusionOk="0">
                  <a:moveTo>
                    <a:pt x="504" y="0"/>
                  </a:moveTo>
                  <a:cubicBezTo>
                    <a:pt x="306" y="0"/>
                    <a:pt x="31" y="97"/>
                    <a:pt x="0" y="290"/>
                  </a:cubicBezTo>
                  <a:cubicBezTo>
                    <a:pt x="0" y="364"/>
                    <a:pt x="28" y="438"/>
                    <a:pt x="74" y="503"/>
                  </a:cubicBezTo>
                  <a:cubicBezTo>
                    <a:pt x="139" y="614"/>
                    <a:pt x="260" y="623"/>
                    <a:pt x="371" y="670"/>
                  </a:cubicBezTo>
                  <a:lnTo>
                    <a:pt x="491" y="762"/>
                  </a:lnTo>
                  <a:cubicBezTo>
                    <a:pt x="649" y="725"/>
                    <a:pt x="871" y="716"/>
                    <a:pt x="973" y="586"/>
                  </a:cubicBezTo>
                  <a:cubicBezTo>
                    <a:pt x="1019" y="531"/>
                    <a:pt x="1047" y="466"/>
                    <a:pt x="1047" y="392"/>
                  </a:cubicBezTo>
                  <a:cubicBezTo>
                    <a:pt x="1019" y="197"/>
                    <a:pt x="797" y="58"/>
                    <a:pt x="612" y="12"/>
                  </a:cubicBezTo>
                  <a:cubicBezTo>
                    <a:pt x="581" y="4"/>
                    <a:pt x="544" y="0"/>
                    <a:pt x="504" y="0"/>
                  </a:cubicBezTo>
                  <a:close/>
                </a:path>
              </a:pathLst>
            </a:custGeom>
            <a:solidFill>
              <a:srgbClr val="F0EC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7" name="Google Shape;1837;p28"/>
            <p:cNvSpPr/>
            <p:nvPr/>
          </p:nvSpPr>
          <p:spPr>
            <a:xfrm>
              <a:off x="9152106" y="4123749"/>
              <a:ext cx="54270" cy="38801"/>
            </a:xfrm>
            <a:custGeom>
              <a:avLst/>
              <a:gdLst/>
              <a:ahLst/>
              <a:cxnLst/>
              <a:rect l="l" t="t" r="r" b="b"/>
              <a:pathLst>
                <a:path w="1056" h="755" extrusionOk="0">
                  <a:moveTo>
                    <a:pt x="497" y="1"/>
                  </a:moveTo>
                  <a:cubicBezTo>
                    <a:pt x="300" y="1"/>
                    <a:pt x="31" y="91"/>
                    <a:pt x="0" y="282"/>
                  </a:cubicBezTo>
                  <a:cubicBezTo>
                    <a:pt x="0" y="365"/>
                    <a:pt x="28" y="439"/>
                    <a:pt x="83" y="495"/>
                  </a:cubicBezTo>
                  <a:cubicBezTo>
                    <a:pt x="148" y="606"/>
                    <a:pt x="259" y="625"/>
                    <a:pt x="380" y="671"/>
                  </a:cubicBezTo>
                  <a:lnTo>
                    <a:pt x="491" y="754"/>
                  </a:lnTo>
                  <a:cubicBezTo>
                    <a:pt x="648" y="727"/>
                    <a:pt x="880" y="717"/>
                    <a:pt x="982" y="588"/>
                  </a:cubicBezTo>
                  <a:cubicBezTo>
                    <a:pt x="1028" y="532"/>
                    <a:pt x="1047" y="467"/>
                    <a:pt x="1056" y="393"/>
                  </a:cubicBezTo>
                  <a:cubicBezTo>
                    <a:pt x="1028" y="189"/>
                    <a:pt x="806" y="60"/>
                    <a:pt x="611" y="13"/>
                  </a:cubicBezTo>
                  <a:cubicBezTo>
                    <a:pt x="579" y="5"/>
                    <a:pt x="540" y="1"/>
                    <a:pt x="49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38" name="Google Shape;1838;p28"/>
          <p:cNvSpPr/>
          <p:nvPr/>
        </p:nvSpPr>
        <p:spPr>
          <a:xfrm>
            <a:off x="13267667" y="492203"/>
            <a:ext cx="104888" cy="76437"/>
          </a:xfrm>
          <a:custGeom>
            <a:avLst/>
            <a:gdLst/>
            <a:ahLst/>
            <a:cxnLst/>
            <a:rect l="l" t="t" r="r" b="b"/>
            <a:pathLst>
              <a:path w="1047" h="763" extrusionOk="0">
                <a:moveTo>
                  <a:pt x="504" y="0"/>
                </a:moveTo>
                <a:cubicBezTo>
                  <a:pt x="306" y="0"/>
                  <a:pt x="31" y="97"/>
                  <a:pt x="0" y="290"/>
                </a:cubicBezTo>
                <a:cubicBezTo>
                  <a:pt x="0" y="364"/>
                  <a:pt x="28" y="438"/>
                  <a:pt x="74" y="503"/>
                </a:cubicBezTo>
                <a:cubicBezTo>
                  <a:pt x="139" y="614"/>
                  <a:pt x="260" y="623"/>
                  <a:pt x="371" y="670"/>
                </a:cubicBezTo>
                <a:lnTo>
                  <a:pt x="491" y="762"/>
                </a:lnTo>
                <a:cubicBezTo>
                  <a:pt x="649" y="725"/>
                  <a:pt x="871" y="716"/>
                  <a:pt x="973" y="586"/>
                </a:cubicBezTo>
                <a:cubicBezTo>
                  <a:pt x="1019" y="531"/>
                  <a:pt x="1047" y="466"/>
                  <a:pt x="1047" y="392"/>
                </a:cubicBezTo>
                <a:cubicBezTo>
                  <a:pt x="1019" y="197"/>
                  <a:pt x="797" y="58"/>
                  <a:pt x="612" y="12"/>
                </a:cubicBezTo>
                <a:cubicBezTo>
                  <a:pt x="581" y="4"/>
                  <a:pt x="544" y="0"/>
                  <a:pt x="504" y="0"/>
                </a:cubicBezTo>
                <a:close/>
              </a:path>
            </a:pathLst>
          </a:custGeom>
          <a:solidFill>
            <a:srgbClr val="FFFFFF">
              <a:alpha val="184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39" name="Google Shape;1839;p28"/>
          <p:cNvSpPr/>
          <p:nvPr/>
        </p:nvSpPr>
        <p:spPr>
          <a:xfrm>
            <a:off x="12552412" y="819733"/>
            <a:ext cx="189440" cy="176216"/>
          </a:xfrm>
          <a:custGeom>
            <a:avLst/>
            <a:gdLst/>
            <a:ahLst/>
            <a:cxnLst/>
            <a:rect l="l" t="t" r="r" b="b"/>
            <a:pathLst>
              <a:path w="1891" h="1759" extrusionOk="0">
                <a:moveTo>
                  <a:pt x="1125" y="1"/>
                </a:moveTo>
                <a:cubicBezTo>
                  <a:pt x="714" y="1"/>
                  <a:pt x="213" y="175"/>
                  <a:pt x="84" y="554"/>
                </a:cubicBezTo>
                <a:cubicBezTo>
                  <a:pt x="1" y="785"/>
                  <a:pt x="75" y="961"/>
                  <a:pt x="195" y="1174"/>
                </a:cubicBezTo>
                <a:cubicBezTo>
                  <a:pt x="269" y="1313"/>
                  <a:pt x="371" y="1452"/>
                  <a:pt x="445" y="1564"/>
                </a:cubicBezTo>
                <a:cubicBezTo>
                  <a:pt x="528" y="1684"/>
                  <a:pt x="612" y="1702"/>
                  <a:pt x="742" y="1758"/>
                </a:cubicBezTo>
                <a:cubicBezTo>
                  <a:pt x="1029" y="1684"/>
                  <a:pt x="1307" y="1610"/>
                  <a:pt x="1510" y="1443"/>
                </a:cubicBezTo>
                <a:cubicBezTo>
                  <a:pt x="1677" y="1276"/>
                  <a:pt x="1788" y="1073"/>
                  <a:pt x="1835" y="850"/>
                </a:cubicBezTo>
                <a:cubicBezTo>
                  <a:pt x="1890" y="656"/>
                  <a:pt x="1872" y="443"/>
                  <a:pt x="1779" y="257"/>
                </a:cubicBezTo>
                <a:cubicBezTo>
                  <a:pt x="1696" y="91"/>
                  <a:pt x="1557" y="63"/>
                  <a:pt x="1381" y="26"/>
                </a:cubicBezTo>
                <a:cubicBezTo>
                  <a:pt x="1303" y="9"/>
                  <a:pt x="1216" y="1"/>
                  <a:pt x="1125" y="1"/>
                </a:cubicBezTo>
                <a:close/>
              </a:path>
            </a:pathLst>
          </a:custGeom>
          <a:solidFill>
            <a:srgbClr val="FFFFFF">
              <a:alpha val="184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40" name="Google Shape;1840;p28"/>
          <p:cNvSpPr/>
          <p:nvPr/>
        </p:nvSpPr>
        <p:spPr>
          <a:xfrm>
            <a:off x="14569545" y="714200"/>
            <a:ext cx="189440" cy="176216"/>
          </a:xfrm>
          <a:custGeom>
            <a:avLst/>
            <a:gdLst/>
            <a:ahLst/>
            <a:cxnLst/>
            <a:rect l="l" t="t" r="r" b="b"/>
            <a:pathLst>
              <a:path w="1891" h="1759" extrusionOk="0">
                <a:moveTo>
                  <a:pt x="1125" y="1"/>
                </a:moveTo>
                <a:cubicBezTo>
                  <a:pt x="714" y="1"/>
                  <a:pt x="213" y="175"/>
                  <a:pt x="84" y="554"/>
                </a:cubicBezTo>
                <a:cubicBezTo>
                  <a:pt x="1" y="785"/>
                  <a:pt x="75" y="961"/>
                  <a:pt x="195" y="1174"/>
                </a:cubicBezTo>
                <a:cubicBezTo>
                  <a:pt x="269" y="1313"/>
                  <a:pt x="371" y="1452"/>
                  <a:pt x="445" y="1564"/>
                </a:cubicBezTo>
                <a:cubicBezTo>
                  <a:pt x="528" y="1684"/>
                  <a:pt x="612" y="1702"/>
                  <a:pt x="742" y="1758"/>
                </a:cubicBezTo>
                <a:cubicBezTo>
                  <a:pt x="1029" y="1684"/>
                  <a:pt x="1307" y="1610"/>
                  <a:pt x="1510" y="1443"/>
                </a:cubicBezTo>
                <a:cubicBezTo>
                  <a:pt x="1677" y="1276"/>
                  <a:pt x="1788" y="1073"/>
                  <a:pt x="1835" y="850"/>
                </a:cubicBezTo>
                <a:cubicBezTo>
                  <a:pt x="1890" y="656"/>
                  <a:pt x="1872" y="443"/>
                  <a:pt x="1779" y="257"/>
                </a:cubicBezTo>
                <a:cubicBezTo>
                  <a:pt x="1696" y="91"/>
                  <a:pt x="1557" y="63"/>
                  <a:pt x="1381" y="26"/>
                </a:cubicBezTo>
                <a:cubicBezTo>
                  <a:pt x="1303" y="9"/>
                  <a:pt x="1216" y="1"/>
                  <a:pt x="1125" y="1"/>
                </a:cubicBezTo>
                <a:close/>
              </a:path>
            </a:pathLst>
          </a:custGeom>
          <a:solidFill>
            <a:srgbClr val="FFFFFF">
              <a:alpha val="184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41" name="Google Shape;1841;p28"/>
          <p:cNvSpPr/>
          <p:nvPr/>
        </p:nvSpPr>
        <p:spPr>
          <a:xfrm>
            <a:off x="14694783" y="1233603"/>
            <a:ext cx="104888" cy="76437"/>
          </a:xfrm>
          <a:custGeom>
            <a:avLst/>
            <a:gdLst/>
            <a:ahLst/>
            <a:cxnLst/>
            <a:rect l="l" t="t" r="r" b="b"/>
            <a:pathLst>
              <a:path w="1047" h="763" extrusionOk="0">
                <a:moveTo>
                  <a:pt x="504" y="0"/>
                </a:moveTo>
                <a:cubicBezTo>
                  <a:pt x="306" y="0"/>
                  <a:pt x="31" y="97"/>
                  <a:pt x="0" y="290"/>
                </a:cubicBezTo>
                <a:cubicBezTo>
                  <a:pt x="0" y="364"/>
                  <a:pt x="28" y="438"/>
                  <a:pt x="74" y="503"/>
                </a:cubicBezTo>
                <a:cubicBezTo>
                  <a:pt x="139" y="614"/>
                  <a:pt x="260" y="623"/>
                  <a:pt x="371" y="670"/>
                </a:cubicBezTo>
                <a:lnTo>
                  <a:pt x="491" y="762"/>
                </a:lnTo>
                <a:cubicBezTo>
                  <a:pt x="649" y="725"/>
                  <a:pt x="871" y="716"/>
                  <a:pt x="973" y="586"/>
                </a:cubicBezTo>
                <a:cubicBezTo>
                  <a:pt x="1019" y="531"/>
                  <a:pt x="1047" y="466"/>
                  <a:pt x="1047" y="392"/>
                </a:cubicBezTo>
                <a:cubicBezTo>
                  <a:pt x="1019" y="197"/>
                  <a:pt x="797" y="58"/>
                  <a:pt x="612" y="12"/>
                </a:cubicBezTo>
                <a:cubicBezTo>
                  <a:pt x="581" y="4"/>
                  <a:pt x="544" y="0"/>
                  <a:pt x="504" y="0"/>
                </a:cubicBezTo>
                <a:close/>
              </a:path>
            </a:pathLst>
          </a:custGeom>
          <a:solidFill>
            <a:srgbClr val="FFFFFF">
              <a:alpha val="184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842" name="Google Shape;1842;p28"/>
          <p:cNvGrpSpPr/>
          <p:nvPr/>
        </p:nvGrpSpPr>
        <p:grpSpPr>
          <a:xfrm flipH="1">
            <a:off x="9129182" y="5229055"/>
            <a:ext cx="6537476" cy="1644069"/>
            <a:chOff x="4624250" y="2097578"/>
            <a:chExt cx="4686138" cy="1178488"/>
          </a:xfrm>
        </p:grpSpPr>
        <p:sp>
          <p:nvSpPr>
            <p:cNvPr id="1843" name="Google Shape;1843;p28"/>
            <p:cNvSpPr/>
            <p:nvPr/>
          </p:nvSpPr>
          <p:spPr>
            <a:xfrm>
              <a:off x="6637807" y="2100616"/>
              <a:ext cx="2606553" cy="1174520"/>
            </a:xfrm>
            <a:custGeom>
              <a:avLst/>
              <a:gdLst/>
              <a:ahLst/>
              <a:cxnLst/>
              <a:rect l="l" t="t" r="r" b="b"/>
              <a:pathLst>
                <a:path w="24880" h="11211" extrusionOk="0">
                  <a:moveTo>
                    <a:pt x="0" y="10849"/>
                  </a:moveTo>
                  <a:lnTo>
                    <a:pt x="0" y="10849"/>
                  </a:lnTo>
                  <a:cubicBezTo>
                    <a:pt x="16" y="10851"/>
                    <a:pt x="32" y="10852"/>
                    <a:pt x="50" y="10852"/>
                  </a:cubicBezTo>
                  <a:cubicBezTo>
                    <a:pt x="63" y="10852"/>
                    <a:pt x="77" y="10851"/>
                    <a:pt x="91" y="10850"/>
                  </a:cubicBezTo>
                  <a:lnTo>
                    <a:pt x="91" y="10850"/>
                  </a:lnTo>
                  <a:lnTo>
                    <a:pt x="0" y="10849"/>
                  </a:lnTo>
                  <a:close/>
                  <a:moveTo>
                    <a:pt x="19143" y="0"/>
                  </a:moveTo>
                  <a:cubicBezTo>
                    <a:pt x="18287" y="0"/>
                    <a:pt x="17567" y="376"/>
                    <a:pt x="16839" y="799"/>
                  </a:cubicBezTo>
                  <a:cubicBezTo>
                    <a:pt x="16349" y="1095"/>
                    <a:pt x="15904" y="1447"/>
                    <a:pt x="15506" y="1864"/>
                  </a:cubicBezTo>
                  <a:cubicBezTo>
                    <a:pt x="15181" y="2179"/>
                    <a:pt x="14802" y="2494"/>
                    <a:pt x="14616" y="2902"/>
                  </a:cubicBezTo>
                  <a:cubicBezTo>
                    <a:pt x="14269" y="3650"/>
                    <a:pt x="14187" y="4594"/>
                    <a:pt x="14214" y="5407"/>
                  </a:cubicBezTo>
                  <a:lnTo>
                    <a:pt x="14214" y="5407"/>
                  </a:lnTo>
                  <a:cubicBezTo>
                    <a:pt x="14186" y="5307"/>
                    <a:pt x="14078" y="5277"/>
                    <a:pt x="14005" y="5189"/>
                  </a:cubicBezTo>
                  <a:cubicBezTo>
                    <a:pt x="13838" y="5023"/>
                    <a:pt x="13737" y="4856"/>
                    <a:pt x="13486" y="4773"/>
                  </a:cubicBezTo>
                  <a:cubicBezTo>
                    <a:pt x="13343" y="4719"/>
                    <a:pt x="13217" y="4691"/>
                    <a:pt x="13107" y="4691"/>
                  </a:cubicBezTo>
                  <a:cubicBezTo>
                    <a:pt x="12840" y="4691"/>
                    <a:pt x="12672" y="4852"/>
                    <a:pt x="12606" y="5180"/>
                  </a:cubicBezTo>
                  <a:cubicBezTo>
                    <a:pt x="12005" y="4957"/>
                    <a:pt x="11344" y="4621"/>
                    <a:pt x="10675" y="4621"/>
                  </a:cubicBezTo>
                  <a:cubicBezTo>
                    <a:pt x="10427" y="4621"/>
                    <a:pt x="10177" y="4667"/>
                    <a:pt x="9930" y="4782"/>
                  </a:cubicBezTo>
                  <a:cubicBezTo>
                    <a:pt x="9439" y="5014"/>
                    <a:pt x="9152" y="5254"/>
                    <a:pt x="8938" y="5717"/>
                  </a:cubicBezTo>
                  <a:cubicBezTo>
                    <a:pt x="8837" y="5940"/>
                    <a:pt x="8874" y="6144"/>
                    <a:pt x="8790" y="6357"/>
                  </a:cubicBezTo>
                  <a:cubicBezTo>
                    <a:pt x="8679" y="6292"/>
                    <a:pt x="8577" y="6218"/>
                    <a:pt x="8485" y="6144"/>
                  </a:cubicBezTo>
                  <a:cubicBezTo>
                    <a:pt x="8197" y="5968"/>
                    <a:pt x="7827" y="5884"/>
                    <a:pt x="7512" y="5773"/>
                  </a:cubicBezTo>
                  <a:cubicBezTo>
                    <a:pt x="7050" y="5628"/>
                    <a:pt x="6567" y="5549"/>
                    <a:pt x="6088" y="5549"/>
                  </a:cubicBezTo>
                  <a:cubicBezTo>
                    <a:pt x="5347" y="5549"/>
                    <a:pt x="4617" y="5737"/>
                    <a:pt x="3992" y="6153"/>
                  </a:cubicBezTo>
                  <a:cubicBezTo>
                    <a:pt x="2566" y="7107"/>
                    <a:pt x="1760" y="8329"/>
                    <a:pt x="1362" y="9867"/>
                  </a:cubicBezTo>
                  <a:cubicBezTo>
                    <a:pt x="1276" y="10211"/>
                    <a:pt x="518" y="10812"/>
                    <a:pt x="91" y="10850"/>
                  </a:cubicBezTo>
                  <a:lnTo>
                    <a:pt x="91" y="10850"/>
                  </a:lnTo>
                  <a:lnTo>
                    <a:pt x="24879" y="11210"/>
                  </a:lnTo>
                  <a:cubicBezTo>
                    <a:pt x="24796" y="10571"/>
                    <a:pt x="24852" y="10349"/>
                    <a:pt x="24500" y="9932"/>
                  </a:cubicBezTo>
                  <a:cubicBezTo>
                    <a:pt x="24185" y="9561"/>
                    <a:pt x="23888" y="9358"/>
                    <a:pt x="23453" y="9080"/>
                  </a:cubicBezTo>
                  <a:cubicBezTo>
                    <a:pt x="23194" y="8913"/>
                    <a:pt x="23092" y="8848"/>
                    <a:pt x="22758" y="8848"/>
                  </a:cubicBezTo>
                  <a:cubicBezTo>
                    <a:pt x="22699" y="8855"/>
                    <a:pt x="22640" y="8858"/>
                    <a:pt x="22581" y="8858"/>
                  </a:cubicBezTo>
                  <a:cubicBezTo>
                    <a:pt x="22473" y="8858"/>
                    <a:pt x="22366" y="8848"/>
                    <a:pt x="22258" y="8830"/>
                  </a:cubicBezTo>
                  <a:cubicBezTo>
                    <a:pt x="22341" y="8543"/>
                    <a:pt x="22805" y="8292"/>
                    <a:pt x="22971" y="8033"/>
                  </a:cubicBezTo>
                  <a:cubicBezTo>
                    <a:pt x="23082" y="7829"/>
                    <a:pt x="23036" y="7737"/>
                    <a:pt x="22869" y="7579"/>
                  </a:cubicBezTo>
                  <a:cubicBezTo>
                    <a:pt x="22647" y="7385"/>
                    <a:pt x="22527" y="7496"/>
                    <a:pt x="22258" y="7412"/>
                  </a:cubicBezTo>
                  <a:cubicBezTo>
                    <a:pt x="22277" y="7292"/>
                    <a:pt x="22462" y="7172"/>
                    <a:pt x="22554" y="7079"/>
                  </a:cubicBezTo>
                  <a:cubicBezTo>
                    <a:pt x="23129" y="6458"/>
                    <a:pt x="23462" y="5875"/>
                    <a:pt x="23546" y="5060"/>
                  </a:cubicBezTo>
                  <a:cubicBezTo>
                    <a:pt x="23777" y="2892"/>
                    <a:pt x="22045" y="382"/>
                    <a:pt x="19563" y="30"/>
                  </a:cubicBezTo>
                  <a:cubicBezTo>
                    <a:pt x="19419" y="10"/>
                    <a:pt x="19279" y="0"/>
                    <a:pt x="191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4" name="Google Shape;1844;p28"/>
            <p:cNvSpPr/>
            <p:nvPr/>
          </p:nvSpPr>
          <p:spPr>
            <a:xfrm>
              <a:off x="8152479" y="2097578"/>
              <a:ext cx="946237" cy="637390"/>
            </a:xfrm>
            <a:custGeom>
              <a:avLst/>
              <a:gdLst/>
              <a:ahLst/>
              <a:cxnLst/>
              <a:rect l="l" t="t" r="r" b="b"/>
              <a:pathLst>
                <a:path w="9032" h="6084" extrusionOk="0">
                  <a:moveTo>
                    <a:pt x="4996" y="0"/>
                  </a:moveTo>
                  <a:cubicBezTo>
                    <a:pt x="4682" y="0"/>
                    <a:pt x="4369" y="52"/>
                    <a:pt x="4095" y="124"/>
                  </a:cubicBezTo>
                  <a:cubicBezTo>
                    <a:pt x="3567" y="263"/>
                    <a:pt x="3048" y="476"/>
                    <a:pt x="2567" y="735"/>
                  </a:cubicBezTo>
                  <a:cubicBezTo>
                    <a:pt x="2252" y="921"/>
                    <a:pt x="1946" y="1115"/>
                    <a:pt x="1650" y="1328"/>
                  </a:cubicBezTo>
                  <a:cubicBezTo>
                    <a:pt x="1520" y="1421"/>
                    <a:pt x="1400" y="1523"/>
                    <a:pt x="1261" y="1625"/>
                  </a:cubicBezTo>
                  <a:cubicBezTo>
                    <a:pt x="1131" y="1727"/>
                    <a:pt x="1001" y="1847"/>
                    <a:pt x="890" y="1986"/>
                  </a:cubicBezTo>
                  <a:cubicBezTo>
                    <a:pt x="686" y="2217"/>
                    <a:pt x="446" y="2458"/>
                    <a:pt x="325" y="2736"/>
                  </a:cubicBezTo>
                  <a:cubicBezTo>
                    <a:pt x="270" y="2838"/>
                    <a:pt x="223" y="2940"/>
                    <a:pt x="186" y="3051"/>
                  </a:cubicBezTo>
                  <a:cubicBezTo>
                    <a:pt x="158" y="3171"/>
                    <a:pt x="112" y="3292"/>
                    <a:pt x="94" y="3412"/>
                  </a:cubicBezTo>
                  <a:cubicBezTo>
                    <a:pt x="66" y="3653"/>
                    <a:pt x="1" y="3912"/>
                    <a:pt x="38" y="4153"/>
                  </a:cubicBezTo>
                  <a:cubicBezTo>
                    <a:pt x="75" y="4283"/>
                    <a:pt x="112" y="4403"/>
                    <a:pt x="158" y="4524"/>
                  </a:cubicBezTo>
                  <a:cubicBezTo>
                    <a:pt x="205" y="4663"/>
                    <a:pt x="260" y="4802"/>
                    <a:pt x="334" y="4931"/>
                  </a:cubicBezTo>
                  <a:cubicBezTo>
                    <a:pt x="483" y="5218"/>
                    <a:pt x="677" y="5487"/>
                    <a:pt x="1001" y="5635"/>
                  </a:cubicBezTo>
                  <a:cubicBezTo>
                    <a:pt x="1236" y="5732"/>
                    <a:pt x="1482" y="5781"/>
                    <a:pt x="1727" y="5781"/>
                  </a:cubicBezTo>
                  <a:cubicBezTo>
                    <a:pt x="1860" y="5781"/>
                    <a:pt x="1992" y="5766"/>
                    <a:pt x="2122" y="5737"/>
                  </a:cubicBezTo>
                  <a:cubicBezTo>
                    <a:pt x="2484" y="5665"/>
                    <a:pt x="2852" y="5626"/>
                    <a:pt x="3217" y="5626"/>
                  </a:cubicBezTo>
                  <a:cubicBezTo>
                    <a:pt x="3319" y="5626"/>
                    <a:pt x="3420" y="5629"/>
                    <a:pt x="3521" y="5635"/>
                  </a:cubicBezTo>
                  <a:cubicBezTo>
                    <a:pt x="3687" y="5645"/>
                    <a:pt x="3863" y="5682"/>
                    <a:pt x="4021" y="5700"/>
                  </a:cubicBezTo>
                  <a:cubicBezTo>
                    <a:pt x="4178" y="5719"/>
                    <a:pt x="4327" y="5728"/>
                    <a:pt x="4484" y="5756"/>
                  </a:cubicBezTo>
                  <a:cubicBezTo>
                    <a:pt x="4734" y="5784"/>
                    <a:pt x="4975" y="5830"/>
                    <a:pt x="5225" y="5867"/>
                  </a:cubicBezTo>
                  <a:cubicBezTo>
                    <a:pt x="5762" y="5941"/>
                    <a:pt x="6300" y="6024"/>
                    <a:pt x="6837" y="6061"/>
                  </a:cubicBezTo>
                  <a:cubicBezTo>
                    <a:pt x="7041" y="6080"/>
                    <a:pt x="7244" y="6080"/>
                    <a:pt x="7448" y="6080"/>
                  </a:cubicBezTo>
                  <a:cubicBezTo>
                    <a:pt x="7492" y="6082"/>
                    <a:pt x="7535" y="6083"/>
                    <a:pt x="7578" y="6083"/>
                  </a:cubicBezTo>
                  <a:cubicBezTo>
                    <a:pt x="7707" y="6083"/>
                    <a:pt x="7832" y="6073"/>
                    <a:pt x="7958" y="6052"/>
                  </a:cubicBezTo>
                  <a:cubicBezTo>
                    <a:pt x="8310" y="5987"/>
                    <a:pt x="8726" y="5756"/>
                    <a:pt x="8875" y="5450"/>
                  </a:cubicBezTo>
                  <a:cubicBezTo>
                    <a:pt x="8939" y="5339"/>
                    <a:pt x="8986" y="5209"/>
                    <a:pt x="9004" y="5080"/>
                  </a:cubicBezTo>
                  <a:cubicBezTo>
                    <a:pt x="9023" y="4922"/>
                    <a:pt x="9032" y="4755"/>
                    <a:pt x="9023" y="4598"/>
                  </a:cubicBezTo>
                  <a:cubicBezTo>
                    <a:pt x="8967" y="3607"/>
                    <a:pt x="8671" y="2644"/>
                    <a:pt x="8161" y="1782"/>
                  </a:cubicBezTo>
                  <a:cubicBezTo>
                    <a:pt x="7865" y="1291"/>
                    <a:pt x="7374" y="958"/>
                    <a:pt x="6874" y="643"/>
                  </a:cubicBezTo>
                  <a:cubicBezTo>
                    <a:pt x="6689" y="522"/>
                    <a:pt x="6503" y="421"/>
                    <a:pt x="6309" y="328"/>
                  </a:cubicBezTo>
                  <a:cubicBezTo>
                    <a:pt x="6198" y="272"/>
                    <a:pt x="6077" y="235"/>
                    <a:pt x="5957" y="217"/>
                  </a:cubicBezTo>
                  <a:cubicBezTo>
                    <a:pt x="5666" y="59"/>
                    <a:pt x="5330" y="0"/>
                    <a:pt x="49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5" name="Google Shape;1845;p28"/>
            <p:cNvSpPr/>
            <p:nvPr/>
          </p:nvSpPr>
          <p:spPr>
            <a:xfrm>
              <a:off x="8694945" y="2753713"/>
              <a:ext cx="296066" cy="133366"/>
            </a:xfrm>
            <a:custGeom>
              <a:avLst/>
              <a:gdLst/>
              <a:ahLst/>
              <a:cxnLst/>
              <a:rect l="l" t="t" r="r" b="b"/>
              <a:pathLst>
                <a:path w="2826" h="1273" extrusionOk="0">
                  <a:moveTo>
                    <a:pt x="1337" y="0"/>
                  </a:moveTo>
                  <a:cubicBezTo>
                    <a:pt x="1198" y="0"/>
                    <a:pt x="1058" y="10"/>
                    <a:pt x="918" y="30"/>
                  </a:cubicBezTo>
                  <a:cubicBezTo>
                    <a:pt x="695" y="58"/>
                    <a:pt x="390" y="67"/>
                    <a:pt x="195" y="187"/>
                  </a:cubicBezTo>
                  <a:cubicBezTo>
                    <a:pt x="1" y="308"/>
                    <a:pt x="10" y="493"/>
                    <a:pt x="56" y="669"/>
                  </a:cubicBezTo>
                  <a:cubicBezTo>
                    <a:pt x="149" y="938"/>
                    <a:pt x="334" y="1040"/>
                    <a:pt x="603" y="1151"/>
                  </a:cubicBezTo>
                  <a:cubicBezTo>
                    <a:pt x="822" y="1230"/>
                    <a:pt x="1056" y="1272"/>
                    <a:pt x="1290" y="1272"/>
                  </a:cubicBezTo>
                  <a:cubicBezTo>
                    <a:pt x="1382" y="1272"/>
                    <a:pt x="1475" y="1266"/>
                    <a:pt x="1566" y="1253"/>
                  </a:cubicBezTo>
                  <a:cubicBezTo>
                    <a:pt x="1724" y="1243"/>
                    <a:pt x="1881" y="1206"/>
                    <a:pt x="2029" y="1123"/>
                  </a:cubicBezTo>
                  <a:cubicBezTo>
                    <a:pt x="2122" y="1058"/>
                    <a:pt x="2215" y="984"/>
                    <a:pt x="2307" y="919"/>
                  </a:cubicBezTo>
                  <a:cubicBezTo>
                    <a:pt x="2418" y="817"/>
                    <a:pt x="2520" y="706"/>
                    <a:pt x="2613" y="586"/>
                  </a:cubicBezTo>
                  <a:cubicBezTo>
                    <a:pt x="2678" y="521"/>
                    <a:pt x="2752" y="456"/>
                    <a:pt x="2826" y="391"/>
                  </a:cubicBezTo>
                  <a:cubicBezTo>
                    <a:pt x="2715" y="317"/>
                    <a:pt x="2585" y="252"/>
                    <a:pt x="2455" y="206"/>
                  </a:cubicBezTo>
                  <a:cubicBezTo>
                    <a:pt x="2270" y="141"/>
                    <a:pt x="2076" y="86"/>
                    <a:pt x="1881" y="48"/>
                  </a:cubicBezTo>
                  <a:cubicBezTo>
                    <a:pt x="1702" y="17"/>
                    <a:pt x="1520" y="0"/>
                    <a:pt x="13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6" name="Google Shape;1846;p28"/>
            <p:cNvSpPr/>
            <p:nvPr/>
          </p:nvSpPr>
          <p:spPr>
            <a:xfrm>
              <a:off x="8794890" y="2878067"/>
              <a:ext cx="263065" cy="137033"/>
            </a:xfrm>
            <a:custGeom>
              <a:avLst/>
              <a:gdLst/>
              <a:ahLst/>
              <a:cxnLst/>
              <a:rect l="l" t="t" r="r" b="b"/>
              <a:pathLst>
                <a:path w="2511" h="1308" extrusionOk="0">
                  <a:moveTo>
                    <a:pt x="1714" y="1"/>
                  </a:moveTo>
                  <a:cubicBezTo>
                    <a:pt x="1381" y="1"/>
                    <a:pt x="1057" y="29"/>
                    <a:pt x="742" y="93"/>
                  </a:cubicBezTo>
                  <a:cubicBezTo>
                    <a:pt x="418" y="149"/>
                    <a:pt x="10" y="279"/>
                    <a:pt x="1" y="631"/>
                  </a:cubicBezTo>
                  <a:cubicBezTo>
                    <a:pt x="1" y="807"/>
                    <a:pt x="75" y="964"/>
                    <a:pt x="205" y="1075"/>
                  </a:cubicBezTo>
                  <a:cubicBezTo>
                    <a:pt x="394" y="1248"/>
                    <a:pt x="680" y="1308"/>
                    <a:pt x="943" y="1308"/>
                  </a:cubicBezTo>
                  <a:cubicBezTo>
                    <a:pt x="963" y="1308"/>
                    <a:pt x="982" y="1307"/>
                    <a:pt x="1001" y="1307"/>
                  </a:cubicBezTo>
                  <a:cubicBezTo>
                    <a:pt x="1149" y="1307"/>
                    <a:pt x="1307" y="1279"/>
                    <a:pt x="1436" y="1205"/>
                  </a:cubicBezTo>
                  <a:cubicBezTo>
                    <a:pt x="1566" y="1131"/>
                    <a:pt x="1705" y="1084"/>
                    <a:pt x="1826" y="1010"/>
                  </a:cubicBezTo>
                  <a:cubicBezTo>
                    <a:pt x="1983" y="918"/>
                    <a:pt x="2140" y="816"/>
                    <a:pt x="2289" y="705"/>
                  </a:cubicBezTo>
                  <a:cubicBezTo>
                    <a:pt x="2418" y="603"/>
                    <a:pt x="2511" y="529"/>
                    <a:pt x="2437" y="362"/>
                  </a:cubicBezTo>
                  <a:cubicBezTo>
                    <a:pt x="2363" y="269"/>
                    <a:pt x="2307" y="158"/>
                    <a:pt x="2196" y="112"/>
                  </a:cubicBezTo>
                  <a:cubicBezTo>
                    <a:pt x="2039" y="47"/>
                    <a:pt x="1872" y="10"/>
                    <a:pt x="17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7" name="Google Shape;1847;p28"/>
            <p:cNvSpPr/>
            <p:nvPr/>
          </p:nvSpPr>
          <p:spPr>
            <a:xfrm>
              <a:off x="8874510" y="3025889"/>
              <a:ext cx="113670" cy="39392"/>
            </a:xfrm>
            <a:custGeom>
              <a:avLst/>
              <a:gdLst/>
              <a:ahLst/>
              <a:cxnLst/>
              <a:rect l="l" t="t" r="r" b="b"/>
              <a:pathLst>
                <a:path w="1085" h="376" extrusionOk="0">
                  <a:moveTo>
                    <a:pt x="561" y="1"/>
                  </a:moveTo>
                  <a:cubicBezTo>
                    <a:pt x="507" y="1"/>
                    <a:pt x="453" y="5"/>
                    <a:pt x="399" y="16"/>
                  </a:cubicBezTo>
                  <a:cubicBezTo>
                    <a:pt x="278" y="35"/>
                    <a:pt x="56" y="90"/>
                    <a:pt x="28" y="211"/>
                  </a:cubicBezTo>
                  <a:cubicBezTo>
                    <a:pt x="0" y="331"/>
                    <a:pt x="250" y="359"/>
                    <a:pt x="352" y="368"/>
                  </a:cubicBezTo>
                  <a:cubicBezTo>
                    <a:pt x="422" y="373"/>
                    <a:pt x="496" y="375"/>
                    <a:pt x="570" y="375"/>
                  </a:cubicBezTo>
                  <a:cubicBezTo>
                    <a:pt x="644" y="375"/>
                    <a:pt x="718" y="373"/>
                    <a:pt x="788" y="368"/>
                  </a:cubicBezTo>
                  <a:cubicBezTo>
                    <a:pt x="885" y="351"/>
                    <a:pt x="982" y="266"/>
                    <a:pt x="1071" y="266"/>
                  </a:cubicBezTo>
                  <a:cubicBezTo>
                    <a:pt x="1075" y="266"/>
                    <a:pt x="1080" y="266"/>
                    <a:pt x="1084" y="266"/>
                  </a:cubicBezTo>
                  <a:lnTo>
                    <a:pt x="1028" y="211"/>
                  </a:lnTo>
                  <a:cubicBezTo>
                    <a:pt x="936" y="100"/>
                    <a:pt x="815" y="35"/>
                    <a:pt x="676" y="7"/>
                  </a:cubicBezTo>
                  <a:cubicBezTo>
                    <a:pt x="638" y="3"/>
                    <a:pt x="600" y="1"/>
                    <a:pt x="5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8" name="Google Shape;1848;p28"/>
            <p:cNvSpPr/>
            <p:nvPr/>
          </p:nvSpPr>
          <p:spPr>
            <a:xfrm>
              <a:off x="7948714" y="2595520"/>
              <a:ext cx="306752" cy="201254"/>
            </a:xfrm>
            <a:custGeom>
              <a:avLst/>
              <a:gdLst/>
              <a:ahLst/>
              <a:cxnLst/>
              <a:rect l="l" t="t" r="r" b="b"/>
              <a:pathLst>
                <a:path w="2928" h="1921" extrusionOk="0">
                  <a:moveTo>
                    <a:pt x="650" y="0"/>
                  </a:moveTo>
                  <a:cubicBezTo>
                    <a:pt x="612" y="0"/>
                    <a:pt x="575" y="4"/>
                    <a:pt x="538" y="12"/>
                  </a:cubicBezTo>
                  <a:cubicBezTo>
                    <a:pt x="455" y="30"/>
                    <a:pt x="381" y="58"/>
                    <a:pt x="316" y="104"/>
                  </a:cubicBezTo>
                  <a:cubicBezTo>
                    <a:pt x="288" y="123"/>
                    <a:pt x="260" y="141"/>
                    <a:pt x="242" y="169"/>
                  </a:cubicBezTo>
                  <a:cubicBezTo>
                    <a:pt x="205" y="197"/>
                    <a:pt x="158" y="215"/>
                    <a:pt x="121" y="243"/>
                  </a:cubicBezTo>
                  <a:cubicBezTo>
                    <a:pt x="19" y="364"/>
                    <a:pt x="1" y="540"/>
                    <a:pt x="84" y="679"/>
                  </a:cubicBezTo>
                  <a:cubicBezTo>
                    <a:pt x="103" y="716"/>
                    <a:pt x="131" y="762"/>
                    <a:pt x="168" y="790"/>
                  </a:cubicBezTo>
                  <a:cubicBezTo>
                    <a:pt x="232" y="836"/>
                    <a:pt x="316" y="882"/>
                    <a:pt x="390" y="919"/>
                  </a:cubicBezTo>
                  <a:cubicBezTo>
                    <a:pt x="520" y="993"/>
                    <a:pt x="668" y="1049"/>
                    <a:pt x="797" y="1132"/>
                  </a:cubicBezTo>
                  <a:cubicBezTo>
                    <a:pt x="1159" y="1355"/>
                    <a:pt x="1492" y="1586"/>
                    <a:pt x="1872" y="1790"/>
                  </a:cubicBezTo>
                  <a:cubicBezTo>
                    <a:pt x="2013" y="1861"/>
                    <a:pt x="2138" y="1920"/>
                    <a:pt x="2283" y="1920"/>
                  </a:cubicBezTo>
                  <a:cubicBezTo>
                    <a:pt x="2329" y="1920"/>
                    <a:pt x="2377" y="1914"/>
                    <a:pt x="2428" y="1901"/>
                  </a:cubicBezTo>
                  <a:cubicBezTo>
                    <a:pt x="2539" y="1873"/>
                    <a:pt x="2641" y="1827"/>
                    <a:pt x="2733" y="1762"/>
                  </a:cubicBezTo>
                  <a:cubicBezTo>
                    <a:pt x="2798" y="1716"/>
                    <a:pt x="2863" y="1679"/>
                    <a:pt x="2928" y="1642"/>
                  </a:cubicBezTo>
                  <a:cubicBezTo>
                    <a:pt x="2844" y="1457"/>
                    <a:pt x="2715" y="1299"/>
                    <a:pt x="2557" y="1179"/>
                  </a:cubicBezTo>
                  <a:cubicBezTo>
                    <a:pt x="2381" y="1040"/>
                    <a:pt x="2215" y="892"/>
                    <a:pt x="2057" y="743"/>
                  </a:cubicBezTo>
                  <a:cubicBezTo>
                    <a:pt x="1789" y="503"/>
                    <a:pt x="1483" y="308"/>
                    <a:pt x="1159" y="151"/>
                  </a:cubicBezTo>
                  <a:cubicBezTo>
                    <a:pt x="1013" y="82"/>
                    <a:pt x="830" y="0"/>
                    <a:pt x="6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9" name="Google Shape;1849;p28"/>
            <p:cNvSpPr/>
            <p:nvPr/>
          </p:nvSpPr>
          <p:spPr>
            <a:xfrm>
              <a:off x="7559622" y="2613120"/>
              <a:ext cx="564893" cy="318695"/>
            </a:xfrm>
            <a:custGeom>
              <a:avLst/>
              <a:gdLst/>
              <a:ahLst/>
              <a:cxnLst/>
              <a:rect l="l" t="t" r="r" b="b"/>
              <a:pathLst>
                <a:path w="5392" h="3042" extrusionOk="0">
                  <a:moveTo>
                    <a:pt x="2190" y="0"/>
                  </a:moveTo>
                  <a:cubicBezTo>
                    <a:pt x="2016" y="0"/>
                    <a:pt x="1841" y="16"/>
                    <a:pt x="1668" y="47"/>
                  </a:cubicBezTo>
                  <a:cubicBezTo>
                    <a:pt x="1399" y="84"/>
                    <a:pt x="1140" y="159"/>
                    <a:pt x="890" y="251"/>
                  </a:cubicBezTo>
                  <a:cubicBezTo>
                    <a:pt x="732" y="325"/>
                    <a:pt x="584" y="427"/>
                    <a:pt x="454" y="538"/>
                  </a:cubicBezTo>
                  <a:cubicBezTo>
                    <a:pt x="343" y="612"/>
                    <a:pt x="251" y="705"/>
                    <a:pt x="177" y="807"/>
                  </a:cubicBezTo>
                  <a:cubicBezTo>
                    <a:pt x="93" y="955"/>
                    <a:pt x="102" y="1094"/>
                    <a:pt x="84" y="1242"/>
                  </a:cubicBezTo>
                  <a:cubicBezTo>
                    <a:pt x="47" y="1511"/>
                    <a:pt x="1" y="1807"/>
                    <a:pt x="269" y="1993"/>
                  </a:cubicBezTo>
                  <a:cubicBezTo>
                    <a:pt x="380" y="2067"/>
                    <a:pt x="510" y="2122"/>
                    <a:pt x="630" y="2178"/>
                  </a:cubicBezTo>
                  <a:cubicBezTo>
                    <a:pt x="816" y="2261"/>
                    <a:pt x="1010" y="2335"/>
                    <a:pt x="1205" y="2391"/>
                  </a:cubicBezTo>
                  <a:cubicBezTo>
                    <a:pt x="1696" y="2530"/>
                    <a:pt x="2224" y="2585"/>
                    <a:pt x="2724" y="2706"/>
                  </a:cubicBezTo>
                  <a:cubicBezTo>
                    <a:pt x="2983" y="2761"/>
                    <a:pt x="3252" y="2817"/>
                    <a:pt x="3502" y="2891"/>
                  </a:cubicBezTo>
                  <a:cubicBezTo>
                    <a:pt x="3687" y="2947"/>
                    <a:pt x="3872" y="2993"/>
                    <a:pt x="4058" y="3021"/>
                  </a:cubicBezTo>
                  <a:cubicBezTo>
                    <a:pt x="4138" y="3034"/>
                    <a:pt x="4219" y="3042"/>
                    <a:pt x="4301" y="3042"/>
                  </a:cubicBezTo>
                  <a:cubicBezTo>
                    <a:pt x="4631" y="3042"/>
                    <a:pt x="4975" y="2909"/>
                    <a:pt x="5391" y="2419"/>
                  </a:cubicBezTo>
                  <a:cubicBezTo>
                    <a:pt x="5391" y="2270"/>
                    <a:pt x="5364" y="2141"/>
                    <a:pt x="5289" y="2020"/>
                  </a:cubicBezTo>
                  <a:cubicBezTo>
                    <a:pt x="5215" y="1891"/>
                    <a:pt x="5123" y="1770"/>
                    <a:pt x="5021" y="1668"/>
                  </a:cubicBezTo>
                  <a:cubicBezTo>
                    <a:pt x="4780" y="1418"/>
                    <a:pt x="4558" y="1177"/>
                    <a:pt x="4298" y="946"/>
                  </a:cubicBezTo>
                  <a:cubicBezTo>
                    <a:pt x="4104" y="779"/>
                    <a:pt x="3928" y="603"/>
                    <a:pt x="3715" y="446"/>
                  </a:cubicBezTo>
                  <a:cubicBezTo>
                    <a:pt x="3259" y="151"/>
                    <a:pt x="2730" y="0"/>
                    <a:pt x="21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0" name="Google Shape;1850;p28"/>
            <p:cNvSpPr/>
            <p:nvPr/>
          </p:nvSpPr>
          <p:spPr>
            <a:xfrm>
              <a:off x="6950212" y="2686350"/>
              <a:ext cx="741527" cy="366782"/>
            </a:xfrm>
            <a:custGeom>
              <a:avLst/>
              <a:gdLst/>
              <a:ahLst/>
              <a:cxnLst/>
              <a:rect l="l" t="t" r="r" b="b"/>
              <a:pathLst>
                <a:path w="7078" h="3501" extrusionOk="0">
                  <a:moveTo>
                    <a:pt x="3161" y="1"/>
                  </a:moveTo>
                  <a:cubicBezTo>
                    <a:pt x="2987" y="1"/>
                    <a:pt x="2812" y="13"/>
                    <a:pt x="2641" y="34"/>
                  </a:cubicBezTo>
                  <a:cubicBezTo>
                    <a:pt x="2409" y="71"/>
                    <a:pt x="2187" y="117"/>
                    <a:pt x="1964" y="191"/>
                  </a:cubicBezTo>
                  <a:cubicBezTo>
                    <a:pt x="1770" y="238"/>
                    <a:pt x="1575" y="330"/>
                    <a:pt x="1399" y="441"/>
                  </a:cubicBezTo>
                  <a:cubicBezTo>
                    <a:pt x="1094" y="627"/>
                    <a:pt x="825" y="858"/>
                    <a:pt x="603" y="1136"/>
                  </a:cubicBezTo>
                  <a:cubicBezTo>
                    <a:pt x="519" y="1229"/>
                    <a:pt x="445" y="1303"/>
                    <a:pt x="371" y="1386"/>
                  </a:cubicBezTo>
                  <a:cubicBezTo>
                    <a:pt x="316" y="1442"/>
                    <a:pt x="279" y="1507"/>
                    <a:pt x="232" y="1562"/>
                  </a:cubicBezTo>
                  <a:cubicBezTo>
                    <a:pt x="167" y="1627"/>
                    <a:pt x="121" y="1701"/>
                    <a:pt x="93" y="1775"/>
                  </a:cubicBezTo>
                  <a:cubicBezTo>
                    <a:pt x="1" y="2025"/>
                    <a:pt x="47" y="2461"/>
                    <a:pt x="316" y="2609"/>
                  </a:cubicBezTo>
                  <a:cubicBezTo>
                    <a:pt x="417" y="2664"/>
                    <a:pt x="519" y="2701"/>
                    <a:pt x="631" y="2720"/>
                  </a:cubicBezTo>
                  <a:cubicBezTo>
                    <a:pt x="779" y="2757"/>
                    <a:pt x="927" y="2813"/>
                    <a:pt x="1094" y="2840"/>
                  </a:cubicBezTo>
                  <a:cubicBezTo>
                    <a:pt x="1566" y="2924"/>
                    <a:pt x="2038" y="2989"/>
                    <a:pt x="2511" y="3100"/>
                  </a:cubicBezTo>
                  <a:cubicBezTo>
                    <a:pt x="2826" y="3165"/>
                    <a:pt x="3150" y="3229"/>
                    <a:pt x="3465" y="3276"/>
                  </a:cubicBezTo>
                  <a:cubicBezTo>
                    <a:pt x="3743" y="3322"/>
                    <a:pt x="4039" y="3387"/>
                    <a:pt x="4326" y="3415"/>
                  </a:cubicBezTo>
                  <a:cubicBezTo>
                    <a:pt x="4576" y="3433"/>
                    <a:pt x="4826" y="3470"/>
                    <a:pt x="5077" y="3489"/>
                  </a:cubicBezTo>
                  <a:cubicBezTo>
                    <a:pt x="5202" y="3498"/>
                    <a:pt x="5327" y="3500"/>
                    <a:pt x="5452" y="3500"/>
                  </a:cubicBezTo>
                  <a:cubicBezTo>
                    <a:pt x="5577" y="3500"/>
                    <a:pt x="5702" y="3498"/>
                    <a:pt x="5827" y="3498"/>
                  </a:cubicBezTo>
                  <a:cubicBezTo>
                    <a:pt x="6040" y="3498"/>
                    <a:pt x="6253" y="3452"/>
                    <a:pt x="6447" y="3368"/>
                  </a:cubicBezTo>
                  <a:cubicBezTo>
                    <a:pt x="6577" y="3313"/>
                    <a:pt x="6698" y="3229"/>
                    <a:pt x="6790" y="3128"/>
                  </a:cubicBezTo>
                  <a:cubicBezTo>
                    <a:pt x="7077" y="2720"/>
                    <a:pt x="6577" y="2275"/>
                    <a:pt x="6642" y="2164"/>
                  </a:cubicBezTo>
                  <a:cubicBezTo>
                    <a:pt x="6540" y="1905"/>
                    <a:pt x="6392" y="1664"/>
                    <a:pt x="6197" y="1460"/>
                  </a:cubicBezTo>
                  <a:cubicBezTo>
                    <a:pt x="6003" y="1247"/>
                    <a:pt x="5845" y="1025"/>
                    <a:pt x="5651" y="821"/>
                  </a:cubicBezTo>
                  <a:cubicBezTo>
                    <a:pt x="5299" y="497"/>
                    <a:pt x="4882" y="265"/>
                    <a:pt x="4419" y="154"/>
                  </a:cubicBezTo>
                  <a:cubicBezTo>
                    <a:pt x="4141" y="89"/>
                    <a:pt x="3854" y="43"/>
                    <a:pt x="3567" y="25"/>
                  </a:cubicBezTo>
                  <a:cubicBezTo>
                    <a:pt x="3433" y="8"/>
                    <a:pt x="3297" y="1"/>
                    <a:pt x="31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1" name="Google Shape;1851;p28"/>
            <p:cNvSpPr/>
            <p:nvPr/>
          </p:nvSpPr>
          <p:spPr>
            <a:xfrm>
              <a:off x="7672243" y="2900592"/>
              <a:ext cx="273751" cy="136718"/>
            </a:xfrm>
            <a:custGeom>
              <a:avLst/>
              <a:gdLst/>
              <a:ahLst/>
              <a:cxnLst/>
              <a:rect l="l" t="t" r="r" b="b"/>
              <a:pathLst>
                <a:path w="2613" h="1305" extrusionOk="0">
                  <a:moveTo>
                    <a:pt x="358" y="1"/>
                  </a:moveTo>
                  <a:cubicBezTo>
                    <a:pt x="243" y="1"/>
                    <a:pt x="128" y="17"/>
                    <a:pt x="83" y="82"/>
                  </a:cubicBezTo>
                  <a:cubicBezTo>
                    <a:pt x="0" y="203"/>
                    <a:pt x="185" y="360"/>
                    <a:pt x="278" y="434"/>
                  </a:cubicBezTo>
                  <a:cubicBezTo>
                    <a:pt x="472" y="573"/>
                    <a:pt x="667" y="703"/>
                    <a:pt x="880" y="823"/>
                  </a:cubicBezTo>
                  <a:cubicBezTo>
                    <a:pt x="1019" y="907"/>
                    <a:pt x="1158" y="990"/>
                    <a:pt x="1288" y="1073"/>
                  </a:cubicBezTo>
                  <a:cubicBezTo>
                    <a:pt x="1371" y="1129"/>
                    <a:pt x="1464" y="1175"/>
                    <a:pt x="1565" y="1203"/>
                  </a:cubicBezTo>
                  <a:cubicBezTo>
                    <a:pt x="1654" y="1216"/>
                    <a:pt x="1747" y="1225"/>
                    <a:pt x="1841" y="1225"/>
                  </a:cubicBezTo>
                  <a:cubicBezTo>
                    <a:pt x="1876" y="1225"/>
                    <a:pt x="1910" y="1224"/>
                    <a:pt x="1945" y="1221"/>
                  </a:cubicBezTo>
                  <a:cubicBezTo>
                    <a:pt x="2158" y="1221"/>
                    <a:pt x="2371" y="1249"/>
                    <a:pt x="2584" y="1305"/>
                  </a:cubicBezTo>
                  <a:cubicBezTo>
                    <a:pt x="2584" y="1138"/>
                    <a:pt x="2612" y="1101"/>
                    <a:pt x="2519" y="981"/>
                  </a:cubicBezTo>
                  <a:cubicBezTo>
                    <a:pt x="2399" y="832"/>
                    <a:pt x="2269" y="693"/>
                    <a:pt x="2121" y="573"/>
                  </a:cubicBezTo>
                  <a:cubicBezTo>
                    <a:pt x="1936" y="397"/>
                    <a:pt x="1741" y="230"/>
                    <a:pt x="1482" y="175"/>
                  </a:cubicBezTo>
                  <a:cubicBezTo>
                    <a:pt x="1195" y="101"/>
                    <a:pt x="898" y="54"/>
                    <a:pt x="611" y="17"/>
                  </a:cubicBezTo>
                  <a:cubicBezTo>
                    <a:pt x="556" y="13"/>
                    <a:pt x="457" y="1"/>
                    <a:pt x="3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2" name="Google Shape;1852;p28"/>
            <p:cNvSpPr/>
            <p:nvPr/>
          </p:nvSpPr>
          <p:spPr>
            <a:xfrm>
              <a:off x="8158346" y="2827257"/>
              <a:ext cx="67992" cy="39287"/>
            </a:xfrm>
            <a:custGeom>
              <a:avLst/>
              <a:gdLst/>
              <a:ahLst/>
              <a:cxnLst/>
              <a:rect l="l" t="t" r="r" b="b"/>
              <a:pathLst>
                <a:path w="649" h="375" extrusionOk="0">
                  <a:moveTo>
                    <a:pt x="199" y="0"/>
                  </a:moveTo>
                  <a:cubicBezTo>
                    <a:pt x="129" y="0"/>
                    <a:pt x="49" y="17"/>
                    <a:pt x="28" y="87"/>
                  </a:cubicBezTo>
                  <a:cubicBezTo>
                    <a:pt x="1" y="180"/>
                    <a:pt x="251" y="338"/>
                    <a:pt x="288" y="375"/>
                  </a:cubicBezTo>
                  <a:lnTo>
                    <a:pt x="380" y="319"/>
                  </a:lnTo>
                  <a:cubicBezTo>
                    <a:pt x="491" y="310"/>
                    <a:pt x="649" y="217"/>
                    <a:pt x="547" y="115"/>
                  </a:cubicBezTo>
                  <a:cubicBezTo>
                    <a:pt x="473" y="41"/>
                    <a:pt x="371" y="4"/>
                    <a:pt x="260" y="4"/>
                  </a:cubicBezTo>
                  <a:cubicBezTo>
                    <a:pt x="242" y="2"/>
                    <a:pt x="221" y="0"/>
                    <a:pt x="1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3" name="Google Shape;1853;p28"/>
            <p:cNvSpPr/>
            <p:nvPr/>
          </p:nvSpPr>
          <p:spPr>
            <a:xfrm>
              <a:off x="8299044" y="2698188"/>
              <a:ext cx="407641" cy="123727"/>
            </a:xfrm>
            <a:custGeom>
              <a:avLst/>
              <a:gdLst/>
              <a:ahLst/>
              <a:cxnLst/>
              <a:rect l="l" t="t" r="r" b="b"/>
              <a:pathLst>
                <a:path w="3891" h="1181" extrusionOk="0">
                  <a:moveTo>
                    <a:pt x="1777" y="1"/>
                  </a:moveTo>
                  <a:cubicBezTo>
                    <a:pt x="1719" y="1"/>
                    <a:pt x="1661" y="2"/>
                    <a:pt x="1603" y="4"/>
                  </a:cubicBezTo>
                  <a:cubicBezTo>
                    <a:pt x="1570" y="3"/>
                    <a:pt x="1536" y="2"/>
                    <a:pt x="1503" y="2"/>
                  </a:cubicBezTo>
                  <a:cubicBezTo>
                    <a:pt x="1279" y="2"/>
                    <a:pt x="1061" y="29"/>
                    <a:pt x="844" y="69"/>
                  </a:cubicBezTo>
                  <a:cubicBezTo>
                    <a:pt x="668" y="106"/>
                    <a:pt x="501" y="171"/>
                    <a:pt x="343" y="254"/>
                  </a:cubicBezTo>
                  <a:cubicBezTo>
                    <a:pt x="241" y="319"/>
                    <a:pt x="103" y="384"/>
                    <a:pt x="65" y="504"/>
                  </a:cubicBezTo>
                  <a:cubicBezTo>
                    <a:pt x="1" y="717"/>
                    <a:pt x="288" y="792"/>
                    <a:pt x="445" y="856"/>
                  </a:cubicBezTo>
                  <a:cubicBezTo>
                    <a:pt x="797" y="986"/>
                    <a:pt x="1168" y="1069"/>
                    <a:pt x="1547" y="1097"/>
                  </a:cubicBezTo>
                  <a:cubicBezTo>
                    <a:pt x="1733" y="1116"/>
                    <a:pt x="1918" y="1153"/>
                    <a:pt x="2103" y="1171"/>
                  </a:cubicBezTo>
                  <a:cubicBezTo>
                    <a:pt x="2162" y="1178"/>
                    <a:pt x="2221" y="1181"/>
                    <a:pt x="2280" y="1181"/>
                  </a:cubicBezTo>
                  <a:cubicBezTo>
                    <a:pt x="2388" y="1181"/>
                    <a:pt x="2496" y="1171"/>
                    <a:pt x="2603" y="1153"/>
                  </a:cubicBezTo>
                  <a:cubicBezTo>
                    <a:pt x="2872" y="1097"/>
                    <a:pt x="3122" y="967"/>
                    <a:pt x="3335" y="801"/>
                  </a:cubicBezTo>
                  <a:cubicBezTo>
                    <a:pt x="3511" y="662"/>
                    <a:pt x="3706" y="560"/>
                    <a:pt x="3891" y="421"/>
                  </a:cubicBezTo>
                  <a:lnTo>
                    <a:pt x="3409" y="319"/>
                  </a:lnTo>
                  <a:cubicBezTo>
                    <a:pt x="3252" y="199"/>
                    <a:pt x="3057" y="125"/>
                    <a:pt x="2863" y="106"/>
                  </a:cubicBezTo>
                  <a:cubicBezTo>
                    <a:pt x="2678" y="78"/>
                    <a:pt x="2483" y="51"/>
                    <a:pt x="2298" y="32"/>
                  </a:cubicBezTo>
                  <a:cubicBezTo>
                    <a:pt x="2124" y="11"/>
                    <a:pt x="1950" y="1"/>
                    <a:pt x="17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4" name="Google Shape;1854;p28"/>
            <p:cNvSpPr/>
            <p:nvPr/>
          </p:nvSpPr>
          <p:spPr>
            <a:xfrm>
              <a:off x="8048659" y="2861305"/>
              <a:ext cx="768661" cy="263379"/>
            </a:xfrm>
            <a:custGeom>
              <a:avLst/>
              <a:gdLst/>
              <a:ahLst/>
              <a:cxnLst/>
              <a:rect l="l" t="t" r="r" b="b"/>
              <a:pathLst>
                <a:path w="7337" h="2514" extrusionOk="0">
                  <a:moveTo>
                    <a:pt x="3550" y="1"/>
                  </a:moveTo>
                  <a:cubicBezTo>
                    <a:pt x="3347" y="1"/>
                    <a:pt x="3146" y="8"/>
                    <a:pt x="2946" y="22"/>
                  </a:cubicBezTo>
                  <a:cubicBezTo>
                    <a:pt x="2761" y="50"/>
                    <a:pt x="2576" y="77"/>
                    <a:pt x="2400" y="124"/>
                  </a:cubicBezTo>
                  <a:cubicBezTo>
                    <a:pt x="2279" y="151"/>
                    <a:pt x="2168" y="207"/>
                    <a:pt x="2048" y="235"/>
                  </a:cubicBezTo>
                  <a:cubicBezTo>
                    <a:pt x="1881" y="263"/>
                    <a:pt x="1724" y="309"/>
                    <a:pt x="1557" y="365"/>
                  </a:cubicBezTo>
                  <a:cubicBezTo>
                    <a:pt x="1390" y="429"/>
                    <a:pt x="1214" y="476"/>
                    <a:pt x="1038" y="550"/>
                  </a:cubicBezTo>
                  <a:cubicBezTo>
                    <a:pt x="751" y="642"/>
                    <a:pt x="464" y="763"/>
                    <a:pt x="195" y="892"/>
                  </a:cubicBezTo>
                  <a:cubicBezTo>
                    <a:pt x="75" y="939"/>
                    <a:pt x="1" y="1068"/>
                    <a:pt x="19" y="1198"/>
                  </a:cubicBezTo>
                  <a:cubicBezTo>
                    <a:pt x="29" y="1393"/>
                    <a:pt x="131" y="1569"/>
                    <a:pt x="288" y="1680"/>
                  </a:cubicBezTo>
                  <a:cubicBezTo>
                    <a:pt x="418" y="1782"/>
                    <a:pt x="547" y="1865"/>
                    <a:pt x="696" y="1930"/>
                  </a:cubicBezTo>
                  <a:cubicBezTo>
                    <a:pt x="825" y="1976"/>
                    <a:pt x="964" y="2004"/>
                    <a:pt x="1094" y="2050"/>
                  </a:cubicBezTo>
                  <a:cubicBezTo>
                    <a:pt x="1538" y="2189"/>
                    <a:pt x="2011" y="2236"/>
                    <a:pt x="2474" y="2300"/>
                  </a:cubicBezTo>
                  <a:cubicBezTo>
                    <a:pt x="3095" y="2402"/>
                    <a:pt x="3724" y="2467"/>
                    <a:pt x="4354" y="2486"/>
                  </a:cubicBezTo>
                  <a:cubicBezTo>
                    <a:pt x="4577" y="2495"/>
                    <a:pt x="4799" y="2513"/>
                    <a:pt x="5012" y="2513"/>
                  </a:cubicBezTo>
                  <a:cubicBezTo>
                    <a:pt x="5271" y="2513"/>
                    <a:pt x="5540" y="2495"/>
                    <a:pt x="5799" y="2486"/>
                  </a:cubicBezTo>
                  <a:cubicBezTo>
                    <a:pt x="5994" y="2476"/>
                    <a:pt x="6179" y="2449"/>
                    <a:pt x="6374" y="2439"/>
                  </a:cubicBezTo>
                  <a:cubicBezTo>
                    <a:pt x="6540" y="2430"/>
                    <a:pt x="6698" y="2402"/>
                    <a:pt x="6864" y="2356"/>
                  </a:cubicBezTo>
                  <a:cubicBezTo>
                    <a:pt x="7031" y="2282"/>
                    <a:pt x="7216" y="2171"/>
                    <a:pt x="7272" y="1995"/>
                  </a:cubicBezTo>
                  <a:cubicBezTo>
                    <a:pt x="7337" y="1754"/>
                    <a:pt x="7263" y="1550"/>
                    <a:pt x="7068" y="1365"/>
                  </a:cubicBezTo>
                  <a:cubicBezTo>
                    <a:pt x="6976" y="1272"/>
                    <a:pt x="6901" y="1198"/>
                    <a:pt x="6800" y="1124"/>
                  </a:cubicBezTo>
                  <a:cubicBezTo>
                    <a:pt x="6661" y="1022"/>
                    <a:pt x="6512" y="920"/>
                    <a:pt x="6364" y="837"/>
                  </a:cubicBezTo>
                  <a:cubicBezTo>
                    <a:pt x="6049" y="624"/>
                    <a:pt x="5697" y="439"/>
                    <a:pt x="5336" y="309"/>
                  </a:cubicBezTo>
                  <a:cubicBezTo>
                    <a:pt x="4956" y="170"/>
                    <a:pt x="4558" y="68"/>
                    <a:pt x="4160" y="22"/>
                  </a:cubicBezTo>
                  <a:cubicBezTo>
                    <a:pt x="3956" y="8"/>
                    <a:pt x="3752" y="1"/>
                    <a:pt x="35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5" name="Google Shape;1855;p28"/>
            <p:cNvSpPr/>
            <p:nvPr/>
          </p:nvSpPr>
          <p:spPr>
            <a:xfrm>
              <a:off x="7909009" y="3053023"/>
              <a:ext cx="251855" cy="88317"/>
            </a:xfrm>
            <a:custGeom>
              <a:avLst/>
              <a:gdLst/>
              <a:ahLst/>
              <a:cxnLst/>
              <a:rect l="l" t="t" r="r" b="b"/>
              <a:pathLst>
                <a:path w="2404" h="843" extrusionOk="0">
                  <a:moveTo>
                    <a:pt x="2393" y="794"/>
                  </a:moveTo>
                  <a:lnTo>
                    <a:pt x="2393" y="794"/>
                  </a:lnTo>
                  <a:cubicBezTo>
                    <a:pt x="2395" y="803"/>
                    <a:pt x="2397" y="813"/>
                    <a:pt x="2399" y="822"/>
                  </a:cubicBezTo>
                  <a:cubicBezTo>
                    <a:pt x="2403" y="809"/>
                    <a:pt x="2401" y="800"/>
                    <a:pt x="2393" y="794"/>
                  </a:cubicBezTo>
                  <a:close/>
                  <a:moveTo>
                    <a:pt x="1079" y="0"/>
                  </a:moveTo>
                  <a:cubicBezTo>
                    <a:pt x="942" y="0"/>
                    <a:pt x="807" y="19"/>
                    <a:pt x="676" y="54"/>
                  </a:cubicBezTo>
                  <a:cubicBezTo>
                    <a:pt x="482" y="100"/>
                    <a:pt x="259" y="118"/>
                    <a:pt x="93" y="230"/>
                  </a:cubicBezTo>
                  <a:cubicBezTo>
                    <a:pt x="9" y="294"/>
                    <a:pt x="0" y="415"/>
                    <a:pt x="74" y="489"/>
                  </a:cubicBezTo>
                  <a:cubicBezTo>
                    <a:pt x="158" y="554"/>
                    <a:pt x="250" y="591"/>
                    <a:pt x="343" y="609"/>
                  </a:cubicBezTo>
                  <a:cubicBezTo>
                    <a:pt x="482" y="646"/>
                    <a:pt x="630" y="693"/>
                    <a:pt x="769" y="730"/>
                  </a:cubicBezTo>
                  <a:cubicBezTo>
                    <a:pt x="1065" y="798"/>
                    <a:pt x="1370" y="842"/>
                    <a:pt x="1675" y="842"/>
                  </a:cubicBezTo>
                  <a:cubicBezTo>
                    <a:pt x="1703" y="842"/>
                    <a:pt x="1732" y="842"/>
                    <a:pt x="1760" y="841"/>
                  </a:cubicBezTo>
                  <a:cubicBezTo>
                    <a:pt x="1908" y="832"/>
                    <a:pt x="2056" y="813"/>
                    <a:pt x="2205" y="795"/>
                  </a:cubicBezTo>
                  <a:cubicBezTo>
                    <a:pt x="2252" y="790"/>
                    <a:pt x="2301" y="784"/>
                    <a:pt x="2338" y="784"/>
                  </a:cubicBezTo>
                  <a:cubicBezTo>
                    <a:pt x="2363" y="784"/>
                    <a:pt x="2382" y="787"/>
                    <a:pt x="2393" y="794"/>
                  </a:cubicBezTo>
                  <a:lnTo>
                    <a:pt x="2393" y="794"/>
                  </a:lnTo>
                  <a:cubicBezTo>
                    <a:pt x="2364" y="663"/>
                    <a:pt x="2373" y="585"/>
                    <a:pt x="2260" y="507"/>
                  </a:cubicBezTo>
                  <a:cubicBezTo>
                    <a:pt x="2168" y="452"/>
                    <a:pt x="2066" y="396"/>
                    <a:pt x="1973" y="350"/>
                  </a:cubicBezTo>
                  <a:cubicBezTo>
                    <a:pt x="1741" y="230"/>
                    <a:pt x="1501" y="54"/>
                    <a:pt x="1223" y="7"/>
                  </a:cubicBezTo>
                  <a:cubicBezTo>
                    <a:pt x="1175" y="2"/>
                    <a:pt x="1127" y="0"/>
                    <a:pt x="10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6" name="Google Shape;1856;p28"/>
            <p:cNvSpPr/>
            <p:nvPr/>
          </p:nvSpPr>
          <p:spPr>
            <a:xfrm>
              <a:off x="7776692" y="3037622"/>
              <a:ext cx="82869" cy="71554"/>
            </a:xfrm>
            <a:custGeom>
              <a:avLst/>
              <a:gdLst/>
              <a:ahLst/>
              <a:cxnLst/>
              <a:rect l="l" t="t" r="r" b="b"/>
              <a:pathLst>
                <a:path w="791" h="683" extrusionOk="0">
                  <a:moveTo>
                    <a:pt x="144" y="1"/>
                  </a:moveTo>
                  <a:cubicBezTo>
                    <a:pt x="64" y="1"/>
                    <a:pt x="1" y="39"/>
                    <a:pt x="13" y="145"/>
                  </a:cubicBezTo>
                  <a:cubicBezTo>
                    <a:pt x="22" y="210"/>
                    <a:pt x="50" y="265"/>
                    <a:pt x="77" y="321"/>
                  </a:cubicBezTo>
                  <a:cubicBezTo>
                    <a:pt x="115" y="386"/>
                    <a:pt x="152" y="451"/>
                    <a:pt x="198" y="516"/>
                  </a:cubicBezTo>
                  <a:cubicBezTo>
                    <a:pt x="245" y="590"/>
                    <a:pt x="348" y="600"/>
                    <a:pt x="443" y="600"/>
                  </a:cubicBezTo>
                  <a:cubicBezTo>
                    <a:pt x="477" y="600"/>
                    <a:pt x="511" y="599"/>
                    <a:pt x="541" y="599"/>
                  </a:cubicBezTo>
                  <a:lnTo>
                    <a:pt x="744" y="682"/>
                  </a:lnTo>
                  <a:cubicBezTo>
                    <a:pt x="772" y="608"/>
                    <a:pt x="791" y="525"/>
                    <a:pt x="781" y="451"/>
                  </a:cubicBezTo>
                  <a:cubicBezTo>
                    <a:pt x="763" y="441"/>
                    <a:pt x="763" y="423"/>
                    <a:pt x="744" y="404"/>
                  </a:cubicBezTo>
                  <a:cubicBezTo>
                    <a:pt x="633" y="238"/>
                    <a:pt x="476" y="108"/>
                    <a:pt x="291" y="34"/>
                  </a:cubicBezTo>
                  <a:cubicBezTo>
                    <a:pt x="243" y="14"/>
                    <a:pt x="191" y="1"/>
                    <a:pt x="1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7" name="Google Shape;1857;p28"/>
            <p:cNvSpPr/>
            <p:nvPr/>
          </p:nvSpPr>
          <p:spPr>
            <a:xfrm>
              <a:off x="6828896" y="3033851"/>
              <a:ext cx="988982" cy="183967"/>
            </a:xfrm>
            <a:custGeom>
              <a:avLst/>
              <a:gdLst/>
              <a:ahLst/>
              <a:cxnLst/>
              <a:rect l="l" t="t" r="r" b="b"/>
              <a:pathLst>
                <a:path w="9440" h="1756" extrusionOk="0">
                  <a:moveTo>
                    <a:pt x="3588" y="1"/>
                  </a:moveTo>
                  <a:cubicBezTo>
                    <a:pt x="3472" y="1"/>
                    <a:pt x="3357" y="5"/>
                    <a:pt x="3233" y="5"/>
                  </a:cubicBezTo>
                  <a:lnTo>
                    <a:pt x="2761" y="5"/>
                  </a:lnTo>
                  <a:cubicBezTo>
                    <a:pt x="2567" y="14"/>
                    <a:pt x="2372" y="51"/>
                    <a:pt x="2178" y="61"/>
                  </a:cubicBezTo>
                  <a:cubicBezTo>
                    <a:pt x="1640" y="107"/>
                    <a:pt x="1122" y="237"/>
                    <a:pt x="621" y="431"/>
                  </a:cubicBezTo>
                  <a:cubicBezTo>
                    <a:pt x="538" y="468"/>
                    <a:pt x="464" y="524"/>
                    <a:pt x="399" y="598"/>
                  </a:cubicBezTo>
                  <a:cubicBezTo>
                    <a:pt x="334" y="672"/>
                    <a:pt x="279" y="755"/>
                    <a:pt x="223" y="839"/>
                  </a:cubicBezTo>
                  <a:cubicBezTo>
                    <a:pt x="168" y="922"/>
                    <a:pt x="112" y="1015"/>
                    <a:pt x="66" y="1107"/>
                  </a:cubicBezTo>
                  <a:cubicBezTo>
                    <a:pt x="1" y="1209"/>
                    <a:pt x="10" y="1330"/>
                    <a:pt x="93" y="1422"/>
                  </a:cubicBezTo>
                  <a:cubicBezTo>
                    <a:pt x="186" y="1561"/>
                    <a:pt x="325" y="1654"/>
                    <a:pt x="492" y="1682"/>
                  </a:cubicBezTo>
                  <a:cubicBezTo>
                    <a:pt x="762" y="1720"/>
                    <a:pt x="1039" y="1739"/>
                    <a:pt x="1316" y="1739"/>
                  </a:cubicBezTo>
                  <a:cubicBezTo>
                    <a:pt x="1372" y="1739"/>
                    <a:pt x="1427" y="1739"/>
                    <a:pt x="1483" y="1737"/>
                  </a:cubicBezTo>
                  <a:cubicBezTo>
                    <a:pt x="2011" y="1737"/>
                    <a:pt x="2539" y="1709"/>
                    <a:pt x="3067" y="1663"/>
                  </a:cubicBezTo>
                  <a:cubicBezTo>
                    <a:pt x="3706" y="1607"/>
                    <a:pt x="4326" y="1552"/>
                    <a:pt x="4966" y="1552"/>
                  </a:cubicBezTo>
                  <a:cubicBezTo>
                    <a:pt x="5304" y="1552"/>
                    <a:pt x="5646" y="1546"/>
                    <a:pt x="5989" y="1546"/>
                  </a:cubicBezTo>
                  <a:cubicBezTo>
                    <a:pt x="6246" y="1546"/>
                    <a:pt x="6504" y="1549"/>
                    <a:pt x="6763" y="1561"/>
                  </a:cubicBezTo>
                  <a:cubicBezTo>
                    <a:pt x="7050" y="1570"/>
                    <a:pt x="7337" y="1589"/>
                    <a:pt x="7624" y="1617"/>
                  </a:cubicBezTo>
                  <a:cubicBezTo>
                    <a:pt x="7846" y="1635"/>
                    <a:pt x="8050" y="1672"/>
                    <a:pt x="8263" y="1691"/>
                  </a:cubicBezTo>
                  <a:cubicBezTo>
                    <a:pt x="8522" y="1705"/>
                    <a:pt x="8782" y="1756"/>
                    <a:pt x="9105" y="1756"/>
                  </a:cubicBezTo>
                  <a:cubicBezTo>
                    <a:pt x="9209" y="1756"/>
                    <a:pt x="9320" y="1751"/>
                    <a:pt x="9439" y="1737"/>
                  </a:cubicBezTo>
                  <a:cubicBezTo>
                    <a:pt x="8698" y="1283"/>
                    <a:pt x="7967" y="839"/>
                    <a:pt x="7124" y="533"/>
                  </a:cubicBezTo>
                  <a:cubicBezTo>
                    <a:pt x="6216" y="200"/>
                    <a:pt x="5262" y="33"/>
                    <a:pt x="4299" y="33"/>
                  </a:cubicBezTo>
                  <a:cubicBezTo>
                    <a:pt x="4113" y="33"/>
                    <a:pt x="3947" y="14"/>
                    <a:pt x="3761" y="5"/>
                  </a:cubicBezTo>
                  <a:cubicBezTo>
                    <a:pt x="3703" y="2"/>
                    <a:pt x="3645" y="1"/>
                    <a:pt x="35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8" name="Google Shape;1858;p28"/>
            <p:cNvSpPr/>
            <p:nvPr/>
          </p:nvSpPr>
          <p:spPr>
            <a:xfrm>
              <a:off x="7966210" y="3117033"/>
              <a:ext cx="865673" cy="146671"/>
            </a:xfrm>
            <a:custGeom>
              <a:avLst/>
              <a:gdLst/>
              <a:ahLst/>
              <a:cxnLst/>
              <a:rect l="l" t="t" r="r" b="b"/>
              <a:pathLst>
                <a:path w="8263" h="1400" extrusionOk="0">
                  <a:moveTo>
                    <a:pt x="3746" y="1"/>
                  </a:moveTo>
                  <a:cubicBezTo>
                    <a:pt x="3332" y="1"/>
                    <a:pt x="2918" y="33"/>
                    <a:pt x="2511" y="100"/>
                  </a:cubicBezTo>
                  <a:cubicBezTo>
                    <a:pt x="2168" y="156"/>
                    <a:pt x="1825" y="239"/>
                    <a:pt x="1501" y="369"/>
                  </a:cubicBezTo>
                  <a:cubicBezTo>
                    <a:pt x="1260" y="452"/>
                    <a:pt x="1038" y="563"/>
                    <a:pt x="806" y="656"/>
                  </a:cubicBezTo>
                  <a:cubicBezTo>
                    <a:pt x="686" y="702"/>
                    <a:pt x="566" y="758"/>
                    <a:pt x="454" y="823"/>
                  </a:cubicBezTo>
                  <a:cubicBezTo>
                    <a:pt x="390" y="869"/>
                    <a:pt x="315" y="906"/>
                    <a:pt x="251" y="952"/>
                  </a:cubicBezTo>
                  <a:cubicBezTo>
                    <a:pt x="204" y="989"/>
                    <a:pt x="167" y="1026"/>
                    <a:pt x="130" y="1064"/>
                  </a:cubicBezTo>
                  <a:cubicBezTo>
                    <a:pt x="84" y="1101"/>
                    <a:pt x="56" y="1138"/>
                    <a:pt x="38" y="1184"/>
                  </a:cubicBezTo>
                  <a:cubicBezTo>
                    <a:pt x="28" y="1202"/>
                    <a:pt x="1" y="1212"/>
                    <a:pt x="19" y="1240"/>
                  </a:cubicBezTo>
                  <a:cubicBezTo>
                    <a:pt x="25" y="1246"/>
                    <a:pt x="39" y="1248"/>
                    <a:pt x="54" y="1248"/>
                  </a:cubicBezTo>
                  <a:cubicBezTo>
                    <a:pt x="85" y="1248"/>
                    <a:pt x="124" y="1240"/>
                    <a:pt x="130" y="1240"/>
                  </a:cubicBezTo>
                  <a:cubicBezTo>
                    <a:pt x="251" y="1240"/>
                    <a:pt x="371" y="1212"/>
                    <a:pt x="491" y="1212"/>
                  </a:cubicBezTo>
                  <a:lnTo>
                    <a:pt x="1038" y="1212"/>
                  </a:lnTo>
                  <a:cubicBezTo>
                    <a:pt x="1233" y="1204"/>
                    <a:pt x="1427" y="1200"/>
                    <a:pt x="1620" y="1200"/>
                  </a:cubicBezTo>
                  <a:cubicBezTo>
                    <a:pt x="2086" y="1200"/>
                    <a:pt x="2549" y="1220"/>
                    <a:pt x="3020" y="1240"/>
                  </a:cubicBezTo>
                  <a:cubicBezTo>
                    <a:pt x="3715" y="1267"/>
                    <a:pt x="4400" y="1277"/>
                    <a:pt x="5095" y="1277"/>
                  </a:cubicBezTo>
                  <a:cubicBezTo>
                    <a:pt x="5333" y="1277"/>
                    <a:pt x="5571" y="1271"/>
                    <a:pt x="5808" y="1271"/>
                  </a:cubicBezTo>
                  <a:cubicBezTo>
                    <a:pt x="5985" y="1271"/>
                    <a:pt x="6161" y="1274"/>
                    <a:pt x="6336" y="1286"/>
                  </a:cubicBezTo>
                  <a:cubicBezTo>
                    <a:pt x="6697" y="1314"/>
                    <a:pt x="7049" y="1360"/>
                    <a:pt x="7411" y="1397"/>
                  </a:cubicBezTo>
                  <a:cubicBezTo>
                    <a:pt x="7431" y="1399"/>
                    <a:pt x="7452" y="1399"/>
                    <a:pt x="7472" y="1399"/>
                  </a:cubicBezTo>
                  <a:cubicBezTo>
                    <a:pt x="7688" y="1399"/>
                    <a:pt x="7890" y="1313"/>
                    <a:pt x="8263" y="1212"/>
                  </a:cubicBezTo>
                  <a:cubicBezTo>
                    <a:pt x="8087" y="1165"/>
                    <a:pt x="7920" y="1101"/>
                    <a:pt x="7763" y="1026"/>
                  </a:cubicBezTo>
                  <a:cubicBezTo>
                    <a:pt x="7522" y="925"/>
                    <a:pt x="7290" y="795"/>
                    <a:pt x="7049" y="702"/>
                  </a:cubicBezTo>
                  <a:cubicBezTo>
                    <a:pt x="6799" y="600"/>
                    <a:pt x="6512" y="508"/>
                    <a:pt x="6244" y="415"/>
                  </a:cubicBezTo>
                  <a:cubicBezTo>
                    <a:pt x="5864" y="285"/>
                    <a:pt x="5465" y="184"/>
                    <a:pt x="5067" y="109"/>
                  </a:cubicBezTo>
                  <a:cubicBezTo>
                    <a:pt x="4632" y="38"/>
                    <a:pt x="4189" y="1"/>
                    <a:pt x="37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9" name="Google Shape;1859;p28"/>
            <p:cNvSpPr/>
            <p:nvPr/>
          </p:nvSpPr>
          <p:spPr>
            <a:xfrm>
              <a:off x="4806647" y="2941461"/>
              <a:ext cx="1924393" cy="305487"/>
            </a:xfrm>
            <a:custGeom>
              <a:avLst/>
              <a:gdLst/>
              <a:ahLst/>
              <a:cxnLst/>
              <a:rect l="l" t="t" r="r" b="b"/>
              <a:pathLst>
                <a:path w="18989" h="2916" extrusionOk="0">
                  <a:moveTo>
                    <a:pt x="9550" y="1"/>
                  </a:moveTo>
                  <a:cubicBezTo>
                    <a:pt x="9448" y="1"/>
                    <a:pt x="9346" y="6"/>
                    <a:pt x="9245" y="16"/>
                  </a:cubicBezTo>
                  <a:cubicBezTo>
                    <a:pt x="8893" y="53"/>
                    <a:pt x="8550" y="137"/>
                    <a:pt x="8217" y="266"/>
                  </a:cubicBezTo>
                  <a:cubicBezTo>
                    <a:pt x="7957" y="378"/>
                    <a:pt x="7726" y="535"/>
                    <a:pt x="7522" y="730"/>
                  </a:cubicBezTo>
                  <a:cubicBezTo>
                    <a:pt x="7263" y="989"/>
                    <a:pt x="7031" y="1285"/>
                    <a:pt x="6846" y="1609"/>
                  </a:cubicBezTo>
                  <a:cubicBezTo>
                    <a:pt x="6772" y="1739"/>
                    <a:pt x="6707" y="1887"/>
                    <a:pt x="6660" y="2045"/>
                  </a:cubicBezTo>
                  <a:cubicBezTo>
                    <a:pt x="6623" y="2128"/>
                    <a:pt x="6586" y="2230"/>
                    <a:pt x="6559" y="2323"/>
                  </a:cubicBezTo>
                  <a:cubicBezTo>
                    <a:pt x="6549" y="2388"/>
                    <a:pt x="6522" y="2665"/>
                    <a:pt x="6447" y="2684"/>
                  </a:cubicBezTo>
                  <a:cubicBezTo>
                    <a:pt x="6410" y="2554"/>
                    <a:pt x="6318" y="2452"/>
                    <a:pt x="6207" y="2397"/>
                  </a:cubicBezTo>
                  <a:cubicBezTo>
                    <a:pt x="6172" y="2376"/>
                    <a:pt x="6132" y="2366"/>
                    <a:pt x="6091" y="2366"/>
                  </a:cubicBezTo>
                  <a:cubicBezTo>
                    <a:pt x="6077" y="2366"/>
                    <a:pt x="6063" y="2367"/>
                    <a:pt x="6049" y="2369"/>
                  </a:cubicBezTo>
                  <a:cubicBezTo>
                    <a:pt x="5984" y="2369"/>
                    <a:pt x="5966" y="2397"/>
                    <a:pt x="5910" y="2415"/>
                  </a:cubicBezTo>
                  <a:cubicBezTo>
                    <a:pt x="5898" y="2418"/>
                    <a:pt x="5885" y="2419"/>
                    <a:pt x="5871" y="2419"/>
                  </a:cubicBezTo>
                  <a:cubicBezTo>
                    <a:pt x="5835" y="2419"/>
                    <a:pt x="5796" y="2410"/>
                    <a:pt x="5762" y="2397"/>
                  </a:cubicBezTo>
                  <a:cubicBezTo>
                    <a:pt x="5619" y="2351"/>
                    <a:pt x="5468" y="2329"/>
                    <a:pt x="5316" y="2329"/>
                  </a:cubicBezTo>
                  <a:cubicBezTo>
                    <a:pt x="5252" y="2329"/>
                    <a:pt x="5187" y="2333"/>
                    <a:pt x="5123" y="2341"/>
                  </a:cubicBezTo>
                  <a:cubicBezTo>
                    <a:pt x="4901" y="2369"/>
                    <a:pt x="4678" y="2415"/>
                    <a:pt x="4465" y="2480"/>
                  </a:cubicBezTo>
                  <a:cubicBezTo>
                    <a:pt x="4400" y="2499"/>
                    <a:pt x="4317" y="2536"/>
                    <a:pt x="4252" y="2554"/>
                  </a:cubicBezTo>
                  <a:cubicBezTo>
                    <a:pt x="4224" y="2573"/>
                    <a:pt x="4197" y="2573"/>
                    <a:pt x="4187" y="2601"/>
                  </a:cubicBezTo>
                  <a:cubicBezTo>
                    <a:pt x="4011" y="2508"/>
                    <a:pt x="3835" y="2434"/>
                    <a:pt x="3659" y="2388"/>
                  </a:cubicBezTo>
                  <a:cubicBezTo>
                    <a:pt x="3325" y="2310"/>
                    <a:pt x="2987" y="2273"/>
                    <a:pt x="2647" y="2273"/>
                  </a:cubicBezTo>
                  <a:cubicBezTo>
                    <a:pt x="2497" y="2273"/>
                    <a:pt x="2346" y="2281"/>
                    <a:pt x="2196" y="2295"/>
                  </a:cubicBezTo>
                  <a:cubicBezTo>
                    <a:pt x="2001" y="2304"/>
                    <a:pt x="1816" y="2332"/>
                    <a:pt x="1612" y="2369"/>
                  </a:cubicBezTo>
                  <a:cubicBezTo>
                    <a:pt x="1418" y="2397"/>
                    <a:pt x="1223" y="2462"/>
                    <a:pt x="1020" y="2499"/>
                  </a:cubicBezTo>
                  <a:cubicBezTo>
                    <a:pt x="945" y="2517"/>
                    <a:pt x="862" y="2536"/>
                    <a:pt x="788" y="2545"/>
                  </a:cubicBezTo>
                  <a:cubicBezTo>
                    <a:pt x="751" y="2545"/>
                    <a:pt x="714" y="2545"/>
                    <a:pt x="686" y="2554"/>
                  </a:cubicBezTo>
                  <a:cubicBezTo>
                    <a:pt x="677" y="2564"/>
                    <a:pt x="1" y="2916"/>
                    <a:pt x="1" y="2916"/>
                  </a:cubicBezTo>
                  <a:lnTo>
                    <a:pt x="18989" y="2916"/>
                  </a:lnTo>
                  <a:cubicBezTo>
                    <a:pt x="18980" y="2795"/>
                    <a:pt x="18952" y="2665"/>
                    <a:pt x="18906" y="2554"/>
                  </a:cubicBezTo>
                  <a:cubicBezTo>
                    <a:pt x="18878" y="2406"/>
                    <a:pt x="18804" y="2286"/>
                    <a:pt x="18693" y="2193"/>
                  </a:cubicBezTo>
                  <a:cubicBezTo>
                    <a:pt x="18600" y="2110"/>
                    <a:pt x="18489" y="2045"/>
                    <a:pt x="18378" y="1999"/>
                  </a:cubicBezTo>
                  <a:cubicBezTo>
                    <a:pt x="18319" y="1987"/>
                    <a:pt x="18260" y="1981"/>
                    <a:pt x="18203" y="1981"/>
                  </a:cubicBezTo>
                  <a:cubicBezTo>
                    <a:pt x="18078" y="1981"/>
                    <a:pt x="17957" y="2009"/>
                    <a:pt x="17850" y="2073"/>
                  </a:cubicBezTo>
                  <a:cubicBezTo>
                    <a:pt x="17720" y="2137"/>
                    <a:pt x="17609" y="2230"/>
                    <a:pt x="17525" y="2341"/>
                  </a:cubicBezTo>
                  <a:cubicBezTo>
                    <a:pt x="17488" y="2397"/>
                    <a:pt x="17470" y="2452"/>
                    <a:pt x="17442" y="2489"/>
                  </a:cubicBezTo>
                  <a:cubicBezTo>
                    <a:pt x="17414" y="2536"/>
                    <a:pt x="17377" y="2545"/>
                    <a:pt x="17377" y="2601"/>
                  </a:cubicBezTo>
                  <a:cubicBezTo>
                    <a:pt x="17368" y="2604"/>
                    <a:pt x="17359" y="2605"/>
                    <a:pt x="17350" y="2605"/>
                  </a:cubicBezTo>
                  <a:cubicBezTo>
                    <a:pt x="17301" y="2605"/>
                    <a:pt x="17249" y="2570"/>
                    <a:pt x="17211" y="2554"/>
                  </a:cubicBezTo>
                  <a:cubicBezTo>
                    <a:pt x="17155" y="2530"/>
                    <a:pt x="17099" y="2517"/>
                    <a:pt x="17044" y="2517"/>
                  </a:cubicBezTo>
                  <a:cubicBezTo>
                    <a:pt x="17016" y="2517"/>
                    <a:pt x="16988" y="2520"/>
                    <a:pt x="16960" y="2526"/>
                  </a:cubicBezTo>
                  <a:cubicBezTo>
                    <a:pt x="16896" y="2536"/>
                    <a:pt x="16840" y="2601"/>
                    <a:pt x="16784" y="2628"/>
                  </a:cubicBezTo>
                  <a:cubicBezTo>
                    <a:pt x="16757" y="2647"/>
                    <a:pt x="16757" y="2647"/>
                    <a:pt x="16720" y="2647"/>
                  </a:cubicBezTo>
                  <a:cubicBezTo>
                    <a:pt x="16664" y="2638"/>
                    <a:pt x="16608" y="2619"/>
                    <a:pt x="16562" y="2601"/>
                  </a:cubicBezTo>
                  <a:cubicBezTo>
                    <a:pt x="16460" y="2580"/>
                    <a:pt x="16359" y="2569"/>
                    <a:pt x="16258" y="2569"/>
                  </a:cubicBezTo>
                  <a:cubicBezTo>
                    <a:pt x="16047" y="2569"/>
                    <a:pt x="15840" y="2615"/>
                    <a:pt x="15645" y="2702"/>
                  </a:cubicBezTo>
                  <a:cubicBezTo>
                    <a:pt x="15612" y="2715"/>
                    <a:pt x="15591" y="2720"/>
                    <a:pt x="15573" y="2720"/>
                  </a:cubicBezTo>
                  <a:cubicBezTo>
                    <a:pt x="15551" y="2720"/>
                    <a:pt x="15533" y="2713"/>
                    <a:pt x="15497" y="2702"/>
                  </a:cubicBezTo>
                  <a:cubicBezTo>
                    <a:pt x="15358" y="2675"/>
                    <a:pt x="15210" y="2684"/>
                    <a:pt x="15071" y="2656"/>
                  </a:cubicBezTo>
                  <a:cubicBezTo>
                    <a:pt x="14997" y="2652"/>
                    <a:pt x="14925" y="2649"/>
                    <a:pt x="14853" y="2649"/>
                  </a:cubicBezTo>
                  <a:cubicBezTo>
                    <a:pt x="14781" y="2649"/>
                    <a:pt x="14710" y="2652"/>
                    <a:pt x="14636" y="2656"/>
                  </a:cubicBezTo>
                  <a:cubicBezTo>
                    <a:pt x="14598" y="2652"/>
                    <a:pt x="14559" y="2649"/>
                    <a:pt x="14520" y="2649"/>
                  </a:cubicBezTo>
                  <a:cubicBezTo>
                    <a:pt x="14480" y="2649"/>
                    <a:pt x="14441" y="2652"/>
                    <a:pt x="14404" y="2656"/>
                  </a:cubicBezTo>
                  <a:cubicBezTo>
                    <a:pt x="14339" y="2665"/>
                    <a:pt x="14284" y="2675"/>
                    <a:pt x="14228" y="2675"/>
                  </a:cubicBezTo>
                  <a:cubicBezTo>
                    <a:pt x="14126" y="2675"/>
                    <a:pt x="14033" y="2675"/>
                    <a:pt x="13941" y="2693"/>
                  </a:cubicBezTo>
                  <a:cubicBezTo>
                    <a:pt x="13856" y="2700"/>
                    <a:pt x="13775" y="2706"/>
                    <a:pt x="13693" y="2706"/>
                  </a:cubicBezTo>
                  <a:cubicBezTo>
                    <a:pt x="13659" y="2706"/>
                    <a:pt x="13624" y="2705"/>
                    <a:pt x="13589" y="2702"/>
                  </a:cubicBezTo>
                  <a:cubicBezTo>
                    <a:pt x="13554" y="2705"/>
                    <a:pt x="13519" y="2706"/>
                    <a:pt x="13485" y="2706"/>
                  </a:cubicBezTo>
                  <a:cubicBezTo>
                    <a:pt x="13390" y="2706"/>
                    <a:pt x="13295" y="2698"/>
                    <a:pt x="13200" y="2684"/>
                  </a:cubicBezTo>
                  <a:cubicBezTo>
                    <a:pt x="13144" y="2665"/>
                    <a:pt x="13135" y="2665"/>
                    <a:pt x="13098" y="2628"/>
                  </a:cubicBezTo>
                  <a:cubicBezTo>
                    <a:pt x="12978" y="2480"/>
                    <a:pt x="12913" y="2295"/>
                    <a:pt x="12802" y="2147"/>
                  </a:cubicBezTo>
                  <a:cubicBezTo>
                    <a:pt x="12413" y="1545"/>
                    <a:pt x="11912" y="1026"/>
                    <a:pt x="11338" y="609"/>
                  </a:cubicBezTo>
                  <a:cubicBezTo>
                    <a:pt x="11032" y="387"/>
                    <a:pt x="10690" y="211"/>
                    <a:pt x="10328" y="109"/>
                  </a:cubicBezTo>
                  <a:cubicBezTo>
                    <a:pt x="10075" y="36"/>
                    <a:pt x="9812" y="1"/>
                    <a:pt x="955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0" name="Google Shape;1860;p28"/>
            <p:cNvSpPr/>
            <p:nvPr/>
          </p:nvSpPr>
          <p:spPr>
            <a:xfrm>
              <a:off x="4624250" y="3156424"/>
              <a:ext cx="4686138" cy="119642"/>
            </a:xfrm>
            <a:custGeom>
              <a:avLst/>
              <a:gdLst/>
              <a:ahLst/>
              <a:cxnLst/>
              <a:rect l="l" t="t" r="r" b="b"/>
              <a:pathLst>
                <a:path w="44730" h="1142" extrusionOk="0">
                  <a:moveTo>
                    <a:pt x="26797" y="1"/>
                  </a:moveTo>
                  <a:cubicBezTo>
                    <a:pt x="26491" y="1"/>
                    <a:pt x="26186" y="4"/>
                    <a:pt x="25880" y="21"/>
                  </a:cubicBezTo>
                  <a:cubicBezTo>
                    <a:pt x="25018" y="67"/>
                    <a:pt x="24176" y="169"/>
                    <a:pt x="23333" y="289"/>
                  </a:cubicBezTo>
                  <a:cubicBezTo>
                    <a:pt x="23110" y="317"/>
                    <a:pt x="22897" y="373"/>
                    <a:pt x="22684" y="400"/>
                  </a:cubicBezTo>
                  <a:cubicBezTo>
                    <a:pt x="22508" y="419"/>
                    <a:pt x="22323" y="428"/>
                    <a:pt x="22147" y="447"/>
                  </a:cubicBezTo>
                  <a:cubicBezTo>
                    <a:pt x="21878" y="484"/>
                    <a:pt x="21610" y="512"/>
                    <a:pt x="21341" y="530"/>
                  </a:cubicBezTo>
                  <a:cubicBezTo>
                    <a:pt x="20739" y="558"/>
                    <a:pt x="20137" y="604"/>
                    <a:pt x="19526" y="604"/>
                  </a:cubicBezTo>
                  <a:cubicBezTo>
                    <a:pt x="18831" y="604"/>
                    <a:pt x="18127" y="632"/>
                    <a:pt x="17432" y="632"/>
                  </a:cubicBezTo>
                  <a:cubicBezTo>
                    <a:pt x="17053" y="632"/>
                    <a:pt x="16664" y="660"/>
                    <a:pt x="16275" y="678"/>
                  </a:cubicBezTo>
                  <a:cubicBezTo>
                    <a:pt x="16222" y="681"/>
                    <a:pt x="16169" y="682"/>
                    <a:pt x="16115" y="682"/>
                  </a:cubicBezTo>
                  <a:cubicBezTo>
                    <a:pt x="16009" y="682"/>
                    <a:pt x="15904" y="678"/>
                    <a:pt x="15812" y="678"/>
                  </a:cubicBezTo>
                  <a:cubicBezTo>
                    <a:pt x="15673" y="678"/>
                    <a:pt x="15543" y="697"/>
                    <a:pt x="15404" y="706"/>
                  </a:cubicBezTo>
                  <a:cubicBezTo>
                    <a:pt x="15313" y="711"/>
                    <a:pt x="15238" y="727"/>
                    <a:pt x="15167" y="727"/>
                  </a:cubicBezTo>
                  <a:cubicBezTo>
                    <a:pt x="15108" y="727"/>
                    <a:pt x="15050" y="716"/>
                    <a:pt x="14987" y="678"/>
                  </a:cubicBezTo>
                  <a:cubicBezTo>
                    <a:pt x="14904" y="604"/>
                    <a:pt x="14802" y="539"/>
                    <a:pt x="14691" y="493"/>
                  </a:cubicBezTo>
                  <a:cubicBezTo>
                    <a:pt x="14496" y="428"/>
                    <a:pt x="14302" y="382"/>
                    <a:pt x="14098" y="363"/>
                  </a:cubicBezTo>
                  <a:cubicBezTo>
                    <a:pt x="13866" y="336"/>
                    <a:pt x="13635" y="271"/>
                    <a:pt x="13403" y="234"/>
                  </a:cubicBezTo>
                  <a:cubicBezTo>
                    <a:pt x="13246" y="206"/>
                    <a:pt x="13098" y="197"/>
                    <a:pt x="12949" y="187"/>
                  </a:cubicBezTo>
                  <a:cubicBezTo>
                    <a:pt x="12764" y="178"/>
                    <a:pt x="12579" y="150"/>
                    <a:pt x="12394" y="132"/>
                  </a:cubicBezTo>
                  <a:cubicBezTo>
                    <a:pt x="12311" y="129"/>
                    <a:pt x="12228" y="127"/>
                    <a:pt x="12145" y="127"/>
                  </a:cubicBezTo>
                  <a:cubicBezTo>
                    <a:pt x="11737" y="127"/>
                    <a:pt x="11329" y="164"/>
                    <a:pt x="10921" y="234"/>
                  </a:cubicBezTo>
                  <a:cubicBezTo>
                    <a:pt x="10736" y="261"/>
                    <a:pt x="10523" y="280"/>
                    <a:pt x="10347" y="317"/>
                  </a:cubicBezTo>
                  <a:cubicBezTo>
                    <a:pt x="10171" y="354"/>
                    <a:pt x="9995" y="400"/>
                    <a:pt x="9809" y="419"/>
                  </a:cubicBezTo>
                  <a:cubicBezTo>
                    <a:pt x="9338" y="471"/>
                    <a:pt x="8860" y="499"/>
                    <a:pt x="8381" y="499"/>
                  </a:cubicBezTo>
                  <a:cubicBezTo>
                    <a:pt x="8258" y="499"/>
                    <a:pt x="8135" y="497"/>
                    <a:pt x="8012" y="493"/>
                  </a:cubicBezTo>
                  <a:cubicBezTo>
                    <a:pt x="7688" y="493"/>
                    <a:pt x="7373" y="512"/>
                    <a:pt x="7049" y="539"/>
                  </a:cubicBezTo>
                  <a:cubicBezTo>
                    <a:pt x="6972" y="545"/>
                    <a:pt x="6894" y="548"/>
                    <a:pt x="6815" y="548"/>
                  </a:cubicBezTo>
                  <a:cubicBezTo>
                    <a:pt x="6658" y="548"/>
                    <a:pt x="6500" y="539"/>
                    <a:pt x="6345" y="539"/>
                  </a:cubicBezTo>
                  <a:cubicBezTo>
                    <a:pt x="6051" y="539"/>
                    <a:pt x="5782" y="652"/>
                    <a:pt x="5491" y="652"/>
                  </a:cubicBezTo>
                  <a:cubicBezTo>
                    <a:pt x="5470" y="652"/>
                    <a:pt x="5449" y="652"/>
                    <a:pt x="5428" y="650"/>
                  </a:cubicBezTo>
                  <a:cubicBezTo>
                    <a:pt x="5178" y="641"/>
                    <a:pt x="4919" y="586"/>
                    <a:pt x="4669" y="567"/>
                  </a:cubicBezTo>
                  <a:cubicBezTo>
                    <a:pt x="4459" y="542"/>
                    <a:pt x="4249" y="530"/>
                    <a:pt x="4039" y="530"/>
                  </a:cubicBezTo>
                  <a:cubicBezTo>
                    <a:pt x="3934" y="530"/>
                    <a:pt x="3829" y="533"/>
                    <a:pt x="3724" y="539"/>
                  </a:cubicBezTo>
                  <a:cubicBezTo>
                    <a:pt x="3103" y="576"/>
                    <a:pt x="2501" y="697"/>
                    <a:pt x="1918" y="882"/>
                  </a:cubicBezTo>
                  <a:cubicBezTo>
                    <a:pt x="1825" y="882"/>
                    <a:pt x="1742" y="882"/>
                    <a:pt x="1649" y="901"/>
                  </a:cubicBezTo>
                  <a:cubicBezTo>
                    <a:pt x="1637" y="904"/>
                    <a:pt x="1622" y="905"/>
                    <a:pt x="1607" y="905"/>
                  </a:cubicBezTo>
                  <a:cubicBezTo>
                    <a:pt x="1576" y="905"/>
                    <a:pt x="1541" y="901"/>
                    <a:pt x="1510" y="901"/>
                  </a:cubicBezTo>
                  <a:cubicBezTo>
                    <a:pt x="1455" y="901"/>
                    <a:pt x="1417" y="928"/>
                    <a:pt x="1362" y="928"/>
                  </a:cubicBezTo>
                  <a:cubicBezTo>
                    <a:pt x="1279" y="947"/>
                    <a:pt x="1186" y="947"/>
                    <a:pt x="1103" y="965"/>
                  </a:cubicBezTo>
                  <a:cubicBezTo>
                    <a:pt x="982" y="993"/>
                    <a:pt x="862" y="1030"/>
                    <a:pt x="751" y="1058"/>
                  </a:cubicBezTo>
                  <a:cubicBezTo>
                    <a:pt x="500" y="1123"/>
                    <a:pt x="250" y="1141"/>
                    <a:pt x="0" y="1141"/>
                  </a:cubicBezTo>
                  <a:lnTo>
                    <a:pt x="44711" y="1141"/>
                  </a:lnTo>
                  <a:cubicBezTo>
                    <a:pt x="44729" y="1049"/>
                    <a:pt x="44683" y="956"/>
                    <a:pt x="44600" y="910"/>
                  </a:cubicBezTo>
                  <a:cubicBezTo>
                    <a:pt x="44516" y="836"/>
                    <a:pt x="44424" y="789"/>
                    <a:pt x="44340" y="706"/>
                  </a:cubicBezTo>
                  <a:cubicBezTo>
                    <a:pt x="44248" y="632"/>
                    <a:pt x="44155" y="567"/>
                    <a:pt x="44072" y="502"/>
                  </a:cubicBezTo>
                  <a:cubicBezTo>
                    <a:pt x="43997" y="428"/>
                    <a:pt x="43905" y="363"/>
                    <a:pt x="43812" y="317"/>
                  </a:cubicBezTo>
                  <a:cubicBezTo>
                    <a:pt x="43451" y="141"/>
                    <a:pt x="42988" y="123"/>
                    <a:pt x="42599" y="123"/>
                  </a:cubicBezTo>
                  <a:cubicBezTo>
                    <a:pt x="41886" y="123"/>
                    <a:pt x="41246" y="419"/>
                    <a:pt x="40533" y="419"/>
                  </a:cubicBezTo>
                  <a:cubicBezTo>
                    <a:pt x="39885" y="419"/>
                    <a:pt x="39255" y="502"/>
                    <a:pt x="38607" y="558"/>
                  </a:cubicBezTo>
                  <a:cubicBezTo>
                    <a:pt x="38375" y="576"/>
                    <a:pt x="38134" y="613"/>
                    <a:pt x="37903" y="623"/>
                  </a:cubicBezTo>
                  <a:cubicBezTo>
                    <a:pt x="37810" y="632"/>
                    <a:pt x="37715" y="632"/>
                    <a:pt x="37620" y="632"/>
                  </a:cubicBezTo>
                  <a:cubicBezTo>
                    <a:pt x="37525" y="632"/>
                    <a:pt x="37430" y="632"/>
                    <a:pt x="37338" y="641"/>
                  </a:cubicBezTo>
                  <a:cubicBezTo>
                    <a:pt x="36967" y="660"/>
                    <a:pt x="36606" y="650"/>
                    <a:pt x="36245" y="678"/>
                  </a:cubicBezTo>
                  <a:cubicBezTo>
                    <a:pt x="36078" y="690"/>
                    <a:pt x="35910" y="694"/>
                    <a:pt x="35742" y="694"/>
                  </a:cubicBezTo>
                  <a:cubicBezTo>
                    <a:pt x="35518" y="694"/>
                    <a:pt x="35295" y="688"/>
                    <a:pt x="35078" y="688"/>
                  </a:cubicBezTo>
                  <a:cubicBezTo>
                    <a:pt x="34882" y="688"/>
                    <a:pt x="34686" y="694"/>
                    <a:pt x="34492" y="694"/>
                  </a:cubicBezTo>
                  <a:cubicBezTo>
                    <a:pt x="34346" y="694"/>
                    <a:pt x="34202" y="690"/>
                    <a:pt x="34059" y="678"/>
                  </a:cubicBezTo>
                  <a:cubicBezTo>
                    <a:pt x="33383" y="623"/>
                    <a:pt x="32716" y="530"/>
                    <a:pt x="32049" y="447"/>
                  </a:cubicBezTo>
                  <a:cubicBezTo>
                    <a:pt x="31021" y="326"/>
                    <a:pt x="30002" y="243"/>
                    <a:pt x="28983" y="95"/>
                  </a:cubicBezTo>
                  <a:cubicBezTo>
                    <a:pt x="28509" y="37"/>
                    <a:pt x="28042" y="1"/>
                    <a:pt x="27570" y="1"/>
                  </a:cubicBezTo>
                  <a:cubicBezTo>
                    <a:pt x="27516" y="1"/>
                    <a:pt x="27462" y="1"/>
                    <a:pt x="27408" y="2"/>
                  </a:cubicBezTo>
                  <a:cubicBezTo>
                    <a:pt x="27204" y="2"/>
                    <a:pt x="27001" y="1"/>
                    <a:pt x="26797" y="1"/>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1" name="Google Shape;1861;p28"/>
            <p:cNvSpPr/>
            <p:nvPr/>
          </p:nvSpPr>
          <p:spPr>
            <a:xfrm>
              <a:off x="6567084" y="2880500"/>
              <a:ext cx="142080" cy="132162"/>
            </a:xfrm>
            <a:custGeom>
              <a:avLst/>
              <a:gdLst/>
              <a:ahLst/>
              <a:cxnLst/>
              <a:rect l="l" t="t" r="r" b="b"/>
              <a:pathLst>
                <a:path w="1891" h="1759" extrusionOk="0">
                  <a:moveTo>
                    <a:pt x="1125" y="1"/>
                  </a:moveTo>
                  <a:cubicBezTo>
                    <a:pt x="714" y="1"/>
                    <a:pt x="213" y="175"/>
                    <a:pt x="84" y="554"/>
                  </a:cubicBezTo>
                  <a:cubicBezTo>
                    <a:pt x="1" y="785"/>
                    <a:pt x="75" y="961"/>
                    <a:pt x="195" y="1174"/>
                  </a:cubicBezTo>
                  <a:cubicBezTo>
                    <a:pt x="269" y="1313"/>
                    <a:pt x="371" y="1452"/>
                    <a:pt x="445" y="1564"/>
                  </a:cubicBezTo>
                  <a:cubicBezTo>
                    <a:pt x="528" y="1684"/>
                    <a:pt x="612" y="1702"/>
                    <a:pt x="742" y="1758"/>
                  </a:cubicBezTo>
                  <a:cubicBezTo>
                    <a:pt x="1029" y="1684"/>
                    <a:pt x="1307" y="1610"/>
                    <a:pt x="1510" y="1443"/>
                  </a:cubicBezTo>
                  <a:cubicBezTo>
                    <a:pt x="1677" y="1276"/>
                    <a:pt x="1788" y="1073"/>
                    <a:pt x="1835" y="850"/>
                  </a:cubicBezTo>
                  <a:cubicBezTo>
                    <a:pt x="1890" y="656"/>
                    <a:pt x="1872" y="443"/>
                    <a:pt x="1779" y="257"/>
                  </a:cubicBezTo>
                  <a:cubicBezTo>
                    <a:pt x="1696" y="91"/>
                    <a:pt x="1557" y="63"/>
                    <a:pt x="1381" y="26"/>
                  </a:cubicBezTo>
                  <a:cubicBezTo>
                    <a:pt x="1303" y="9"/>
                    <a:pt x="1216" y="1"/>
                    <a:pt x="1125"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2" name="Google Shape;1862;p28"/>
            <p:cNvSpPr/>
            <p:nvPr/>
          </p:nvSpPr>
          <p:spPr>
            <a:xfrm>
              <a:off x="7293182" y="2367402"/>
              <a:ext cx="149744" cy="129007"/>
            </a:xfrm>
            <a:custGeom>
              <a:avLst/>
              <a:gdLst/>
              <a:ahLst/>
              <a:cxnLst/>
              <a:rect l="l" t="t" r="r" b="b"/>
              <a:pathLst>
                <a:path w="1993" h="1717" extrusionOk="0">
                  <a:moveTo>
                    <a:pt x="471" y="1"/>
                  </a:moveTo>
                  <a:cubicBezTo>
                    <a:pt x="292" y="1"/>
                    <a:pt x="107" y="37"/>
                    <a:pt x="47" y="204"/>
                  </a:cubicBezTo>
                  <a:cubicBezTo>
                    <a:pt x="1" y="324"/>
                    <a:pt x="66" y="491"/>
                    <a:pt x="103" y="611"/>
                  </a:cubicBezTo>
                  <a:cubicBezTo>
                    <a:pt x="131" y="676"/>
                    <a:pt x="158" y="750"/>
                    <a:pt x="186" y="815"/>
                  </a:cubicBezTo>
                  <a:cubicBezTo>
                    <a:pt x="251" y="898"/>
                    <a:pt x="325" y="954"/>
                    <a:pt x="418" y="1010"/>
                  </a:cubicBezTo>
                  <a:cubicBezTo>
                    <a:pt x="242" y="1213"/>
                    <a:pt x="399" y="1445"/>
                    <a:pt x="612" y="1584"/>
                  </a:cubicBezTo>
                  <a:cubicBezTo>
                    <a:pt x="756" y="1672"/>
                    <a:pt x="918" y="1716"/>
                    <a:pt x="1081" y="1716"/>
                  </a:cubicBezTo>
                  <a:cubicBezTo>
                    <a:pt x="1211" y="1716"/>
                    <a:pt x="1341" y="1688"/>
                    <a:pt x="1464" y="1630"/>
                  </a:cubicBezTo>
                  <a:cubicBezTo>
                    <a:pt x="1677" y="1528"/>
                    <a:pt x="1872" y="1408"/>
                    <a:pt x="1937" y="1176"/>
                  </a:cubicBezTo>
                  <a:cubicBezTo>
                    <a:pt x="1992" y="982"/>
                    <a:pt x="1974" y="769"/>
                    <a:pt x="1900" y="584"/>
                  </a:cubicBezTo>
                  <a:cubicBezTo>
                    <a:pt x="1826" y="417"/>
                    <a:pt x="1696" y="287"/>
                    <a:pt x="1529" y="222"/>
                  </a:cubicBezTo>
                  <a:cubicBezTo>
                    <a:pt x="1446" y="176"/>
                    <a:pt x="1353" y="139"/>
                    <a:pt x="1261" y="102"/>
                  </a:cubicBezTo>
                  <a:cubicBezTo>
                    <a:pt x="1094" y="46"/>
                    <a:pt x="918" y="19"/>
                    <a:pt x="742" y="19"/>
                  </a:cubicBezTo>
                  <a:cubicBezTo>
                    <a:pt x="669" y="12"/>
                    <a:pt x="571" y="1"/>
                    <a:pt x="47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3" name="Google Shape;1863;p28"/>
            <p:cNvSpPr/>
            <p:nvPr/>
          </p:nvSpPr>
          <p:spPr>
            <a:xfrm>
              <a:off x="6675287" y="2528265"/>
              <a:ext cx="78666" cy="57328"/>
            </a:xfrm>
            <a:custGeom>
              <a:avLst/>
              <a:gdLst/>
              <a:ahLst/>
              <a:cxnLst/>
              <a:rect l="l" t="t" r="r" b="b"/>
              <a:pathLst>
                <a:path w="1047" h="763" extrusionOk="0">
                  <a:moveTo>
                    <a:pt x="504" y="0"/>
                  </a:moveTo>
                  <a:cubicBezTo>
                    <a:pt x="306" y="0"/>
                    <a:pt x="31" y="97"/>
                    <a:pt x="0" y="290"/>
                  </a:cubicBezTo>
                  <a:cubicBezTo>
                    <a:pt x="0" y="364"/>
                    <a:pt x="28" y="438"/>
                    <a:pt x="74" y="503"/>
                  </a:cubicBezTo>
                  <a:cubicBezTo>
                    <a:pt x="139" y="614"/>
                    <a:pt x="260" y="623"/>
                    <a:pt x="371" y="670"/>
                  </a:cubicBezTo>
                  <a:lnTo>
                    <a:pt x="491" y="762"/>
                  </a:lnTo>
                  <a:cubicBezTo>
                    <a:pt x="649" y="725"/>
                    <a:pt x="871" y="716"/>
                    <a:pt x="973" y="586"/>
                  </a:cubicBezTo>
                  <a:cubicBezTo>
                    <a:pt x="1019" y="531"/>
                    <a:pt x="1047" y="466"/>
                    <a:pt x="1047" y="392"/>
                  </a:cubicBezTo>
                  <a:cubicBezTo>
                    <a:pt x="1019" y="197"/>
                    <a:pt x="797" y="58"/>
                    <a:pt x="612" y="12"/>
                  </a:cubicBezTo>
                  <a:cubicBezTo>
                    <a:pt x="581" y="4"/>
                    <a:pt x="544" y="0"/>
                    <a:pt x="50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4" name="Google Shape;1864;p28"/>
            <p:cNvSpPr/>
            <p:nvPr/>
          </p:nvSpPr>
          <p:spPr>
            <a:xfrm>
              <a:off x="7147122" y="2695442"/>
              <a:ext cx="79343" cy="56727"/>
            </a:xfrm>
            <a:custGeom>
              <a:avLst/>
              <a:gdLst/>
              <a:ahLst/>
              <a:cxnLst/>
              <a:rect l="l" t="t" r="r" b="b"/>
              <a:pathLst>
                <a:path w="1056" h="755" extrusionOk="0">
                  <a:moveTo>
                    <a:pt x="497" y="1"/>
                  </a:moveTo>
                  <a:cubicBezTo>
                    <a:pt x="300" y="1"/>
                    <a:pt x="31" y="91"/>
                    <a:pt x="0" y="282"/>
                  </a:cubicBezTo>
                  <a:cubicBezTo>
                    <a:pt x="0" y="365"/>
                    <a:pt x="28" y="439"/>
                    <a:pt x="83" y="495"/>
                  </a:cubicBezTo>
                  <a:cubicBezTo>
                    <a:pt x="148" y="606"/>
                    <a:pt x="259" y="625"/>
                    <a:pt x="380" y="671"/>
                  </a:cubicBezTo>
                  <a:lnTo>
                    <a:pt x="491" y="754"/>
                  </a:lnTo>
                  <a:cubicBezTo>
                    <a:pt x="648" y="727"/>
                    <a:pt x="880" y="717"/>
                    <a:pt x="982" y="588"/>
                  </a:cubicBezTo>
                  <a:cubicBezTo>
                    <a:pt x="1028" y="532"/>
                    <a:pt x="1047" y="467"/>
                    <a:pt x="1056" y="393"/>
                  </a:cubicBezTo>
                  <a:cubicBezTo>
                    <a:pt x="1028" y="189"/>
                    <a:pt x="806" y="60"/>
                    <a:pt x="611" y="13"/>
                  </a:cubicBezTo>
                  <a:cubicBezTo>
                    <a:pt x="579" y="5"/>
                    <a:pt x="540" y="1"/>
                    <a:pt x="49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65" name="Google Shape;1865;p28"/>
          <p:cNvSpPr/>
          <p:nvPr/>
        </p:nvSpPr>
        <p:spPr>
          <a:xfrm>
            <a:off x="2917383" y="971154"/>
            <a:ext cx="104888" cy="76437"/>
          </a:xfrm>
          <a:custGeom>
            <a:avLst/>
            <a:gdLst/>
            <a:ahLst/>
            <a:cxnLst/>
            <a:rect l="l" t="t" r="r" b="b"/>
            <a:pathLst>
              <a:path w="1047" h="763" extrusionOk="0">
                <a:moveTo>
                  <a:pt x="504" y="0"/>
                </a:moveTo>
                <a:cubicBezTo>
                  <a:pt x="306" y="0"/>
                  <a:pt x="31" y="97"/>
                  <a:pt x="0" y="290"/>
                </a:cubicBezTo>
                <a:cubicBezTo>
                  <a:pt x="0" y="364"/>
                  <a:pt x="28" y="438"/>
                  <a:pt x="74" y="503"/>
                </a:cubicBezTo>
                <a:cubicBezTo>
                  <a:pt x="139" y="614"/>
                  <a:pt x="260" y="623"/>
                  <a:pt x="371" y="670"/>
                </a:cubicBezTo>
                <a:lnTo>
                  <a:pt x="491" y="762"/>
                </a:lnTo>
                <a:cubicBezTo>
                  <a:pt x="649" y="725"/>
                  <a:pt x="871" y="716"/>
                  <a:pt x="973" y="586"/>
                </a:cubicBezTo>
                <a:cubicBezTo>
                  <a:pt x="1019" y="531"/>
                  <a:pt x="1047" y="466"/>
                  <a:pt x="1047" y="392"/>
                </a:cubicBezTo>
                <a:cubicBezTo>
                  <a:pt x="1019" y="197"/>
                  <a:pt x="797" y="58"/>
                  <a:pt x="612" y="12"/>
                </a:cubicBezTo>
                <a:cubicBezTo>
                  <a:pt x="581" y="4"/>
                  <a:pt x="544" y="0"/>
                  <a:pt x="504" y="0"/>
                </a:cubicBezTo>
                <a:close/>
              </a:path>
            </a:pathLst>
          </a:custGeom>
          <a:solidFill>
            <a:srgbClr val="F3F3F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66" name="Google Shape;1866;p28"/>
          <p:cNvSpPr/>
          <p:nvPr/>
        </p:nvSpPr>
        <p:spPr>
          <a:xfrm>
            <a:off x="2060312" y="1160684"/>
            <a:ext cx="189440" cy="176216"/>
          </a:xfrm>
          <a:custGeom>
            <a:avLst/>
            <a:gdLst/>
            <a:ahLst/>
            <a:cxnLst/>
            <a:rect l="l" t="t" r="r" b="b"/>
            <a:pathLst>
              <a:path w="1891" h="1759" extrusionOk="0">
                <a:moveTo>
                  <a:pt x="1125" y="1"/>
                </a:moveTo>
                <a:cubicBezTo>
                  <a:pt x="714" y="1"/>
                  <a:pt x="213" y="175"/>
                  <a:pt x="84" y="554"/>
                </a:cubicBezTo>
                <a:cubicBezTo>
                  <a:pt x="1" y="785"/>
                  <a:pt x="75" y="961"/>
                  <a:pt x="195" y="1174"/>
                </a:cubicBezTo>
                <a:cubicBezTo>
                  <a:pt x="269" y="1313"/>
                  <a:pt x="371" y="1452"/>
                  <a:pt x="445" y="1564"/>
                </a:cubicBezTo>
                <a:cubicBezTo>
                  <a:pt x="528" y="1684"/>
                  <a:pt x="612" y="1702"/>
                  <a:pt x="742" y="1758"/>
                </a:cubicBezTo>
                <a:cubicBezTo>
                  <a:pt x="1029" y="1684"/>
                  <a:pt x="1307" y="1610"/>
                  <a:pt x="1510" y="1443"/>
                </a:cubicBezTo>
                <a:cubicBezTo>
                  <a:pt x="1677" y="1276"/>
                  <a:pt x="1788" y="1073"/>
                  <a:pt x="1835" y="850"/>
                </a:cubicBezTo>
                <a:cubicBezTo>
                  <a:pt x="1890" y="656"/>
                  <a:pt x="1872" y="443"/>
                  <a:pt x="1779" y="257"/>
                </a:cubicBezTo>
                <a:cubicBezTo>
                  <a:pt x="1696" y="91"/>
                  <a:pt x="1557" y="63"/>
                  <a:pt x="1381" y="26"/>
                </a:cubicBezTo>
                <a:cubicBezTo>
                  <a:pt x="1303" y="9"/>
                  <a:pt x="1216" y="1"/>
                  <a:pt x="1125" y="1"/>
                </a:cubicBezTo>
                <a:close/>
              </a:path>
            </a:pathLst>
          </a:custGeom>
          <a:solidFill>
            <a:srgbClr val="F3F3F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67" name="Google Shape;1867;p28"/>
          <p:cNvSpPr/>
          <p:nvPr/>
        </p:nvSpPr>
        <p:spPr>
          <a:xfrm>
            <a:off x="11009329" y="4855851"/>
            <a:ext cx="189440" cy="176216"/>
          </a:xfrm>
          <a:custGeom>
            <a:avLst/>
            <a:gdLst/>
            <a:ahLst/>
            <a:cxnLst/>
            <a:rect l="l" t="t" r="r" b="b"/>
            <a:pathLst>
              <a:path w="1891" h="1759" extrusionOk="0">
                <a:moveTo>
                  <a:pt x="1125" y="1"/>
                </a:moveTo>
                <a:cubicBezTo>
                  <a:pt x="714" y="1"/>
                  <a:pt x="213" y="175"/>
                  <a:pt x="84" y="554"/>
                </a:cubicBezTo>
                <a:cubicBezTo>
                  <a:pt x="1" y="785"/>
                  <a:pt x="75" y="961"/>
                  <a:pt x="195" y="1174"/>
                </a:cubicBezTo>
                <a:cubicBezTo>
                  <a:pt x="269" y="1313"/>
                  <a:pt x="371" y="1452"/>
                  <a:pt x="445" y="1564"/>
                </a:cubicBezTo>
                <a:cubicBezTo>
                  <a:pt x="528" y="1684"/>
                  <a:pt x="612" y="1702"/>
                  <a:pt x="742" y="1758"/>
                </a:cubicBezTo>
                <a:cubicBezTo>
                  <a:pt x="1029" y="1684"/>
                  <a:pt x="1307" y="1610"/>
                  <a:pt x="1510" y="1443"/>
                </a:cubicBezTo>
                <a:cubicBezTo>
                  <a:pt x="1677" y="1276"/>
                  <a:pt x="1788" y="1073"/>
                  <a:pt x="1835" y="850"/>
                </a:cubicBezTo>
                <a:cubicBezTo>
                  <a:pt x="1890" y="656"/>
                  <a:pt x="1872" y="443"/>
                  <a:pt x="1779" y="257"/>
                </a:cubicBezTo>
                <a:cubicBezTo>
                  <a:pt x="1696" y="91"/>
                  <a:pt x="1557" y="63"/>
                  <a:pt x="1381" y="26"/>
                </a:cubicBezTo>
                <a:cubicBezTo>
                  <a:pt x="1303" y="9"/>
                  <a:pt x="1216" y="1"/>
                  <a:pt x="1125"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68" name="Google Shape;1868;p28"/>
          <p:cNvSpPr/>
          <p:nvPr/>
        </p:nvSpPr>
        <p:spPr>
          <a:xfrm>
            <a:off x="2102600" y="815736"/>
            <a:ext cx="104888" cy="76437"/>
          </a:xfrm>
          <a:custGeom>
            <a:avLst/>
            <a:gdLst/>
            <a:ahLst/>
            <a:cxnLst/>
            <a:rect l="l" t="t" r="r" b="b"/>
            <a:pathLst>
              <a:path w="1047" h="763" extrusionOk="0">
                <a:moveTo>
                  <a:pt x="504" y="0"/>
                </a:moveTo>
                <a:cubicBezTo>
                  <a:pt x="306" y="0"/>
                  <a:pt x="31" y="97"/>
                  <a:pt x="0" y="290"/>
                </a:cubicBezTo>
                <a:cubicBezTo>
                  <a:pt x="0" y="364"/>
                  <a:pt x="28" y="438"/>
                  <a:pt x="74" y="503"/>
                </a:cubicBezTo>
                <a:cubicBezTo>
                  <a:pt x="139" y="614"/>
                  <a:pt x="260" y="623"/>
                  <a:pt x="371" y="670"/>
                </a:cubicBezTo>
                <a:lnTo>
                  <a:pt x="491" y="762"/>
                </a:lnTo>
                <a:cubicBezTo>
                  <a:pt x="649" y="725"/>
                  <a:pt x="871" y="716"/>
                  <a:pt x="973" y="586"/>
                </a:cubicBezTo>
                <a:cubicBezTo>
                  <a:pt x="1019" y="531"/>
                  <a:pt x="1047" y="466"/>
                  <a:pt x="1047" y="392"/>
                </a:cubicBezTo>
                <a:cubicBezTo>
                  <a:pt x="1019" y="197"/>
                  <a:pt x="797" y="58"/>
                  <a:pt x="612" y="12"/>
                </a:cubicBezTo>
                <a:cubicBezTo>
                  <a:pt x="581" y="4"/>
                  <a:pt x="544" y="0"/>
                  <a:pt x="504" y="0"/>
                </a:cubicBezTo>
                <a:close/>
              </a:path>
            </a:pathLst>
          </a:custGeom>
          <a:solidFill>
            <a:srgbClr val="F3F3F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69" name="Google Shape;1869;p28"/>
          <p:cNvSpPr/>
          <p:nvPr/>
        </p:nvSpPr>
        <p:spPr>
          <a:xfrm>
            <a:off x="1487367" y="1541020"/>
            <a:ext cx="104888" cy="76437"/>
          </a:xfrm>
          <a:custGeom>
            <a:avLst/>
            <a:gdLst/>
            <a:ahLst/>
            <a:cxnLst/>
            <a:rect l="l" t="t" r="r" b="b"/>
            <a:pathLst>
              <a:path w="1047" h="763" extrusionOk="0">
                <a:moveTo>
                  <a:pt x="504" y="0"/>
                </a:moveTo>
                <a:cubicBezTo>
                  <a:pt x="306" y="0"/>
                  <a:pt x="31" y="97"/>
                  <a:pt x="0" y="290"/>
                </a:cubicBezTo>
                <a:cubicBezTo>
                  <a:pt x="0" y="364"/>
                  <a:pt x="28" y="438"/>
                  <a:pt x="74" y="503"/>
                </a:cubicBezTo>
                <a:cubicBezTo>
                  <a:pt x="139" y="614"/>
                  <a:pt x="260" y="623"/>
                  <a:pt x="371" y="670"/>
                </a:cubicBezTo>
                <a:lnTo>
                  <a:pt x="491" y="762"/>
                </a:lnTo>
                <a:cubicBezTo>
                  <a:pt x="649" y="725"/>
                  <a:pt x="871" y="716"/>
                  <a:pt x="973" y="586"/>
                </a:cubicBezTo>
                <a:cubicBezTo>
                  <a:pt x="1019" y="531"/>
                  <a:pt x="1047" y="466"/>
                  <a:pt x="1047" y="392"/>
                </a:cubicBezTo>
                <a:cubicBezTo>
                  <a:pt x="1019" y="197"/>
                  <a:pt x="797" y="58"/>
                  <a:pt x="612" y="12"/>
                </a:cubicBezTo>
                <a:cubicBezTo>
                  <a:pt x="581" y="4"/>
                  <a:pt x="544" y="0"/>
                  <a:pt x="504" y="0"/>
                </a:cubicBezTo>
                <a:close/>
              </a:path>
            </a:pathLst>
          </a:custGeom>
          <a:solidFill>
            <a:srgbClr val="FFFFFF">
              <a:alpha val="184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70" name="Google Shape;1870;p28"/>
          <p:cNvSpPr/>
          <p:nvPr/>
        </p:nvSpPr>
        <p:spPr>
          <a:xfrm>
            <a:off x="6875479" y="5810751"/>
            <a:ext cx="189440" cy="176216"/>
          </a:xfrm>
          <a:custGeom>
            <a:avLst/>
            <a:gdLst/>
            <a:ahLst/>
            <a:cxnLst/>
            <a:rect l="l" t="t" r="r" b="b"/>
            <a:pathLst>
              <a:path w="1891" h="1759" extrusionOk="0">
                <a:moveTo>
                  <a:pt x="1125" y="1"/>
                </a:moveTo>
                <a:cubicBezTo>
                  <a:pt x="714" y="1"/>
                  <a:pt x="213" y="175"/>
                  <a:pt x="84" y="554"/>
                </a:cubicBezTo>
                <a:cubicBezTo>
                  <a:pt x="1" y="785"/>
                  <a:pt x="75" y="961"/>
                  <a:pt x="195" y="1174"/>
                </a:cubicBezTo>
                <a:cubicBezTo>
                  <a:pt x="269" y="1313"/>
                  <a:pt x="371" y="1452"/>
                  <a:pt x="445" y="1564"/>
                </a:cubicBezTo>
                <a:cubicBezTo>
                  <a:pt x="528" y="1684"/>
                  <a:pt x="612" y="1702"/>
                  <a:pt x="742" y="1758"/>
                </a:cubicBezTo>
                <a:cubicBezTo>
                  <a:pt x="1029" y="1684"/>
                  <a:pt x="1307" y="1610"/>
                  <a:pt x="1510" y="1443"/>
                </a:cubicBezTo>
                <a:cubicBezTo>
                  <a:pt x="1677" y="1276"/>
                  <a:pt x="1788" y="1073"/>
                  <a:pt x="1835" y="850"/>
                </a:cubicBezTo>
                <a:cubicBezTo>
                  <a:pt x="1890" y="656"/>
                  <a:pt x="1872" y="443"/>
                  <a:pt x="1779" y="257"/>
                </a:cubicBezTo>
                <a:cubicBezTo>
                  <a:pt x="1696" y="91"/>
                  <a:pt x="1557" y="63"/>
                  <a:pt x="1381" y="26"/>
                </a:cubicBezTo>
                <a:cubicBezTo>
                  <a:pt x="1303" y="9"/>
                  <a:pt x="1216" y="1"/>
                  <a:pt x="1125" y="1"/>
                </a:cubicBezTo>
                <a:close/>
              </a:path>
            </a:pathLst>
          </a:custGeom>
          <a:solidFill>
            <a:srgbClr val="FFFFFF">
              <a:alpha val="184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871" name="Google Shape;1871;p28"/>
          <p:cNvGrpSpPr/>
          <p:nvPr/>
        </p:nvGrpSpPr>
        <p:grpSpPr>
          <a:xfrm>
            <a:off x="9629758" y="1180395"/>
            <a:ext cx="5536332" cy="1546831"/>
            <a:chOff x="7222318" y="885296"/>
            <a:chExt cx="4152249" cy="1160123"/>
          </a:xfrm>
        </p:grpSpPr>
        <p:sp>
          <p:nvSpPr>
            <p:cNvPr id="1872" name="Google Shape;1872;p28"/>
            <p:cNvSpPr/>
            <p:nvPr/>
          </p:nvSpPr>
          <p:spPr>
            <a:xfrm flipH="1">
              <a:off x="7222318" y="885296"/>
              <a:ext cx="4152249" cy="1160123"/>
            </a:xfrm>
            <a:custGeom>
              <a:avLst/>
              <a:gdLst/>
              <a:ahLst/>
              <a:cxnLst/>
              <a:rect l="l" t="t" r="r" b="b"/>
              <a:pathLst>
                <a:path w="55262" h="15440" extrusionOk="0">
                  <a:moveTo>
                    <a:pt x="39472" y="1"/>
                  </a:moveTo>
                  <a:cubicBezTo>
                    <a:pt x="38436" y="1"/>
                    <a:pt x="37395" y="155"/>
                    <a:pt x="36430" y="425"/>
                  </a:cubicBezTo>
                  <a:cubicBezTo>
                    <a:pt x="34810" y="879"/>
                    <a:pt x="32457" y="1750"/>
                    <a:pt x="31503" y="3250"/>
                  </a:cubicBezTo>
                  <a:cubicBezTo>
                    <a:pt x="31049" y="3963"/>
                    <a:pt x="30827" y="4862"/>
                    <a:pt x="31151" y="5658"/>
                  </a:cubicBezTo>
                  <a:cubicBezTo>
                    <a:pt x="31336" y="6094"/>
                    <a:pt x="31670" y="6464"/>
                    <a:pt x="31836" y="6909"/>
                  </a:cubicBezTo>
                  <a:cubicBezTo>
                    <a:pt x="31987" y="7306"/>
                    <a:pt x="31861" y="7363"/>
                    <a:pt x="31650" y="7363"/>
                  </a:cubicBezTo>
                  <a:cubicBezTo>
                    <a:pt x="31565" y="7363"/>
                    <a:pt x="31466" y="7353"/>
                    <a:pt x="31365" y="7353"/>
                  </a:cubicBezTo>
                  <a:cubicBezTo>
                    <a:pt x="31226" y="7353"/>
                    <a:pt x="31085" y="7371"/>
                    <a:pt x="30975" y="7455"/>
                  </a:cubicBezTo>
                  <a:cubicBezTo>
                    <a:pt x="30734" y="7641"/>
                    <a:pt x="30549" y="8511"/>
                    <a:pt x="30623" y="8808"/>
                  </a:cubicBezTo>
                  <a:cubicBezTo>
                    <a:pt x="29867" y="8133"/>
                    <a:pt x="29094" y="7537"/>
                    <a:pt x="28041" y="7537"/>
                  </a:cubicBezTo>
                  <a:cubicBezTo>
                    <a:pt x="28010" y="7537"/>
                    <a:pt x="27978" y="7538"/>
                    <a:pt x="27946" y="7539"/>
                  </a:cubicBezTo>
                  <a:cubicBezTo>
                    <a:pt x="26445" y="7594"/>
                    <a:pt x="25491" y="8817"/>
                    <a:pt x="24750" y="9984"/>
                  </a:cubicBezTo>
                  <a:cubicBezTo>
                    <a:pt x="24556" y="9919"/>
                    <a:pt x="24463" y="9641"/>
                    <a:pt x="24232" y="9521"/>
                  </a:cubicBezTo>
                  <a:cubicBezTo>
                    <a:pt x="24064" y="9441"/>
                    <a:pt x="23887" y="9423"/>
                    <a:pt x="23701" y="9423"/>
                  </a:cubicBezTo>
                  <a:cubicBezTo>
                    <a:pt x="23629" y="9423"/>
                    <a:pt x="23556" y="9426"/>
                    <a:pt x="23481" y="9428"/>
                  </a:cubicBezTo>
                  <a:cubicBezTo>
                    <a:pt x="22870" y="9456"/>
                    <a:pt x="22555" y="9910"/>
                    <a:pt x="22157" y="10308"/>
                  </a:cubicBezTo>
                  <a:lnTo>
                    <a:pt x="22157" y="10308"/>
                  </a:lnTo>
                  <a:cubicBezTo>
                    <a:pt x="22222" y="8984"/>
                    <a:pt x="21694" y="7613"/>
                    <a:pt x="20832" y="6603"/>
                  </a:cubicBezTo>
                  <a:cubicBezTo>
                    <a:pt x="19793" y="5384"/>
                    <a:pt x="18241" y="4779"/>
                    <a:pt x="16689" y="4779"/>
                  </a:cubicBezTo>
                  <a:cubicBezTo>
                    <a:pt x="15033" y="4779"/>
                    <a:pt x="13376" y="5467"/>
                    <a:pt x="12339" y="6835"/>
                  </a:cubicBezTo>
                  <a:cubicBezTo>
                    <a:pt x="11820" y="7520"/>
                    <a:pt x="11412" y="8289"/>
                    <a:pt x="11107" y="9104"/>
                  </a:cubicBezTo>
                  <a:cubicBezTo>
                    <a:pt x="10995" y="9428"/>
                    <a:pt x="11005" y="9817"/>
                    <a:pt x="10912" y="10123"/>
                  </a:cubicBezTo>
                  <a:cubicBezTo>
                    <a:pt x="10868" y="10270"/>
                    <a:pt x="10787" y="10318"/>
                    <a:pt x="10684" y="10318"/>
                  </a:cubicBezTo>
                  <a:cubicBezTo>
                    <a:pt x="10481" y="10318"/>
                    <a:pt x="10194" y="10129"/>
                    <a:pt x="9949" y="10123"/>
                  </a:cubicBezTo>
                  <a:cubicBezTo>
                    <a:pt x="9911" y="10121"/>
                    <a:pt x="9873" y="10120"/>
                    <a:pt x="9836" y="10120"/>
                  </a:cubicBezTo>
                  <a:cubicBezTo>
                    <a:pt x="9341" y="10120"/>
                    <a:pt x="8881" y="10294"/>
                    <a:pt x="8596" y="10716"/>
                  </a:cubicBezTo>
                  <a:cubicBezTo>
                    <a:pt x="8201" y="10534"/>
                    <a:pt x="7823" y="10392"/>
                    <a:pt x="7466" y="10392"/>
                  </a:cubicBezTo>
                  <a:cubicBezTo>
                    <a:pt x="7078" y="10392"/>
                    <a:pt x="6715" y="10559"/>
                    <a:pt x="6383" y="11021"/>
                  </a:cubicBezTo>
                  <a:cubicBezTo>
                    <a:pt x="6123" y="11383"/>
                    <a:pt x="5994" y="11818"/>
                    <a:pt x="6031" y="12263"/>
                  </a:cubicBezTo>
                  <a:cubicBezTo>
                    <a:pt x="6068" y="12763"/>
                    <a:pt x="6466" y="13235"/>
                    <a:pt x="6392" y="13745"/>
                  </a:cubicBezTo>
                  <a:cubicBezTo>
                    <a:pt x="6381" y="13745"/>
                    <a:pt x="6370" y="13746"/>
                    <a:pt x="6360" y="13746"/>
                  </a:cubicBezTo>
                  <a:cubicBezTo>
                    <a:pt x="6052" y="13746"/>
                    <a:pt x="5886" y="13381"/>
                    <a:pt x="5566" y="13381"/>
                  </a:cubicBezTo>
                  <a:cubicBezTo>
                    <a:pt x="5551" y="13381"/>
                    <a:pt x="5536" y="13382"/>
                    <a:pt x="5521" y="13383"/>
                  </a:cubicBezTo>
                  <a:cubicBezTo>
                    <a:pt x="5104" y="13430"/>
                    <a:pt x="4780" y="13976"/>
                    <a:pt x="4669" y="14319"/>
                  </a:cubicBezTo>
                  <a:cubicBezTo>
                    <a:pt x="4539" y="14263"/>
                    <a:pt x="4484" y="14152"/>
                    <a:pt x="4521" y="13976"/>
                  </a:cubicBezTo>
                  <a:cubicBezTo>
                    <a:pt x="4428" y="13633"/>
                    <a:pt x="4215" y="13328"/>
                    <a:pt x="3928" y="13133"/>
                  </a:cubicBezTo>
                  <a:cubicBezTo>
                    <a:pt x="3515" y="12769"/>
                    <a:pt x="2854" y="12376"/>
                    <a:pt x="2249" y="12376"/>
                  </a:cubicBezTo>
                  <a:cubicBezTo>
                    <a:pt x="2162" y="12376"/>
                    <a:pt x="2076" y="12384"/>
                    <a:pt x="1992" y="12401"/>
                  </a:cubicBezTo>
                  <a:cubicBezTo>
                    <a:pt x="1085" y="12596"/>
                    <a:pt x="658" y="13615"/>
                    <a:pt x="362" y="14384"/>
                  </a:cubicBezTo>
                  <a:cubicBezTo>
                    <a:pt x="1" y="15338"/>
                    <a:pt x="112" y="15440"/>
                    <a:pt x="112" y="15440"/>
                  </a:cubicBezTo>
                  <a:lnTo>
                    <a:pt x="54428" y="15440"/>
                  </a:lnTo>
                  <a:cubicBezTo>
                    <a:pt x="54594" y="15440"/>
                    <a:pt x="55095" y="15291"/>
                    <a:pt x="55178" y="15143"/>
                  </a:cubicBezTo>
                  <a:cubicBezTo>
                    <a:pt x="55261" y="14967"/>
                    <a:pt x="55057" y="14949"/>
                    <a:pt x="55030" y="14847"/>
                  </a:cubicBezTo>
                  <a:cubicBezTo>
                    <a:pt x="54965" y="14560"/>
                    <a:pt x="54937" y="14263"/>
                    <a:pt x="54881" y="13967"/>
                  </a:cubicBezTo>
                  <a:cubicBezTo>
                    <a:pt x="54715" y="13226"/>
                    <a:pt x="54279" y="12624"/>
                    <a:pt x="53770" y="12087"/>
                  </a:cubicBezTo>
                  <a:cubicBezTo>
                    <a:pt x="53058" y="11333"/>
                    <a:pt x="52139" y="11017"/>
                    <a:pt x="51193" y="11017"/>
                  </a:cubicBezTo>
                  <a:cubicBezTo>
                    <a:pt x="50220" y="11017"/>
                    <a:pt x="49220" y="11352"/>
                    <a:pt x="48388" y="11892"/>
                  </a:cubicBezTo>
                  <a:cubicBezTo>
                    <a:pt x="47798" y="12276"/>
                    <a:pt x="47085" y="12994"/>
                    <a:pt x="46754" y="13729"/>
                  </a:cubicBezTo>
                  <a:lnTo>
                    <a:pt x="46754" y="13729"/>
                  </a:lnTo>
                  <a:cubicBezTo>
                    <a:pt x="46668" y="13371"/>
                    <a:pt x="46456" y="12958"/>
                    <a:pt x="46369" y="12855"/>
                  </a:cubicBezTo>
                  <a:cubicBezTo>
                    <a:pt x="45823" y="12216"/>
                    <a:pt x="45202" y="12420"/>
                    <a:pt x="44498" y="12216"/>
                  </a:cubicBezTo>
                  <a:cubicBezTo>
                    <a:pt x="44563" y="11966"/>
                    <a:pt x="44841" y="11799"/>
                    <a:pt x="44869" y="11503"/>
                  </a:cubicBezTo>
                  <a:cubicBezTo>
                    <a:pt x="44915" y="11142"/>
                    <a:pt x="44683" y="10799"/>
                    <a:pt x="44452" y="10558"/>
                  </a:cubicBezTo>
                  <a:cubicBezTo>
                    <a:pt x="44218" y="10318"/>
                    <a:pt x="43947" y="10223"/>
                    <a:pt x="43666" y="10223"/>
                  </a:cubicBezTo>
                  <a:cubicBezTo>
                    <a:pt x="43210" y="10223"/>
                    <a:pt x="42727" y="10473"/>
                    <a:pt x="42336" y="10761"/>
                  </a:cubicBezTo>
                  <a:lnTo>
                    <a:pt x="42336" y="10761"/>
                  </a:lnTo>
                  <a:cubicBezTo>
                    <a:pt x="42434" y="10635"/>
                    <a:pt x="42375" y="10478"/>
                    <a:pt x="42433" y="10299"/>
                  </a:cubicBezTo>
                  <a:cubicBezTo>
                    <a:pt x="42544" y="10067"/>
                    <a:pt x="42683" y="9854"/>
                    <a:pt x="42840" y="9660"/>
                  </a:cubicBezTo>
                  <a:cubicBezTo>
                    <a:pt x="43118" y="9317"/>
                    <a:pt x="43414" y="8993"/>
                    <a:pt x="43729" y="8687"/>
                  </a:cubicBezTo>
                  <a:cubicBezTo>
                    <a:pt x="44628" y="7752"/>
                    <a:pt x="45035" y="6316"/>
                    <a:pt x="45054" y="5029"/>
                  </a:cubicBezTo>
                  <a:cubicBezTo>
                    <a:pt x="45072" y="4204"/>
                    <a:pt x="45082" y="3371"/>
                    <a:pt x="44758" y="2593"/>
                  </a:cubicBezTo>
                  <a:cubicBezTo>
                    <a:pt x="44294" y="1462"/>
                    <a:pt x="43387" y="796"/>
                    <a:pt x="42257" y="425"/>
                  </a:cubicBezTo>
                  <a:cubicBezTo>
                    <a:pt x="41377" y="132"/>
                    <a:pt x="40427" y="1"/>
                    <a:pt x="39472" y="1"/>
                  </a:cubicBezTo>
                  <a:close/>
                </a:path>
              </a:pathLst>
            </a:custGeom>
            <a:solidFill>
              <a:srgbClr val="FFFFFF">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3" name="Google Shape;1873;p28"/>
            <p:cNvSpPr/>
            <p:nvPr/>
          </p:nvSpPr>
          <p:spPr>
            <a:xfrm>
              <a:off x="7559909" y="1399275"/>
              <a:ext cx="142080" cy="132162"/>
            </a:xfrm>
            <a:custGeom>
              <a:avLst/>
              <a:gdLst/>
              <a:ahLst/>
              <a:cxnLst/>
              <a:rect l="l" t="t" r="r" b="b"/>
              <a:pathLst>
                <a:path w="1891" h="1759" extrusionOk="0">
                  <a:moveTo>
                    <a:pt x="1125" y="1"/>
                  </a:moveTo>
                  <a:cubicBezTo>
                    <a:pt x="714" y="1"/>
                    <a:pt x="213" y="175"/>
                    <a:pt x="84" y="554"/>
                  </a:cubicBezTo>
                  <a:cubicBezTo>
                    <a:pt x="1" y="785"/>
                    <a:pt x="75" y="961"/>
                    <a:pt x="195" y="1174"/>
                  </a:cubicBezTo>
                  <a:cubicBezTo>
                    <a:pt x="269" y="1313"/>
                    <a:pt x="371" y="1452"/>
                    <a:pt x="445" y="1564"/>
                  </a:cubicBezTo>
                  <a:cubicBezTo>
                    <a:pt x="528" y="1684"/>
                    <a:pt x="612" y="1702"/>
                    <a:pt x="742" y="1758"/>
                  </a:cubicBezTo>
                  <a:cubicBezTo>
                    <a:pt x="1029" y="1684"/>
                    <a:pt x="1307" y="1610"/>
                    <a:pt x="1510" y="1443"/>
                  </a:cubicBezTo>
                  <a:cubicBezTo>
                    <a:pt x="1677" y="1276"/>
                    <a:pt x="1788" y="1073"/>
                    <a:pt x="1835" y="850"/>
                  </a:cubicBezTo>
                  <a:cubicBezTo>
                    <a:pt x="1890" y="656"/>
                    <a:pt x="1872" y="443"/>
                    <a:pt x="1779" y="257"/>
                  </a:cubicBezTo>
                  <a:cubicBezTo>
                    <a:pt x="1696" y="91"/>
                    <a:pt x="1557" y="63"/>
                    <a:pt x="1381" y="26"/>
                  </a:cubicBezTo>
                  <a:cubicBezTo>
                    <a:pt x="1303" y="9"/>
                    <a:pt x="1216" y="1"/>
                    <a:pt x="1125" y="1"/>
                  </a:cubicBezTo>
                  <a:close/>
                </a:path>
              </a:pathLst>
            </a:custGeom>
            <a:solidFill>
              <a:srgbClr val="FFFFFF">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4" name="Google Shape;1874;p28"/>
            <p:cNvSpPr/>
            <p:nvPr/>
          </p:nvSpPr>
          <p:spPr>
            <a:xfrm>
              <a:off x="7702009" y="982525"/>
              <a:ext cx="142080" cy="132162"/>
            </a:xfrm>
            <a:custGeom>
              <a:avLst/>
              <a:gdLst/>
              <a:ahLst/>
              <a:cxnLst/>
              <a:rect l="l" t="t" r="r" b="b"/>
              <a:pathLst>
                <a:path w="1891" h="1759" extrusionOk="0">
                  <a:moveTo>
                    <a:pt x="1125" y="1"/>
                  </a:moveTo>
                  <a:cubicBezTo>
                    <a:pt x="714" y="1"/>
                    <a:pt x="213" y="175"/>
                    <a:pt x="84" y="554"/>
                  </a:cubicBezTo>
                  <a:cubicBezTo>
                    <a:pt x="1" y="785"/>
                    <a:pt x="75" y="961"/>
                    <a:pt x="195" y="1174"/>
                  </a:cubicBezTo>
                  <a:cubicBezTo>
                    <a:pt x="269" y="1313"/>
                    <a:pt x="371" y="1452"/>
                    <a:pt x="445" y="1564"/>
                  </a:cubicBezTo>
                  <a:cubicBezTo>
                    <a:pt x="528" y="1684"/>
                    <a:pt x="612" y="1702"/>
                    <a:pt x="742" y="1758"/>
                  </a:cubicBezTo>
                  <a:cubicBezTo>
                    <a:pt x="1029" y="1684"/>
                    <a:pt x="1307" y="1610"/>
                    <a:pt x="1510" y="1443"/>
                  </a:cubicBezTo>
                  <a:cubicBezTo>
                    <a:pt x="1677" y="1276"/>
                    <a:pt x="1788" y="1073"/>
                    <a:pt x="1835" y="850"/>
                  </a:cubicBezTo>
                  <a:cubicBezTo>
                    <a:pt x="1890" y="656"/>
                    <a:pt x="1872" y="443"/>
                    <a:pt x="1779" y="257"/>
                  </a:cubicBezTo>
                  <a:cubicBezTo>
                    <a:pt x="1696" y="91"/>
                    <a:pt x="1557" y="63"/>
                    <a:pt x="1381" y="26"/>
                  </a:cubicBezTo>
                  <a:cubicBezTo>
                    <a:pt x="1303" y="9"/>
                    <a:pt x="1216" y="1"/>
                    <a:pt x="1125" y="1"/>
                  </a:cubicBezTo>
                  <a:close/>
                </a:path>
              </a:pathLst>
            </a:custGeom>
            <a:solidFill>
              <a:srgbClr val="FFFFFF">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75" name="Google Shape;1875;p28"/>
          <p:cNvSpPr/>
          <p:nvPr/>
        </p:nvSpPr>
        <p:spPr>
          <a:xfrm>
            <a:off x="1384333" y="4951120"/>
            <a:ext cx="104888" cy="76437"/>
          </a:xfrm>
          <a:custGeom>
            <a:avLst/>
            <a:gdLst/>
            <a:ahLst/>
            <a:cxnLst/>
            <a:rect l="l" t="t" r="r" b="b"/>
            <a:pathLst>
              <a:path w="1047" h="763" extrusionOk="0">
                <a:moveTo>
                  <a:pt x="504" y="0"/>
                </a:moveTo>
                <a:cubicBezTo>
                  <a:pt x="306" y="0"/>
                  <a:pt x="31" y="97"/>
                  <a:pt x="0" y="290"/>
                </a:cubicBezTo>
                <a:cubicBezTo>
                  <a:pt x="0" y="364"/>
                  <a:pt x="28" y="438"/>
                  <a:pt x="74" y="503"/>
                </a:cubicBezTo>
                <a:cubicBezTo>
                  <a:pt x="139" y="614"/>
                  <a:pt x="260" y="623"/>
                  <a:pt x="371" y="670"/>
                </a:cubicBezTo>
                <a:lnTo>
                  <a:pt x="491" y="762"/>
                </a:lnTo>
                <a:cubicBezTo>
                  <a:pt x="649" y="725"/>
                  <a:pt x="871" y="716"/>
                  <a:pt x="973" y="586"/>
                </a:cubicBezTo>
                <a:cubicBezTo>
                  <a:pt x="1019" y="531"/>
                  <a:pt x="1047" y="466"/>
                  <a:pt x="1047" y="392"/>
                </a:cubicBezTo>
                <a:cubicBezTo>
                  <a:pt x="1019" y="197"/>
                  <a:pt x="797" y="58"/>
                  <a:pt x="612" y="12"/>
                </a:cubicBezTo>
                <a:cubicBezTo>
                  <a:pt x="581" y="4"/>
                  <a:pt x="544" y="0"/>
                  <a:pt x="504" y="0"/>
                </a:cubicBezTo>
                <a:close/>
              </a:path>
            </a:pathLst>
          </a:custGeom>
          <a:solidFill>
            <a:srgbClr val="FFFFFF">
              <a:alpha val="401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76" name="Google Shape;1876;p28"/>
          <p:cNvSpPr/>
          <p:nvPr/>
        </p:nvSpPr>
        <p:spPr>
          <a:xfrm>
            <a:off x="2367576" y="4618766"/>
            <a:ext cx="72360" cy="51735"/>
          </a:xfrm>
          <a:custGeom>
            <a:avLst/>
            <a:gdLst/>
            <a:ahLst/>
            <a:cxnLst/>
            <a:rect l="l" t="t" r="r" b="b"/>
            <a:pathLst>
              <a:path w="1056" h="755" extrusionOk="0">
                <a:moveTo>
                  <a:pt x="497" y="1"/>
                </a:moveTo>
                <a:cubicBezTo>
                  <a:pt x="300" y="1"/>
                  <a:pt x="31" y="91"/>
                  <a:pt x="0" y="282"/>
                </a:cubicBezTo>
                <a:cubicBezTo>
                  <a:pt x="0" y="365"/>
                  <a:pt x="28" y="439"/>
                  <a:pt x="83" y="495"/>
                </a:cubicBezTo>
                <a:cubicBezTo>
                  <a:pt x="148" y="606"/>
                  <a:pt x="259" y="625"/>
                  <a:pt x="380" y="671"/>
                </a:cubicBezTo>
                <a:lnTo>
                  <a:pt x="491" y="754"/>
                </a:lnTo>
                <a:cubicBezTo>
                  <a:pt x="648" y="727"/>
                  <a:pt x="880" y="717"/>
                  <a:pt x="982" y="588"/>
                </a:cubicBezTo>
                <a:cubicBezTo>
                  <a:pt x="1028" y="532"/>
                  <a:pt x="1047" y="467"/>
                  <a:pt x="1056" y="393"/>
                </a:cubicBezTo>
                <a:cubicBezTo>
                  <a:pt x="1028" y="189"/>
                  <a:pt x="806" y="60"/>
                  <a:pt x="611" y="13"/>
                </a:cubicBezTo>
                <a:cubicBezTo>
                  <a:pt x="579" y="5"/>
                  <a:pt x="540" y="1"/>
                  <a:pt x="497" y="1"/>
                </a:cubicBezTo>
                <a:close/>
              </a:path>
            </a:pathLst>
          </a:custGeom>
          <a:solidFill>
            <a:srgbClr val="FFFFFF">
              <a:alpha val="401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77" name="Google Shape;1877;p28"/>
          <p:cNvSpPr/>
          <p:nvPr/>
        </p:nvSpPr>
        <p:spPr>
          <a:xfrm>
            <a:off x="1191967" y="5413863"/>
            <a:ext cx="208133" cy="151667"/>
          </a:xfrm>
          <a:custGeom>
            <a:avLst/>
            <a:gdLst/>
            <a:ahLst/>
            <a:cxnLst/>
            <a:rect l="l" t="t" r="r" b="b"/>
            <a:pathLst>
              <a:path w="1047" h="763" extrusionOk="0">
                <a:moveTo>
                  <a:pt x="504" y="0"/>
                </a:moveTo>
                <a:cubicBezTo>
                  <a:pt x="306" y="0"/>
                  <a:pt x="31" y="97"/>
                  <a:pt x="0" y="290"/>
                </a:cubicBezTo>
                <a:cubicBezTo>
                  <a:pt x="0" y="364"/>
                  <a:pt x="28" y="438"/>
                  <a:pt x="74" y="503"/>
                </a:cubicBezTo>
                <a:cubicBezTo>
                  <a:pt x="139" y="614"/>
                  <a:pt x="260" y="623"/>
                  <a:pt x="371" y="670"/>
                </a:cubicBezTo>
                <a:lnTo>
                  <a:pt x="491" y="762"/>
                </a:lnTo>
                <a:cubicBezTo>
                  <a:pt x="649" y="725"/>
                  <a:pt x="871" y="716"/>
                  <a:pt x="973" y="586"/>
                </a:cubicBezTo>
                <a:cubicBezTo>
                  <a:pt x="1019" y="531"/>
                  <a:pt x="1047" y="466"/>
                  <a:pt x="1047" y="392"/>
                </a:cubicBezTo>
                <a:cubicBezTo>
                  <a:pt x="1019" y="197"/>
                  <a:pt x="797" y="58"/>
                  <a:pt x="612" y="12"/>
                </a:cubicBezTo>
                <a:cubicBezTo>
                  <a:pt x="581" y="4"/>
                  <a:pt x="544" y="0"/>
                  <a:pt x="504" y="0"/>
                </a:cubicBezTo>
                <a:close/>
              </a:path>
            </a:pathLst>
          </a:custGeom>
          <a:solidFill>
            <a:srgbClr val="FFFFFF">
              <a:alpha val="401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878" name="Google Shape;1878;p28"/>
          <p:cNvGrpSpPr/>
          <p:nvPr/>
        </p:nvGrpSpPr>
        <p:grpSpPr>
          <a:xfrm>
            <a:off x="728151" y="1336907"/>
            <a:ext cx="3083616" cy="795865"/>
            <a:chOff x="6334200" y="978578"/>
            <a:chExt cx="1544073" cy="398517"/>
          </a:xfrm>
        </p:grpSpPr>
        <p:sp>
          <p:nvSpPr>
            <p:cNvPr id="1879" name="Google Shape;1879;p28"/>
            <p:cNvSpPr/>
            <p:nvPr/>
          </p:nvSpPr>
          <p:spPr>
            <a:xfrm>
              <a:off x="6342625" y="978578"/>
              <a:ext cx="1535648" cy="398517"/>
            </a:xfrm>
            <a:custGeom>
              <a:avLst/>
              <a:gdLst/>
              <a:ahLst/>
              <a:cxnLst/>
              <a:rect l="l" t="t" r="r" b="b"/>
              <a:pathLst>
                <a:path w="31986" h="8545" extrusionOk="0">
                  <a:moveTo>
                    <a:pt x="7475" y="0"/>
                  </a:moveTo>
                  <a:cubicBezTo>
                    <a:pt x="7324" y="0"/>
                    <a:pt x="7173" y="4"/>
                    <a:pt x="7022" y="12"/>
                  </a:cubicBezTo>
                  <a:cubicBezTo>
                    <a:pt x="6983" y="11"/>
                    <a:pt x="6943" y="11"/>
                    <a:pt x="6903" y="11"/>
                  </a:cubicBezTo>
                  <a:cubicBezTo>
                    <a:pt x="6148" y="11"/>
                    <a:pt x="5412" y="179"/>
                    <a:pt x="4735" y="522"/>
                  </a:cubicBezTo>
                  <a:cubicBezTo>
                    <a:pt x="4123" y="763"/>
                    <a:pt x="3595" y="1179"/>
                    <a:pt x="3197" y="1707"/>
                  </a:cubicBezTo>
                  <a:cubicBezTo>
                    <a:pt x="2799" y="2078"/>
                    <a:pt x="2521" y="2550"/>
                    <a:pt x="2400" y="3078"/>
                  </a:cubicBezTo>
                  <a:cubicBezTo>
                    <a:pt x="2252" y="3560"/>
                    <a:pt x="2187" y="4069"/>
                    <a:pt x="2215" y="4579"/>
                  </a:cubicBezTo>
                  <a:cubicBezTo>
                    <a:pt x="2206" y="5431"/>
                    <a:pt x="2308" y="6228"/>
                    <a:pt x="2697" y="6996"/>
                  </a:cubicBezTo>
                  <a:cubicBezTo>
                    <a:pt x="2821" y="7238"/>
                    <a:pt x="2952" y="7518"/>
                    <a:pt x="3184" y="7679"/>
                  </a:cubicBezTo>
                  <a:lnTo>
                    <a:pt x="3184" y="7679"/>
                  </a:lnTo>
                  <a:cubicBezTo>
                    <a:pt x="3067" y="7632"/>
                    <a:pt x="2929" y="7611"/>
                    <a:pt x="2784" y="7611"/>
                  </a:cubicBezTo>
                  <a:cubicBezTo>
                    <a:pt x="2334" y="7611"/>
                    <a:pt x="1815" y="7817"/>
                    <a:pt x="1632" y="8126"/>
                  </a:cubicBezTo>
                  <a:cubicBezTo>
                    <a:pt x="1524" y="8113"/>
                    <a:pt x="1416" y="8107"/>
                    <a:pt x="1309" y="8107"/>
                  </a:cubicBezTo>
                  <a:cubicBezTo>
                    <a:pt x="886" y="8107"/>
                    <a:pt x="471" y="8201"/>
                    <a:pt x="57" y="8312"/>
                  </a:cubicBezTo>
                  <a:cubicBezTo>
                    <a:pt x="0" y="8327"/>
                    <a:pt x="138" y="8336"/>
                    <a:pt x="369" y="8336"/>
                  </a:cubicBezTo>
                  <a:cubicBezTo>
                    <a:pt x="817" y="8336"/>
                    <a:pt x="1615" y="8305"/>
                    <a:pt x="2030" y="8237"/>
                  </a:cubicBezTo>
                  <a:cubicBezTo>
                    <a:pt x="2108" y="8226"/>
                    <a:pt x="2198" y="8222"/>
                    <a:pt x="2296" y="8222"/>
                  </a:cubicBezTo>
                  <a:cubicBezTo>
                    <a:pt x="2606" y="8222"/>
                    <a:pt x="2992" y="8269"/>
                    <a:pt x="3280" y="8312"/>
                  </a:cubicBezTo>
                  <a:lnTo>
                    <a:pt x="31892" y="8312"/>
                  </a:lnTo>
                  <a:cubicBezTo>
                    <a:pt x="31892" y="8452"/>
                    <a:pt x="31926" y="8544"/>
                    <a:pt x="31953" y="8544"/>
                  </a:cubicBezTo>
                  <a:cubicBezTo>
                    <a:pt x="31968" y="8544"/>
                    <a:pt x="31982" y="8513"/>
                    <a:pt x="31985" y="8441"/>
                  </a:cubicBezTo>
                  <a:cubicBezTo>
                    <a:pt x="31985" y="8173"/>
                    <a:pt x="31948" y="7765"/>
                    <a:pt x="31800" y="7534"/>
                  </a:cubicBezTo>
                  <a:cubicBezTo>
                    <a:pt x="31726" y="7395"/>
                    <a:pt x="31596" y="7293"/>
                    <a:pt x="31448" y="7246"/>
                  </a:cubicBezTo>
                  <a:cubicBezTo>
                    <a:pt x="31441" y="7246"/>
                    <a:pt x="31433" y="7246"/>
                    <a:pt x="31426" y="7246"/>
                  </a:cubicBezTo>
                  <a:cubicBezTo>
                    <a:pt x="31398" y="7246"/>
                    <a:pt x="31366" y="7249"/>
                    <a:pt x="31333" y="7256"/>
                  </a:cubicBezTo>
                  <a:lnTo>
                    <a:pt x="31333" y="7256"/>
                  </a:lnTo>
                  <a:cubicBezTo>
                    <a:pt x="31542" y="7000"/>
                    <a:pt x="31648" y="6531"/>
                    <a:pt x="31578" y="6292"/>
                  </a:cubicBezTo>
                  <a:cubicBezTo>
                    <a:pt x="31466" y="5903"/>
                    <a:pt x="31207" y="5598"/>
                    <a:pt x="30938" y="5301"/>
                  </a:cubicBezTo>
                  <a:cubicBezTo>
                    <a:pt x="30525" y="4830"/>
                    <a:pt x="29929" y="4563"/>
                    <a:pt x="29312" y="4563"/>
                  </a:cubicBezTo>
                  <a:cubicBezTo>
                    <a:pt x="29141" y="4563"/>
                    <a:pt x="28969" y="4583"/>
                    <a:pt x="28799" y="4625"/>
                  </a:cubicBezTo>
                  <a:cubicBezTo>
                    <a:pt x="27937" y="4810"/>
                    <a:pt x="27141" y="5422"/>
                    <a:pt x="26539" y="6033"/>
                  </a:cubicBezTo>
                  <a:cubicBezTo>
                    <a:pt x="26502" y="6068"/>
                    <a:pt x="26467" y="6104"/>
                    <a:pt x="26433" y="6140"/>
                  </a:cubicBezTo>
                  <a:lnTo>
                    <a:pt x="26433" y="6140"/>
                  </a:lnTo>
                  <a:cubicBezTo>
                    <a:pt x="26521" y="5936"/>
                    <a:pt x="26589" y="5724"/>
                    <a:pt x="26631" y="5505"/>
                  </a:cubicBezTo>
                  <a:cubicBezTo>
                    <a:pt x="26761" y="4912"/>
                    <a:pt x="26733" y="4292"/>
                    <a:pt x="26539" y="3717"/>
                  </a:cubicBezTo>
                  <a:cubicBezTo>
                    <a:pt x="26122" y="2430"/>
                    <a:pt x="25075" y="1226"/>
                    <a:pt x="23769" y="800"/>
                  </a:cubicBezTo>
                  <a:cubicBezTo>
                    <a:pt x="23473" y="679"/>
                    <a:pt x="23158" y="587"/>
                    <a:pt x="22843" y="513"/>
                  </a:cubicBezTo>
                  <a:cubicBezTo>
                    <a:pt x="22597" y="480"/>
                    <a:pt x="22350" y="464"/>
                    <a:pt x="22102" y="464"/>
                  </a:cubicBezTo>
                  <a:cubicBezTo>
                    <a:pt x="21854" y="464"/>
                    <a:pt x="21606" y="480"/>
                    <a:pt x="21361" y="513"/>
                  </a:cubicBezTo>
                  <a:cubicBezTo>
                    <a:pt x="20203" y="651"/>
                    <a:pt x="19129" y="1207"/>
                    <a:pt x="18351" y="2087"/>
                  </a:cubicBezTo>
                  <a:cubicBezTo>
                    <a:pt x="17554" y="2995"/>
                    <a:pt x="17072" y="4134"/>
                    <a:pt x="16980" y="5338"/>
                  </a:cubicBezTo>
                  <a:cubicBezTo>
                    <a:pt x="16925" y="5922"/>
                    <a:pt x="16906" y="6730"/>
                    <a:pt x="17144" y="7303"/>
                  </a:cubicBezTo>
                  <a:lnTo>
                    <a:pt x="17144" y="7303"/>
                  </a:lnTo>
                  <a:cubicBezTo>
                    <a:pt x="16905" y="6754"/>
                    <a:pt x="16360" y="6274"/>
                    <a:pt x="15743" y="6274"/>
                  </a:cubicBezTo>
                  <a:cubicBezTo>
                    <a:pt x="15696" y="6274"/>
                    <a:pt x="15648" y="6277"/>
                    <a:pt x="15600" y="6283"/>
                  </a:cubicBezTo>
                  <a:cubicBezTo>
                    <a:pt x="15266" y="6329"/>
                    <a:pt x="14960" y="6793"/>
                    <a:pt x="15044" y="7145"/>
                  </a:cubicBezTo>
                  <a:cubicBezTo>
                    <a:pt x="14952" y="6999"/>
                    <a:pt x="14639" y="6986"/>
                    <a:pt x="14434" y="6986"/>
                  </a:cubicBezTo>
                  <a:cubicBezTo>
                    <a:pt x="14390" y="6986"/>
                    <a:pt x="14352" y="6987"/>
                    <a:pt x="14321" y="6987"/>
                  </a:cubicBezTo>
                  <a:cubicBezTo>
                    <a:pt x="13951" y="7006"/>
                    <a:pt x="13691" y="7163"/>
                    <a:pt x="13367" y="7320"/>
                  </a:cubicBezTo>
                  <a:cubicBezTo>
                    <a:pt x="13608" y="6959"/>
                    <a:pt x="14738" y="6320"/>
                    <a:pt x="14071" y="5774"/>
                  </a:cubicBezTo>
                  <a:cubicBezTo>
                    <a:pt x="13940" y="5666"/>
                    <a:pt x="13794" y="5621"/>
                    <a:pt x="13644" y="5621"/>
                  </a:cubicBezTo>
                  <a:cubicBezTo>
                    <a:pt x="13390" y="5621"/>
                    <a:pt x="13125" y="5752"/>
                    <a:pt x="12903" y="5935"/>
                  </a:cubicBezTo>
                  <a:lnTo>
                    <a:pt x="12903" y="5935"/>
                  </a:lnTo>
                  <a:cubicBezTo>
                    <a:pt x="13136" y="5521"/>
                    <a:pt x="13246" y="5044"/>
                    <a:pt x="13210" y="4560"/>
                  </a:cubicBezTo>
                  <a:cubicBezTo>
                    <a:pt x="13164" y="3504"/>
                    <a:pt x="12404" y="2485"/>
                    <a:pt x="11737" y="1717"/>
                  </a:cubicBezTo>
                  <a:cubicBezTo>
                    <a:pt x="10628" y="464"/>
                    <a:pt x="9071" y="0"/>
                    <a:pt x="747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0" name="Google Shape;1880;p28"/>
            <p:cNvSpPr/>
            <p:nvPr/>
          </p:nvSpPr>
          <p:spPr>
            <a:xfrm>
              <a:off x="6334200" y="1287300"/>
              <a:ext cx="1541821" cy="85724"/>
            </a:xfrm>
            <a:custGeom>
              <a:avLst/>
              <a:gdLst/>
              <a:ahLst/>
              <a:cxnLst/>
              <a:rect l="l" t="t" r="r" b="b"/>
              <a:pathLst>
                <a:path w="31818" h="1786" extrusionOk="0">
                  <a:moveTo>
                    <a:pt x="11198" y="0"/>
                  </a:moveTo>
                  <a:cubicBezTo>
                    <a:pt x="11053" y="0"/>
                    <a:pt x="10909" y="3"/>
                    <a:pt x="10764" y="9"/>
                  </a:cubicBezTo>
                  <a:cubicBezTo>
                    <a:pt x="9828" y="46"/>
                    <a:pt x="8911" y="185"/>
                    <a:pt x="8013" y="416"/>
                  </a:cubicBezTo>
                  <a:cubicBezTo>
                    <a:pt x="7087" y="648"/>
                    <a:pt x="6142" y="722"/>
                    <a:pt x="5206" y="843"/>
                  </a:cubicBezTo>
                  <a:cubicBezTo>
                    <a:pt x="4808" y="889"/>
                    <a:pt x="4410" y="972"/>
                    <a:pt x="4021" y="1046"/>
                  </a:cubicBezTo>
                  <a:cubicBezTo>
                    <a:pt x="3780" y="1093"/>
                    <a:pt x="3548" y="1157"/>
                    <a:pt x="3326" y="1241"/>
                  </a:cubicBezTo>
                  <a:cubicBezTo>
                    <a:pt x="3104" y="1306"/>
                    <a:pt x="2900" y="1324"/>
                    <a:pt x="2687" y="1417"/>
                  </a:cubicBezTo>
                  <a:cubicBezTo>
                    <a:pt x="2465" y="1491"/>
                    <a:pt x="2233" y="1546"/>
                    <a:pt x="1992" y="1584"/>
                  </a:cubicBezTo>
                  <a:cubicBezTo>
                    <a:pt x="1751" y="1630"/>
                    <a:pt x="1511" y="1648"/>
                    <a:pt x="1261" y="1648"/>
                  </a:cubicBezTo>
                  <a:cubicBezTo>
                    <a:pt x="1103" y="1648"/>
                    <a:pt x="973" y="1695"/>
                    <a:pt x="807" y="1704"/>
                  </a:cubicBezTo>
                  <a:cubicBezTo>
                    <a:pt x="733" y="1713"/>
                    <a:pt x="650" y="1741"/>
                    <a:pt x="576" y="1769"/>
                  </a:cubicBezTo>
                  <a:lnTo>
                    <a:pt x="576" y="1769"/>
                  </a:lnTo>
                  <a:lnTo>
                    <a:pt x="31818" y="1760"/>
                  </a:lnTo>
                  <a:cubicBezTo>
                    <a:pt x="31790" y="1658"/>
                    <a:pt x="31651" y="1584"/>
                    <a:pt x="31568" y="1546"/>
                  </a:cubicBezTo>
                  <a:cubicBezTo>
                    <a:pt x="31512" y="1519"/>
                    <a:pt x="31475" y="1482"/>
                    <a:pt x="31419" y="1454"/>
                  </a:cubicBezTo>
                  <a:cubicBezTo>
                    <a:pt x="31364" y="1426"/>
                    <a:pt x="31299" y="1398"/>
                    <a:pt x="31234" y="1380"/>
                  </a:cubicBezTo>
                  <a:cubicBezTo>
                    <a:pt x="31067" y="1306"/>
                    <a:pt x="30929" y="1157"/>
                    <a:pt x="30780" y="1074"/>
                  </a:cubicBezTo>
                  <a:cubicBezTo>
                    <a:pt x="30623" y="991"/>
                    <a:pt x="30475" y="907"/>
                    <a:pt x="30326" y="824"/>
                  </a:cubicBezTo>
                  <a:cubicBezTo>
                    <a:pt x="29836" y="583"/>
                    <a:pt x="29243" y="546"/>
                    <a:pt x="28715" y="416"/>
                  </a:cubicBezTo>
                  <a:cubicBezTo>
                    <a:pt x="28011" y="240"/>
                    <a:pt x="27279" y="240"/>
                    <a:pt x="26557" y="194"/>
                  </a:cubicBezTo>
                  <a:cubicBezTo>
                    <a:pt x="26264" y="176"/>
                    <a:pt x="25972" y="171"/>
                    <a:pt x="25680" y="171"/>
                  </a:cubicBezTo>
                  <a:cubicBezTo>
                    <a:pt x="25213" y="171"/>
                    <a:pt x="24745" y="185"/>
                    <a:pt x="24278" y="185"/>
                  </a:cubicBezTo>
                  <a:cubicBezTo>
                    <a:pt x="24224" y="184"/>
                    <a:pt x="24169" y="184"/>
                    <a:pt x="24115" y="184"/>
                  </a:cubicBezTo>
                  <a:cubicBezTo>
                    <a:pt x="23354" y="184"/>
                    <a:pt x="22593" y="240"/>
                    <a:pt x="21833" y="240"/>
                  </a:cubicBezTo>
                  <a:cubicBezTo>
                    <a:pt x="21129" y="240"/>
                    <a:pt x="20406" y="315"/>
                    <a:pt x="19702" y="370"/>
                  </a:cubicBezTo>
                  <a:cubicBezTo>
                    <a:pt x="19137" y="426"/>
                    <a:pt x="18535" y="416"/>
                    <a:pt x="17998" y="592"/>
                  </a:cubicBezTo>
                  <a:cubicBezTo>
                    <a:pt x="17757" y="676"/>
                    <a:pt x="17470" y="694"/>
                    <a:pt x="17248" y="815"/>
                  </a:cubicBezTo>
                  <a:cubicBezTo>
                    <a:pt x="17155" y="870"/>
                    <a:pt x="17053" y="917"/>
                    <a:pt x="16961" y="954"/>
                  </a:cubicBezTo>
                  <a:cubicBezTo>
                    <a:pt x="16860" y="990"/>
                    <a:pt x="16760" y="1003"/>
                    <a:pt x="16663" y="1003"/>
                  </a:cubicBezTo>
                  <a:cubicBezTo>
                    <a:pt x="16635" y="1003"/>
                    <a:pt x="16608" y="1002"/>
                    <a:pt x="16581" y="1000"/>
                  </a:cubicBezTo>
                  <a:lnTo>
                    <a:pt x="16164" y="1000"/>
                  </a:lnTo>
                  <a:cubicBezTo>
                    <a:pt x="15979" y="1000"/>
                    <a:pt x="15849" y="1065"/>
                    <a:pt x="15673" y="1065"/>
                  </a:cubicBezTo>
                  <a:cubicBezTo>
                    <a:pt x="15494" y="1065"/>
                    <a:pt x="15307" y="1073"/>
                    <a:pt x="15122" y="1073"/>
                  </a:cubicBezTo>
                  <a:cubicBezTo>
                    <a:pt x="15030" y="1073"/>
                    <a:pt x="14938" y="1071"/>
                    <a:pt x="14849" y="1065"/>
                  </a:cubicBezTo>
                  <a:cubicBezTo>
                    <a:pt x="14710" y="1046"/>
                    <a:pt x="14580" y="1000"/>
                    <a:pt x="14432" y="1000"/>
                  </a:cubicBezTo>
                  <a:cubicBezTo>
                    <a:pt x="14395" y="997"/>
                    <a:pt x="14357" y="996"/>
                    <a:pt x="14318" y="996"/>
                  </a:cubicBezTo>
                  <a:cubicBezTo>
                    <a:pt x="14242" y="996"/>
                    <a:pt x="14163" y="1000"/>
                    <a:pt x="14089" y="1000"/>
                  </a:cubicBezTo>
                  <a:cubicBezTo>
                    <a:pt x="13858" y="1000"/>
                    <a:pt x="13654" y="935"/>
                    <a:pt x="13422" y="935"/>
                  </a:cubicBezTo>
                  <a:cubicBezTo>
                    <a:pt x="13377" y="935"/>
                    <a:pt x="13326" y="942"/>
                    <a:pt x="13278" y="942"/>
                  </a:cubicBezTo>
                  <a:cubicBezTo>
                    <a:pt x="13218" y="942"/>
                    <a:pt x="13162" y="931"/>
                    <a:pt x="13126" y="880"/>
                  </a:cubicBezTo>
                  <a:cubicBezTo>
                    <a:pt x="13163" y="833"/>
                    <a:pt x="13219" y="843"/>
                    <a:pt x="13265" y="805"/>
                  </a:cubicBezTo>
                  <a:cubicBezTo>
                    <a:pt x="13302" y="768"/>
                    <a:pt x="13339" y="731"/>
                    <a:pt x="13376" y="694"/>
                  </a:cubicBezTo>
                  <a:cubicBezTo>
                    <a:pt x="13432" y="639"/>
                    <a:pt x="13543" y="537"/>
                    <a:pt x="13552" y="463"/>
                  </a:cubicBezTo>
                  <a:cubicBezTo>
                    <a:pt x="13608" y="55"/>
                    <a:pt x="13061" y="166"/>
                    <a:pt x="12820" y="129"/>
                  </a:cubicBezTo>
                  <a:cubicBezTo>
                    <a:pt x="12279" y="42"/>
                    <a:pt x="11739" y="0"/>
                    <a:pt x="11198" y="0"/>
                  </a:cubicBezTo>
                  <a:close/>
                  <a:moveTo>
                    <a:pt x="576" y="1769"/>
                  </a:moveTo>
                  <a:lnTo>
                    <a:pt x="1" y="1769"/>
                  </a:lnTo>
                  <a:cubicBezTo>
                    <a:pt x="87" y="1769"/>
                    <a:pt x="248" y="1785"/>
                    <a:pt x="389" y="1785"/>
                  </a:cubicBezTo>
                  <a:cubicBezTo>
                    <a:pt x="460" y="1785"/>
                    <a:pt x="526" y="1781"/>
                    <a:pt x="575" y="1769"/>
                  </a:cubicBezTo>
                  <a:cubicBezTo>
                    <a:pt x="575" y="1769"/>
                    <a:pt x="575" y="1769"/>
                    <a:pt x="576" y="1769"/>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1" name="Google Shape;1881;p28"/>
            <p:cNvSpPr/>
            <p:nvPr/>
          </p:nvSpPr>
          <p:spPr>
            <a:xfrm>
              <a:off x="7155134" y="1000145"/>
              <a:ext cx="461184" cy="310289"/>
            </a:xfrm>
            <a:custGeom>
              <a:avLst/>
              <a:gdLst/>
              <a:ahLst/>
              <a:cxnLst/>
              <a:rect l="l" t="t" r="r" b="b"/>
              <a:pathLst>
                <a:path w="9606" h="6463" extrusionOk="0">
                  <a:moveTo>
                    <a:pt x="5161" y="1"/>
                  </a:moveTo>
                  <a:cubicBezTo>
                    <a:pt x="4615" y="1"/>
                    <a:pt x="4054" y="136"/>
                    <a:pt x="3538" y="284"/>
                  </a:cubicBezTo>
                  <a:cubicBezTo>
                    <a:pt x="3233" y="377"/>
                    <a:pt x="2936" y="516"/>
                    <a:pt x="2686" y="710"/>
                  </a:cubicBezTo>
                  <a:cubicBezTo>
                    <a:pt x="2492" y="840"/>
                    <a:pt x="2307" y="979"/>
                    <a:pt x="2121" y="1127"/>
                  </a:cubicBezTo>
                  <a:cubicBezTo>
                    <a:pt x="1686" y="1479"/>
                    <a:pt x="1251" y="1859"/>
                    <a:pt x="954" y="2350"/>
                  </a:cubicBezTo>
                  <a:cubicBezTo>
                    <a:pt x="723" y="2767"/>
                    <a:pt x="389" y="3165"/>
                    <a:pt x="259" y="3628"/>
                  </a:cubicBezTo>
                  <a:cubicBezTo>
                    <a:pt x="195" y="3887"/>
                    <a:pt x="102" y="4156"/>
                    <a:pt x="56" y="4415"/>
                  </a:cubicBezTo>
                  <a:cubicBezTo>
                    <a:pt x="9" y="4684"/>
                    <a:pt x="0" y="4962"/>
                    <a:pt x="37" y="5230"/>
                  </a:cubicBezTo>
                  <a:cubicBezTo>
                    <a:pt x="46" y="5406"/>
                    <a:pt x="56" y="5582"/>
                    <a:pt x="46" y="5768"/>
                  </a:cubicBezTo>
                  <a:cubicBezTo>
                    <a:pt x="39" y="5957"/>
                    <a:pt x="62" y="6145"/>
                    <a:pt x="101" y="6334"/>
                  </a:cubicBezTo>
                  <a:lnTo>
                    <a:pt x="101" y="6334"/>
                  </a:lnTo>
                  <a:cubicBezTo>
                    <a:pt x="77" y="6142"/>
                    <a:pt x="174" y="6103"/>
                    <a:pt x="213" y="6064"/>
                  </a:cubicBezTo>
                  <a:cubicBezTo>
                    <a:pt x="269" y="6008"/>
                    <a:pt x="306" y="5953"/>
                    <a:pt x="352" y="5879"/>
                  </a:cubicBezTo>
                  <a:cubicBezTo>
                    <a:pt x="426" y="5749"/>
                    <a:pt x="491" y="5601"/>
                    <a:pt x="537" y="5443"/>
                  </a:cubicBezTo>
                  <a:cubicBezTo>
                    <a:pt x="769" y="4841"/>
                    <a:pt x="1408" y="4610"/>
                    <a:pt x="1992" y="4517"/>
                  </a:cubicBezTo>
                  <a:cubicBezTo>
                    <a:pt x="2199" y="4477"/>
                    <a:pt x="2407" y="4454"/>
                    <a:pt x="2614" y="4454"/>
                  </a:cubicBezTo>
                  <a:cubicBezTo>
                    <a:pt x="2740" y="4454"/>
                    <a:pt x="2866" y="4463"/>
                    <a:pt x="2992" y="4480"/>
                  </a:cubicBezTo>
                  <a:cubicBezTo>
                    <a:pt x="3242" y="4517"/>
                    <a:pt x="3492" y="4554"/>
                    <a:pt x="3733" y="4591"/>
                  </a:cubicBezTo>
                  <a:cubicBezTo>
                    <a:pt x="4298" y="4665"/>
                    <a:pt x="4882" y="4665"/>
                    <a:pt x="5437" y="4786"/>
                  </a:cubicBezTo>
                  <a:cubicBezTo>
                    <a:pt x="5780" y="4869"/>
                    <a:pt x="6104" y="5008"/>
                    <a:pt x="6401" y="5193"/>
                  </a:cubicBezTo>
                  <a:cubicBezTo>
                    <a:pt x="6660" y="5360"/>
                    <a:pt x="6938" y="5490"/>
                    <a:pt x="7225" y="5592"/>
                  </a:cubicBezTo>
                  <a:cubicBezTo>
                    <a:pt x="7545" y="5689"/>
                    <a:pt x="7883" y="5737"/>
                    <a:pt x="8220" y="5737"/>
                  </a:cubicBezTo>
                  <a:cubicBezTo>
                    <a:pt x="8361" y="5737"/>
                    <a:pt x="8502" y="5728"/>
                    <a:pt x="8642" y="5712"/>
                  </a:cubicBezTo>
                  <a:cubicBezTo>
                    <a:pt x="8929" y="5684"/>
                    <a:pt x="9179" y="5527"/>
                    <a:pt x="9328" y="5286"/>
                  </a:cubicBezTo>
                  <a:cubicBezTo>
                    <a:pt x="9531" y="4980"/>
                    <a:pt x="9550" y="4536"/>
                    <a:pt x="9596" y="4184"/>
                  </a:cubicBezTo>
                  <a:cubicBezTo>
                    <a:pt x="9605" y="4017"/>
                    <a:pt x="9587" y="3841"/>
                    <a:pt x="9559" y="3674"/>
                  </a:cubicBezTo>
                  <a:cubicBezTo>
                    <a:pt x="9550" y="3461"/>
                    <a:pt x="9504" y="3257"/>
                    <a:pt x="9429" y="3054"/>
                  </a:cubicBezTo>
                  <a:cubicBezTo>
                    <a:pt x="9365" y="2887"/>
                    <a:pt x="9290" y="2730"/>
                    <a:pt x="9207" y="2563"/>
                  </a:cubicBezTo>
                  <a:cubicBezTo>
                    <a:pt x="9114" y="2405"/>
                    <a:pt x="9003" y="2248"/>
                    <a:pt x="8892" y="2090"/>
                  </a:cubicBezTo>
                  <a:lnTo>
                    <a:pt x="8633" y="1674"/>
                  </a:lnTo>
                  <a:cubicBezTo>
                    <a:pt x="8485" y="1479"/>
                    <a:pt x="8318" y="1303"/>
                    <a:pt x="8114" y="1155"/>
                  </a:cubicBezTo>
                  <a:cubicBezTo>
                    <a:pt x="7716" y="840"/>
                    <a:pt x="7299" y="525"/>
                    <a:pt x="6817" y="349"/>
                  </a:cubicBezTo>
                  <a:cubicBezTo>
                    <a:pt x="6382" y="182"/>
                    <a:pt x="5928" y="71"/>
                    <a:pt x="5465" y="16"/>
                  </a:cubicBezTo>
                  <a:cubicBezTo>
                    <a:pt x="5365" y="5"/>
                    <a:pt x="5263" y="1"/>
                    <a:pt x="5161" y="1"/>
                  </a:cubicBezTo>
                  <a:close/>
                  <a:moveTo>
                    <a:pt x="101" y="6334"/>
                  </a:moveTo>
                  <a:cubicBezTo>
                    <a:pt x="106" y="6371"/>
                    <a:pt x="115" y="6413"/>
                    <a:pt x="130" y="6462"/>
                  </a:cubicBezTo>
                  <a:cubicBezTo>
                    <a:pt x="120" y="6420"/>
                    <a:pt x="110" y="6377"/>
                    <a:pt x="101" y="633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2" name="Google Shape;1882;p28"/>
            <p:cNvSpPr/>
            <p:nvPr/>
          </p:nvSpPr>
          <p:spPr>
            <a:xfrm>
              <a:off x="7214281" y="1232512"/>
              <a:ext cx="200154" cy="62845"/>
            </a:xfrm>
            <a:custGeom>
              <a:avLst/>
              <a:gdLst/>
              <a:ahLst/>
              <a:cxnLst/>
              <a:rect l="l" t="t" r="r" b="b"/>
              <a:pathLst>
                <a:path w="4169" h="1309" extrusionOk="0">
                  <a:moveTo>
                    <a:pt x="1349" y="1"/>
                  </a:moveTo>
                  <a:cubicBezTo>
                    <a:pt x="1136" y="1"/>
                    <a:pt x="922" y="57"/>
                    <a:pt x="732" y="168"/>
                  </a:cubicBezTo>
                  <a:cubicBezTo>
                    <a:pt x="565" y="251"/>
                    <a:pt x="417" y="353"/>
                    <a:pt x="269" y="474"/>
                  </a:cubicBezTo>
                  <a:cubicBezTo>
                    <a:pt x="102" y="622"/>
                    <a:pt x="74" y="844"/>
                    <a:pt x="0" y="1048"/>
                  </a:cubicBezTo>
                  <a:cubicBezTo>
                    <a:pt x="380" y="1150"/>
                    <a:pt x="519" y="1233"/>
                    <a:pt x="685" y="1252"/>
                  </a:cubicBezTo>
                  <a:cubicBezTo>
                    <a:pt x="899" y="1289"/>
                    <a:pt x="1112" y="1307"/>
                    <a:pt x="1334" y="1307"/>
                  </a:cubicBezTo>
                  <a:cubicBezTo>
                    <a:pt x="1389" y="1308"/>
                    <a:pt x="1444" y="1309"/>
                    <a:pt x="1499" y="1309"/>
                  </a:cubicBezTo>
                  <a:cubicBezTo>
                    <a:pt x="2001" y="1309"/>
                    <a:pt x="2510" y="1270"/>
                    <a:pt x="3010" y="1187"/>
                  </a:cubicBezTo>
                  <a:cubicBezTo>
                    <a:pt x="3251" y="1150"/>
                    <a:pt x="3492" y="1067"/>
                    <a:pt x="3733" y="1002"/>
                  </a:cubicBezTo>
                  <a:cubicBezTo>
                    <a:pt x="3872" y="965"/>
                    <a:pt x="4048" y="909"/>
                    <a:pt x="4103" y="761"/>
                  </a:cubicBezTo>
                  <a:cubicBezTo>
                    <a:pt x="4168" y="585"/>
                    <a:pt x="3927" y="474"/>
                    <a:pt x="3788" y="409"/>
                  </a:cubicBezTo>
                  <a:cubicBezTo>
                    <a:pt x="3446" y="261"/>
                    <a:pt x="3020" y="224"/>
                    <a:pt x="2649" y="159"/>
                  </a:cubicBezTo>
                  <a:cubicBezTo>
                    <a:pt x="2306" y="94"/>
                    <a:pt x="1964" y="75"/>
                    <a:pt x="1612" y="29"/>
                  </a:cubicBezTo>
                  <a:cubicBezTo>
                    <a:pt x="1525" y="10"/>
                    <a:pt x="1437" y="1"/>
                    <a:pt x="13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3" name="Google Shape;1883;p28"/>
            <p:cNvSpPr/>
            <p:nvPr/>
          </p:nvSpPr>
          <p:spPr>
            <a:xfrm>
              <a:off x="7598452" y="1194248"/>
              <a:ext cx="260646" cy="135436"/>
            </a:xfrm>
            <a:custGeom>
              <a:avLst/>
              <a:gdLst/>
              <a:ahLst/>
              <a:cxnLst/>
              <a:rect l="l" t="t" r="r" b="b"/>
              <a:pathLst>
                <a:path w="5429" h="2821" extrusionOk="0">
                  <a:moveTo>
                    <a:pt x="45" y="1870"/>
                  </a:moveTo>
                  <a:cubicBezTo>
                    <a:pt x="9" y="1870"/>
                    <a:pt x="1" y="1905"/>
                    <a:pt x="66" y="2067"/>
                  </a:cubicBezTo>
                  <a:cubicBezTo>
                    <a:pt x="74" y="2004"/>
                    <a:pt x="87" y="1942"/>
                    <a:pt x="105" y="1882"/>
                  </a:cubicBezTo>
                  <a:lnTo>
                    <a:pt x="105" y="1882"/>
                  </a:lnTo>
                  <a:cubicBezTo>
                    <a:pt x="104" y="1882"/>
                    <a:pt x="103" y="1882"/>
                    <a:pt x="103" y="1882"/>
                  </a:cubicBezTo>
                  <a:cubicBezTo>
                    <a:pt x="81" y="1877"/>
                    <a:pt x="60" y="1870"/>
                    <a:pt x="45" y="1870"/>
                  </a:cubicBezTo>
                  <a:close/>
                  <a:moveTo>
                    <a:pt x="3007" y="0"/>
                  </a:moveTo>
                  <a:cubicBezTo>
                    <a:pt x="2521" y="0"/>
                    <a:pt x="2044" y="161"/>
                    <a:pt x="1594" y="363"/>
                  </a:cubicBezTo>
                  <a:cubicBezTo>
                    <a:pt x="1233" y="548"/>
                    <a:pt x="909" y="798"/>
                    <a:pt x="649" y="1095"/>
                  </a:cubicBezTo>
                  <a:cubicBezTo>
                    <a:pt x="529" y="1234"/>
                    <a:pt x="427" y="1382"/>
                    <a:pt x="325" y="1530"/>
                  </a:cubicBezTo>
                  <a:cubicBezTo>
                    <a:pt x="297" y="1576"/>
                    <a:pt x="251" y="1623"/>
                    <a:pt x="205" y="1651"/>
                  </a:cubicBezTo>
                  <a:cubicBezTo>
                    <a:pt x="162" y="1725"/>
                    <a:pt x="129" y="1802"/>
                    <a:pt x="105" y="1882"/>
                  </a:cubicBezTo>
                  <a:lnTo>
                    <a:pt x="105" y="1882"/>
                  </a:lnTo>
                  <a:cubicBezTo>
                    <a:pt x="160" y="1882"/>
                    <a:pt x="215" y="1891"/>
                    <a:pt x="270" y="1891"/>
                  </a:cubicBezTo>
                  <a:cubicBezTo>
                    <a:pt x="362" y="1891"/>
                    <a:pt x="436" y="1938"/>
                    <a:pt x="529" y="1938"/>
                  </a:cubicBezTo>
                  <a:cubicBezTo>
                    <a:pt x="621" y="1938"/>
                    <a:pt x="714" y="1947"/>
                    <a:pt x="807" y="1965"/>
                  </a:cubicBezTo>
                  <a:cubicBezTo>
                    <a:pt x="877" y="1976"/>
                    <a:pt x="948" y="1981"/>
                    <a:pt x="1018" y="1981"/>
                  </a:cubicBezTo>
                  <a:cubicBezTo>
                    <a:pt x="1068" y="1981"/>
                    <a:pt x="1118" y="1979"/>
                    <a:pt x="1168" y="1975"/>
                  </a:cubicBezTo>
                  <a:cubicBezTo>
                    <a:pt x="1335" y="1975"/>
                    <a:pt x="1492" y="2012"/>
                    <a:pt x="1659" y="2021"/>
                  </a:cubicBezTo>
                  <a:cubicBezTo>
                    <a:pt x="2085" y="2049"/>
                    <a:pt x="2511" y="2114"/>
                    <a:pt x="2928" y="2197"/>
                  </a:cubicBezTo>
                  <a:cubicBezTo>
                    <a:pt x="3132" y="2243"/>
                    <a:pt x="3326" y="2243"/>
                    <a:pt x="3530" y="2290"/>
                  </a:cubicBezTo>
                  <a:cubicBezTo>
                    <a:pt x="3752" y="2354"/>
                    <a:pt x="3975" y="2438"/>
                    <a:pt x="4188" y="2540"/>
                  </a:cubicBezTo>
                  <a:cubicBezTo>
                    <a:pt x="4317" y="2595"/>
                    <a:pt x="4428" y="2660"/>
                    <a:pt x="4549" y="2725"/>
                  </a:cubicBezTo>
                  <a:cubicBezTo>
                    <a:pt x="4591" y="2750"/>
                    <a:pt x="4685" y="2820"/>
                    <a:pt x="4751" y="2820"/>
                  </a:cubicBezTo>
                  <a:cubicBezTo>
                    <a:pt x="4758" y="2820"/>
                    <a:pt x="4765" y="2819"/>
                    <a:pt x="4771" y="2818"/>
                  </a:cubicBezTo>
                  <a:cubicBezTo>
                    <a:pt x="4836" y="2799"/>
                    <a:pt x="4938" y="2642"/>
                    <a:pt x="4984" y="2595"/>
                  </a:cubicBezTo>
                  <a:cubicBezTo>
                    <a:pt x="5095" y="2466"/>
                    <a:pt x="5188" y="2327"/>
                    <a:pt x="5271" y="2169"/>
                  </a:cubicBezTo>
                  <a:cubicBezTo>
                    <a:pt x="5336" y="2058"/>
                    <a:pt x="5382" y="1928"/>
                    <a:pt x="5420" y="1799"/>
                  </a:cubicBezTo>
                  <a:cubicBezTo>
                    <a:pt x="5429" y="1706"/>
                    <a:pt x="5373" y="1632"/>
                    <a:pt x="5373" y="1539"/>
                  </a:cubicBezTo>
                  <a:cubicBezTo>
                    <a:pt x="5382" y="1336"/>
                    <a:pt x="5327" y="1141"/>
                    <a:pt x="5216" y="974"/>
                  </a:cubicBezTo>
                  <a:cubicBezTo>
                    <a:pt x="5049" y="743"/>
                    <a:pt x="4827" y="567"/>
                    <a:pt x="4577" y="465"/>
                  </a:cubicBezTo>
                  <a:cubicBezTo>
                    <a:pt x="4262" y="317"/>
                    <a:pt x="3947" y="196"/>
                    <a:pt x="3623" y="94"/>
                  </a:cubicBezTo>
                  <a:cubicBezTo>
                    <a:pt x="3417" y="29"/>
                    <a:pt x="3211" y="0"/>
                    <a:pt x="30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4" name="Google Shape;1884;p28"/>
            <p:cNvSpPr/>
            <p:nvPr/>
          </p:nvSpPr>
          <p:spPr>
            <a:xfrm>
              <a:off x="7059500" y="1278265"/>
              <a:ext cx="100101" cy="58140"/>
            </a:xfrm>
            <a:custGeom>
              <a:avLst/>
              <a:gdLst/>
              <a:ahLst/>
              <a:cxnLst/>
              <a:rect l="l" t="t" r="r" b="b"/>
              <a:pathLst>
                <a:path w="2085" h="1211" extrusionOk="0">
                  <a:moveTo>
                    <a:pt x="586" y="0"/>
                  </a:moveTo>
                  <a:cubicBezTo>
                    <a:pt x="453" y="0"/>
                    <a:pt x="316" y="32"/>
                    <a:pt x="242" y="123"/>
                  </a:cubicBezTo>
                  <a:cubicBezTo>
                    <a:pt x="1" y="428"/>
                    <a:pt x="19" y="827"/>
                    <a:pt x="19" y="1197"/>
                  </a:cubicBezTo>
                  <a:cubicBezTo>
                    <a:pt x="202" y="1206"/>
                    <a:pt x="384" y="1210"/>
                    <a:pt x="565" y="1210"/>
                  </a:cubicBezTo>
                  <a:cubicBezTo>
                    <a:pt x="787" y="1210"/>
                    <a:pt x="1008" y="1203"/>
                    <a:pt x="1233" y="1188"/>
                  </a:cubicBezTo>
                  <a:cubicBezTo>
                    <a:pt x="1464" y="1188"/>
                    <a:pt x="1696" y="1142"/>
                    <a:pt x="1909" y="1049"/>
                  </a:cubicBezTo>
                  <a:cubicBezTo>
                    <a:pt x="1955" y="1021"/>
                    <a:pt x="1992" y="993"/>
                    <a:pt x="2029" y="956"/>
                  </a:cubicBezTo>
                  <a:cubicBezTo>
                    <a:pt x="2085" y="901"/>
                    <a:pt x="2075" y="910"/>
                    <a:pt x="2057" y="845"/>
                  </a:cubicBezTo>
                  <a:cubicBezTo>
                    <a:pt x="2020" y="716"/>
                    <a:pt x="1937" y="604"/>
                    <a:pt x="1816" y="540"/>
                  </a:cubicBezTo>
                  <a:cubicBezTo>
                    <a:pt x="1696" y="419"/>
                    <a:pt x="1557" y="317"/>
                    <a:pt x="1418" y="225"/>
                  </a:cubicBezTo>
                  <a:cubicBezTo>
                    <a:pt x="1223" y="141"/>
                    <a:pt x="1020" y="67"/>
                    <a:pt x="816" y="30"/>
                  </a:cubicBezTo>
                  <a:cubicBezTo>
                    <a:pt x="752" y="12"/>
                    <a:pt x="670" y="0"/>
                    <a:pt x="5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5" name="Google Shape;1885;p28"/>
            <p:cNvSpPr/>
            <p:nvPr/>
          </p:nvSpPr>
          <p:spPr>
            <a:xfrm>
              <a:off x="6925650" y="1246771"/>
              <a:ext cx="88530" cy="44553"/>
            </a:xfrm>
            <a:custGeom>
              <a:avLst/>
              <a:gdLst/>
              <a:ahLst/>
              <a:cxnLst/>
              <a:rect l="l" t="t" r="r" b="b"/>
              <a:pathLst>
                <a:path w="1844" h="928" extrusionOk="0">
                  <a:moveTo>
                    <a:pt x="196" y="800"/>
                  </a:moveTo>
                  <a:cubicBezTo>
                    <a:pt x="131" y="809"/>
                    <a:pt x="66" y="823"/>
                    <a:pt x="1" y="844"/>
                  </a:cubicBezTo>
                  <a:lnTo>
                    <a:pt x="177" y="844"/>
                  </a:lnTo>
                  <a:cubicBezTo>
                    <a:pt x="183" y="829"/>
                    <a:pt x="189" y="814"/>
                    <a:pt x="196" y="800"/>
                  </a:cubicBezTo>
                  <a:close/>
                  <a:moveTo>
                    <a:pt x="1344" y="1"/>
                  </a:moveTo>
                  <a:cubicBezTo>
                    <a:pt x="1149" y="10"/>
                    <a:pt x="955" y="66"/>
                    <a:pt x="779" y="167"/>
                  </a:cubicBezTo>
                  <a:cubicBezTo>
                    <a:pt x="524" y="308"/>
                    <a:pt x="319" y="532"/>
                    <a:pt x="196" y="800"/>
                  </a:cubicBezTo>
                  <a:lnTo>
                    <a:pt x="196" y="800"/>
                  </a:lnTo>
                  <a:cubicBezTo>
                    <a:pt x="260" y="791"/>
                    <a:pt x="325" y="787"/>
                    <a:pt x="389" y="787"/>
                  </a:cubicBezTo>
                  <a:cubicBezTo>
                    <a:pt x="640" y="787"/>
                    <a:pt x="890" y="844"/>
                    <a:pt x="1140" y="881"/>
                  </a:cubicBezTo>
                  <a:cubicBezTo>
                    <a:pt x="1260" y="908"/>
                    <a:pt x="1390" y="927"/>
                    <a:pt x="1510" y="927"/>
                  </a:cubicBezTo>
                  <a:cubicBezTo>
                    <a:pt x="1640" y="927"/>
                    <a:pt x="1659" y="844"/>
                    <a:pt x="1723" y="751"/>
                  </a:cubicBezTo>
                  <a:cubicBezTo>
                    <a:pt x="1798" y="658"/>
                    <a:pt x="1835" y="547"/>
                    <a:pt x="1844" y="427"/>
                  </a:cubicBezTo>
                  <a:cubicBezTo>
                    <a:pt x="1844" y="316"/>
                    <a:pt x="1807" y="205"/>
                    <a:pt x="1723" y="130"/>
                  </a:cubicBezTo>
                  <a:cubicBezTo>
                    <a:pt x="1677" y="84"/>
                    <a:pt x="1686" y="75"/>
                    <a:pt x="1612" y="47"/>
                  </a:cubicBezTo>
                  <a:cubicBezTo>
                    <a:pt x="1529" y="19"/>
                    <a:pt x="1436" y="1"/>
                    <a:pt x="13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6" name="Google Shape;1886;p28"/>
            <p:cNvSpPr/>
            <p:nvPr/>
          </p:nvSpPr>
          <p:spPr>
            <a:xfrm>
              <a:off x="6533649" y="1000149"/>
              <a:ext cx="412715" cy="255748"/>
            </a:xfrm>
            <a:custGeom>
              <a:avLst/>
              <a:gdLst/>
              <a:ahLst/>
              <a:cxnLst/>
              <a:rect l="l" t="t" r="r" b="b"/>
              <a:pathLst>
                <a:path w="9902" h="6136" extrusionOk="0">
                  <a:moveTo>
                    <a:pt x="5058" y="0"/>
                  </a:moveTo>
                  <a:cubicBezTo>
                    <a:pt x="4539" y="0"/>
                    <a:pt x="4022" y="91"/>
                    <a:pt x="3511" y="176"/>
                  </a:cubicBezTo>
                  <a:cubicBezTo>
                    <a:pt x="3011" y="259"/>
                    <a:pt x="2473" y="269"/>
                    <a:pt x="2010" y="482"/>
                  </a:cubicBezTo>
                  <a:cubicBezTo>
                    <a:pt x="1529" y="676"/>
                    <a:pt x="1075" y="936"/>
                    <a:pt x="658" y="1241"/>
                  </a:cubicBezTo>
                  <a:cubicBezTo>
                    <a:pt x="501" y="1389"/>
                    <a:pt x="352" y="1556"/>
                    <a:pt x="241" y="1751"/>
                  </a:cubicBezTo>
                  <a:cubicBezTo>
                    <a:pt x="158" y="1853"/>
                    <a:pt x="93" y="1973"/>
                    <a:pt x="56" y="2103"/>
                  </a:cubicBezTo>
                  <a:cubicBezTo>
                    <a:pt x="37" y="2205"/>
                    <a:pt x="19" y="2306"/>
                    <a:pt x="10" y="2408"/>
                  </a:cubicBezTo>
                  <a:cubicBezTo>
                    <a:pt x="0" y="2538"/>
                    <a:pt x="19" y="2668"/>
                    <a:pt x="47" y="2797"/>
                  </a:cubicBezTo>
                  <a:cubicBezTo>
                    <a:pt x="56" y="2881"/>
                    <a:pt x="56" y="2973"/>
                    <a:pt x="47" y="3066"/>
                  </a:cubicBezTo>
                  <a:cubicBezTo>
                    <a:pt x="47" y="3168"/>
                    <a:pt x="0" y="3251"/>
                    <a:pt x="0" y="3353"/>
                  </a:cubicBezTo>
                  <a:cubicBezTo>
                    <a:pt x="10" y="3446"/>
                    <a:pt x="37" y="3529"/>
                    <a:pt x="93" y="3603"/>
                  </a:cubicBezTo>
                  <a:cubicBezTo>
                    <a:pt x="158" y="3788"/>
                    <a:pt x="260" y="3964"/>
                    <a:pt x="399" y="4122"/>
                  </a:cubicBezTo>
                  <a:cubicBezTo>
                    <a:pt x="723" y="4418"/>
                    <a:pt x="1093" y="4659"/>
                    <a:pt x="1501" y="4826"/>
                  </a:cubicBezTo>
                  <a:cubicBezTo>
                    <a:pt x="1751" y="4918"/>
                    <a:pt x="2001" y="4983"/>
                    <a:pt x="2260" y="5020"/>
                  </a:cubicBezTo>
                  <a:cubicBezTo>
                    <a:pt x="2575" y="5085"/>
                    <a:pt x="2890" y="5169"/>
                    <a:pt x="3205" y="5252"/>
                  </a:cubicBezTo>
                  <a:cubicBezTo>
                    <a:pt x="4122" y="5483"/>
                    <a:pt x="5030" y="5771"/>
                    <a:pt x="5928" y="6058"/>
                  </a:cubicBezTo>
                  <a:cubicBezTo>
                    <a:pt x="6145" y="6109"/>
                    <a:pt x="6365" y="6136"/>
                    <a:pt x="6587" y="6136"/>
                  </a:cubicBezTo>
                  <a:cubicBezTo>
                    <a:pt x="6725" y="6136"/>
                    <a:pt x="6864" y="6125"/>
                    <a:pt x="7003" y="6104"/>
                  </a:cubicBezTo>
                  <a:cubicBezTo>
                    <a:pt x="7429" y="6048"/>
                    <a:pt x="7818" y="5882"/>
                    <a:pt x="8244" y="5798"/>
                  </a:cubicBezTo>
                  <a:cubicBezTo>
                    <a:pt x="8457" y="5761"/>
                    <a:pt x="8652" y="5659"/>
                    <a:pt x="8865" y="5613"/>
                  </a:cubicBezTo>
                  <a:cubicBezTo>
                    <a:pt x="9004" y="5585"/>
                    <a:pt x="9133" y="5548"/>
                    <a:pt x="9263" y="5493"/>
                  </a:cubicBezTo>
                  <a:cubicBezTo>
                    <a:pt x="9439" y="5409"/>
                    <a:pt x="9550" y="5215"/>
                    <a:pt x="9819" y="5048"/>
                  </a:cubicBezTo>
                  <a:cubicBezTo>
                    <a:pt x="9865" y="4705"/>
                    <a:pt x="9902" y="4390"/>
                    <a:pt x="9800" y="4057"/>
                  </a:cubicBezTo>
                  <a:cubicBezTo>
                    <a:pt x="9754" y="3909"/>
                    <a:pt x="9698" y="3751"/>
                    <a:pt x="9643" y="3594"/>
                  </a:cubicBezTo>
                  <a:cubicBezTo>
                    <a:pt x="9569" y="3399"/>
                    <a:pt x="9485" y="3205"/>
                    <a:pt x="9383" y="3020"/>
                  </a:cubicBezTo>
                  <a:cubicBezTo>
                    <a:pt x="9189" y="2621"/>
                    <a:pt x="8929" y="2251"/>
                    <a:pt x="8633" y="1927"/>
                  </a:cubicBezTo>
                  <a:cubicBezTo>
                    <a:pt x="8439" y="1714"/>
                    <a:pt x="8216" y="1528"/>
                    <a:pt x="8003" y="1325"/>
                  </a:cubicBezTo>
                  <a:cubicBezTo>
                    <a:pt x="7744" y="1065"/>
                    <a:pt x="7457" y="834"/>
                    <a:pt x="7151" y="630"/>
                  </a:cubicBezTo>
                  <a:cubicBezTo>
                    <a:pt x="6660" y="315"/>
                    <a:pt x="6104" y="111"/>
                    <a:pt x="5530" y="28"/>
                  </a:cubicBezTo>
                  <a:cubicBezTo>
                    <a:pt x="5373" y="8"/>
                    <a:pt x="5215" y="0"/>
                    <a:pt x="50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7" name="Google Shape;1887;p28"/>
            <p:cNvSpPr/>
            <p:nvPr/>
          </p:nvSpPr>
          <p:spPr>
            <a:xfrm>
              <a:off x="6505424" y="1219933"/>
              <a:ext cx="310433" cy="92035"/>
            </a:xfrm>
            <a:custGeom>
              <a:avLst/>
              <a:gdLst/>
              <a:ahLst/>
              <a:cxnLst/>
              <a:rect l="l" t="t" r="r" b="b"/>
              <a:pathLst>
                <a:path w="6466" h="1917" extrusionOk="0">
                  <a:moveTo>
                    <a:pt x="2060" y="0"/>
                  </a:moveTo>
                  <a:cubicBezTo>
                    <a:pt x="1926" y="0"/>
                    <a:pt x="1790" y="18"/>
                    <a:pt x="1649" y="60"/>
                  </a:cubicBezTo>
                  <a:cubicBezTo>
                    <a:pt x="1316" y="143"/>
                    <a:pt x="1010" y="282"/>
                    <a:pt x="723" y="467"/>
                  </a:cubicBezTo>
                  <a:cubicBezTo>
                    <a:pt x="584" y="551"/>
                    <a:pt x="454" y="652"/>
                    <a:pt x="334" y="764"/>
                  </a:cubicBezTo>
                  <a:cubicBezTo>
                    <a:pt x="232" y="875"/>
                    <a:pt x="139" y="1004"/>
                    <a:pt x="65" y="1134"/>
                  </a:cubicBezTo>
                  <a:cubicBezTo>
                    <a:pt x="28" y="1329"/>
                    <a:pt x="1" y="1421"/>
                    <a:pt x="93" y="1569"/>
                  </a:cubicBezTo>
                  <a:cubicBezTo>
                    <a:pt x="177" y="1662"/>
                    <a:pt x="278" y="1727"/>
                    <a:pt x="399" y="1755"/>
                  </a:cubicBezTo>
                  <a:cubicBezTo>
                    <a:pt x="683" y="1874"/>
                    <a:pt x="968" y="1917"/>
                    <a:pt x="1257" y="1917"/>
                  </a:cubicBezTo>
                  <a:cubicBezTo>
                    <a:pt x="1438" y="1917"/>
                    <a:pt x="1621" y="1900"/>
                    <a:pt x="1807" y="1875"/>
                  </a:cubicBezTo>
                  <a:cubicBezTo>
                    <a:pt x="1973" y="1847"/>
                    <a:pt x="2122" y="1782"/>
                    <a:pt x="2279" y="1755"/>
                  </a:cubicBezTo>
                  <a:cubicBezTo>
                    <a:pt x="2418" y="1736"/>
                    <a:pt x="2548" y="1736"/>
                    <a:pt x="2677" y="1718"/>
                  </a:cubicBezTo>
                  <a:cubicBezTo>
                    <a:pt x="3048" y="1662"/>
                    <a:pt x="3409" y="1634"/>
                    <a:pt x="3780" y="1616"/>
                  </a:cubicBezTo>
                  <a:cubicBezTo>
                    <a:pt x="3821" y="1617"/>
                    <a:pt x="3862" y="1618"/>
                    <a:pt x="3903" y="1618"/>
                  </a:cubicBezTo>
                  <a:cubicBezTo>
                    <a:pt x="4100" y="1618"/>
                    <a:pt x="4293" y="1600"/>
                    <a:pt x="4493" y="1569"/>
                  </a:cubicBezTo>
                  <a:cubicBezTo>
                    <a:pt x="4604" y="1542"/>
                    <a:pt x="4715" y="1505"/>
                    <a:pt x="4817" y="1458"/>
                  </a:cubicBezTo>
                  <a:cubicBezTo>
                    <a:pt x="4877" y="1430"/>
                    <a:pt x="4935" y="1398"/>
                    <a:pt x="4993" y="1365"/>
                  </a:cubicBezTo>
                  <a:lnTo>
                    <a:pt x="4993" y="1365"/>
                  </a:lnTo>
                  <a:lnTo>
                    <a:pt x="5113" y="1486"/>
                  </a:lnTo>
                  <a:cubicBezTo>
                    <a:pt x="5456" y="1393"/>
                    <a:pt x="5817" y="1403"/>
                    <a:pt x="6160" y="1319"/>
                  </a:cubicBezTo>
                  <a:cubicBezTo>
                    <a:pt x="6262" y="1282"/>
                    <a:pt x="6364" y="1245"/>
                    <a:pt x="6466" y="1217"/>
                  </a:cubicBezTo>
                  <a:cubicBezTo>
                    <a:pt x="6466" y="1069"/>
                    <a:pt x="6169" y="1051"/>
                    <a:pt x="6077" y="1041"/>
                  </a:cubicBezTo>
                  <a:cubicBezTo>
                    <a:pt x="5799" y="1051"/>
                    <a:pt x="5530" y="1106"/>
                    <a:pt x="5280" y="1208"/>
                  </a:cubicBezTo>
                  <a:cubicBezTo>
                    <a:pt x="5182" y="1254"/>
                    <a:pt x="5088" y="1311"/>
                    <a:pt x="4993" y="1365"/>
                  </a:cubicBezTo>
                  <a:lnTo>
                    <a:pt x="4993" y="1365"/>
                  </a:lnTo>
                  <a:lnTo>
                    <a:pt x="4928" y="1301"/>
                  </a:lnTo>
                  <a:cubicBezTo>
                    <a:pt x="4928" y="1273"/>
                    <a:pt x="4937" y="1254"/>
                    <a:pt x="4937" y="1236"/>
                  </a:cubicBezTo>
                  <a:cubicBezTo>
                    <a:pt x="4956" y="1060"/>
                    <a:pt x="4836" y="995"/>
                    <a:pt x="4706" y="921"/>
                  </a:cubicBezTo>
                  <a:cubicBezTo>
                    <a:pt x="4539" y="801"/>
                    <a:pt x="4363" y="699"/>
                    <a:pt x="4169" y="634"/>
                  </a:cubicBezTo>
                  <a:cubicBezTo>
                    <a:pt x="3789" y="523"/>
                    <a:pt x="3437" y="347"/>
                    <a:pt x="3057" y="226"/>
                  </a:cubicBezTo>
                  <a:cubicBezTo>
                    <a:pt x="2718" y="113"/>
                    <a:pt x="2398" y="0"/>
                    <a:pt x="20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8" name="Google Shape;1888;p28"/>
            <p:cNvSpPr/>
            <p:nvPr/>
          </p:nvSpPr>
          <p:spPr>
            <a:xfrm>
              <a:off x="6471331" y="1185720"/>
              <a:ext cx="62317" cy="70191"/>
            </a:xfrm>
            <a:custGeom>
              <a:avLst/>
              <a:gdLst/>
              <a:ahLst/>
              <a:cxnLst/>
              <a:rect l="l" t="t" r="r" b="b"/>
              <a:pathLst>
                <a:path w="1298" h="1462" extrusionOk="0">
                  <a:moveTo>
                    <a:pt x="737" y="0"/>
                  </a:moveTo>
                  <a:cubicBezTo>
                    <a:pt x="652" y="0"/>
                    <a:pt x="568" y="15"/>
                    <a:pt x="492" y="46"/>
                  </a:cubicBezTo>
                  <a:cubicBezTo>
                    <a:pt x="362" y="120"/>
                    <a:pt x="297" y="306"/>
                    <a:pt x="186" y="352"/>
                  </a:cubicBezTo>
                  <a:cubicBezTo>
                    <a:pt x="167" y="481"/>
                    <a:pt x="167" y="620"/>
                    <a:pt x="177" y="759"/>
                  </a:cubicBezTo>
                  <a:lnTo>
                    <a:pt x="1" y="1065"/>
                  </a:lnTo>
                  <a:cubicBezTo>
                    <a:pt x="1" y="1289"/>
                    <a:pt x="187" y="1461"/>
                    <a:pt x="399" y="1461"/>
                  </a:cubicBezTo>
                  <a:cubicBezTo>
                    <a:pt x="423" y="1461"/>
                    <a:pt x="448" y="1459"/>
                    <a:pt x="473" y="1454"/>
                  </a:cubicBezTo>
                  <a:cubicBezTo>
                    <a:pt x="566" y="1436"/>
                    <a:pt x="658" y="1426"/>
                    <a:pt x="742" y="1408"/>
                  </a:cubicBezTo>
                  <a:cubicBezTo>
                    <a:pt x="853" y="1361"/>
                    <a:pt x="955" y="1287"/>
                    <a:pt x="1038" y="1195"/>
                  </a:cubicBezTo>
                  <a:cubicBezTo>
                    <a:pt x="1223" y="972"/>
                    <a:pt x="1298" y="676"/>
                    <a:pt x="1223" y="389"/>
                  </a:cubicBezTo>
                  <a:cubicBezTo>
                    <a:pt x="1177" y="176"/>
                    <a:pt x="1084" y="18"/>
                    <a:pt x="853" y="9"/>
                  </a:cubicBezTo>
                  <a:cubicBezTo>
                    <a:pt x="815" y="3"/>
                    <a:pt x="776" y="0"/>
                    <a:pt x="7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9" name="Google Shape;1889;p28"/>
            <p:cNvSpPr/>
            <p:nvPr/>
          </p:nvSpPr>
          <p:spPr>
            <a:xfrm>
              <a:off x="7426818" y="1267703"/>
              <a:ext cx="78784" cy="28614"/>
            </a:xfrm>
            <a:custGeom>
              <a:avLst/>
              <a:gdLst/>
              <a:ahLst/>
              <a:cxnLst/>
              <a:rect l="l" t="t" r="r" b="b"/>
              <a:pathLst>
                <a:path w="1641" h="596" extrusionOk="0">
                  <a:moveTo>
                    <a:pt x="362" y="0"/>
                  </a:moveTo>
                  <a:cubicBezTo>
                    <a:pt x="241" y="28"/>
                    <a:pt x="84" y="176"/>
                    <a:pt x="1" y="232"/>
                  </a:cubicBezTo>
                  <a:lnTo>
                    <a:pt x="130" y="315"/>
                  </a:lnTo>
                  <a:cubicBezTo>
                    <a:pt x="427" y="426"/>
                    <a:pt x="732" y="510"/>
                    <a:pt x="1047" y="574"/>
                  </a:cubicBezTo>
                  <a:cubicBezTo>
                    <a:pt x="1140" y="588"/>
                    <a:pt x="1235" y="595"/>
                    <a:pt x="1331" y="595"/>
                  </a:cubicBezTo>
                  <a:cubicBezTo>
                    <a:pt x="1427" y="595"/>
                    <a:pt x="1524" y="588"/>
                    <a:pt x="1622" y="574"/>
                  </a:cubicBezTo>
                  <a:cubicBezTo>
                    <a:pt x="1640" y="472"/>
                    <a:pt x="1464" y="408"/>
                    <a:pt x="1408" y="380"/>
                  </a:cubicBezTo>
                  <a:cubicBezTo>
                    <a:pt x="1297" y="315"/>
                    <a:pt x="1186" y="259"/>
                    <a:pt x="1075" y="204"/>
                  </a:cubicBezTo>
                  <a:cubicBezTo>
                    <a:pt x="899" y="121"/>
                    <a:pt x="723" y="9"/>
                    <a:pt x="5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90" name="Google Shape;1890;p28"/>
          <p:cNvSpPr/>
          <p:nvPr/>
        </p:nvSpPr>
        <p:spPr>
          <a:xfrm>
            <a:off x="9204033" y="4824854"/>
            <a:ext cx="104888" cy="76437"/>
          </a:xfrm>
          <a:custGeom>
            <a:avLst/>
            <a:gdLst/>
            <a:ahLst/>
            <a:cxnLst/>
            <a:rect l="l" t="t" r="r" b="b"/>
            <a:pathLst>
              <a:path w="1047" h="763" extrusionOk="0">
                <a:moveTo>
                  <a:pt x="504" y="0"/>
                </a:moveTo>
                <a:cubicBezTo>
                  <a:pt x="306" y="0"/>
                  <a:pt x="31" y="97"/>
                  <a:pt x="0" y="290"/>
                </a:cubicBezTo>
                <a:cubicBezTo>
                  <a:pt x="0" y="364"/>
                  <a:pt x="28" y="438"/>
                  <a:pt x="74" y="503"/>
                </a:cubicBezTo>
                <a:cubicBezTo>
                  <a:pt x="139" y="614"/>
                  <a:pt x="260" y="623"/>
                  <a:pt x="371" y="670"/>
                </a:cubicBezTo>
                <a:lnTo>
                  <a:pt x="491" y="762"/>
                </a:lnTo>
                <a:cubicBezTo>
                  <a:pt x="649" y="725"/>
                  <a:pt x="871" y="716"/>
                  <a:pt x="973" y="586"/>
                </a:cubicBezTo>
                <a:cubicBezTo>
                  <a:pt x="1019" y="531"/>
                  <a:pt x="1047" y="466"/>
                  <a:pt x="1047" y="392"/>
                </a:cubicBezTo>
                <a:cubicBezTo>
                  <a:pt x="1019" y="197"/>
                  <a:pt x="797" y="58"/>
                  <a:pt x="612" y="12"/>
                </a:cubicBezTo>
                <a:cubicBezTo>
                  <a:pt x="581" y="4"/>
                  <a:pt x="544" y="0"/>
                  <a:pt x="504" y="0"/>
                </a:cubicBezTo>
                <a:close/>
              </a:path>
            </a:pathLst>
          </a:custGeom>
          <a:solidFill>
            <a:srgbClr val="FFFFFF">
              <a:alpha val="401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91" name="Google Shape;1891;p28"/>
          <p:cNvSpPr/>
          <p:nvPr/>
        </p:nvSpPr>
        <p:spPr>
          <a:xfrm>
            <a:off x="8788529" y="5716133"/>
            <a:ext cx="189440" cy="176216"/>
          </a:xfrm>
          <a:custGeom>
            <a:avLst/>
            <a:gdLst/>
            <a:ahLst/>
            <a:cxnLst/>
            <a:rect l="l" t="t" r="r" b="b"/>
            <a:pathLst>
              <a:path w="1891" h="1759" extrusionOk="0">
                <a:moveTo>
                  <a:pt x="1125" y="1"/>
                </a:moveTo>
                <a:cubicBezTo>
                  <a:pt x="714" y="1"/>
                  <a:pt x="213" y="175"/>
                  <a:pt x="84" y="554"/>
                </a:cubicBezTo>
                <a:cubicBezTo>
                  <a:pt x="1" y="785"/>
                  <a:pt x="75" y="961"/>
                  <a:pt x="195" y="1174"/>
                </a:cubicBezTo>
                <a:cubicBezTo>
                  <a:pt x="269" y="1313"/>
                  <a:pt x="371" y="1452"/>
                  <a:pt x="445" y="1564"/>
                </a:cubicBezTo>
                <a:cubicBezTo>
                  <a:pt x="528" y="1684"/>
                  <a:pt x="612" y="1702"/>
                  <a:pt x="742" y="1758"/>
                </a:cubicBezTo>
                <a:cubicBezTo>
                  <a:pt x="1029" y="1684"/>
                  <a:pt x="1307" y="1610"/>
                  <a:pt x="1510" y="1443"/>
                </a:cubicBezTo>
                <a:cubicBezTo>
                  <a:pt x="1677" y="1276"/>
                  <a:pt x="1788" y="1073"/>
                  <a:pt x="1835" y="850"/>
                </a:cubicBezTo>
                <a:cubicBezTo>
                  <a:pt x="1890" y="656"/>
                  <a:pt x="1872" y="443"/>
                  <a:pt x="1779" y="257"/>
                </a:cubicBezTo>
                <a:cubicBezTo>
                  <a:pt x="1696" y="91"/>
                  <a:pt x="1557" y="63"/>
                  <a:pt x="1381" y="26"/>
                </a:cubicBezTo>
                <a:cubicBezTo>
                  <a:pt x="1303" y="9"/>
                  <a:pt x="1216" y="1"/>
                  <a:pt x="1125" y="1"/>
                </a:cubicBezTo>
                <a:close/>
              </a:path>
            </a:pathLst>
          </a:custGeom>
          <a:solidFill>
            <a:srgbClr val="FFFFFF">
              <a:alpha val="401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92" name="Google Shape;1892;p28"/>
          <p:cNvSpPr/>
          <p:nvPr/>
        </p:nvSpPr>
        <p:spPr>
          <a:xfrm>
            <a:off x="10646076" y="5143149"/>
            <a:ext cx="72360" cy="51735"/>
          </a:xfrm>
          <a:custGeom>
            <a:avLst/>
            <a:gdLst/>
            <a:ahLst/>
            <a:cxnLst/>
            <a:rect l="l" t="t" r="r" b="b"/>
            <a:pathLst>
              <a:path w="1056" h="755" extrusionOk="0">
                <a:moveTo>
                  <a:pt x="497" y="1"/>
                </a:moveTo>
                <a:cubicBezTo>
                  <a:pt x="300" y="1"/>
                  <a:pt x="31" y="91"/>
                  <a:pt x="0" y="282"/>
                </a:cubicBezTo>
                <a:cubicBezTo>
                  <a:pt x="0" y="365"/>
                  <a:pt x="28" y="439"/>
                  <a:pt x="83" y="495"/>
                </a:cubicBezTo>
                <a:cubicBezTo>
                  <a:pt x="148" y="606"/>
                  <a:pt x="259" y="625"/>
                  <a:pt x="380" y="671"/>
                </a:cubicBezTo>
                <a:lnTo>
                  <a:pt x="491" y="754"/>
                </a:lnTo>
                <a:cubicBezTo>
                  <a:pt x="648" y="727"/>
                  <a:pt x="880" y="717"/>
                  <a:pt x="982" y="588"/>
                </a:cubicBezTo>
                <a:cubicBezTo>
                  <a:pt x="1028" y="532"/>
                  <a:pt x="1047" y="467"/>
                  <a:pt x="1056" y="393"/>
                </a:cubicBezTo>
                <a:cubicBezTo>
                  <a:pt x="1028" y="189"/>
                  <a:pt x="806" y="60"/>
                  <a:pt x="611" y="13"/>
                </a:cubicBezTo>
                <a:cubicBezTo>
                  <a:pt x="579" y="5"/>
                  <a:pt x="540" y="1"/>
                  <a:pt x="497" y="1"/>
                </a:cubicBezTo>
                <a:close/>
              </a:path>
            </a:pathLst>
          </a:custGeom>
          <a:solidFill>
            <a:srgbClr val="FFFFFF">
              <a:alpha val="401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93" name="Google Shape;1893;p28"/>
          <p:cNvSpPr/>
          <p:nvPr/>
        </p:nvSpPr>
        <p:spPr>
          <a:xfrm>
            <a:off x="10260000" y="4408863"/>
            <a:ext cx="208133" cy="151667"/>
          </a:xfrm>
          <a:custGeom>
            <a:avLst/>
            <a:gdLst/>
            <a:ahLst/>
            <a:cxnLst/>
            <a:rect l="l" t="t" r="r" b="b"/>
            <a:pathLst>
              <a:path w="1047" h="763" extrusionOk="0">
                <a:moveTo>
                  <a:pt x="504" y="0"/>
                </a:moveTo>
                <a:cubicBezTo>
                  <a:pt x="306" y="0"/>
                  <a:pt x="31" y="97"/>
                  <a:pt x="0" y="290"/>
                </a:cubicBezTo>
                <a:cubicBezTo>
                  <a:pt x="0" y="364"/>
                  <a:pt x="28" y="438"/>
                  <a:pt x="74" y="503"/>
                </a:cubicBezTo>
                <a:cubicBezTo>
                  <a:pt x="139" y="614"/>
                  <a:pt x="260" y="623"/>
                  <a:pt x="371" y="670"/>
                </a:cubicBezTo>
                <a:lnTo>
                  <a:pt x="491" y="762"/>
                </a:lnTo>
                <a:cubicBezTo>
                  <a:pt x="649" y="725"/>
                  <a:pt x="871" y="716"/>
                  <a:pt x="973" y="586"/>
                </a:cubicBezTo>
                <a:cubicBezTo>
                  <a:pt x="1019" y="531"/>
                  <a:pt x="1047" y="466"/>
                  <a:pt x="1047" y="392"/>
                </a:cubicBezTo>
                <a:cubicBezTo>
                  <a:pt x="1019" y="197"/>
                  <a:pt x="797" y="58"/>
                  <a:pt x="612" y="12"/>
                </a:cubicBezTo>
                <a:cubicBezTo>
                  <a:pt x="581" y="4"/>
                  <a:pt x="544" y="0"/>
                  <a:pt x="504" y="0"/>
                </a:cubicBezTo>
                <a:close/>
              </a:path>
            </a:pathLst>
          </a:custGeom>
          <a:solidFill>
            <a:srgbClr val="FFFFFF">
              <a:alpha val="401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94" name="Google Shape;1894;p28"/>
          <p:cNvSpPr/>
          <p:nvPr/>
        </p:nvSpPr>
        <p:spPr>
          <a:xfrm>
            <a:off x="2957800" y="5250387"/>
            <a:ext cx="104888" cy="76437"/>
          </a:xfrm>
          <a:custGeom>
            <a:avLst/>
            <a:gdLst/>
            <a:ahLst/>
            <a:cxnLst/>
            <a:rect l="l" t="t" r="r" b="b"/>
            <a:pathLst>
              <a:path w="1047" h="763" extrusionOk="0">
                <a:moveTo>
                  <a:pt x="504" y="0"/>
                </a:moveTo>
                <a:cubicBezTo>
                  <a:pt x="306" y="0"/>
                  <a:pt x="31" y="97"/>
                  <a:pt x="0" y="290"/>
                </a:cubicBezTo>
                <a:cubicBezTo>
                  <a:pt x="0" y="364"/>
                  <a:pt x="28" y="438"/>
                  <a:pt x="74" y="503"/>
                </a:cubicBezTo>
                <a:cubicBezTo>
                  <a:pt x="139" y="614"/>
                  <a:pt x="260" y="623"/>
                  <a:pt x="371" y="670"/>
                </a:cubicBezTo>
                <a:lnTo>
                  <a:pt x="491" y="762"/>
                </a:lnTo>
                <a:cubicBezTo>
                  <a:pt x="649" y="725"/>
                  <a:pt x="871" y="716"/>
                  <a:pt x="973" y="586"/>
                </a:cubicBezTo>
                <a:cubicBezTo>
                  <a:pt x="1019" y="531"/>
                  <a:pt x="1047" y="466"/>
                  <a:pt x="1047" y="392"/>
                </a:cubicBezTo>
                <a:cubicBezTo>
                  <a:pt x="1019" y="197"/>
                  <a:pt x="797" y="58"/>
                  <a:pt x="612" y="12"/>
                </a:cubicBezTo>
                <a:cubicBezTo>
                  <a:pt x="581" y="4"/>
                  <a:pt x="544" y="0"/>
                  <a:pt x="504" y="0"/>
                </a:cubicBezTo>
                <a:close/>
              </a:path>
            </a:pathLst>
          </a:custGeom>
          <a:solidFill>
            <a:srgbClr val="FFFFFF">
              <a:alpha val="401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95" name="Google Shape;1895;p28"/>
          <p:cNvSpPr/>
          <p:nvPr/>
        </p:nvSpPr>
        <p:spPr>
          <a:xfrm>
            <a:off x="3603618" y="5823047"/>
            <a:ext cx="208133" cy="151667"/>
          </a:xfrm>
          <a:custGeom>
            <a:avLst/>
            <a:gdLst/>
            <a:ahLst/>
            <a:cxnLst/>
            <a:rect l="l" t="t" r="r" b="b"/>
            <a:pathLst>
              <a:path w="1047" h="763" extrusionOk="0">
                <a:moveTo>
                  <a:pt x="504" y="0"/>
                </a:moveTo>
                <a:cubicBezTo>
                  <a:pt x="306" y="0"/>
                  <a:pt x="31" y="97"/>
                  <a:pt x="0" y="290"/>
                </a:cubicBezTo>
                <a:cubicBezTo>
                  <a:pt x="0" y="364"/>
                  <a:pt x="28" y="438"/>
                  <a:pt x="74" y="503"/>
                </a:cubicBezTo>
                <a:cubicBezTo>
                  <a:pt x="139" y="614"/>
                  <a:pt x="260" y="623"/>
                  <a:pt x="371" y="670"/>
                </a:cubicBezTo>
                <a:lnTo>
                  <a:pt x="491" y="762"/>
                </a:lnTo>
                <a:cubicBezTo>
                  <a:pt x="649" y="725"/>
                  <a:pt x="871" y="716"/>
                  <a:pt x="973" y="586"/>
                </a:cubicBezTo>
                <a:cubicBezTo>
                  <a:pt x="1019" y="531"/>
                  <a:pt x="1047" y="466"/>
                  <a:pt x="1047" y="392"/>
                </a:cubicBezTo>
                <a:cubicBezTo>
                  <a:pt x="1019" y="197"/>
                  <a:pt x="797" y="58"/>
                  <a:pt x="612" y="12"/>
                </a:cubicBezTo>
                <a:cubicBezTo>
                  <a:pt x="581" y="4"/>
                  <a:pt x="544" y="0"/>
                  <a:pt x="504" y="0"/>
                </a:cubicBezTo>
                <a:close/>
              </a:path>
            </a:pathLst>
          </a:custGeom>
          <a:solidFill>
            <a:srgbClr val="FFFFFF">
              <a:alpha val="401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96" name="Google Shape;1896;p28"/>
          <p:cNvSpPr/>
          <p:nvPr/>
        </p:nvSpPr>
        <p:spPr>
          <a:xfrm flipH="1">
            <a:off x="10591208" y="5109819"/>
            <a:ext cx="127233" cy="118352"/>
          </a:xfrm>
          <a:custGeom>
            <a:avLst/>
            <a:gdLst/>
            <a:ahLst/>
            <a:cxnLst/>
            <a:rect l="l" t="t" r="r" b="b"/>
            <a:pathLst>
              <a:path w="1891" h="1759" extrusionOk="0">
                <a:moveTo>
                  <a:pt x="1125" y="1"/>
                </a:moveTo>
                <a:cubicBezTo>
                  <a:pt x="714" y="1"/>
                  <a:pt x="213" y="175"/>
                  <a:pt x="84" y="554"/>
                </a:cubicBezTo>
                <a:cubicBezTo>
                  <a:pt x="1" y="785"/>
                  <a:pt x="75" y="961"/>
                  <a:pt x="195" y="1174"/>
                </a:cubicBezTo>
                <a:cubicBezTo>
                  <a:pt x="269" y="1313"/>
                  <a:pt x="371" y="1452"/>
                  <a:pt x="445" y="1564"/>
                </a:cubicBezTo>
                <a:cubicBezTo>
                  <a:pt x="528" y="1684"/>
                  <a:pt x="612" y="1702"/>
                  <a:pt x="742" y="1758"/>
                </a:cubicBezTo>
                <a:cubicBezTo>
                  <a:pt x="1029" y="1684"/>
                  <a:pt x="1307" y="1610"/>
                  <a:pt x="1510" y="1443"/>
                </a:cubicBezTo>
                <a:cubicBezTo>
                  <a:pt x="1677" y="1276"/>
                  <a:pt x="1788" y="1073"/>
                  <a:pt x="1835" y="850"/>
                </a:cubicBezTo>
                <a:cubicBezTo>
                  <a:pt x="1890" y="656"/>
                  <a:pt x="1872" y="443"/>
                  <a:pt x="1779" y="257"/>
                </a:cubicBezTo>
                <a:cubicBezTo>
                  <a:pt x="1696" y="91"/>
                  <a:pt x="1557" y="63"/>
                  <a:pt x="1381" y="26"/>
                </a:cubicBezTo>
                <a:cubicBezTo>
                  <a:pt x="1303" y="9"/>
                  <a:pt x="1216" y="1"/>
                  <a:pt x="1125" y="1"/>
                </a:cubicBezTo>
                <a:close/>
              </a:path>
            </a:pathLst>
          </a:custGeom>
          <a:solidFill>
            <a:srgbClr val="F3F3F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97" name="Google Shape;1897;p28"/>
          <p:cNvSpPr/>
          <p:nvPr/>
        </p:nvSpPr>
        <p:spPr>
          <a:xfrm flipH="1">
            <a:off x="11115580" y="5565550"/>
            <a:ext cx="107249" cy="80941"/>
          </a:xfrm>
          <a:custGeom>
            <a:avLst/>
            <a:gdLst/>
            <a:ahLst/>
            <a:cxnLst/>
            <a:rect l="l" t="t" r="r" b="b"/>
            <a:pathLst>
              <a:path w="1594" h="1203" extrusionOk="0">
                <a:moveTo>
                  <a:pt x="895" y="0"/>
                </a:moveTo>
                <a:cubicBezTo>
                  <a:pt x="795" y="0"/>
                  <a:pt x="696" y="21"/>
                  <a:pt x="603" y="63"/>
                </a:cubicBezTo>
                <a:cubicBezTo>
                  <a:pt x="399" y="146"/>
                  <a:pt x="158" y="304"/>
                  <a:pt x="84" y="507"/>
                </a:cubicBezTo>
                <a:cubicBezTo>
                  <a:pt x="1" y="711"/>
                  <a:pt x="130" y="832"/>
                  <a:pt x="279" y="952"/>
                </a:cubicBezTo>
                <a:cubicBezTo>
                  <a:pt x="362" y="1017"/>
                  <a:pt x="455" y="1082"/>
                  <a:pt x="547" y="1146"/>
                </a:cubicBezTo>
                <a:cubicBezTo>
                  <a:pt x="649" y="1184"/>
                  <a:pt x="760" y="1202"/>
                  <a:pt x="871" y="1202"/>
                </a:cubicBezTo>
                <a:cubicBezTo>
                  <a:pt x="1020" y="1119"/>
                  <a:pt x="1168" y="1054"/>
                  <a:pt x="1288" y="971"/>
                </a:cubicBezTo>
                <a:cubicBezTo>
                  <a:pt x="1381" y="924"/>
                  <a:pt x="1511" y="878"/>
                  <a:pt x="1529" y="757"/>
                </a:cubicBezTo>
                <a:cubicBezTo>
                  <a:pt x="1594" y="498"/>
                  <a:pt x="1409" y="192"/>
                  <a:pt x="1186" y="63"/>
                </a:cubicBezTo>
                <a:cubicBezTo>
                  <a:pt x="1094" y="21"/>
                  <a:pt x="994" y="0"/>
                  <a:pt x="895" y="0"/>
                </a:cubicBezTo>
                <a:close/>
              </a:path>
            </a:pathLst>
          </a:custGeom>
          <a:solidFill>
            <a:srgbClr val="F3F3F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98" name="Google Shape;1898;p28"/>
          <p:cNvSpPr/>
          <p:nvPr/>
        </p:nvSpPr>
        <p:spPr>
          <a:xfrm>
            <a:off x="9732433" y="1617454"/>
            <a:ext cx="104888" cy="76437"/>
          </a:xfrm>
          <a:custGeom>
            <a:avLst/>
            <a:gdLst/>
            <a:ahLst/>
            <a:cxnLst/>
            <a:rect l="l" t="t" r="r" b="b"/>
            <a:pathLst>
              <a:path w="1047" h="763" extrusionOk="0">
                <a:moveTo>
                  <a:pt x="504" y="0"/>
                </a:moveTo>
                <a:cubicBezTo>
                  <a:pt x="306" y="0"/>
                  <a:pt x="31" y="97"/>
                  <a:pt x="0" y="290"/>
                </a:cubicBezTo>
                <a:cubicBezTo>
                  <a:pt x="0" y="364"/>
                  <a:pt x="28" y="438"/>
                  <a:pt x="74" y="503"/>
                </a:cubicBezTo>
                <a:cubicBezTo>
                  <a:pt x="139" y="614"/>
                  <a:pt x="260" y="623"/>
                  <a:pt x="371" y="670"/>
                </a:cubicBezTo>
                <a:lnTo>
                  <a:pt x="491" y="762"/>
                </a:lnTo>
                <a:cubicBezTo>
                  <a:pt x="649" y="725"/>
                  <a:pt x="871" y="716"/>
                  <a:pt x="973" y="586"/>
                </a:cubicBezTo>
                <a:cubicBezTo>
                  <a:pt x="1019" y="531"/>
                  <a:pt x="1047" y="466"/>
                  <a:pt x="1047" y="392"/>
                </a:cubicBezTo>
                <a:cubicBezTo>
                  <a:pt x="1019" y="197"/>
                  <a:pt x="797" y="58"/>
                  <a:pt x="612" y="12"/>
                </a:cubicBezTo>
                <a:cubicBezTo>
                  <a:pt x="581" y="4"/>
                  <a:pt x="544" y="0"/>
                  <a:pt x="504" y="0"/>
                </a:cubicBezTo>
                <a:close/>
              </a:path>
            </a:pathLst>
          </a:custGeom>
          <a:solidFill>
            <a:srgbClr val="FFFFFF">
              <a:alpha val="401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115850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17395-449C-AE2B-3C04-FE03097FA1C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AA82B7F-F5AF-D015-52DF-D118B11A82AC}"/>
              </a:ext>
            </a:extLst>
          </p:cNvPr>
          <p:cNvSpPr>
            <a:spLocks noGrp="1"/>
          </p:cNvSpPr>
          <p:nvPr>
            <p:ph idx="1"/>
          </p:nvPr>
        </p:nvSpPr>
        <p:spPr>
          <a:xfrm>
            <a:off x="838200" y="1825625"/>
            <a:ext cx="10515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2FBA66-602B-E153-AD89-41408370A72D}"/>
              </a:ext>
            </a:extLst>
          </p:cNvPr>
          <p:cNvSpPr>
            <a:spLocks noGrp="1"/>
          </p:cNvSpPr>
          <p:nvPr>
            <p:ph type="dt" sz="half" idx="10"/>
          </p:nvPr>
        </p:nvSpPr>
        <p:spPr>
          <a:xfrm>
            <a:off x="838200" y="6356351"/>
            <a:ext cx="2743200" cy="365125"/>
          </a:xfrm>
          <a:prstGeom prst="rect">
            <a:avLst/>
          </a:prstGeom>
        </p:spPr>
        <p:txBody>
          <a:bodyPr/>
          <a:lstStyle/>
          <a:p>
            <a:fld id="{D119E34F-6D4D-44FA-9068-21642AD9CE05}" type="datetimeFigureOut">
              <a:rPr lang="en-US" smtClean="0"/>
              <a:t>22/12/2023</a:t>
            </a:fld>
            <a:endParaRPr lang="en-US"/>
          </a:p>
        </p:txBody>
      </p:sp>
      <p:sp>
        <p:nvSpPr>
          <p:cNvPr id="5" name="Footer Placeholder 4">
            <a:extLst>
              <a:ext uri="{FF2B5EF4-FFF2-40B4-BE49-F238E27FC236}">
                <a16:creationId xmlns:a16="http://schemas.microsoft.com/office/drawing/2014/main" id="{2B7F80F3-BA66-C2BC-7609-64F42073C3DC}"/>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B1A8CC1-07B6-2A97-1A62-9BBB92F6DDB3}"/>
              </a:ext>
            </a:extLst>
          </p:cNvPr>
          <p:cNvSpPr>
            <a:spLocks noGrp="1"/>
          </p:cNvSpPr>
          <p:nvPr>
            <p:ph type="sldNum" sz="quarter" idx="12"/>
          </p:nvPr>
        </p:nvSpPr>
        <p:spPr>
          <a:xfrm>
            <a:off x="8610600" y="6356351"/>
            <a:ext cx="2743200" cy="365125"/>
          </a:xfrm>
          <a:prstGeom prst="rect">
            <a:avLst/>
          </a:prstGeom>
        </p:spPr>
        <p:txBody>
          <a:bodyPr/>
          <a:lstStyle/>
          <a:p>
            <a:fld id="{8CC33FB0-4331-44AD-BC1A-86E8467EEAE3}" type="slidenum">
              <a:rPr lang="en-US" smtClean="0"/>
              <a:t>‹#›</a:t>
            </a:fld>
            <a:endParaRPr lang="en-US"/>
          </a:p>
        </p:txBody>
      </p:sp>
    </p:spTree>
    <p:extLst>
      <p:ext uri="{BB962C8B-B14F-4D97-AF65-F5344CB8AC3E}">
        <p14:creationId xmlns:p14="http://schemas.microsoft.com/office/powerpoint/2010/main" val="34375527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949"/>
        <p:cNvGrpSpPr/>
        <p:nvPr/>
      </p:nvGrpSpPr>
      <p:grpSpPr>
        <a:xfrm>
          <a:off x="0" y="0"/>
          <a:ext cx="0" cy="0"/>
          <a:chOff x="0" y="0"/>
          <a:chExt cx="0" cy="0"/>
        </a:xfrm>
      </p:grpSpPr>
    </p:spTree>
    <p:extLst>
      <p:ext uri="{BB962C8B-B14F-4D97-AF65-F5344CB8AC3E}">
        <p14:creationId xmlns:p14="http://schemas.microsoft.com/office/powerpoint/2010/main" val="207955093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gs>
            <a:gs pos="100000">
              <a:schemeClr val="lt2"/>
            </a:gs>
          </a:gsLst>
          <a:lin ang="5400012"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00700" y="593367"/>
            <a:ext cx="11360800" cy="763600"/>
          </a:xfrm>
          <a:prstGeom prst="rect">
            <a:avLst/>
          </a:prstGeom>
          <a:noFill/>
          <a:ln>
            <a:noFill/>
          </a:ln>
        </p:spPr>
        <p:txBody>
          <a:bodyPr spcFirstLastPara="1" wrap="square" lIns="91425" tIns="91425" rIns="91425" bIns="91425" anchor="ctr" anchorCtr="0">
            <a:noAutofit/>
          </a:bodyPr>
          <a:lstStyle>
            <a:lvl1pPr lvl="0">
              <a:lnSpc>
                <a:spcPct val="100000"/>
              </a:lnSpc>
              <a:spcBef>
                <a:spcPts val="0"/>
              </a:spcBef>
              <a:spcAft>
                <a:spcPts val="0"/>
              </a:spcAft>
              <a:buClr>
                <a:schemeClr val="accent5"/>
              </a:buClr>
              <a:buSzPts val="3000"/>
              <a:buFont typeface="Chango"/>
              <a:buNone/>
              <a:defRPr sz="3000">
                <a:solidFill>
                  <a:schemeClr val="accent5"/>
                </a:solidFill>
                <a:latin typeface="Chango"/>
                <a:ea typeface="Chango"/>
                <a:cs typeface="Chango"/>
                <a:sym typeface="Chango"/>
              </a:defRPr>
            </a:lvl1pPr>
            <a:lvl2pPr lvl="1">
              <a:lnSpc>
                <a:spcPct val="100000"/>
              </a:lnSpc>
              <a:spcBef>
                <a:spcPts val="0"/>
              </a:spcBef>
              <a:spcAft>
                <a:spcPts val="0"/>
              </a:spcAft>
              <a:buClr>
                <a:schemeClr val="accent5"/>
              </a:buClr>
              <a:buSzPts val="2800"/>
              <a:buNone/>
              <a:defRPr sz="2800">
                <a:solidFill>
                  <a:schemeClr val="accent5"/>
                </a:solidFill>
              </a:defRPr>
            </a:lvl2pPr>
            <a:lvl3pPr lvl="2">
              <a:lnSpc>
                <a:spcPct val="100000"/>
              </a:lnSpc>
              <a:spcBef>
                <a:spcPts val="0"/>
              </a:spcBef>
              <a:spcAft>
                <a:spcPts val="0"/>
              </a:spcAft>
              <a:buClr>
                <a:schemeClr val="accent5"/>
              </a:buClr>
              <a:buSzPts val="2800"/>
              <a:buNone/>
              <a:defRPr sz="2800">
                <a:solidFill>
                  <a:schemeClr val="accent5"/>
                </a:solidFill>
              </a:defRPr>
            </a:lvl3pPr>
            <a:lvl4pPr lvl="3">
              <a:lnSpc>
                <a:spcPct val="100000"/>
              </a:lnSpc>
              <a:spcBef>
                <a:spcPts val="0"/>
              </a:spcBef>
              <a:spcAft>
                <a:spcPts val="0"/>
              </a:spcAft>
              <a:buClr>
                <a:schemeClr val="accent5"/>
              </a:buClr>
              <a:buSzPts val="2800"/>
              <a:buNone/>
              <a:defRPr sz="2800">
                <a:solidFill>
                  <a:schemeClr val="accent5"/>
                </a:solidFill>
              </a:defRPr>
            </a:lvl4pPr>
            <a:lvl5pPr lvl="4">
              <a:lnSpc>
                <a:spcPct val="100000"/>
              </a:lnSpc>
              <a:spcBef>
                <a:spcPts val="0"/>
              </a:spcBef>
              <a:spcAft>
                <a:spcPts val="0"/>
              </a:spcAft>
              <a:buClr>
                <a:schemeClr val="accent5"/>
              </a:buClr>
              <a:buSzPts val="2800"/>
              <a:buNone/>
              <a:defRPr sz="2800">
                <a:solidFill>
                  <a:schemeClr val="accent5"/>
                </a:solidFill>
              </a:defRPr>
            </a:lvl5pPr>
            <a:lvl6pPr lvl="5">
              <a:lnSpc>
                <a:spcPct val="100000"/>
              </a:lnSpc>
              <a:spcBef>
                <a:spcPts val="0"/>
              </a:spcBef>
              <a:spcAft>
                <a:spcPts val="0"/>
              </a:spcAft>
              <a:buClr>
                <a:schemeClr val="accent5"/>
              </a:buClr>
              <a:buSzPts val="2800"/>
              <a:buNone/>
              <a:defRPr sz="2800">
                <a:solidFill>
                  <a:schemeClr val="accent5"/>
                </a:solidFill>
              </a:defRPr>
            </a:lvl6pPr>
            <a:lvl7pPr lvl="6">
              <a:lnSpc>
                <a:spcPct val="100000"/>
              </a:lnSpc>
              <a:spcBef>
                <a:spcPts val="0"/>
              </a:spcBef>
              <a:spcAft>
                <a:spcPts val="0"/>
              </a:spcAft>
              <a:buClr>
                <a:schemeClr val="accent5"/>
              </a:buClr>
              <a:buSzPts val="2800"/>
              <a:buNone/>
              <a:defRPr sz="2800">
                <a:solidFill>
                  <a:schemeClr val="accent5"/>
                </a:solidFill>
              </a:defRPr>
            </a:lvl7pPr>
            <a:lvl8pPr lvl="7">
              <a:lnSpc>
                <a:spcPct val="100000"/>
              </a:lnSpc>
              <a:spcBef>
                <a:spcPts val="0"/>
              </a:spcBef>
              <a:spcAft>
                <a:spcPts val="0"/>
              </a:spcAft>
              <a:buClr>
                <a:schemeClr val="accent5"/>
              </a:buClr>
              <a:buSzPts val="2800"/>
              <a:buNone/>
              <a:defRPr sz="2800">
                <a:solidFill>
                  <a:schemeClr val="accent5"/>
                </a:solidFill>
              </a:defRPr>
            </a:lvl8pPr>
            <a:lvl9pPr lvl="8">
              <a:lnSpc>
                <a:spcPct val="100000"/>
              </a:lnSpc>
              <a:spcBef>
                <a:spcPts val="0"/>
              </a:spcBef>
              <a:spcAft>
                <a:spcPts val="0"/>
              </a:spcAft>
              <a:buClr>
                <a:schemeClr val="accent5"/>
              </a:buClr>
              <a:buSzPts val="2800"/>
              <a:buNone/>
              <a:defRPr sz="2800">
                <a:solidFill>
                  <a:schemeClr val="accent5"/>
                </a:solidFill>
              </a:defRPr>
            </a:lvl9pPr>
          </a:lstStyle>
          <a:p>
            <a:endParaRPr/>
          </a:p>
        </p:txBody>
      </p:sp>
      <p:sp>
        <p:nvSpPr>
          <p:cNvPr id="7" name="Google Shape;7;p1"/>
          <p:cNvSpPr txBox="1">
            <a:spLocks noGrp="1"/>
          </p:cNvSpPr>
          <p:nvPr>
            <p:ph type="body" idx="1"/>
          </p:nvPr>
        </p:nvSpPr>
        <p:spPr>
          <a:xfrm>
            <a:off x="500700" y="1536633"/>
            <a:ext cx="11360800" cy="4555200"/>
          </a:xfrm>
          <a:prstGeom prst="rect">
            <a:avLst/>
          </a:prstGeom>
          <a:noFill/>
          <a:ln>
            <a:noFill/>
          </a:ln>
        </p:spPr>
        <p:txBody>
          <a:bodyPr spcFirstLastPara="1" wrap="square" lIns="91425" tIns="91425" rIns="91425" bIns="91425" anchor="ctr" anchorCtr="0">
            <a:noAutofit/>
          </a:bodyPr>
          <a:lstStyle>
            <a:lvl1pPr marL="457200" lvl="0" indent="-317500">
              <a:lnSpc>
                <a:spcPct val="100000"/>
              </a:lnSpc>
              <a:spcBef>
                <a:spcPts val="0"/>
              </a:spcBef>
              <a:spcAft>
                <a:spcPts val="0"/>
              </a:spcAft>
              <a:buClr>
                <a:schemeClr val="accent5"/>
              </a:buClr>
              <a:buSzPts val="1400"/>
              <a:buFont typeface="Montserrat"/>
              <a:buChar char="●"/>
              <a:defRPr>
                <a:solidFill>
                  <a:schemeClr val="accent5"/>
                </a:solidFill>
                <a:latin typeface="Montserrat"/>
                <a:ea typeface="Montserrat"/>
                <a:cs typeface="Montserrat"/>
                <a:sym typeface="Montserrat"/>
              </a:defRPr>
            </a:lvl1pPr>
            <a:lvl2pPr marL="914400" lvl="1" indent="-317500">
              <a:lnSpc>
                <a:spcPct val="100000"/>
              </a:lnSpc>
              <a:spcBef>
                <a:spcPts val="0"/>
              </a:spcBef>
              <a:spcAft>
                <a:spcPts val="0"/>
              </a:spcAft>
              <a:buClr>
                <a:schemeClr val="accent5"/>
              </a:buClr>
              <a:buSzPts val="1400"/>
              <a:buFont typeface="Montserrat"/>
              <a:buChar char="○"/>
              <a:defRPr>
                <a:solidFill>
                  <a:schemeClr val="accent5"/>
                </a:solidFill>
                <a:latin typeface="Montserrat"/>
                <a:ea typeface="Montserrat"/>
                <a:cs typeface="Montserrat"/>
                <a:sym typeface="Montserrat"/>
              </a:defRPr>
            </a:lvl2pPr>
            <a:lvl3pPr marL="1371600" lvl="2" indent="-317500">
              <a:lnSpc>
                <a:spcPct val="100000"/>
              </a:lnSpc>
              <a:spcBef>
                <a:spcPts val="0"/>
              </a:spcBef>
              <a:spcAft>
                <a:spcPts val="0"/>
              </a:spcAft>
              <a:buClr>
                <a:schemeClr val="accent5"/>
              </a:buClr>
              <a:buSzPts val="1400"/>
              <a:buFont typeface="Montserrat"/>
              <a:buChar char="■"/>
              <a:defRPr>
                <a:solidFill>
                  <a:schemeClr val="accent5"/>
                </a:solidFill>
                <a:latin typeface="Montserrat"/>
                <a:ea typeface="Montserrat"/>
                <a:cs typeface="Montserrat"/>
                <a:sym typeface="Montserrat"/>
              </a:defRPr>
            </a:lvl3pPr>
            <a:lvl4pPr marL="1828800" lvl="3" indent="-317500">
              <a:lnSpc>
                <a:spcPct val="100000"/>
              </a:lnSpc>
              <a:spcBef>
                <a:spcPts val="0"/>
              </a:spcBef>
              <a:spcAft>
                <a:spcPts val="0"/>
              </a:spcAft>
              <a:buClr>
                <a:schemeClr val="accent5"/>
              </a:buClr>
              <a:buSzPts val="1400"/>
              <a:buFont typeface="Montserrat"/>
              <a:buChar char="●"/>
              <a:defRPr>
                <a:solidFill>
                  <a:schemeClr val="accent5"/>
                </a:solidFill>
                <a:latin typeface="Montserrat"/>
                <a:ea typeface="Montserrat"/>
                <a:cs typeface="Montserrat"/>
                <a:sym typeface="Montserrat"/>
              </a:defRPr>
            </a:lvl4pPr>
            <a:lvl5pPr marL="2286000" lvl="4" indent="-317500">
              <a:lnSpc>
                <a:spcPct val="100000"/>
              </a:lnSpc>
              <a:spcBef>
                <a:spcPts val="0"/>
              </a:spcBef>
              <a:spcAft>
                <a:spcPts val="0"/>
              </a:spcAft>
              <a:buClr>
                <a:schemeClr val="accent5"/>
              </a:buClr>
              <a:buSzPts val="1400"/>
              <a:buFont typeface="Montserrat"/>
              <a:buChar char="○"/>
              <a:defRPr>
                <a:solidFill>
                  <a:schemeClr val="accent5"/>
                </a:solidFill>
                <a:latin typeface="Montserrat"/>
                <a:ea typeface="Montserrat"/>
                <a:cs typeface="Montserrat"/>
                <a:sym typeface="Montserrat"/>
              </a:defRPr>
            </a:lvl5pPr>
            <a:lvl6pPr marL="2743200" lvl="5" indent="-317500">
              <a:lnSpc>
                <a:spcPct val="100000"/>
              </a:lnSpc>
              <a:spcBef>
                <a:spcPts val="0"/>
              </a:spcBef>
              <a:spcAft>
                <a:spcPts val="0"/>
              </a:spcAft>
              <a:buClr>
                <a:schemeClr val="accent5"/>
              </a:buClr>
              <a:buSzPts val="1400"/>
              <a:buFont typeface="Montserrat"/>
              <a:buChar char="■"/>
              <a:defRPr>
                <a:solidFill>
                  <a:schemeClr val="accent5"/>
                </a:solidFill>
                <a:latin typeface="Montserrat"/>
                <a:ea typeface="Montserrat"/>
                <a:cs typeface="Montserrat"/>
                <a:sym typeface="Montserrat"/>
              </a:defRPr>
            </a:lvl6pPr>
            <a:lvl7pPr marL="3200400" lvl="6" indent="-317500">
              <a:lnSpc>
                <a:spcPct val="100000"/>
              </a:lnSpc>
              <a:spcBef>
                <a:spcPts val="0"/>
              </a:spcBef>
              <a:spcAft>
                <a:spcPts val="0"/>
              </a:spcAft>
              <a:buClr>
                <a:schemeClr val="accent5"/>
              </a:buClr>
              <a:buSzPts val="1400"/>
              <a:buFont typeface="Montserrat"/>
              <a:buChar char="●"/>
              <a:defRPr>
                <a:solidFill>
                  <a:schemeClr val="accent5"/>
                </a:solidFill>
                <a:latin typeface="Montserrat"/>
                <a:ea typeface="Montserrat"/>
                <a:cs typeface="Montserrat"/>
                <a:sym typeface="Montserrat"/>
              </a:defRPr>
            </a:lvl7pPr>
            <a:lvl8pPr marL="3657600" lvl="7" indent="-317500">
              <a:lnSpc>
                <a:spcPct val="100000"/>
              </a:lnSpc>
              <a:spcBef>
                <a:spcPts val="0"/>
              </a:spcBef>
              <a:spcAft>
                <a:spcPts val="0"/>
              </a:spcAft>
              <a:buClr>
                <a:schemeClr val="accent5"/>
              </a:buClr>
              <a:buSzPts val="1400"/>
              <a:buFont typeface="Montserrat"/>
              <a:buChar char="○"/>
              <a:defRPr>
                <a:solidFill>
                  <a:schemeClr val="accent5"/>
                </a:solidFill>
                <a:latin typeface="Montserrat"/>
                <a:ea typeface="Montserrat"/>
                <a:cs typeface="Montserrat"/>
                <a:sym typeface="Montserrat"/>
              </a:defRPr>
            </a:lvl8pPr>
            <a:lvl9pPr marL="4114800" lvl="8" indent="-317500">
              <a:lnSpc>
                <a:spcPct val="100000"/>
              </a:lnSpc>
              <a:spcBef>
                <a:spcPts val="0"/>
              </a:spcBef>
              <a:spcAft>
                <a:spcPts val="0"/>
              </a:spcAft>
              <a:buClr>
                <a:schemeClr val="accent5"/>
              </a:buClr>
              <a:buSzPts val="1400"/>
              <a:buFont typeface="Montserrat"/>
              <a:buChar char="■"/>
              <a:defRPr>
                <a:solidFill>
                  <a:schemeClr val="accent5"/>
                </a:solidFill>
                <a:latin typeface="Montserrat"/>
                <a:ea typeface="Montserrat"/>
                <a:cs typeface="Montserrat"/>
                <a:sym typeface="Montserrat"/>
              </a:defRPr>
            </a:lvl9pPr>
          </a:lstStyle>
          <a:p>
            <a:endParaRPr/>
          </a:p>
        </p:txBody>
      </p:sp>
      <p:pic>
        <p:nvPicPr>
          <p:cNvPr id="3" name="Picture 2" descr="A pink background with white leaves and black text&#10;&#10;Description automatically generated">
            <a:extLst>
              <a:ext uri="{FF2B5EF4-FFF2-40B4-BE49-F238E27FC236}">
                <a16:creationId xmlns:a16="http://schemas.microsoft.com/office/drawing/2014/main" id="{D38C4AFC-80AC-C904-0D7B-9D13CD3319C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971675" y="342900"/>
            <a:ext cx="1666874" cy="1666874"/>
          </a:xfrm>
          <a:prstGeom prst="rect">
            <a:avLst/>
          </a:prstGeom>
        </p:spPr>
      </p:pic>
    </p:spTree>
    <p:extLst>
      <p:ext uri="{BB962C8B-B14F-4D97-AF65-F5344CB8AC3E}">
        <p14:creationId xmlns:p14="http://schemas.microsoft.com/office/powerpoint/2010/main" val="4039899572"/>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A pink background with white leaves and black text&#10;&#10;Description automatically generated">
            <a:extLst>
              <a:ext uri="{FF2B5EF4-FFF2-40B4-BE49-F238E27FC236}">
                <a16:creationId xmlns:a16="http://schemas.microsoft.com/office/drawing/2014/main" id="{36A771B8-5E83-F212-C0C5-AB9F6A6BA53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71675" y="342900"/>
            <a:ext cx="1666874" cy="1666874"/>
          </a:xfrm>
          <a:prstGeom prst="rect">
            <a:avLst/>
          </a:prstGeom>
        </p:spPr>
      </p:pic>
    </p:spTree>
    <p:extLst>
      <p:ext uri="{BB962C8B-B14F-4D97-AF65-F5344CB8AC3E}">
        <p14:creationId xmlns:p14="http://schemas.microsoft.com/office/powerpoint/2010/main" val="4109876070"/>
      </p:ext>
    </p:extLst>
  </p:cSld>
  <p:clrMap bg1="lt1" tx1="dk1" bg2="lt2" tx2="dk2" accent1="accent1" accent2="accent2" accent3="accent3" accent4="accent4" accent5="accent5" accent6="accent6" hlink="hlink" folHlink="folHlink"/>
  <p:sldLayoutIdLst>
    <p:sldLayoutId id="2147483665"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3168" y="713333"/>
            <a:ext cx="10278000" cy="763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accent4"/>
              </a:buClr>
              <a:buSzPts val="3000"/>
              <a:buFont typeface="Paprika"/>
              <a:buNone/>
              <a:defRPr sz="3000" b="1">
                <a:solidFill>
                  <a:schemeClr val="accent4"/>
                </a:solidFill>
                <a:latin typeface="Paprika"/>
                <a:ea typeface="Paprika"/>
                <a:cs typeface="Paprika"/>
                <a:sym typeface="Paprika"/>
              </a:defRPr>
            </a:lvl1pPr>
            <a:lvl2pPr lvl="1" algn="ctr" rtl="0">
              <a:spcBef>
                <a:spcPts val="0"/>
              </a:spcBef>
              <a:spcAft>
                <a:spcPts val="0"/>
              </a:spcAft>
              <a:buClr>
                <a:schemeClr val="accent4"/>
              </a:buClr>
              <a:buSzPts val="3500"/>
              <a:buFont typeface="Kavoon"/>
              <a:buNone/>
              <a:defRPr sz="3500">
                <a:solidFill>
                  <a:schemeClr val="accent4"/>
                </a:solidFill>
                <a:latin typeface="Kavoon"/>
                <a:ea typeface="Kavoon"/>
                <a:cs typeface="Kavoon"/>
                <a:sym typeface="Kavoon"/>
              </a:defRPr>
            </a:lvl2pPr>
            <a:lvl3pPr lvl="2" algn="ctr" rtl="0">
              <a:spcBef>
                <a:spcPts val="0"/>
              </a:spcBef>
              <a:spcAft>
                <a:spcPts val="0"/>
              </a:spcAft>
              <a:buClr>
                <a:schemeClr val="accent4"/>
              </a:buClr>
              <a:buSzPts val="3500"/>
              <a:buFont typeface="Kavoon"/>
              <a:buNone/>
              <a:defRPr sz="3500">
                <a:solidFill>
                  <a:schemeClr val="accent4"/>
                </a:solidFill>
                <a:latin typeface="Kavoon"/>
                <a:ea typeface="Kavoon"/>
                <a:cs typeface="Kavoon"/>
                <a:sym typeface="Kavoon"/>
              </a:defRPr>
            </a:lvl3pPr>
            <a:lvl4pPr lvl="3" algn="ctr" rtl="0">
              <a:spcBef>
                <a:spcPts val="0"/>
              </a:spcBef>
              <a:spcAft>
                <a:spcPts val="0"/>
              </a:spcAft>
              <a:buClr>
                <a:schemeClr val="accent4"/>
              </a:buClr>
              <a:buSzPts val="3500"/>
              <a:buFont typeface="Kavoon"/>
              <a:buNone/>
              <a:defRPr sz="3500">
                <a:solidFill>
                  <a:schemeClr val="accent4"/>
                </a:solidFill>
                <a:latin typeface="Kavoon"/>
                <a:ea typeface="Kavoon"/>
                <a:cs typeface="Kavoon"/>
                <a:sym typeface="Kavoon"/>
              </a:defRPr>
            </a:lvl4pPr>
            <a:lvl5pPr lvl="4" algn="ctr" rtl="0">
              <a:spcBef>
                <a:spcPts val="0"/>
              </a:spcBef>
              <a:spcAft>
                <a:spcPts val="0"/>
              </a:spcAft>
              <a:buClr>
                <a:schemeClr val="accent4"/>
              </a:buClr>
              <a:buSzPts val="3500"/>
              <a:buFont typeface="Kavoon"/>
              <a:buNone/>
              <a:defRPr sz="3500">
                <a:solidFill>
                  <a:schemeClr val="accent4"/>
                </a:solidFill>
                <a:latin typeface="Kavoon"/>
                <a:ea typeface="Kavoon"/>
                <a:cs typeface="Kavoon"/>
                <a:sym typeface="Kavoon"/>
              </a:defRPr>
            </a:lvl5pPr>
            <a:lvl6pPr lvl="5" algn="ctr" rtl="0">
              <a:spcBef>
                <a:spcPts val="0"/>
              </a:spcBef>
              <a:spcAft>
                <a:spcPts val="0"/>
              </a:spcAft>
              <a:buClr>
                <a:schemeClr val="accent4"/>
              </a:buClr>
              <a:buSzPts val="3500"/>
              <a:buFont typeface="Kavoon"/>
              <a:buNone/>
              <a:defRPr sz="3500">
                <a:solidFill>
                  <a:schemeClr val="accent4"/>
                </a:solidFill>
                <a:latin typeface="Kavoon"/>
                <a:ea typeface="Kavoon"/>
                <a:cs typeface="Kavoon"/>
                <a:sym typeface="Kavoon"/>
              </a:defRPr>
            </a:lvl6pPr>
            <a:lvl7pPr lvl="6" algn="ctr" rtl="0">
              <a:spcBef>
                <a:spcPts val="0"/>
              </a:spcBef>
              <a:spcAft>
                <a:spcPts val="0"/>
              </a:spcAft>
              <a:buClr>
                <a:schemeClr val="accent4"/>
              </a:buClr>
              <a:buSzPts val="3500"/>
              <a:buFont typeface="Kavoon"/>
              <a:buNone/>
              <a:defRPr sz="3500">
                <a:solidFill>
                  <a:schemeClr val="accent4"/>
                </a:solidFill>
                <a:latin typeface="Kavoon"/>
                <a:ea typeface="Kavoon"/>
                <a:cs typeface="Kavoon"/>
                <a:sym typeface="Kavoon"/>
              </a:defRPr>
            </a:lvl7pPr>
            <a:lvl8pPr lvl="7" algn="ctr" rtl="0">
              <a:spcBef>
                <a:spcPts val="0"/>
              </a:spcBef>
              <a:spcAft>
                <a:spcPts val="0"/>
              </a:spcAft>
              <a:buClr>
                <a:schemeClr val="accent4"/>
              </a:buClr>
              <a:buSzPts val="3500"/>
              <a:buFont typeface="Kavoon"/>
              <a:buNone/>
              <a:defRPr sz="3500">
                <a:solidFill>
                  <a:schemeClr val="accent4"/>
                </a:solidFill>
                <a:latin typeface="Kavoon"/>
                <a:ea typeface="Kavoon"/>
                <a:cs typeface="Kavoon"/>
                <a:sym typeface="Kavoon"/>
              </a:defRPr>
            </a:lvl8pPr>
            <a:lvl9pPr lvl="8" algn="ctr" rtl="0">
              <a:spcBef>
                <a:spcPts val="0"/>
              </a:spcBef>
              <a:spcAft>
                <a:spcPts val="0"/>
              </a:spcAft>
              <a:buClr>
                <a:schemeClr val="accent4"/>
              </a:buClr>
              <a:buSzPts val="3500"/>
              <a:buFont typeface="Kavoon"/>
              <a:buNone/>
              <a:defRPr sz="3500">
                <a:solidFill>
                  <a:schemeClr val="accent4"/>
                </a:solidFill>
                <a:latin typeface="Kavoon"/>
                <a:ea typeface="Kavoon"/>
                <a:cs typeface="Kavoon"/>
                <a:sym typeface="Kavoon"/>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Cambay"/>
              <a:buChar char="●"/>
              <a:defRPr>
                <a:solidFill>
                  <a:schemeClr val="dk1"/>
                </a:solidFill>
                <a:latin typeface="Cambay"/>
                <a:ea typeface="Cambay"/>
                <a:cs typeface="Cambay"/>
                <a:sym typeface="Cambay"/>
              </a:defRPr>
            </a:lvl1pPr>
            <a:lvl2pPr marL="914400" lvl="1" indent="-317500">
              <a:lnSpc>
                <a:spcPct val="100000"/>
              </a:lnSpc>
              <a:spcBef>
                <a:spcPts val="1600"/>
              </a:spcBef>
              <a:spcAft>
                <a:spcPts val="0"/>
              </a:spcAft>
              <a:buClr>
                <a:schemeClr val="dk1"/>
              </a:buClr>
              <a:buSzPts val="1400"/>
              <a:buFont typeface="Cambay"/>
              <a:buChar char="○"/>
              <a:defRPr>
                <a:solidFill>
                  <a:schemeClr val="dk1"/>
                </a:solidFill>
                <a:latin typeface="Cambay"/>
                <a:ea typeface="Cambay"/>
                <a:cs typeface="Cambay"/>
                <a:sym typeface="Cambay"/>
              </a:defRPr>
            </a:lvl2pPr>
            <a:lvl3pPr marL="1371600" lvl="2" indent="-317500">
              <a:lnSpc>
                <a:spcPct val="100000"/>
              </a:lnSpc>
              <a:spcBef>
                <a:spcPts val="1600"/>
              </a:spcBef>
              <a:spcAft>
                <a:spcPts val="0"/>
              </a:spcAft>
              <a:buClr>
                <a:schemeClr val="dk1"/>
              </a:buClr>
              <a:buSzPts val="1400"/>
              <a:buFont typeface="Cambay"/>
              <a:buChar char="■"/>
              <a:defRPr>
                <a:solidFill>
                  <a:schemeClr val="dk1"/>
                </a:solidFill>
                <a:latin typeface="Cambay"/>
                <a:ea typeface="Cambay"/>
                <a:cs typeface="Cambay"/>
                <a:sym typeface="Cambay"/>
              </a:defRPr>
            </a:lvl3pPr>
            <a:lvl4pPr marL="1828800" lvl="3" indent="-317500">
              <a:lnSpc>
                <a:spcPct val="100000"/>
              </a:lnSpc>
              <a:spcBef>
                <a:spcPts val="1600"/>
              </a:spcBef>
              <a:spcAft>
                <a:spcPts val="0"/>
              </a:spcAft>
              <a:buClr>
                <a:schemeClr val="dk1"/>
              </a:buClr>
              <a:buSzPts val="1400"/>
              <a:buFont typeface="Cambay"/>
              <a:buChar char="●"/>
              <a:defRPr>
                <a:solidFill>
                  <a:schemeClr val="dk1"/>
                </a:solidFill>
                <a:latin typeface="Cambay"/>
                <a:ea typeface="Cambay"/>
                <a:cs typeface="Cambay"/>
                <a:sym typeface="Cambay"/>
              </a:defRPr>
            </a:lvl4pPr>
            <a:lvl5pPr marL="2286000" lvl="4" indent="-317500">
              <a:lnSpc>
                <a:spcPct val="100000"/>
              </a:lnSpc>
              <a:spcBef>
                <a:spcPts val="1600"/>
              </a:spcBef>
              <a:spcAft>
                <a:spcPts val="0"/>
              </a:spcAft>
              <a:buClr>
                <a:schemeClr val="dk1"/>
              </a:buClr>
              <a:buSzPts val="1400"/>
              <a:buFont typeface="Cambay"/>
              <a:buChar char="○"/>
              <a:defRPr>
                <a:solidFill>
                  <a:schemeClr val="dk1"/>
                </a:solidFill>
                <a:latin typeface="Cambay"/>
                <a:ea typeface="Cambay"/>
                <a:cs typeface="Cambay"/>
                <a:sym typeface="Cambay"/>
              </a:defRPr>
            </a:lvl5pPr>
            <a:lvl6pPr marL="2743200" lvl="5" indent="-317500">
              <a:lnSpc>
                <a:spcPct val="100000"/>
              </a:lnSpc>
              <a:spcBef>
                <a:spcPts val="1600"/>
              </a:spcBef>
              <a:spcAft>
                <a:spcPts val="0"/>
              </a:spcAft>
              <a:buClr>
                <a:schemeClr val="dk1"/>
              </a:buClr>
              <a:buSzPts val="1400"/>
              <a:buFont typeface="Cambay"/>
              <a:buChar char="■"/>
              <a:defRPr>
                <a:solidFill>
                  <a:schemeClr val="dk1"/>
                </a:solidFill>
                <a:latin typeface="Cambay"/>
                <a:ea typeface="Cambay"/>
                <a:cs typeface="Cambay"/>
                <a:sym typeface="Cambay"/>
              </a:defRPr>
            </a:lvl6pPr>
            <a:lvl7pPr marL="3200400" lvl="6" indent="-317500">
              <a:lnSpc>
                <a:spcPct val="100000"/>
              </a:lnSpc>
              <a:spcBef>
                <a:spcPts val="1600"/>
              </a:spcBef>
              <a:spcAft>
                <a:spcPts val="0"/>
              </a:spcAft>
              <a:buClr>
                <a:schemeClr val="dk1"/>
              </a:buClr>
              <a:buSzPts val="1400"/>
              <a:buFont typeface="Cambay"/>
              <a:buChar char="●"/>
              <a:defRPr>
                <a:solidFill>
                  <a:schemeClr val="dk1"/>
                </a:solidFill>
                <a:latin typeface="Cambay"/>
                <a:ea typeface="Cambay"/>
                <a:cs typeface="Cambay"/>
                <a:sym typeface="Cambay"/>
              </a:defRPr>
            </a:lvl7pPr>
            <a:lvl8pPr marL="3657600" lvl="7" indent="-317500">
              <a:lnSpc>
                <a:spcPct val="100000"/>
              </a:lnSpc>
              <a:spcBef>
                <a:spcPts val="1600"/>
              </a:spcBef>
              <a:spcAft>
                <a:spcPts val="0"/>
              </a:spcAft>
              <a:buClr>
                <a:schemeClr val="dk1"/>
              </a:buClr>
              <a:buSzPts val="1400"/>
              <a:buFont typeface="Cambay"/>
              <a:buChar char="○"/>
              <a:defRPr>
                <a:solidFill>
                  <a:schemeClr val="dk1"/>
                </a:solidFill>
                <a:latin typeface="Cambay"/>
                <a:ea typeface="Cambay"/>
                <a:cs typeface="Cambay"/>
                <a:sym typeface="Cambay"/>
              </a:defRPr>
            </a:lvl8pPr>
            <a:lvl9pPr marL="4114800" lvl="8" indent="-317500">
              <a:lnSpc>
                <a:spcPct val="100000"/>
              </a:lnSpc>
              <a:spcBef>
                <a:spcPts val="1600"/>
              </a:spcBef>
              <a:spcAft>
                <a:spcPts val="1600"/>
              </a:spcAft>
              <a:buClr>
                <a:schemeClr val="dk1"/>
              </a:buClr>
              <a:buSzPts val="1400"/>
              <a:buFont typeface="Cambay"/>
              <a:buChar char="■"/>
              <a:defRPr>
                <a:solidFill>
                  <a:schemeClr val="dk1"/>
                </a:solidFill>
                <a:latin typeface="Cambay"/>
                <a:ea typeface="Cambay"/>
                <a:cs typeface="Cambay"/>
                <a:sym typeface="Cambay"/>
              </a:defRPr>
            </a:lvl9pPr>
          </a:lstStyle>
          <a:p>
            <a:endParaRPr/>
          </a:p>
        </p:txBody>
      </p:sp>
    </p:spTree>
    <p:extLst>
      <p:ext uri="{BB962C8B-B14F-4D97-AF65-F5344CB8AC3E}">
        <p14:creationId xmlns:p14="http://schemas.microsoft.com/office/powerpoint/2010/main" val="201795120"/>
      </p:ext>
    </p:extLst>
  </p:cSld>
  <p:clrMap bg1="lt1" tx1="dk1" bg2="dk2" tx2="lt2" accent1="accent1" accent2="accent2" accent3="accent3" accent4="accent4" accent5="accent5" accent6="accent6" hlink="hlink" folHlink="folHlink"/>
  <p:sldLayoutIdLst>
    <p:sldLayoutId id="2147483673"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4.jpg"/><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7.jp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4.jpg"/><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control" Target="../activeX/activeX1.xml"/><Relationship Id="rId6" Type="http://schemas.openxmlformats.org/officeDocument/2006/relationships/image" Target="../media/image19.wmf"/><Relationship Id="rId5" Type="http://schemas.openxmlformats.org/officeDocument/2006/relationships/image" Target="../media/image18.pn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Rounded Corners 11">
            <a:extLst>
              <a:ext uri="{FF2B5EF4-FFF2-40B4-BE49-F238E27FC236}">
                <a16:creationId xmlns:a16="http://schemas.microsoft.com/office/drawing/2014/main" id="{9AA8EA79-A9A5-DA5D-AE31-BB3228627C9B}"/>
              </a:ext>
            </a:extLst>
          </p:cNvPr>
          <p:cNvSpPr/>
          <p:nvPr/>
        </p:nvSpPr>
        <p:spPr>
          <a:xfrm>
            <a:off x="933450" y="712255"/>
            <a:ext cx="9892454" cy="5078945"/>
          </a:xfrm>
          <a:custGeom>
            <a:avLst/>
            <a:gdLst>
              <a:gd name="connsiteX0" fmla="*/ 0 w 9892454"/>
              <a:gd name="connsiteY0" fmla="*/ 506472 h 5078945"/>
              <a:gd name="connsiteX1" fmla="*/ 506472 w 9892454"/>
              <a:gd name="connsiteY1" fmla="*/ 0 h 5078945"/>
              <a:gd name="connsiteX2" fmla="*/ 9385982 w 9892454"/>
              <a:gd name="connsiteY2" fmla="*/ 0 h 5078945"/>
              <a:gd name="connsiteX3" fmla="*/ 9892454 w 9892454"/>
              <a:gd name="connsiteY3" fmla="*/ 506472 h 5078945"/>
              <a:gd name="connsiteX4" fmla="*/ 9892454 w 9892454"/>
              <a:gd name="connsiteY4" fmla="*/ 4572473 h 5078945"/>
              <a:gd name="connsiteX5" fmla="*/ 9385982 w 9892454"/>
              <a:gd name="connsiteY5" fmla="*/ 5078945 h 5078945"/>
              <a:gd name="connsiteX6" fmla="*/ 506472 w 9892454"/>
              <a:gd name="connsiteY6" fmla="*/ 5078945 h 5078945"/>
              <a:gd name="connsiteX7" fmla="*/ 0 w 9892454"/>
              <a:gd name="connsiteY7" fmla="*/ 4572473 h 5078945"/>
              <a:gd name="connsiteX8" fmla="*/ 0 w 9892454"/>
              <a:gd name="connsiteY8" fmla="*/ 506472 h 5078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92454" h="5078945" fill="none" extrusionOk="0">
                <a:moveTo>
                  <a:pt x="0" y="506472"/>
                </a:moveTo>
                <a:cubicBezTo>
                  <a:pt x="1203" y="259329"/>
                  <a:pt x="233011" y="10499"/>
                  <a:pt x="506472" y="0"/>
                </a:cubicBezTo>
                <a:cubicBezTo>
                  <a:pt x="1702174" y="72427"/>
                  <a:pt x="5944605" y="61419"/>
                  <a:pt x="9385982" y="0"/>
                </a:cubicBezTo>
                <a:cubicBezTo>
                  <a:pt x="9660927" y="-32847"/>
                  <a:pt x="9872289" y="220656"/>
                  <a:pt x="9892454" y="506472"/>
                </a:cubicBezTo>
                <a:cubicBezTo>
                  <a:pt x="9993330" y="2250197"/>
                  <a:pt x="9785141" y="2700860"/>
                  <a:pt x="9892454" y="4572473"/>
                </a:cubicBezTo>
                <a:cubicBezTo>
                  <a:pt x="9896746" y="4830406"/>
                  <a:pt x="9644377" y="5055042"/>
                  <a:pt x="9385982" y="5078945"/>
                </a:cubicBezTo>
                <a:cubicBezTo>
                  <a:pt x="5342911" y="5108772"/>
                  <a:pt x="3654105" y="4999639"/>
                  <a:pt x="506472" y="5078945"/>
                </a:cubicBezTo>
                <a:cubicBezTo>
                  <a:pt x="249982" y="5076319"/>
                  <a:pt x="-37665" y="4859638"/>
                  <a:pt x="0" y="4572473"/>
                </a:cubicBezTo>
                <a:cubicBezTo>
                  <a:pt x="50037" y="3781661"/>
                  <a:pt x="770" y="2347538"/>
                  <a:pt x="0" y="506472"/>
                </a:cubicBezTo>
                <a:close/>
              </a:path>
              <a:path w="9892454" h="5078945" stroke="0" extrusionOk="0">
                <a:moveTo>
                  <a:pt x="0" y="506472"/>
                </a:moveTo>
                <a:cubicBezTo>
                  <a:pt x="22165" y="232797"/>
                  <a:pt x="230854" y="8540"/>
                  <a:pt x="506472" y="0"/>
                </a:cubicBezTo>
                <a:cubicBezTo>
                  <a:pt x="1608088" y="123000"/>
                  <a:pt x="8094801" y="-96860"/>
                  <a:pt x="9385982" y="0"/>
                </a:cubicBezTo>
                <a:cubicBezTo>
                  <a:pt x="9651859" y="-10548"/>
                  <a:pt x="9906802" y="197829"/>
                  <a:pt x="9892454" y="506472"/>
                </a:cubicBezTo>
                <a:cubicBezTo>
                  <a:pt x="9895627" y="1439134"/>
                  <a:pt x="9986721" y="2873607"/>
                  <a:pt x="9892454" y="4572473"/>
                </a:cubicBezTo>
                <a:cubicBezTo>
                  <a:pt x="9845925" y="4869046"/>
                  <a:pt x="9632297" y="5073478"/>
                  <a:pt x="9385982" y="5078945"/>
                </a:cubicBezTo>
                <a:cubicBezTo>
                  <a:pt x="7153479" y="4918238"/>
                  <a:pt x="3114003" y="5118612"/>
                  <a:pt x="506472" y="5078945"/>
                </a:cubicBezTo>
                <a:cubicBezTo>
                  <a:pt x="201506" y="5073845"/>
                  <a:pt x="-45601" y="4831531"/>
                  <a:pt x="0" y="4572473"/>
                </a:cubicBezTo>
                <a:cubicBezTo>
                  <a:pt x="32216" y="3308166"/>
                  <a:pt x="57206" y="1663494"/>
                  <a:pt x="0" y="506472"/>
                </a:cubicBezTo>
                <a:close/>
              </a:path>
            </a:pathLst>
          </a:custGeom>
          <a:solidFill>
            <a:srgbClr val="FFFFFF">
              <a:alpha val="80000"/>
            </a:srgbClr>
          </a:solidFill>
          <a:ln w="38100">
            <a:solidFill>
              <a:srgbClr val="002060"/>
            </a:solidFill>
            <a:prstDash val="dash"/>
            <a:extLst>
              <a:ext uri="{C807C97D-BFC1-408E-A445-0C87EB9F89A2}">
                <ask:lineSketchStyleProps xmlns:ask="http://schemas.microsoft.com/office/drawing/2018/sketchyshapes" sd="852854689">
                  <a:prstGeom prst="roundRect">
                    <a:avLst>
                      <a:gd name="adj" fmla="val 997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4377">
              <a:defRPr/>
            </a:pPr>
            <a:endParaRPr lang="en-US" sz="1800" dirty="0">
              <a:solidFill>
                <a:prstClr val="white"/>
              </a:solidFill>
              <a:latin typeface="等线" panose="020F0502020204030204"/>
              <a:sym typeface="Arial"/>
            </a:endParaRPr>
          </a:p>
        </p:txBody>
      </p:sp>
      <p:grpSp>
        <p:nvGrpSpPr>
          <p:cNvPr id="5" name="Nhóm 4">
            <a:extLst>
              <a:ext uri="{FF2B5EF4-FFF2-40B4-BE49-F238E27FC236}">
                <a16:creationId xmlns:a16="http://schemas.microsoft.com/office/drawing/2014/main" id="{D611B45D-057B-7189-BD16-8194E8297568}"/>
              </a:ext>
            </a:extLst>
          </p:cNvPr>
          <p:cNvGrpSpPr/>
          <p:nvPr/>
        </p:nvGrpSpPr>
        <p:grpSpPr>
          <a:xfrm>
            <a:off x="1982142" y="902868"/>
            <a:ext cx="8056184" cy="1326023"/>
            <a:chOff x="1689806" y="909378"/>
            <a:chExt cx="6042138" cy="994517"/>
          </a:xfrm>
        </p:grpSpPr>
        <p:sp>
          <p:nvSpPr>
            <p:cNvPr id="6" name="TextBox 12">
              <a:extLst>
                <a:ext uri="{FF2B5EF4-FFF2-40B4-BE49-F238E27FC236}">
                  <a16:creationId xmlns:a16="http://schemas.microsoft.com/office/drawing/2014/main" id="{2D01DF96-53A8-0AD4-FA9A-BEFB8752FE6E}"/>
                </a:ext>
              </a:extLst>
            </p:cNvPr>
            <p:cNvSpPr txBox="1"/>
            <p:nvPr/>
          </p:nvSpPr>
          <p:spPr>
            <a:xfrm>
              <a:off x="1689806" y="909378"/>
              <a:ext cx="6042138" cy="438581"/>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4377">
                <a:buClr>
                  <a:srgbClr val="000000"/>
                </a:buClr>
              </a:pPr>
              <a:r>
                <a:rPr lang="en-US" sz="3200" b="1" dirty="0" err="1">
                  <a:solidFill>
                    <a:srgbClr val="0070C0"/>
                  </a:solidFill>
                  <a:sym typeface="Arial"/>
                </a:rPr>
                <a:t>Thứ</a:t>
              </a:r>
              <a:r>
                <a:rPr lang="en-US" sz="3200" b="1" dirty="0">
                  <a:solidFill>
                    <a:srgbClr val="0070C0"/>
                  </a:solidFill>
                  <a:sym typeface="Arial"/>
                </a:rPr>
                <a:t> … </a:t>
              </a:r>
              <a:r>
                <a:rPr lang="en-US" sz="3200" b="1" dirty="0" err="1">
                  <a:solidFill>
                    <a:srgbClr val="0070C0"/>
                  </a:solidFill>
                  <a:sym typeface="Arial"/>
                </a:rPr>
                <a:t>ngày</a:t>
              </a:r>
              <a:r>
                <a:rPr lang="en-US" sz="3200" b="1" dirty="0">
                  <a:solidFill>
                    <a:srgbClr val="0070C0"/>
                  </a:solidFill>
                  <a:sym typeface="Arial"/>
                </a:rPr>
                <a:t> … </a:t>
              </a:r>
              <a:r>
                <a:rPr lang="en-US" sz="3200" b="1" dirty="0" err="1">
                  <a:solidFill>
                    <a:srgbClr val="0070C0"/>
                  </a:solidFill>
                  <a:sym typeface="Arial"/>
                </a:rPr>
                <a:t>tháng</a:t>
              </a:r>
              <a:r>
                <a:rPr lang="en-US" sz="3200" b="1" dirty="0">
                  <a:solidFill>
                    <a:srgbClr val="0070C0"/>
                  </a:solidFill>
                  <a:sym typeface="Arial"/>
                </a:rPr>
                <a:t> … </a:t>
              </a:r>
              <a:r>
                <a:rPr lang="en-US" sz="3200" b="1" dirty="0" err="1">
                  <a:solidFill>
                    <a:srgbClr val="0070C0"/>
                  </a:solidFill>
                  <a:sym typeface="Arial"/>
                </a:rPr>
                <a:t>năm</a:t>
              </a:r>
              <a:r>
                <a:rPr lang="en-US" sz="3200" b="1" dirty="0">
                  <a:solidFill>
                    <a:srgbClr val="0070C0"/>
                  </a:solidFill>
                  <a:sym typeface="Arial"/>
                </a:rPr>
                <a:t> …</a:t>
              </a:r>
            </a:p>
          </p:txBody>
        </p:sp>
        <p:pic>
          <p:nvPicPr>
            <p:cNvPr id="8" name="Hình ảnh 7" descr="Ảnh có chứa văn bản, màn hình&#10;&#10;Mô tả được tạo tự động">
              <a:extLst>
                <a:ext uri="{FF2B5EF4-FFF2-40B4-BE49-F238E27FC236}">
                  <a16:creationId xmlns:a16="http://schemas.microsoft.com/office/drawing/2014/main" id="{264A94F2-CB35-34A3-5E38-2C2EBC1F4572}"/>
                </a:ext>
              </a:extLst>
            </p:cNvPr>
            <p:cNvPicPr>
              <a:picLocks noChangeAspect="1"/>
            </p:cNvPicPr>
            <p:nvPr/>
          </p:nvPicPr>
          <p:blipFill>
            <a:blip r:embed="rId4"/>
            <a:stretch>
              <a:fillRect/>
            </a:stretch>
          </p:blipFill>
          <p:spPr>
            <a:xfrm>
              <a:off x="3476190" y="1382315"/>
              <a:ext cx="2469371" cy="521580"/>
            </a:xfrm>
            <a:prstGeom prst="rect">
              <a:avLst/>
            </a:prstGeom>
          </p:spPr>
        </p:pic>
      </p:grpSp>
      <p:pic>
        <p:nvPicPr>
          <p:cNvPr id="2" name="Picture 1">
            <a:extLst>
              <a:ext uri="{FF2B5EF4-FFF2-40B4-BE49-F238E27FC236}">
                <a16:creationId xmlns:a16="http://schemas.microsoft.com/office/drawing/2014/main" id="{938AB81C-A596-5FE3-6620-3384437119F3}"/>
              </a:ext>
            </a:extLst>
          </p:cNvPr>
          <p:cNvPicPr>
            <a:picLocks noChangeAspect="1"/>
          </p:cNvPicPr>
          <p:nvPr/>
        </p:nvPicPr>
        <p:blipFill>
          <a:blip r:embed="rId5"/>
          <a:stretch>
            <a:fillRect/>
          </a:stretch>
        </p:blipFill>
        <p:spPr>
          <a:xfrm>
            <a:off x="1558682" y="2523632"/>
            <a:ext cx="8541236" cy="2572735"/>
          </a:xfrm>
          <a:prstGeom prst="rect">
            <a:avLst/>
          </a:prstGeom>
        </p:spPr>
      </p:pic>
      <p:pic>
        <p:nvPicPr>
          <p:cNvPr id="13" name="Picture 12">
            <a:extLst>
              <a:ext uri="{FF2B5EF4-FFF2-40B4-BE49-F238E27FC236}">
                <a16:creationId xmlns:a16="http://schemas.microsoft.com/office/drawing/2014/main" id="{9CC52388-B145-947F-3F50-A2C0FC1F3C5C}"/>
              </a:ext>
            </a:extLst>
          </p:cNvPr>
          <p:cNvPicPr>
            <a:picLocks noChangeAspect="1"/>
          </p:cNvPicPr>
          <p:nvPr/>
        </p:nvPicPr>
        <p:blipFill>
          <a:blip r:embed="rId6"/>
          <a:stretch>
            <a:fillRect/>
          </a:stretch>
        </p:blipFill>
        <p:spPr>
          <a:xfrm rot="19880890">
            <a:off x="1376463" y="1957161"/>
            <a:ext cx="2066723" cy="829128"/>
          </a:xfrm>
          <a:prstGeom prst="rect">
            <a:avLst/>
          </a:prstGeom>
        </p:spPr>
      </p:pic>
    </p:spTree>
    <p:extLst>
      <p:ext uri="{BB962C8B-B14F-4D97-AF65-F5344CB8AC3E}">
        <p14:creationId xmlns:p14="http://schemas.microsoft.com/office/powerpoint/2010/main" val="282879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7">
            <a:extLst>
              <a:ext uri="{FF2B5EF4-FFF2-40B4-BE49-F238E27FC236}">
                <a16:creationId xmlns:a16="http://schemas.microsoft.com/office/drawing/2014/main" id="{F264E08E-02E8-B0DF-5796-7A2F274E72DF}"/>
              </a:ext>
            </a:extLst>
          </p:cNvPr>
          <p:cNvSpPr/>
          <p:nvPr/>
        </p:nvSpPr>
        <p:spPr>
          <a:xfrm>
            <a:off x="1288290" y="1546330"/>
            <a:ext cx="9903745" cy="4358407"/>
          </a:xfrm>
          <a:custGeom>
            <a:avLst/>
            <a:gdLst>
              <a:gd name="connsiteX0" fmla="*/ 0 w 9903745"/>
              <a:gd name="connsiteY0" fmla="*/ 434620 h 4358407"/>
              <a:gd name="connsiteX1" fmla="*/ 434620 w 9903745"/>
              <a:gd name="connsiteY1" fmla="*/ 0 h 4358407"/>
              <a:gd name="connsiteX2" fmla="*/ 9469125 w 9903745"/>
              <a:gd name="connsiteY2" fmla="*/ 0 h 4358407"/>
              <a:gd name="connsiteX3" fmla="*/ 9903745 w 9903745"/>
              <a:gd name="connsiteY3" fmla="*/ 434620 h 4358407"/>
              <a:gd name="connsiteX4" fmla="*/ 9903745 w 9903745"/>
              <a:gd name="connsiteY4" fmla="*/ 3923787 h 4358407"/>
              <a:gd name="connsiteX5" fmla="*/ 9469125 w 9903745"/>
              <a:gd name="connsiteY5" fmla="*/ 4358407 h 4358407"/>
              <a:gd name="connsiteX6" fmla="*/ 434620 w 9903745"/>
              <a:gd name="connsiteY6" fmla="*/ 4358407 h 4358407"/>
              <a:gd name="connsiteX7" fmla="*/ 0 w 9903745"/>
              <a:gd name="connsiteY7" fmla="*/ 3923787 h 4358407"/>
              <a:gd name="connsiteX8" fmla="*/ 0 w 9903745"/>
              <a:gd name="connsiteY8" fmla="*/ 434620 h 4358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03745" h="4358407" fill="none" extrusionOk="0">
                <a:moveTo>
                  <a:pt x="0" y="434620"/>
                </a:moveTo>
                <a:cubicBezTo>
                  <a:pt x="1161" y="226022"/>
                  <a:pt x="209792" y="25520"/>
                  <a:pt x="434620" y="0"/>
                </a:cubicBezTo>
                <a:cubicBezTo>
                  <a:pt x="1495666" y="72427"/>
                  <a:pt x="7333563" y="61419"/>
                  <a:pt x="9469125" y="0"/>
                </a:cubicBezTo>
                <a:cubicBezTo>
                  <a:pt x="9707674" y="-10220"/>
                  <a:pt x="9877983" y="186794"/>
                  <a:pt x="9903745" y="434620"/>
                </a:cubicBezTo>
                <a:cubicBezTo>
                  <a:pt x="10004621" y="1408209"/>
                  <a:pt x="9796432" y="3138703"/>
                  <a:pt x="9903745" y="3923787"/>
                </a:cubicBezTo>
                <a:cubicBezTo>
                  <a:pt x="9911492" y="4124502"/>
                  <a:pt x="9699226" y="4347272"/>
                  <a:pt x="9469125" y="4358407"/>
                </a:cubicBezTo>
                <a:cubicBezTo>
                  <a:pt x="7753927" y="4388234"/>
                  <a:pt x="3836067" y="4279101"/>
                  <a:pt x="434620" y="4358407"/>
                </a:cubicBezTo>
                <a:cubicBezTo>
                  <a:pt x="216130" y="4355972"/>
                  <a:pt x="-39023" y="4171537"/>
                  <a:pt x="0" y="3923787"/>
                </a:cubicBezTo>
                <a:cubicBezTo>
                  <a:pt x="50037" y="2462825"/>
                  <a:pt x="770" y="2068815"/>
                  <a:pt x="0" y="434620"/>
                </a:cubicBezTo>
                <a:close/>
              </a:path>
              <a:path w="9903745" h="4358407" stroke="0" extrusionOk="0">
                <a:moveTo>
                  <a:pt x="0" y="434620"/>
                </a:moveTo>
                <a:cubicBezTo>
                  <a:pt x="11304" y="197667"/>
                  <a:pt x="214809" y="42134"/>
                  <a:pt x="434620" y="0"/>
                </a:cubicBezTo>
                <a:cubicBezTo>
                  <a:pt x="4545559" y="123000"/>
                  <a:pt x="6527211" y="-96860"/>
                  <a:pt x="9469125" y="0"/>
                </a:cubicBezTo>
                <a:cubicBezTo>
                  <a:pt x="9699226" y="-7570"/>
                  <a:pt x="9917385" y="167088"/>
                  <a:pt x="9903745" y="434620"/>
                </a:cubicBezTo>
                <a:cubicBezTo>
                  <a:pt x="9906918" y="1390295"/>
                  <a:pt x="9998012" y="3463320"/>
                  <a:pt x="9903745" y="3923787"/>
                </a:cubicBezTo>
                <a:cubicBezTo>
                  <a:pt x="9887206" y="4169813"/>
                  <a:pt x="9665571" y="4351273"/>
                  <a:pt x="9469125" y="4358407"/>
                </a:cubicBezTo>
                <a:cubicBezTo>
                  <a:pt x="6643785" y="4197700"/>
                  <a:pt x="4297611" y="4398074"/>
                  <a:pt x="434620" y="4358407"/>
                </a:cubicBezTo>
                <a:cubicBezTo>
                  <a:pt x="155403" y="4350493"/>
                  <a:pt x="-22453" y="4153649"/>
                  <a:pt x="0" y="3923787"/>
                </a:cubicBezTo>
                <a:cubicBezTo>
                  <a:pt x="32216" y="3234962"/>
                  <a:pt x="57206" y="2144122"/>
                  <a:pt x="0" y="434620"/>
                </a:cubicBezTo>
                <a:close/>
              </a:path>
            </a:pathLst>
          </a:custGeom>
          <a:solidFill>
            <a:srgbClr val="FFFFFF">
              <a:alpha val="80000"/>
            </a:srgbClr>
          </a:solidFill>
          <a:ln w="38100">
            <a:solidFill>
              <a:srgbClr val="002060"/>
            </a:solidFill>
            <a:prstDash val="lgDashDot"/>
            <a:extLst>
              <a:ext uri="{C807C97D-BFC1-408E-A445-0C87EB9F89A2}">
                <ask:lineSketchStyleProps xmlns:ask="http://schemas.microsoft.com/office/drawing/2018/sketchyshapes" sd="852854689">
                  <a:prstGeom prst="roundRect">
                    <a:avLst>
                      <a:gd name="adj" fmla="val 9972"/>
                    </a:avLst>
                  </a:pr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4377">
              <a:defRPr/>
            </a:pPr>
            <a:endParaRPr lang="en-US" sz="1800" kern="0" dirty="0">
              <a:solidFill>
                <a:prstClr val="white"/>
              </a:solidFill>
              <a:latin typeface="等线" panose="020F0502020204030204"/>
              <a:sym typeface="Arial"/>
            </a:endParaRPr>
          </a:p>
        </p:txBody>
      </p:sp>
      <p:grpSp>
        <p:nvGrpSpPr>
          <p:cNvPr id="19" name="Nhóm 18">
            <a:extLst>
              <a:ext uri="{FF2B5EF4-FFF2-40B4-BE49-F238E27FC236}">
                <a16:creationId xmlns:a16="http://schemas.microsoft.com/office/drawing/2014/main" id="{BF2D8F2A-2C42-1F52-A1D5-0DA99E00D3E7}"/>
              </a:ext>
            </a:extLst>
          </p:cNvPr>
          <p:cNvGrpSpPr/>
          <p:nvPr/>
        </p:nvGrpSpPr>
        <p:grpSpPr>
          <a:xfrm>
            <a:off x="1498294" y="1994112"/>
            <a:ext cx="9731921" cy="1478280"/>
            <a:chOff x="1476260" y="1373232"/>
            <a:chExt cx="6945843" cy="1108710"/>
          </a:xfrm>
        </p:grpSpPr>
        <p:pic>
          <p:nvPicPr>
            <p:cNvPr id="12" name="Hình ảnh 11" descr="Ảnh có chứa đồ họa véc-tơ&#10;&#10;Mô tả được tạo tự động">
              <a:extLst>
                <a:ext uri="{FF2B5EF4-FFF2-40B4-BE49-F238E27FC236}">
                  <a16:creationId xmlns:a16="http://schemas.microsoft.com/office/drawing/2014/main" id="{44CF2473-B561-37B5-FFB8-A132948862BB}"/>
                </a:ext>
              </a:extLst>
            </p:cNvPr>
            <p:cNvPicPr>
              <a:picLocks noChangeAspect="1"/>
            </p:cNvPicPr>
            <p:nvPr/>
          </p:nvPicPr>
          <p:blipFill rotWithShape="1">
            <a:blip r:embed="rId3"/>
            <a:srcRect l="11892" t="54446" r="70500" b="3428"/>
            <a:stretch/>
          </p:blipFill>
          <p:spPr>
            <a:xfrm>
              <a:off x="1476260" y="1373232"/>
              <a:ext cx="823856" cy="1108710"/>
            </a:xfrm>
            <a:prstGeom prst="rect">
              <a:avLst/>
            </a:prstGeom>
          </p:spPr>
        </p:pic>
        <p:sp>
          <p:nvSpPr>
            <p:cNvPr id="18" name="Hộp Văn bản 17">
              <a:extLst>
                <a:ext uri="{FF2B5EF4-FFF2-40B4-BE49-F238E27FC236}">
                  <a16:creationId xmlns:a16="http://schemas.microsoft.com/office/drawing/2014/main" id="{E9D1A757-DF21-D2BF-8551-7F5DB0B630A3}"/>
                </a:ext>
              </a:extLst>
            </p:cNvPr>
            <p:cNvSpPr txBox="1"/>
            <p:nvPr/>
          </p:nvSpPr>
          <p:spPr>
            <a:xfrm>
              <a:off x="2327366" y="1562296"/>
              <a:ext cx="6094737" cy="623248"/>
            </a:xfrm>
            <a:prstGeom prst="rect">
              <a:avLst/>
            </a:prstGeom>
            <a:noFill/>
          </p:spPr>
          <p:txBody>
            <a:bodyPr wrap="square" rtlCol="0">
              <a:spAutoFit/>
            </a:bodyPr>
            <a:lstStyle/>
            <a:p>
              <a:pPr algn="just" defTabSz="1219170">
                <a:buClr>
                  <a:srgbClr val="000000"/>
                </a:buClr>
              </a:pPr>
              <a:r>
                <a:rPr lang="vi-VN" sz="4800" b="1" kern="0" dirty="0">
                  <a:solidFill>
                    <a:srgbClr val="00B0F0"/>
                  </a:solidFill>
                  <a:latin typeface="Calibri"/>
                  <a:cs typeface="Arial"/>
                  <a:sym typeface="Arial"/>
                </a:rPr>
                <a:t>Đọc bài với giọng như thế nào?</a:t>
              </a:r>
              <a:endParaRPr lang="en-US" sz="4800" b="1" kern="0" dirty="0">
                <a:solidFill>
                  <a:srgbClr val="00B0F0"/>
                </a:solidFill>
                <a:latin typeface="Calibri"/>
                <a:cs typeface="Arial"/>
                <a:sym typeface="Arial"/>
              </a:endParaRPr>
            </a:p>
          </p:txBody>
        </p:sp>
      </p:grpSp>
      <p:grpSp>
        <p:nvGrpSpPr>
          <p:cNvPr id="20" name="Nhóm 19">
            <a:extLst>
              <a:ext uri="{FF2B5EF4-FFF2-40B4-BE49-F238E27FC236}">
                <a16:creationId xmlns:a16="http://schemas.microsoft.com/office/drawing/2014/main" id="{022FC4F2-68B9-4B14-DFE6-5E4A43C36C1F}"/>
              </a:ext>
            </a:extLst>
          </p:cNvPr>
          <p:cNvGrpSpPr/>
          <p:nvPr/>
        </p:nvGrpSpPr>
        <p:grpSpPr>
          <a:xfrm>
            <a:off x="1524942" y="3820681"/>
            <a:ext cx="9430439" cy="1702522"/>
            <a:chOff x="1476260" y="1373232"/>
            <a:chExt cx="7072829" cy="1276891"/>
          </a:xfrm>
        </p:grpSpPr>
        <p:pic>
          <p:nvPicPr>
            <p:cNvPr id="21" name="Hình ảnh 20" descr="Ảnh có chứa đồ họa véc-tơ&#10;&#10;Mô tả được tạo tự động">
              <a:extLst>
                <a:ext uri="{FF2B5EF4-FFF2-40B4-BE49-F238E27FC236}">
                  <a16:creationId xmlns:a16="http://schemas.microsoft.com/office/drawing/2014/main" id="{3A78EF8E-51D0-9D48-55EA-19F98BF3DCC8}"/>
                </a:ext>
              </a:extLst>
            </p:cNvPr>
            <p:cNvPicPr>
              <a:picLocks noChangeAspect="1"/>
            </p:cNvPicPr>
            <p:nvPr/>
          </p:nvPicPr>
          <p:blipFill rotWithShape="1">
            <a:blip r:embed="rId3"/>
            <a:srcRect l="11892" t="54446" r="70500" b="3428"/>
            <a:stretch/>
          </p:blipFill>
          <p:spPr>
            <a:xfrm>
              <a:off x="1476260" y="1373232"/>
              <a:ext cx="823856" cy="1108710"/>
            </a:xfrm>
            <a:prstGeom prst="rect">
              <a:avLst/>
            </a:prstGeom>
          </p:spPr>
        </p:pic>
        <p:sp>
          <p:nvSpPr>
            <p:cNvPr id="22" name="Hộp Văn bản 21">
              <a:extLst>
                <a:ext uri="{FF2B5EF4-FFF2-40B4-BE49-F238E27FC236}">
                  <a16:creationId xmlns:a16="http://schemas.microsoft.com/office/drawing/2014/main" id="{495044F0-0876-F988-7D06-C120C01D7F38}"/>
                </a:ext>
              </a:extLst>
            </p:cNvPr>
            <p:cNvSpPr txBox="1"/>
            <p:nvPr/>
          </p:nvSpPr>
          <p:spPr>
            <a:xfrm>
              <a:off x="2300116" y="1472878"/>
              <a:ext cx="6248973" cy="1177245"/>
            </a:xfrm>
            <a:prstGeom prst="rect">
              <a:avLst/>
            </a:prstGeom>
            <a:noFill/>
          </p:spPr>
          <p:txBody>
            <a:bodyPr wrap="square" rtlCol="0">
              <a:spAutoFit/>
            </a:bodyPr>
            <a:lstStyle/>
            <a:p>
              <a:pPr algn="just" defTabSz="1219170">
                <a:buClr>
                  <a:srgbClr val="000000"/>
                </a:buClr>
              </a:pPr>
              <a:r>
                <a:rPr lang="vi-VN" sz="4800" b="1" kern="0" dirty="0">
                  <a:solidFill>
                    <a:srgbClr val="00B0F0"/>
                  </a:solidFill>
                  <a:latin typeface="Calibri"/>
                  <a:cs typeface="Arial"/>
                  <a:sym typeface="Arial"/>
                </a:rPr>
                <a:t>Khi đọc cần nhấn giọng ở các </a:t>
              </a:r>
            </a:p>
            <a:p>
              <a:pPr algn="just" defTabSz="1219170">
                <a:buClr>
                  <a:srgbClr val="000000"/>
                </a:buClr>
              </a:pPr>
              <a:r>
                <a:rPr lang="vi-VN" sz="4800" b="1" kern="0" dirty="0">
                  <a:solidFill>
                    <a:srgbClr val="00B0F0"/>
                  </a:solidFill>
                  <a:latin typeface="Calibri"/>
                  <a:cs typeface="Arial"/>
                  <a:sym typeface="Arial"/>
                </a:rPr>
                <a:t>từ ngữ nào?</a:t>
              </a:r>
              <a:endParaRPr lang="en-US" sz="4800" b="1" kern="0" dirty="0">
                <a:solidFill>
                  <a:srgbClr val="00B0F0"/>
                </a:solidFill>
                <a:latin typeface="Calibri"/>
                <a:cs typeface="Arial"/>
                <a:sym typeface="Arial"/>
              </a:endParaRPr>
            </a:p>
          </p:txBody>
        </p:sp>
      </p:grpSp>
      <p:pic>
        <p:nvPicPr>
          <p:cNvPr id="3" name="Picture 2">
            <a:extLst>
              <a:ext uri="{FF2B5EF4-FFF2-40B4-BE49-F238E27FC236}">
                <a16:creationId xmlns:a16="http://schemas.microsoft.com/office/drawing/2014/main" id="{C8114479-9E99-F0F0-A735-0D108C3CE428}"/>
              </a:ext>
            </a:extLst>
          </p:cNvPr>
          <p:cNvPicPr>
            <a:picLocks noChangeAspect="1"/>
          </p:cNvPicPr>
          <p:nvPr/>
        </p:nvPicPr>
        <p:blipFill>
          <a:blip r:embed="rId4"/>
          <a:stretch>
            <a:fillRect/>
          </a:stretch>
        </p:blipFill>
        <p:spPr>
          <a:xfrm>
            <a:off x="930680" y="118383"/>
            <a:ext cx="9931245" cy="1597290"/>
          </a:xfrm>
          <a:prstGeom prst="rect">
            <a:avLst/>
          </a:prstGeom>
        </p:spPr>
      </p:pic>
    </p:spTree>
    <p:extLst>
      <p:ext uri="{BB962C8B-B14F-4D97-AF65-F5344CB8AC3E}">
        <p14:creationId xmlns:p14="http://schemas.microsoft.com/office/powerpoint/2010/main" val="82278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7">
            <a:extLst>
              <a:ext uri="{FF2B5EF4-FFF2-40B4-BE49-F238E27FC236}">
                <a16:creationId xmlns:a16="http://schemas.microsoft.com/office/drawing/2014/main" id="{33FA2A27-13BC-A8DC-4902-8A448B28A800}"/>
              </a:ext>
            </a:extLst>
          </p:cNvPr>
          <p:cNvSpPr/>
          <p:nvPr/>
        </p:nvSpPr>
        <p:spPr>
          <a:xfrm>
            <a:off x="458120" y="294290"/>
            <a:ext cx="11275760" cy="6358757"/>
          </a:xfrm>
          <a:custGeom>
            <a:avLst/>
            <a:gdLst>
              <a:gd name="connsiteX0" fmla="*/ 0 w 11275760"/>
              <a:gd name="connsiteY0" fmla="*/ 634095 h 6358757"/>
              <a:gd name="connsiteX1" fmla="*/ 634095 w 11275760"/>
              <a:gd name="connsiteY1" fmla="*/ 0 h 6358757"/>
              <a:gd name="connsiteX2" fmla="*/ 10641665 w 11275760"/>
              <a:gd name="connsiteY2" fmla="*/ 0 h 6358757"/>
              <a:gd name="connsiteX3" fmla="*/ 11275760 w 11275760"/>
              <a:gd name="connsiteY3" fmla="*/ 634095 h 6358757"/>
              <a:gd name="connsiteX4" fmla="*/ 11275760 w 11275760"/>
              <a:gd name="connsiteY4" fmla="*/ 5724662 h 6358757"/>
              <a:gd name="connsiteX5" fmla="*/ 10641665 w 11275760"/>
              <a:gd name="connsiteY5" fmla="*/ 6358757 h 6358757"/>
              <a:gd name="connsiteX6" fmla="*/ 634095 w 11275760"/>
              <a:gd name="connsiteY6" fmla="*/ 6358757 h 6358757"/>
              <a:gd name="connsiteX7" fmla="*/ 0 w 11275760"/>
              <a:gd name="connsiteY7" fmla="*/ 5724662 h 6358757"/>
              <a:gd name="connsiteX8" fmla="*/ 0 w 11275760"/>
              <a:gd name="connsiteY8" fmla="*/ 634095 h 6358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5760" h="6358757" fill="none" extrusionOk="0">
                <a:moveTo>
                  <a:pt x="0" y="634095"/>
                </a:moveTo>
                <a:cubicBezTo>
                  <a:pt x="1597" y="327127"/>
                  <a:pt x="309259" y="42570"/>
                  <a:pt x="634095" y="0"/>
                </a:cubicBezTo>
                <a:cubicBezTo>
                  <a:pt x="4289353" y="72427"/>
                  <a:pt x="6444252" y="61419"/>
                  <a:pt x="10641665" y="0"/>
                </a:cubicBezTo>
                <a:cubicBezTo>
                  <a:pt x="10984503" y="-50686"/>
                  <a:pt x="11263981" y="280331"/>
                  <a:pt x="11275760" y="634095"/>
                </a:cubicBezTo>
                <a:cubicBezTo>
                  <a:pt x="11376636" y="1329639"/>
                  <a:pt x="11168447" y="3508993"/>
                  <a:pt x="11275760" y="5724662"/>
                </a:cubicBezTo>
                <a:cubicBezTo>
                  <a:pt x="11279232" y="6057242"/>
                  <a:pt x="10979115" y="6344463"/>
                  <a:pt x="10641665" y="6358757"/>
                </a:cubicBezTo>
                <a:cubicBezTo>
                  <a:pt x="8596738" y="6388584"/>
                  <a:pt x="2752839" y="6279451"/>
                  <a:pt x="634095" y="6358757"/>
                </a:cubicBezTo>
                <a:cubicBezTo>
                  <a:pt x="322415" y="6354402"/>
                  <a:pt x="-10399" y="6076919"/>
                  <a:pt x="0" y="5724662"/>
                </a:cubicBezTo>
                <a:cubicBezTo>
                  <a:pt x="50037" y="4116666"/>
                  <a:pt x="770" y="2863674"/>
                  <a:pt x="0" y="634095"/>
                </a:cubicBezTo>
                <a:close/>
              </a:path>
              <a:path w="11275760" h="6358757" stroke="0" extrusionOk="0">
                <a:moveTo>
                  <a:pt x="0" y="634095"/>
                </a:moveTo>
                <a:cubicBezTo>
                  <a:pt x="46388" y="296538"/>
                  <a:pt x="308304" y="50858"/>
                  <a:pt x="634095" y="0"/>
                </a:cubicBezTo>
                <a:cubicBezTo>
                  <a:pt x="5342335" y="123000"/>
                  <a:pt x="8840994" y="-96860"/>
                  <a:pt x="10641665" y="0"/>
                </a:cubicBezTo>
                <a:cubicBezTo>
                  <a:pt x="10956889" y="-26657"/>
                  <a:pt x="11297237" y="240595"/>
                  <a:pt x="11275760" y="634095"/>
                </a:cubicBezTo>
                <a:cubicBezTo>
                  <a:pt x="11278933" y="1231887"/>
                  <a:pt x="11370027" y="4385255"/>
                  <a:pt x="11275760" y="5724662"/>
                </a:cubicBezTo>
                <a:cubicBezTo>
                  <a:pt x="11214852" y="6096929"/>
                  <a:pt x="10930306" y="6348682"/>
                  <a:pt x="10641665" y="6358757"/>
                </a:cubicBezTo>
                <a:cubicBezTo>
                  <a:pt x="6348216" y="6198050"/>
                  <a:pt x="4372854" y="6398424"/>
                  <a:pt x="634095" y="6358757"/>
                </a:cubicBezTo>
                <a:cubicBezTo>
                  <a:pt x="261126" y="6354158"/>
                  <a:pt x="-30049" y="6061250"/>
                  <a:pt x="0" y="5724662"/>
                </a:cubicBezTo>
                <a:cubicBezTo>
                  <a:pt x="32216" y="3615671"/>
                  <a:pt x="57206" y="1624750"/>
                  <a:pt x="0" y="634095"/>
                </a:cubicBezTo>
                <a:close/>
              </a:path>
            </a:pathLst>
          </a:custGeom>
          <a:solidFill>
            <a:srgbClr val="FFFFFF"/>
          </a:solidFill>
          <a:ln w="38100">
            <a:noFill/>
            <a:prstDash val="lgDashDot"/>
            <a:extLst>
              <a:ext uri="{C807C97D-BFC1-408E-A445-0C87EB9F89A2}">
                <ask:lineSketchStyleProps xmlns:ask="http://schemas.microsoft.com/office/drawing/2018/sketchyshapes" sd="852854689">
                  <a:prstGeom prst="roundRect">
                    <a:avLst>
                      <a:gd name="adj" fmla="val 9972"/>
                    </a:avLst>
                  </a:pr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4377">
              <a:defRPr/>
            </a:pPr>
            <a:endParaRPr lang="en-US" sz="1800" kern="0" dirty="0">
              <a:solidFill>
                <a:prstClr val="white"/>
              </a:solidFill>
              <a:latin typeface="等线" panose="020F0502020204030204"/>
              <a:sym typeface="Arial"/>
            </a:endParaRPr>
          </a:p>
        </p:txBody>
      </p:sp>
      <p:grpSp>
        <p:nvGrpSpPr>
          <p:cNvPr id="12" name="Nhóm 11">
            <a:extLst>
              <a:ext uri="{FF2B5EF4-FFF2-40B4-BE49-F238E27FC236}">
                <a16:creationId xmlns:a16="http://schemas.microsoft.com/office/drawing/2014/main" id="{F645BEBE-AF08-8A54-A1CE-A1D1A413B296}"/>
              </a:ext>
            </a:extLst>
          </p:cNvPr>
          <p:cNvGrpSpPr/>
          <p:nvPr/>
        </p:nvGrpSpPr>
        <p:grpSpPr>
          <a:xfrm>
            <a:off x="450693" y="292942"/>
            <a:ext cx="10519445" cy="1478280"/>
            <a:chOff x="1476260" y="1373232"/>
            <a:chExt cx="7507913" cy="1108710"/>
          </a:xfrm>
        </p:grpSpPr>
        <p:pic>
          <p:nvPicPr>
            <p:cNvPr id="13" name="Hình ảnh 12" descr="Ảnh có chứa đồ họa véc-tơ&#10;&#10;Mô tả được tạo tự động">
              <a:extLst>
                <a:ext uri="{FF2B5EF4-FFF2-40B4-BE49-F238E27FC236}">
                  <a16:creationId xmlns:a16="http://schemas.microsoft.com/office/drawing/2014/main" id="{A342EB8D-98F4-A4B6-71AF-3FF1408A3854}"/>
                </a:ext>
              </a:extLst>
            </p:cNvPr>
            <p:cNvPicPr>
              <a:picLocks noChangeAspect="1"/>
            </p:cNvPicPr>
            <p:nvPr/>
          </p:nvPicPr>
          <p:blipFill rotWithShape="1">
            <a:blip r:embed="rId3"/>
            <a:srcRect l="11892" t="54446" r="70500" b="3428"/>
            <a:stretch/>
          </p:blipFill>
          <p:spPr>
            <a:xfrm>
              <a:off x="1476260" y="1373232"/>
              <a:ext cx="823856" cy="1108710"/>
            </a:xfrm>
            <a:prstGeom prst="rect">
              <a:avLst/>
            </a:prstGeom>
          </p:spPr>
        </p:pic>
        <p:sp>
          <p:nvSpPr>
            <p:cNvPr id="14" name="Hộp Văn bản 13">
              <a:extLst>
                <a:ext uri="{FF2B5EF4-FFF2-40B4-BE49-F238E27FC236}">
                  <a16:creationId xmlns:a16="http://schemas.microsoft.com/office/drawing/2014/main" id="{9E9EBCDB-985D-1EDA-5E7A-E1D95D3E538E}"/>
                </a:ext>
              </a:extLst>
            </p:cNvPr>
            <p:cNvSpPr txBox="1"/>
            <p:nvPr/>
          </p:nvSpPr>
          <p:spPr>
            <a:xfrm>
              <a:off x="2309811" y="1461518"/>
              <a:ext cx="6674362" cy="807914"/>
            </a:xfrm>
            <a:prstGeom prst="rect">
              <a:avLst/>
            </a:prstGeom>
            <a:noFill/>
          </p:spPr>
          <p:txBody>
            <a:bodyPr wrap="square" rtlCol="0">
              <a:spAutoFit/>
            </a:bodyPr>
            <a:lstStyle/>
            <a:p>
              <a:pPr algn="just" defTabSz="1219170">
                <a:buClr>
                  <a:srgbClr val="000000"/>
                </a:buClr>
              </a:pPr>
              <a:r>
                <a:rPr lang="en-US" sz="3200" b="1" kern="0" dirty="0">
                  <a:solidFill>
                    <a:srgbClr val="000000"/>
                  </a:solidFill>
                  <a:latin typeface="Calibri"/>
                  <a:cs typeface="Arial"/>
                  <a:sym typeface="Arial"/>
                </a:rPr>
                <a:t>1. </a:t>
              </a:r>
              <a:r>
                <a:rPr lang="vi-VN" sz="3200" b="1" kern="0" dirty="0">
                  <a:solidFill>
                    <a:srgbClr val="000000"/>
                  </a:solidFill>
                  <a:latin typeface="Calibri"/>
                  <a:cs typeface="Arial"/>
                  <a:sym typeface="Arial"/>
                </a:rPr>
                <a:t>Tìm các câu văn có sử dụng dấu hai chấm trong bài đọc và cho biết công dụng của cá</a:t>
              </a:r>
              <a:r>
                <a:rPr lang="en-US" sz="3200" b="1" kern="0" dirty="0">
                  <a:solidFill>
                    <a:srgbClr val="000000"/>
                  </a:solidFill>
                  <a:latin typeface="Calibri"/>
                  <a:cs typeface="Arial"/>
                  <a:sym typeface="Arial"/>
                </a:rPr>
                <a:t>c</a:t>
              </a:r>
              <a:r>
                <a:rPr lang="vi-VN" sz="3200" b="1" kern="0" dirty="0">
                  <a:solidFill>
                    <a:srgbClr val="000000"/>
                  </a:solidFill>
                  <a:latin typeface="Calibri"/>
                  <a:cs typeface="Arial"/>
                  <a:sym typeface="Arial"/>
                </a:rPr>
                <a:t> dấu hai chấm đó.</a:t>
              </a:r>
              <a:endParaRPr lang="en-US" sz="3200" b="1" kern="0" dirty="0">
                <a:solidFill>
                  <a:srgbClr val="000000"/>
                </a:solidFill>
                <a:latin typeface="Calibri"/>
                <a:cs typeface="Arial"/>
                <a:sym typeface="Arial"/>
              </a:endParaRPr>
            </a:p>
          </p:txBody>
        </p:sp>
      </p:grpSp>
      <p:grpSp>
        <p:nvGrpSpPr>
          <p:cNvPr id="3" name="Nhóm 30">
            <a:extLst>
              <a:ext uri="{FF2B5EF4-FFF2-40B4-BE49-F238E27FC236}">
                <a16:creationId xmlns:a16="http://schemas.microsoft.com/office/drawing/2014/main" id="{F72E105A-99A1-988C-E3CD-5FD70D349EE5}"/>
              </a:ext>
            </a:extLst>
          </p:cNvPr>
          <p:cNvGrpSpPr/>
          <p:nvPr/>
        </p:nvGrpSpPr>
        <p:grpSpPr>
          <a:xfrm>
            <a:off x="8523890" y="1598696"/>
            <a:ext cx="2953408" cy="2216559"/>
            <a:chOff x="-1231307" y="3615772"/>
            <a:chExt cx="3056071" cy="1936910"/>
          </a:xfrm>
        </p:grpSpPr>
        <p:sp>
          <p:nvSpPr>
            <p:cNvPr id="4" name="Hình chữ nhật: Góc Tròn 29">
              <a:extLst>
                <a:ext uri="{FF2B5EF4-FFF2-40B4-BE49-F238E27FC236}">
                  <a16:creationId xmlns:a16="http://schemas.microsoft.com/office/drawing/2014/main" id="{865703FA-D5DD-C38E-E949-968B741712A0}"/>
                </a:ext>
              </a:extLst>
            </p:cNvPr>
            <p:cNvSpPr/>
            <p:nvPr/>
          </p:nvSpPr>
          <p:spPr>
            <a:xfrm>
              <a:off x="-1170983" y="3615772"/>
              <a:ext cx="2935421" cy="546100"/>
            </a:xfrm>
            <a:custGeom>
              <a:avLst/>
              <a:gdLst>
                <a:gd name="connsiteX0" fmla="*/ 0 w 2935421"/>
                <a:gd name="connsiteY0" fmla="*/ 91018 h 546100"/>
                <a:gd name="connsiteX1" fmla="*/ 91018 w 2935421"/>
                <a:gd name="connsiteY1" fmla="*/ 0 h 546100"/>
                <a:gd name="connsiteX2" fmla="*/ 834432 w 2935421"/>
                <a:gd name="connsiteY2" fmla="*/ 0 h 546100"/>
                <a:gd name="connsiteX3" fmla="*/ 1440177 w 2935421"/>
                <a:gd name="connsiteY3" fmla="*/ 0 h 546100"/>
                <a:gd name="connsiteX4" fmla="*/ 2156057 w 2935421"/>
                <a:gd name="connsiteY4" fmla="*/ 0 h 546100"/>
                <a:gd name="connsiteX5" fmla="*/ 2844403 w 2935421"/>
                <a:gd name="connsiteY5" fmla="*/ 0 h 546100"/>
                <a:gd name="connsiteX6" fmla="*/ 2935421 w 2935421"/>
                <a:gd name="connsiteY6" fmla="*/ 91018 h 546100"/>
                <a:gd name="connsiteX7" fmla="*/ 2935421 w 2935421"/>
                <a:gd name="connsiteY7" fmla="*/ 455082 h 546100"/>
                <a:gd name="connsiteX8" fmla="*/ 2844403 w 2935421"/>
                <a:gd name="connsiteY8" fmla="*/ 546100 h 546100"/>
                <a:gd name="connsiteX9" fmla="*/ 2183591 w 2935421"/>
                <a:gd name="connsiteY9" fmla="*/ 546100 h 546100"/>
                <a:gd name="connsiteX10" fmla="*/ 1550312 w 2935421"/>
                <a:gd name="connsiteY10" fmla="*/ 546100 h 546100"/>
                <a:gd name="connsiteX11" fmla="*/ 834432 w 2935421"/>
                <a:gd name="connsiteY11" fmla="*/ 546100 h 546100"/>
                <a:gd name="connsiteX12" fmla="*/ 91018 w 2935421"/>
                <a:gd name="connsiteY12" fmla="*/ 546100 h 546100"/>
                <a:gd name="connsiteX13" fmla="*/ 0 w 2935421"/>
                <a:gd name="connsiteY13" fmla="*/ 455082 h 546100"/>
                <a:gd name="connsiteX14" fmla="*/ 0 w 2935421"/>
                <a:gd name="connsiteY14" fmla="*/ 91018 h 54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35421" h="546100" fill="none" extrusionOk="0">
                  <a:moveTo>
                    <a:pt x="0" y="91018"/>
                  </a:moveTo>
                  <a:cubicBezTo>
                    <a:pt x="9017" y="36384"/>
                    <a:pt x="39327" y="-905"/>
                    <a:pt x="91018" y="0"/>
                  </a:cubicBezTo>
                  <a:cubicBezTo>
                    <a:pt x="276699" y="9678"/>
                    <a:pt x="681615" y="8305"/>
                    <a:pt x="834432" y="0"/>
                  </a:cubicBezTo>
                  <a:cubicBezTo>
                    <a:pt x="987249" y="-8305"/>
                    <a:pt x="1207977" y="-9978"/>
                    <a:pt x="1440177" y="0"/>
                  </a:cubicBezTo>
                  <a:cubicBezTo>
                    <a:pt x="1672378" y="9978"/>
                    <a:pt x="1896082" y="34196"/>
                    <a:pt x="2156057" y="0"/>
                  </a:cubicBezTo>
                  <a:cubicBezTo>
                    <a:pt x="2416032" y="-34196"/>
                    <a:pt x="2530114" y="-11397"/>
                    <a:pt x="2844403" y="0"/>
                  </a:cubicBezTo>
                  <a:cubicBezTo>
                    <a:pt x="2893846" y="-2362"/>
                    <a:pt x="2942966" y="38398"/>
                    <a:pt x="2935421" y="91018"/>
                  </a:cubicBezTo>
                  <a:cubicBezTo>
                    <a:pt x="2940359" y="208850"/>
                    <a:pt x="2929185" y="355769"/>
                    <a:pt x="2935421" y="455082"/>
                  </a:cubicBezTo>
                  <a:cubicBezTo>
                    <a:pt x="2942918" y="501478"/>
                    <a:pt x="2891000" y="556869"/>
                    <a:pt x="2844403" y="546100"/>
                  </a:cubicBezTo>
                  <a:cubicBezTo>
                    <a:pt x="2546716" y="513893"/>
                    <a:pt x="2420580" y="529039"/>
                    <a:pt x="2183591" y="546100"/>
                  </a:cubicBezTo>
                  <a:cubicBezTo>
                    <a:pt x="1946602" y="563161"/>
                    <a:pt x="1799515" y="560182"/>
                    <a:pt x="1550312" y="546100"/>
                  </a:cubicBezTo>
                  <a:cubicBezTo>
                    <a:pt x="1301109" y="532018"/>
                    <a:pt x="1001513" y="534742"/>
                    <a:pt x="834432" y="546100"/>
                  </a:cubicBezTo>
                  <a:cubicBezTo>
                    <a:pt x="667351" y="557458"/>
                    <a:pt x="462439" y="543616"/>
                    <a:pt x="91018" y="546100"/>
                  </a:cubicBezTo>
                  <a:cubicBezTo>
                    <a:pt x="32662" y="537194"/>
                    <a:pt x="-6266" y="509132"/>
                    <a:pt x="0" y="455082"/>
                  </a:cubicBezTo>
                  <a:cubicBezTo>
                    <a:pt x="-6087" y="322375"/>
                    <a:pt x="-788" y="203160"/>
                    <a:pt x="0" y="91018"/>
                  </a:cubicBezTo>
                  <a:close/>
                </a:path>
                <a:path w="2935421" h="546100" stroke="0" extrusionOk="0">
                  <a:moveTo>
                    <a:pt x="0" y="91018"/>
                  </a:moveTo>
                  <a:cubicBezTo>
                    <a:pt x="2673" y="48738"/>
                    <a:pt x="45063" y="-5190"/>
                    <a:pt x="91018" y="0"/>
                  </a:cubicBezTo>
                  <a:cubicBezTo>
                    <a:pt x="453655" y="-20699"/>
                    <a:pt x="478309" y="6162"/>
                    <a:pt x="834432" y="0"/>
                  </a:cubicBezTo>
                  <a:cubicBezTo>
                    <a:pt x="1190555" y="-6162"/>
                    <a:pt x="1260787" y="-19586"/>
                    <a:pt x="1495244" y="0"/>
                  </a:cubicBezTo>
                  <a:cubicBezTo>
                    <a:pt x="1729701" y="19586"/>
                    <a:pt x="1882940" y="-6303"/>
                    <a:pt x="2128523" y="0"/>
                  </a:cubicBezTo>
                  <a:cubicBezTo>
                    <a:pt x="2374106" y="6303"/>
                    <a:pt x="2558356" y="18304"/>
                    <a:pt x="2844403" y="0"/>
                  </a:cubicBezTo>
                  <a:cubicBezTo>
                    <a:pt x="2905905" y="4268"/>
                    <a:pt x="2936625" y="51746"/>
                    <a:pt x="2935421" y="91018"/>
                  </a:cubicBezTo>
                  <a:cubicBezTo>
                    <a:pt x="2918334" y="233926"/>
                    <a:pt x="2934999" y="275116"/>
                    <a:pt x="2935421" y="455082"/>
                  </a:cubicBezTo>
                  <a:cubicBezTo>
                    <a:pt x="2936428" y="493400"/>
                    <a:pt x="2900175" y="542520"/>
                    <a:pt x="2844403" y="546100"/>
                  </a:cubicBezTo>
                  <a:cubicBezTo>
                    <a:pt x="2697920" y="514624"/>
                    <a:pt x="2458978" y="568281"/>
                    <a:pt x="2183591" y="546100"/>
                  </a:cubicBezTo>
                  <a:cubicBezTo>
                    <a:pt x="1908204" y="523919"/>
                    <a:pt x="1737561" y="514844"/>
                    <a:pt x="1522778" y="546100"/>
                  </a:cubicBezTo>
                  <a:cubicBezTo>
                    <a:pt x="1307995" y="577356"/>
                    <a:pt x="1080703" y="558823"/>
                    <a:pt x="917034" y="546100"/>
                  </a:cubicBezTo>
                  <a:cubicBezTo>
                    <a:pt x="753365" y="533377"/>
                    <a:pt x="351854" y="509508"/>
                    <a:pt x="91018" y="546100"/>
                  </a:cubicBezTo>
                  <a:cubicBezTo>
                    <a:pt x="42488" y="544170"/>
                    <a:pt x="2051" y="514114"/>
                    <a:pt x="0" y="455082"/>
                  </a:cubicBezTo>
                  <a:cubicBezTo>
                    <a:pt x="15980" y="346529"/>
                    <a:pt x="-3385" y="191192"/>
                    <a:pt x="0" y="91018"/>
                  </a:cubicBezTo>
                  <a:close/>
                </a:path>
              </a:pathLst>
            </a:custGeom>
            <a:solidFill>
              <a:schemeClr val="bg1"/>
            </a:solidFill>
            <a:ln>
              <a:noFill/>
              <a:extLst>
                <a:ext uri="{C807C97D-BFC1-408E-A445-0C87EB9F89A2}">
                  <ask:lineSketchStyleProps xmlns:ask="http://schemas.microsoft.com/office/drawing/2018/sketchyshapes" sd="3659010720">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pic>
          <p:nvPicPr>
            <p:cNvPr id="5" name="Hình ảnh 27">
              <a:extLst>
                <a:ext uri="{FF2B5EF4-FFF2-40B4-BE49-F238E27FC236}">
                  <a16:creationId xmlns:a16="http://schemas.microsoft.com/office/drawing/2014/main" id="{C3AA8E8C-4CC4-4A3E-D766-E238E4AEF615}"/>
                </a:ext>
              </a:extLst>
            </p:cNvPr>
            <p:cNvPicPr>
              <a:picLocks noChangeAspect="1"/>
            </p:cNvPicPr>
            <p:nvPr/>
          </p:nvPicPr>
          <p:blipFill>
            <a:blip r:embed="rId4"/>
            <a:stretch>
              <a:fillRect/>
            </a:stretch>
          </p:blipFill>
          <p:spPr>
            <a:xfrm>
              <a:off x="-1231307" y="3615772"/>
              <a:ext cx="3056071" cy="1936910"/>
            </a:xfrm>
            <a:prstGeom prst="rect">
              <a:avLst/>
            </a:prstGeom>
          </p:spPr>
        </p:pic>
      </p:grpSp>
      <p:graphicFrame>
        <p:nvGraphicFramePr>
          <p:cNvPr id="6" name="Table 5">
            <a:extLst>
              <a:ext uri="{FF2B5EF4-FFF2-40B4-BE49-F238E27FC236}">
                <a16:creationId xmlns:a16="http://schemas.microsoft.com/office/drawing/2014/main" id="{141AB5DF-F968-89EF-222A-D31EA8EDD36A}"/>
              </a:ext>
            </a:extLst>
          </p:cNvPr>
          <p:cNvGraphicFramePr>
            <a:graphicFrameLocks noGrp="1"/>
          </p:cNvGraphicFramePr>
          <p:nvPr>
            <p:extLst>
              <p:ext uri="{D42A27DB-BD31-4B8C-83A1-F6EECF244321}">
                <p14:modId xmlns:p14="http://schemas.microsoft.com/office/powerpoint/2010/main" val="47234192"/>
              </p:ext>
            </p:extLst>
          </p:nvPr>
        </p:nvGraphicFramePr>
        <p:xfrm>
          <a:off x="620110" y="1725886"/>
          <a:ext cx="11277600" cy="4874068"/>
        </p:xfrm>
        <a:graphic>
          <a:graphicData uri="http://schemas.openxmlformats.org/drawingml/2006/table">
            <a:tbl>
              <a:tblPr firstRow="1" firstCol="1" bandRow="1">
                <a:tableStyleId>{7DF18680-E054-41AD-8BC1-D1AEF772440D}</a:tableStyleId>
              </a:tblPr>
              <a:tblGrid>
                <a:gridCol w="5638800">
                  <a:extLst>
                    <a:ext uri="{9D8B030D-6E8A-4147-A177-3AD203B41FA5}">
                      <a16:colId xmlns:a16="http://schemas.microsoft.com/office/drawing/2014/main" val="3069983268"/>
                    </a:ext>
                  </a:extLst>
                </a:gridCol>
                <a:gridCol w="5638800">
                  <a:extLst>
                    <a:ext uri="{9D8B030D-6E8A-4147-A177-3AD203B41FA5}">
                      <a16:colId xmlns:a16="http://schemas.microsoft.com/office/drawing/2014/main" val="3075085905"/>
                    </a:ext>
                  </a:extLst>
                </a:gridCol>
              </a:tblGrid>
              <a:tr h="521061">
                <a:tc>
                  <a:txBody>
                    <a:bodyPr/>
                    <a:lstStyle/>
                    <a:p>
                      <a:pPr marL="0" marR="0" algn="ctr">
                        <a:lnSpc>
                          <a:spcPct val="150000"/>
                        </a:lnSpc>
                        <a:spcBef>
                          <a:spcPts val="100"/>
                        </a:spcBef>
                        <a:spcAft>
                          <a:spcPts val="100"/>
                        </a:spcAft>
                      </a:pPr>
                      <a:r>
                        <a:rPr lang="vi-VN" sz="2800" kern="100" dirty="0">
                          <a:solidFill>
                            <a:srgbClr val="002060"/>
                          </a:solidFill>
                          <a:effectLst/>
                        </a:rPr>
                        <a:t>Câu có dấu hai chấm</a:t>
                      </a:r>
                      <a:endParaRPr lang="en-US" sz="18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1161" marR="61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50000"/>
                        </a:lnSpc>
                        <a:spcBef>
                          <a:spcPts val="100"/>
                        </a:spcBef>
                        <a:spcAft>
                          <a:spcPts val="100"/>
                        </a:spcAft>
                      </a:pPr>
                      <a:r>
                        <a:rPr lang="vi-VN" sz="2800" kern="100" dirty="0">
                          <a:solidFill>
                            <a:srgbClr val="002060"/>
                          </a:solidFill>
                          <a:effectLst/>
                        </a:rPr>
                        <a:t>Công dụng của dấu hai chấm</a:t>
                      </a:r>
                      <a:endParaRPr lang="en-US" sz="18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1161" marR="61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4266391230"/>
                  </a:ext>
                </a:extLst>
              </a:tr>
              <a:tr h="796287">
                <a:tc>
                  <a:txBody>
                    <a:bodyPr/>
                    <a:lstStyle/>
                    <a:p>
                      <a:pPr marL="0" marR="0" algn="just">
                        <a:lnSpc>
                          <a:spcPct val="150000"/>
                        </a:lnSpc>
                        <a:spcBef>
                          <a:spcPts val="100"/>
                        </a:spcBef>
                        <a:spcAft>
                          <a:spcPts val="100"/>
                        </a:spcAft>
                      </a:pPr>
                      <a:endParaRPr lang="en-US" sz="14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1161" marR="61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100"/>
                        </a:spcBef>
                        <a:spcAft>
                          <a:spcPts val="100"/>
                        </a:spcAft>
                      </a:pPr>
                      <a:endParaRPr lang="en-US" sz="14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1161" marR="61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6069530"/>
                  </a:ext>
                </a:extLst>
              </a:tr>
              <a:tr h="1071513">
                <a:tc>
                  <a:txBody>
                    <a:bodyPr/>
                    <a:lstStyle/>
                    <a:p>
                      <a:pPr marL="0" marR="0" algn="just">
                        <a:lnSpc>
                          <a:spcPct val="150000"/>
                        </a:lnSpc>
                        <a:spcBef>
                          <a:spcPts val="100"/>
                        </a:spcBef>
                        <a:spcAft>
                          <a:spcPts val="100"/>
                        </a:spcAft>
                      </a:pPr>
                      <a:endParaRPr lang="en-US" sz="14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1161" marR="61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100"/>
                        </a:spcBef>
                        <a:spcAft>
                          <a:spcPts val="100"/>
                        </a:spcAft>
                      </a:pPr>
                      <a:endParaRPr lang="en-US" sz="1400" kern="1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1161" marR="61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83551427"/>
                  </a:ext>
                </a:extLst>
              </a:tr>
              <a:tr h="1360842">
                <a:tc>
                  <a:txBody>
                    <a:bodyPr/>
                    <a:lstStyle/>
                    <a:p>
                      <a:pPr marL="0" marR="0" algn="just">
                        <a:lnSpc>
                          <a:spcPct val="150000"/>
                        </a:lnSpc>
                        <a:spcBef>
                          <a:spcPts val="100"/>
                        </a:spcBef>
                        <a:spcAft>
                          <a:spcPts val="100"/>
                        </a:spcAft>
                      </a:pPr>
                      <a:endParaRPr lang="en-US" sz="14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1161" marR="61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100"/>
                        </a:spcBef>
                        <a:spcAft>
                          <a:spcPts val="100"/>
                        </a:spcAft>
                      </a:pPr>
                      <a:endParaRPr lang="en-US" sz="1400" kern="1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1161" marR="61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3907601"/>
                  </a:ext>
                </a:extLst>
              </a:tr>
              <a:tr h="1071513">
                <a:tc>
                  <a:txBody>
                    <a:bodyPr/>
                    <a:lstStyle/>
                    <a:p>
                      <a:pPr marL="0" marR="0" algn="just">
                        <a:lnSpc>
                          <a:spcPct val="150000"/>
                        </a:lnSpc>
                        <a:spcBef>
                          <a:spcPts val="100"/>
                        </a:spcBef>
                        <a:spcAft>
                          <a:spcPts val="100"/>
                        </a:spcAft>
                      </a:pPr>
                      <a:endParaRPr lang="en-US" sz="14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1161" marR="61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100"/>
                        </a:spcBef>
                        <a:spcAft>
                          <a:spcPts val="100"/>
                        </a:spcAft>
                      </a:pPr>
                      <a:endParaRPr lang="en-US" sz="14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1161" marR="61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4671248"/>
                  </a:ext>
                </a:extLst>
              </a:tr>
            </a:tbl>
          </a:graphicData>
        </a:graphic>
      </p:graphicFrame>
      <p:sp>
        <p:nvSpPr>
          <p:cNvPr id="7" name="TextBox 6">
            <a:extLst>
              <a:ext uri="{FF2B5EF4-FFF2-40B4-BE49-F238E27FC236}">
                <a16:creationId xmlns:a16="http://schemas.microsoft.com/office/drawing/2014/main" id="{51F161EF-7270-4229-E7F9-057321C10896}"/>
              </a:ext>
            </a:extLst>
          </p:cNvPr>
          <p:cNvSpPr txBox="1"/>
          <p:nvPr/>
        </p:nvSpPr>
        <p:spPr>
          <a:xfrm>
            <a:off x="693683" y="2270234"/>
            <a:ext cx="5423338" cy="830997"/>
          </a:xfrm>
          <a:prstGeom prst="rect">
            <a:avLst/>
          </a:prstGeom>
          <a:noFill/>
        </p:spPr>
        <p:txBody>
          <a:bodyPr wrap="square" rtlCol="0">
            <a:spAutoFit/>
          </a:bodyPr>
          <a:lstStyle/>
          <a:p>
            <a:r>
              <a:rPr lang="vi-VN" sz="2400" dirty="0">
                <a:solidFill>
                  <a:srgbClr val="002060"/>
                </a:solidFill>
              </a:rPr>
              <a:t>Mỗi lần chú định ra cổng là người lớn trong nhà lại nhắc: “Cún, vào nhà!”.</a:t>
            </a:r>
            <a:endParaRPr lang="en-US" sz="2400" dirty="0">
              <a:solidFill>
                <a:srgbClr val="002060"/>
              </a:solidFill>
            </a:endParaRPr>
          </a:p>
        </p:txBody>
      </p:sp>
      <p:sp>
        <p:nvSpPr>
          <p:cNvPr id="8" name="TextBox 7">
            <a:extLst>
              <a:ext uri="{FF2B5EF4-FFF2-40B4-BE49-F238E27FC236}">
                <a16:creationId xmlns:a16="http://schemas.microsoft.com/office/drawing/2014/main" id="{3680D0A5-1BB3-398C-0196-4668460F33B5}"/>
              </a:ext>
            </a:extLst>
          </p:cNvPr>
          <p:cNvSpPr txBox="1"/>
          <p:nvPr/>
        </p:nvSpPr>
        <p:spPr>
          <a:xfrm>
            <a:off x="6032938" y="2417379"/>
            <a:ext cx="5938344" cy="461665"/>
          </a:xfrm>
          <a:prstGeom prst="rect">
            <a:avLst/>
          </a:prstGeom>
          <a:noFill/>
        </p:spPr>
        <p:txBody>
          <a:bodyPr wrap="square" rtlCol="0">
            <a:spAutoFit/>
          </a:bodyPr>
          <a:lstStyle/>
          <a:p>
            <a:pPr algn="ctr"/>
            <a:r>
              <a:rPr lang="vi-VN" sz="2400" b="1" dirty="0">
                <a:solidFill>
                  <a:srgbClr val="002060"/>
                </a:solidFill>
              </a:rPr>
              <a:t>Đánh dấu lời nói của nhân vật</a:t>
            </a:r>
            <a:endParaRPr lang="en-US" sz="2400" b="1" dirty="0">
              <a:solidFill>
                <a:srgbClr val="002060"/>
              </a:solidFill>
            </a:endParaRPr>
          </a:p>
        </p:txBody>
      </p:sp>
      <p:sp>
        <p:nvSpPr>
          <p:cNvPr id="9" name="TextBox 8">
            <a:extLst>
              <a:ext uri="{FF2B5EF4-FFF2-40B4-BE49-F238E27FC236}">
                <a16:creationId xmlns:a16="http://schemas.microsoft.com/office/drawing/2014/main" id="{658679A6-ADB6-E22D-0EF8-7D2A36EA9975}"/>
              </a:ext>
            </a:extLst>
          </p:cNvPr>
          <p:cNvSpPr txBox="1"/>
          <p:nvPr/>
        </p:nvSpPr>
        <p:spPr>
          <a:xfrm>
            <a:off x="714703" y="3142592"/>
            <a:ext cx="5423338" cy="830997"/>
          </a:xfrm>
          <a:prstGeom prst="rect">
            <a:avLst/>
          </a:prstGeom>
          <a:noFill/>
        </p:spPr>
        <p:txBody>
          <a:bodyPr wrap="square" rtlCol="0">
            <a:spAutoFit/>
          </a:bodyPr>
          <a:lstStyle/>
          <a:p>
            <a:pPr algn="just"/>
            <a:r>
              <a:rPr lang="vi-VN" sz="2400" dirty="0">
                <a:solidFill>
                  <a:srgbClr val="002060"/>
                </a:solidFill>
              </a:rPr>
              <a:t>Nằm cuộn tròn trên chiếc chổi rơm đầu h</a:t>
            </a:r>
            <a:r>
              <a:rPr lang="en-US" sz="2400" dirty="0">
                <a:solidFill>
                  <a:srgbClr val="002060"/>
                </a:solidFill>
              </a:rPr>
              <a:t>è</a:t>
            </a:r>
            <a:r>
              <a:rPr lang="vi-VN" sz="2400" dirty="0">
                <a:solidFill>
                  <a:srgbClr val="002060"/>
                </a:solidFill>
              </a:rPr>
              <a:t>, cảm nghĩ: “Ở cuối dãy phố có gì nhỉ?”.</a:t>
            </a:r>
            <a:endParaRPr lang="en-US" sz="2400" dirty="0">
              <a:solidFill>
                <a:srgbClr val="002060"/>
              </a:solidFill>
            </a:endParaRPr>
          </a:p>
        </p:txBody>
      </p:sp>
      <p:sp>
        <p:nvSpPr>
          <p:cNvPr id="10" name="TextBox 9">
            <a:extLst>
              <a:ext uri="{FF2B5EF4-FFF2-40B4-BE49-F238E27FC236}">
                <a16:creationId xmlns:a16="http://schemas.microsoft.com/office/drawing/2014/main" id="{B278DB72-A900-A1C3-CAFE-563C8FCA3CA5}"/>
              </a:ext>
            </a:extLst>
          </p:cNvPr>
          <p:cNvSpPr txBox="1"/>
          <p:nvPr/>
        </p:nvSpPr>
        <p:spPr>
          <a:xfrm>
            <a:off x="5948856" y="3279228"/>
            <a:ext cx="5938344" cy="461665"/>
          </a:xfrm>
          <a:prstGeom prst="rect">
            <a:avLst/>
          </a:prstGeom>
          <a:noFill/>
        </p:spPr>
        <p:txBody>
          <a:bodyPr wrap="square" rtlCol="0">
            <a:spAutoFit/>
          </a:bodyPr>
          <a:lstStyle/>
          <a:p>
            <a:pPr algn="ctr"/>
            <a:r>
              <a:rPr lang="vi-VN" sz="2400" b="1" dirty="0">
                <a:solidFill>
                  <a:srgbClr val="002060"/>
                </a:solidFill>
              </a:rPr>
              <a:t>Đánh dấu lời nói của nhân vật</a:t>
            </a:r>
            <a:endParaRPr lang="en-US" sz="2400" b="1" dirty="0">
              <a:solidFill>
                <a:srgbClr val="002060"/>
              </a:solidFill>
            </a:endParaRPr>
          </a:p>
        </p:txBody>
      </p:sp>
      <p:sp>
        <p:nvSpPr>
          <p:cNvPr id="21" name="TextBox 20">
            <a:extLst>
              <a:ext uri="{FF2B5EF4-FFF2-40B4-BE49-F238E27FC236}">
                <a16:creationId xmlns:a16="http://schemas.microsoft.com/office/drawing/2014/main" id="{934B4321-FC7A-AAE8-1FF0-FE63AF11CFA0}"/>
              </a:ext>
            </a:extLst>
          </p:cNvPr>
          <p:cNvSpPr txBox="1"/>
          <p:nvPr/>
        </p:nvSpPr>
        <p:spPr>
          <a:xfrm>
            <a:off x="714703" y="4246178"/>
            <a:ext cx="5423338" cy="1200329"/>
          </a:xfrm>
          <a:prstGeom prst="rect">
            <a:avLst/>
          </a:prstGeom>
          <a:noFill/>
        </p:spPr>
        <p:txBody>
          <a:bodyPr wrap="square" rtlCol="0">
            <a:spAutoFit/>
          </a:bodyPr>
          <a:lstStyle/>
          <a:p>
            <a:pPr algn="just"/>
            <a:r>
              <a:rPr lang="vi-VN" sz="2400" dirty="0">
                <a:solidFill>
                  <a:srgbClr val="002060"/>
                </a:solidFill>
              </a:rPr>
              <a:t>Bực đến nỗi, đang nằm yên cún bỗng ngẩng cổ lên sủa:</a:t>
            </a:r>
          </a:p>
          <a:p>
            <a:pPr algn="just"/>
            <a:r>
              <a:rPr lang="vi-VN" sz="2400" dirty="0">
                <a:solidFill>
                  <a:srgbClr val="002060"/>
                </a:solidFill>
              </a:rPr>
              <a:t>– </a:t>
            </a:r>
            <a:r>
              <a:rPr lang="en-US" sz="2400" dirty="0">
                <a:solidFill>
                  <a:srgbClr val="002060"/>
                </a:solidFill>
              </a:rPr>
              <a:t>Ắ</a:t>
            </a:r>
            <a:r>
              <a:rPr lang="vi-VN" sz="2400" dirty="0">
                <a:solidFill>
                  <a:srgbClr val="002060"/>
                </a:solidFill>
              </a:rPr>
              <a:t>ng! </a:t>
            </a:r>
            <a:r>
              <a:rPr lang="en-US" sz="2400" dirty="0">
                <a:solidFill>
                  <a:srgbClr val="002060"/>
                </a:solidFill>
              </a:rPr>
              <a:t>Ắ</a:t>
            </a:r>
            <a:r>
              <a:rPr lang="vi-VN" sz="2400" dirty="0">
                <a:solidFill>
                  <a:srgbClr val="002060"/>
                </a:solidFill>
              </a:rPr>
              <a:t>ng!...</a:t>
            </a:r>
          </a:p>
        </p:txBody>
      </p:sp>
      <p:sp>
        <p:nvSpPr>
          <p:cNvPr id="22" name="TextBox 21">
            <a:extLst>
              <a:ext uri="{FF2B5EF4-FFF2-40B4-BE49-F238E27FC236}">
                <a16:creationId xmlns:a16="http://schemas.microsoft.com/office/drawing/2014/main" id="{DE7786EB-7F09-7F12-6396-3196DDAC2477}"/>
              </a:ext>
            </a:extLst>
          </p:cNvPr>
          <p:cNvSpPr txBox="1"/>
          <p:nvPr/>
        </p:nvSpPr>
        <p:spPr>
          <a:xfrm>
            <a:off x="7104993" y="4372302"/>
            <a:ext cx="5423338" cy="461665"/>
          </a:xfrm>
          <a:prstGeom prst="rect">
            <a:avLst/>
          </a:prstGeom>
          <a:noFill/>
        </p:spPr>
        <p:txBody>
          <a:bodyPr wrap="square" rtlCol="0">
            <a:spAutoFit/>
          </a:bodyPr>
          <a:lstStyle/>
          <a:p>
            <a:pPr algn="just"/>
            <a:r>
              <a:rPr lang="vi-VN" sz="2400" b="1" dirty="0">
                <a:solidFill>
                  <a:srgbClr val="002060"/>
                </a:solidFill>
              </a:rPr>
              <a:t>Đánh dấu lời nói của nhân vật</a:t>
            </a:r>
          </a:p>
        </p:txBody>
      </p:sp>
      <p:sp>
        <p:nvSpPr>
          <p:cNvPr id="23" name="TextBox 22">
            <a:extLst>
              <a:ext uri="{FF2B5EF4-FFF2-40B4-BE49-F238E27FC236}">
                <a16:creationId xmlns:a16="http://schemas.microsoft.com/office/drawing/2014/main" id="{22240A24-8442-3B8C-0B21-8E32239631BC}"/>
              </a:ext>
            </a:extLst>
          </p:cNvPr>
          <p:cNvSpPr txBox="1"/>
          <p:nvPr/>
        </p:nvSpPr>
        <p:spPr>
          <a:xfrm>
            <a:off x="767255" y="5507419"/>
            <a:ext cx="5423338" cy="830997"/>
          </a:xfrm>
          <a:prstGeom prst="rect">
            <a:avLst/>
          </a:prstGeom>
          <a:noFill/>
        </p:spPr>
        <p:txBody>
          <a:bodyPr wrap="square" rtlCol="0">
            <a:spAutoFit/>
          </a:bodyPr>
          <a:lstStyle/>
          <a:p>
            <a:pPr algn="just"/>
            <a:r>
              <a:rPr lang="vi-VN" sz="2400" dirty="0">
                <a:solidFill>
                  <a:srgbClr val="002060"/>
                </a:solidFill>
              </a:rPr>
              <a:t>Trước mặt, dọc bờ sông bên kia: làng quê với những bãi bờ, cây cối, nhà cửa</a:t>
            </a:r>
          </a:p>
        </p:txBody>
      </p:sp>
      <p:sp>
        <p:nvSpPr>
          <p:cNvPr id="24" name="TextBox 23">
            <a:extLst>
              <a:ext uri="{FF2B5EF4-FFF2-40B4-BE49-F238E27FC236}">
                <a16:creationId xmlns:a16="http://schemas.microsoft.com/office/drawing/2014/main" id="{4095F624-71D5-62EC-AEED-9D6916F6ABC5}"/>
              </a:ext>
            </a:extLst>
          </p:cNvPr>
          <p:cNvSpPr txBox="1"/>
          <p:nvPr/>
        </p:nvSpPr>
        <p:spPr>
          <a:xfrm>
            <a:off x="6348248" y="5686095"/>
            <a:ext cx="5423338" cy="830997"/>
          </a:xfrm>
          <a:prstGeom prst="rect">
            <a:avLst/>
          </a:prstGeom>
          <a:noFill/>
        </p:spPr>
        <p:txBody>
          <a:bodyPr wrap="square" rtlCol="0">
            <a:spAutoFit/>
          </a:bodyPr>
          <a:lstStyle/>
          <a:p>
            <a:pPr algn="just"/>
            <a:r>
              <a:rPr lang="vi-VN" sz="2400" b="1">
                <a:solidFill>
                  <a:srgbClr val="002060"/>
                </a:solidFill>
              </a:rPr>
              <a:t>Đánh dấu phần giải thích, thuyết minh cho phần trước đó.</a:t>
            </a:r>
            <a:endParaRPr lang="vi-VN" sz="2400" b="1" dirty="0">
              <a:solidFill>
                <a:srgbClr val="002060"/>
              </a:solidFill>
            </a:endParaRPr>
          </a:p>
        </p:txBody>
      </p:sp>
    </p:spTree>
    <p:extLst>
      <p:ext uri="{BB962C8B-B14F-4D97-AF65-F5344CB8AC3E}">
        <p14:creationId xmlns:p14="http://schemas.microsoft.com/office/powerpoint/2010/main" val="1575675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3"/>
                                        </p:tgtEl>
                                      </p:cBhvr>
                                    </p:animEffect>
                                    <p:set>
                                      <p:cBhvr>
                                        <p:cTn id="27" dur="1" fill="hold">
                                          <p:stCondLst>
                                            <p:cond delay="499"/>
                                          </p:stCondLst>
                                        </p:cTn>
                                        <p:tgtEl>
                                          <p:spTgt spid="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down)">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down)">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5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500"/>
                                        <p:tgtEl>
                                          <p:spTgt spid="22"/>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fade">
                                      <p:cBhvr>
                                        <p:cTn id="67" dur="500"/>
                                        <p:tgtEl>
                                          <p:spTgt spid="23"/>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8" grpId="0"/>
      <p:bldP spid="9" grpId="0"/>
      <p:bldP spid="10" grpId="0"/>
      <p:bldP spid="21" grpId="0"/>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7">
            <a:extLst>
              <a:ext uri="{FF2B5EF4-FFF2-40B4-BE49-F238E27FC236}">
                <a16:creationId xmlns:a16="http://schemas.microsoft.com/office/drawing/2014/main" id="{33FA2A27-13BC-A8DC-4902-8A448B28A800}"/>
              </a:ext>
            </a:extLst>
          </p:cNvPr>
          <p:cNvSpPr/>
          <p:nvPr/>
        </p:nvSpPr>
        <p:spPr>
          <a:xfrm>
            <a:off x="458120" y="294290"/>
            <a:ext cx="11275760" cy="6358757"/>
          </a:xfrm>
          <a:custGeom>
            <a:avLst/>
            <a:gdLst>
              <a:gd name="connsiteX0" fmla="*/ 0 w 11275760"/>
              <a:gd name="connsiteY0" fmla="*/ 634095 h 6358757"/>
              <a:gd name="connsiteX1" fmla="*/ 634095 w 11275760"/>
              <a:gd name="connsiteY1" fmla="*/ 0 h 6358757"/>
              <a:gd name="connsiteX2" fmla="*/ 10641665 w 11275760"/>
              <a:gd name="connsiteY2" fmla="*/ 0 h 6358757"/>
              <a:gd name="connsiteX3" fmla="*/ 11275760 w 11275760"/>
              <a:gd name="connsiteY3" fmla="*/ 634095 h 6358757"/>
              <a:gd name="connsiteX4" fmla="*/ 11275760 w 11275760"/>
              <a:gd name="connsiteY4" fmla="*/ 5724662 h 6358757"/>
              <a:gd name="connsiteX5" fmla="*/ 10641665 w 11275760"/>
              <a:gd name="connsiteY5" fmla="*/ 6358757 h 6358757"/>
              <a:gd name="connsiteX6" fmla="*/ 634095 w 11275760"/>
              <a:gd name="connsiteY6" fmla="*/ 6358757 h 6358757"/>
              <a:gd name="connsiteX7" fmla="*/ 0 w 11275760"/>
              <a:gd name="connsiteY7" fmla="*/ 5724662 h 6358757"/>
              <a:gd name="connsiteX8" fmla="*/ 0 w 11275760"/>
              <a:gd name="connsiteY8" fmla="*/ 634095 h 6358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5760" h="6358757" fill="none" extrusionOk="0">
                <a:moveTo>
                  <a:pt x="0" y="634095"/>
                </a:moveTo>
                <a:cubicBezTo>
                  <a:pt x="1597" y="327127"/>
                  <a:pt x="309259" y="42570"/>
                  <a:pt x="634095" y="0"/>
                </a:cubicBezTo>
                <a:cubicBezTo>
                  <a:pt x="4289353" y="72427"/>
                  <a:pt x="6444252" y="61419"/>
                  <a:pt x="10641665" y="0"/>
                </a:cubicBezTo>
                <a:cubicBezTo>
                  <a:pt x="10984503" y="-50686"/>
                  <a:pt x="11263981" y="280331"/>
                  <a:pt x="11275760" y="634095"/>
                </a:cubicBezTo>
                <a:cubicBezTo>
                  <a:pt x="11376636" y="1329639"/>
                  <a:pt x="11168447" y="3508993"/>
                  <a:pt x="11275760" y="5724662"/>
                </a:cubicBezTo>
                <a:cubicBezTo>
                  <a:pt x="11279232" y="6057242"/>
                  <a:pt x="10979115" y="6344463"/>
                  <a:pt x="10641665" y="6358757"/>
                </a:cubicBezTo>
                <a:cubicBezTo>
                  <a:pt x="8596738" y="6388584"/>
                  <a:pt x="2752839" y="6279451"/>
                  <a:pt x="634095" y="6358757"/>
                </a:cubicBezTo>
                <a:cubicBezTo>
                  <a:pt x="322415" y="6354402"/>
                  <a:pt x="-10399" y="6076919"/>
                  <a:pt x="0" y="5724662"/>
                </a:cubicBezTo>
                <a:cubicBezTo>
                  <a:pt x="50037" y="4116666"/>
                  <a:pt x="770" y="2863674"/>
                  <a:pt x="0" y="634095"/>
                </a:cubicBezTo>
                <a:close/>
              </a:path>
              <a:path w="11275760" h="6358757" stroke="0" extrusionOk="0">
                <a:moveTo>
                  <a:pt x="0" y="634095"/>
                </a:moveTo>
                <a:cubicBezTo>
                  <a:pt x="46388" y="296538"/>
                  <a:pt x="308304" y="50858"/>
                  <a:pt x="634095" y="0"/>
                </a:cubicBezTo>
                <a:cubicBezTo>
                  <a:pt x="5342335" y="123000"/>
                  <a:pt x="8840994" y="-96860"/>
                  <a:pt x="10641665" y="0"/>
                </a:cubicBezTo>
                <a:cubicBezTo>
                  <a:pt x="10956889" y="-26657"/>
                  <a:pt x="11297237" y="240595"/>
                  <a:pt x="11275760" y="634095"/>
                </a:cubicBezTo>
                <a:cubicBezTo>
                  <a:pt x="11278933" y="1231887"/>
                  <a:pt x="11370027" y="4385255"/>
                  <a:pt x="11275760" y="5724662"/>
                </a:cubicBezTo>
                <a:cubicBezTo>
                  <a:pt x="11214852" y="6096929"/>
                  <a:pt x="10930306" y="6348682"/>
                  <a:pt x="10641665" y="6358757"/>
                </a:cubicBezTo>
                <a:cubicBezTo>
                  <a:pt x="6348216" y="6198050"/>
                  <a:pt x="4372854" y="6398424"/>
                  <a:pt x="634095" y="6358757"/>
                </a:cubicBezTo>
                <a:cubicBezTo>
                  <a:pt x="261126" y="6354158"/>
                  <a:pt x="-30049" y="6061250"/>
                  <a:pt x="0" y="5724662"/>
                </a:cubicBezTo>
                <a:cubicBezTo>
                  <a:pt x="32216" y="3615671"/>
                  <a:pt x="57206" y="1624750"/>
                  <a:pt x="0" y="634095"/>
                </a:cubicBezTo>
                <a:close/>
              </a:path>
            </a:pathLst>
          </a:custGeom>
          <a:solidFill>
            <a:srgbClr val="FFFFFF"/>
          </a:solidFill>
          <a:ln w="38100">
            <a:noFill/>
            <a:prstDash val="lgDashDot"/>
            <a:extLst>
              <a:ext uri="{C807C97D-BFC1-408E-A445-0C87EB9F89A2}">
                <ask:lineSketchStyleProps xmlns:ask="http://schemas.microsoft.com/office/drawing/2018/sketchyshapes" sd="852854689">
                  <a:prstGeom prst="roundRect">
                    <a:avLst>
                      <a:gd name="adj" fmla="val 9972"/>
                    </a:avLst>
                  </a:pr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等线" panose="020F0502020204030204"/>
              <a:ea typeface="+mn-ea"/>
              <a:cs typeface="+mn-cs"/>
              <a:sym typeface="Arial"/>
            </a:endParaRPr>
          </a:p>
        </p:txBody>
      </p:sp>
      <p:grpSp>
        <p:nvGrpSpPr>
          <p:cNvPr id="12" name="Nhóm 11">
            <a:extLst>
              <a:ext uri="{FF2B5EF4-FFF2-40B4-BE49-F238E27FC236}">
                <a16:creationId xmlns:a16="http://schemas.microsoft.com/office/drawing/2014/main" id="{F645BEBE-AF08-8A54-A1CE-A1D1A413B296}"/>
              </a:ext>
            </a:extLst>
          </p:cNvPr>
          <p:cNvGrpSpPr/>
          <p:nvPr/>
        </p:nvGrpSpPr>
        <p:grpSpPr>
          <a:xfrm>
            <a:off x="450693" y="292942"/>
            <a:ext cx="10519445" cy="1478280"/>
            <a:chOff x="1476260" y="1373232"/>
            <a:chExt cx="7507913" cy="1108710"/>
          </a:xfrm>
        </p:grpSpPr>
        <p:pic>
          <p:nvPicPr>
            <p:cNvPr id="13" name="Hình ảnh 12" descr="Ảnh có chứa đồ họa véc-tơ&#10;&#10;Mô tả được tạo tự động">
              <a:extLst>
                <a:ext uri="{FF2B5EF4-FFF2-40B4-BE49-F238E27FC236}">
                  <a16:creationId xmlns:a16="http://schemas.microsoft.com/office/drawing/2014/main" id="{A342EB8D-98F4-A4B6-71AF-3FF1408A3854}"/>
                </a:ext>
              </a:extLst>
            </p:cNvPr>
            <p:cNvPicPr>
              <a:picLocks noChangeAspect="1"/>
            </p:cNvPicPr>
            <p:nvPr/>
          </p:nvPicPr>
          <p:blipFill rotWithShape="1">
            <a:blip r:embed="rId3"/>
            <a:srcRect l="11892" t="54446" r="70500" b="3428"/>
            <a:stretch/>
          </p:blipFill>
          <p:spPr>
            <a:xfrm>
              <a:off x="1476260" y="1373232"/>
              <a:ext cx="823856" cy="1108710"/>
            </a:xfrm>
            <a:prstGeom prst="rect">
              <a:avLst/>
            </a:prstGeom>
          </p:spPr>
        </p:pic>
        <p:sp>
          <p:nvSpPr>
            <p:cNvPr id="14" name="Hộp Văn bản 13">
              <a:extLst>
                <a:ext uri="{FF2B5EF4-FFF2-40B4-BE49-F238E27FC236}">
                  <a16:creationId xmlns:a16="http://schemas.microsoft.com/office/drawing/2014/main" id="{9E9EBCDB-985D-1EDA-5E7A-E1D95D3E538E}"/>
                </a:ext>
              </a:extLst>
            </p:cNvPr>
            <p:cNvSpPr txBox="1"/>
            <p:nvPr/>
          </p:nvSpPr>
          <p:spPr>
            <a:xfrm>
              <a:off x="2309811" y="1461518"/>
              <a:ext cx="6674362" cy="992579"/>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en-US" sz="4000" b="1" i="0" u="none" strike="noStrike" kern="0" cap="none" spc="0" normalizeH="0" baseline="0" noProof="0" dirty="0">
                  <a:ln>
                    <a:noFill/>
                  </a:ln>
                  <a:solidFill>
                    <a:srgbClr val="000000"/>
                  </a:solidFill>
                  <a:effectLst/>
                  <a:uLnTx/>
                  <a:uFillTx/>
                  <a:latin typeface="Calibri"/>
                  <a:ea typeface="+mn-ea"/>
                  <a:cs typeface="Arial"/>
                  <a:sym typeface="Arial"/>
                </a:rPr>
                <a:t>2. </a:t>
              </a:r>
              <a:r>
                <a:rPr kumimoji="0" lang="en-US" sz="4000" b="1" i="0" u="none" strike="noStrike" kern="0" cap="none" spc="0" normalizeH="0" baseline="0" noProof="0" dirty="0" err="1">
                  <a:ln>
                    <a:noFill/>
                  </a:ln>
                  <a:solidFill>
                    <a:srgbClr val="000000"/>
                  </a:solidFill>
                  <a:effectLst/>
                  <a:uLnTx/>
                  <a:uFillTx/>
                  <a:latin typeface="Calibri"/>
                  <a:ea typeface="+mn-ea"/>
                  <a:cs typeface="Arial"/>
                  <a:sym typeface="Arial"/>
                </a:rPr>
                <a:t>Tìm</a:t>
              </a:r>
              <a:r>
                <a:rPr kumimoji="0" lang="en-US" sz="4000" b="1" i="0" u="none" strike="noStrike" kern="0" cap="none" spc="0" normalizeH="0" baseline="0" noProof="0" dirty="0">
                  <a:ln>
                    <a:noFill/>
                  </a:ln>
                  <a:solidFill>
                    <a:srgbClr val="000000"/>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000000"/>
                  </a:solidFill>
                  <a:effectLst/>
                  <a:uLnTx/>
                  <a:uFillTx/>
                  <a:latin typeface="Calibri"/>
                  <a:ea typeface="+mn-ea"/>
                  <a:cs typeface="Arial"/>
                  <a:sym typeface="Arial"/>
                </a:rPr>
                <a:t>từ</a:t>
              </a:r>
              <a:r>
                <a:rPr kumimoji="0" lang="en-US" sz="4000" b="1" i="0" u="none" strike="noStrike" kern="0" cap="none" spc="0" normalizeH="0" baseline="0" noProof="0" dirty="0">
                  <a:ln>
                    <a:noFill/>
                  </a:ln>
                  <a:solidFill>
                    <a:srgbClr val="000000"/>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000000"/>
                  </a:solidFill>
                  <a:effectLst/>
                  <a:uLnTx/>
                  <a:uFillTx/>
                  <a:latin typeface="Calibri"/>
                  <a:ea typeface="+mn-ea"/>
                  <a:cs typeface="Arial"/>
                  <a:sym typeface="Arial"/>
                </a:rPr>
                <a:t>ngữ</a:t>
              </a:r>
              <a:r>
                <a:rPr kumimoji="0" lang="en-US" sz="4000" b="1" i="0" u="none" strike="noStrike" kern="0" cap="none" spc="0" normalizeH="0" baseline="0" noProof="0" dirty="0">
                  <a:ln>
                    <a:noFill/>
                  </a:ln>
                  <a:solidFill>
                    <a:srgbClr val="000000"/>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000000"/>
                  </a:solidFill>
                  <a:effectLst/>
                  <a:uLnTx/>
                  <a:uFillTx/>
                  <a:latin typeface="Calibri"/>
                  <a:ea typeface="+mn-ea"/>
                  <a:cs typeface="Arial"/>
                  <a:sym typeface="Arial"/>
                </a:rPr>
                <a:t>có</a:t>
              </a:r>
              <a:r>
                <a:rPr kumimoji="0" lang="en-US" sz="4000" b="1" i="0" u="none" strike="noStrike" kern="0" cap="none" spc="0" normalizeH="0" baseline="0" noProof="0" dirty="0">
                  <a:ln>
                    <a:noFill/>
                  </a:ln>
                  <a:solidFill>
                    <a:srgbClr val="000000"/>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000000"/>
                  </a:solidFill>
                  <a:effectLst/>
                  <a:uLnTx/>
                  <a:uFillTx/>
                  <a:latin typeface="Calibri"/>
                  <a:ea typeface="+mn-ea"/>
                  <a:cs typeface="Arial"/>
                  <a:sym typeface="Arial"/>
                </a:rPr>
                <a:t>thể</a:t>
              </a:r>
              <a:r>
                <a:rPr kumimoji="0" lang="en-US" sz="4000" b="1" i="0" u="none" strike="noStrike" kern="0" cap="none" spc="0" normalizeH="0" baseline="0" noProof="0" dirty="0">
                  <a:ln>
                    <a:noFill/>
                  </a:ln>
                  <a:solidFill>
                    <a:srgbClr val="000000"/>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000000"/>
                  </a:solidFill>
                  <a:effectLst/>
                  <a:uLnTx/>
                  <a:uFillTx/>
                  <a:latin typeface="Calibri"/>
                  <a:ea typeface="+mn-ea"/>
                  <a:cs typeface="Arial"/>
                  <a:sym typeface="Arial"/>
                </a:rPr>
                <a:t>thay</a:t>
              </a:r>
              <a:r>
                <a:rPr kumimoji="0" lang="en-US" sz="4000" b="1" i="0" u="none" strike="noStrike" kern="0" cap="none" spc="0" normalizeH="0" baseline="0" noProof="0" dirty="0">
                  <a:ln>
                    <a:noFill/>
                  </a:ln>
                  <a:solidFill>
                    <a:srgbClr val="000000"/>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000000"/>
                  </a:solidFill>
                  <a:effectLst/>
                  <a:uLnTx/>
                  <a:uFillTx/>
                  <a:latin typeface="Calibri"/>
                  <a:ea typeface="+mn-ea"/>
                  <a:cs typeface="Arial"/>
                  <a:sym typeface="Arial"/>
                </a:rPr>
                <a:t>thế</a:t>
              </a:r>
              <a:r>
                <a:rPr kumimoji="0" lang="en-US" sz="4000" b="1" i="0" u="none" strike="noStrike" kern="0" cap="none" spc="0" normalizeH="0" baseline="0" noProof="0" dirty="0">
                  <a:ln>
                    <a:noFill/>
                  </a:ln>
                  <a:solidFill>
                    <a:srgbClr val="000000"/>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000000"/>
                  </a:solidFill>
                  <a:effectLst/>
                  <a:uLnTx/>
                  <a:uFillTx/>
                  <a:latin typeface="Calibri"/>
                  <a:ea typeface="+mn-ea"/>
                  <a:cs typeface="Arial"/>
                  <a:sym typeface="Arial"/>
                </a:rPr>
                <a:t>cho</a:t>
              </a:r>
              <a:r>
                <a:rPr kumimoji="0" lang="en-US" sz="4000" b="1" i="0" u="none" strike="noStrike" kern="0" cap="none" spc="0" normalizeH="0" baseline="0" noProof="0" dirty="0">
                  <a:ln>
                    <a:noFill/>
                  </a:ln>
                  <a:solidFill>
                    <a:srgbClr val="000000"/>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000000"/>
                  </a:solidFill>
                  <a:effectLst/>
                  <a:uLnTx/>
                  <a:uFillTx/>
                  <a:latin typeface="Calibri"/>
                  <a:ea typeface="+mn-ea"/>
                  <a:cs typeface="Arial"/>
                  <a:sym typeface="Arial"/>
                </a:rPr>
                <a:t>các</a:t>
              </a:r>
              <a:r>
                <a:rPr kumimoji="0" lang="en-US" sz="4000" b="1" i="0" u="none" strike="noStrike" kern="0" cap="none" spc="0" normalizeH="0" baseline="0" noProof="0" dirty="0">
                  <a:ln>
                    <a:noFill/>
                  </a:ln>
                  <a:solidFill>
                    <a:srgbClr val="000000"/>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000000"/>
                  </a:solidFill>
                  <a:effectLst/>
                  <a:uLnTx/>
                  <a:uFillTx/>
                  <a:latin typeface="Calibri"/>
                  <a:ea typeface="+mn-ea"/>
                  <a:cs typeface="Arial"/>
                  <a:sym typeface="Arial"/>
                </a:rPr>
                <a:t>từ</a:t>
              </a:r>
              <a:r>
                <a:rPr kumimoji="0" lang="en-US" sz="4000" b="1" i="0" u="none" strike="noStrike" kern="0" cap="none" spc="0" normalizeH="0" baseline="0" noProof="0" dirty="0">
                  <a:ln>
                    <a:noFill/>
                  </a:ln>
                  <a:solidFill>
                    <a:srgbClr val="000000"/>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000000"/>
                  </a:solidFill>
                  <a:effectLst/>
                  <a:uLnTx/>
                  <a:uFillTx/>
                  <a:latin typeface="Calibri"/>
                  <a:ea typeface="+mn-ea"/>
                  <a:cs typeface="Arial"/>
                  <a:sym typeface="Arial"/>
                </a:rPr>
                <a:t>mừng</a:t>
              </a:r>
              <a:r>
                <a:rPr kumimoji="0" lang="en-US" sz="4000" b="1" i="0" u="none" strike="noStrike" kern="0" cap="none" spc="0" normalizeH="0" baseline="0" noProof="0" dirty="0">
                  <a:ln>
                    <a:noFill/>
                  </a:ln>
                  <a:solidFill>
                    <a:srgbClr val="000000"/>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000000"/>
                  </a:solidFill>
                  <a:effectLst/>
                  <a:uLnTx/>
                  <a:uFillTx/>
                  <a:latin typeface="Calibri"/>
                  <a:ea typeface="+mn-ea"/>
                  <a:cs typeface="Arial"/>
                  <a:sym typeface="Arial"/>
                </a:rPr>
                <a:t>rỡ</a:t>
              </a:r>
              <a:r>
                <a:rPr kumimoji="0" lang="en-US" sz="4000" b="1" i="0" u="none" strike="noStrike" kern="0" cap="none" spc="0" normalizeH="0" baseline="0" noProof="0" dirty="0">
                  <a:ln>
                    <a:noFill/>
                  </a:ln>
                  <a:solidFill>
                    <a:srgbClr val="000000"/>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000000"/>
                  </a:solidFill>
                  <a:effectLst/>
                  <a:uLnTx/>
                  <a:uFillTx/>
                  <a:latin typeface="Calibri"/>
                  <a:ea typeface="+mn-ea"/>
                  <a:cs typeface="Arial"/>
                  <a:sym typeface="Arial"/>
                </a:rPr>
                <a:t>yên</a:t>
              </a:r>
              <a:r>
                <a:rPr kumimoji="0" lang="en-US" sz="4000" b="1" i="0" u="none" strike="noStrike" kern="0" cap="none" spc="0" normalizeH="0" baseline="0" noProof="0" dirty="0">
                  <a:ln>
                    <a:noFill/>
                  </a:ln>
                  <a:solidFill>
                    <a:srgbClr val="000000"/>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000000"/>
                  </a:solidFill>
                  <a:effectLst/>
                  <a:uLnTx/>
                  <a:uFillTx/>
                  <a:latin typeface="Calibri"/>
                  <a:ea typeface="+mn-ea"/>
                  <a:cs typeface="Arial"/>
                  <a:sym typeface="Arial"/>
                </a:rPr>
                <a:t>ắng</a:t>
              </a:r>
              <a:r>
                <a:rPr kumimoji="0" lang="en-US" sz="4000" b="1" i="0" u="none" strike="noStrike" kern="0" cap="none" spc="0" normalizeH="0" baseline="0" noProof="0" dirty="0">
                  <a:ln>
                    <a:noFill/>
                  </a:ln>
                  <a:solidFill>
                    <a:srgbClr val="000000"/>
                  </a:solidFill>
                  <a:effectLst/>
                  <a:uLnTx/>
                  <a:uFillTx/>
                  <a:latin typeface="Calibri"/>
                  <a:ea typeface="+mn-ea"/>
                  <a:cs typeface="Arial"/>
                  <a:sym typeface="Arial"/>
                </a:rPr>
                <a:t>. </a:t>
              </a:r>
            </a:p>
          </p:txBody>
        </p:sp>
      </p:grpSp>
      <p:graphicFrame>
        <p:nvGraphicFramePr>
          <p:cNvPr id="11" name="Table 10">
            <a:extLst>
              <a:ext uri="{FF2B5EF4-FFF2-40B4-BE49-F238E27FC236}">
                <a16:creationId xmlns:a16="http://schemas.microsoft.com/office/drawing/2014/main" id="{4A3936FC-E69A-088D-9198-A2253C6A4714}"/>
              </a:ext>
            </a:extLst>
          </p:cNvPr>
          <p:cNvGraphicFramePr>
            <a:graphicFrameLocks noGrp="1"/>
          </p:cNvGraphicFramePr>
          <p:nvPr>
            <p:extLst>
              <p:ext uri="{D42A27DB-BD31-4B8C-83A1-F6EECF244321}">
                <p14:modId xmlns:p14="http://schemas.microsoft.com/office/powerpoint/2010/main" val="1947986423"/>
              </p:ext>
            </p:extLst>
          </p:nvPr>
        </p:nvGraphicFramePr>
        <p:xfrm>
          <a:off x="1639613" y="2280745"/>
          <a:ext cx="9007366" cy="3773214"/>
        </p:xfrm>
        <a:graphic>
          <a:graphicData uri="http://schemas.openxmlformats.org/drawingml/2006/table">
            <a:tbl>
              <a:tblPr firstRow="1" firstCol="1" bandRow="1">
                <a:tableStyleId>{7DF18680-E054-41AD-8BC1-D1AEF772440D}</a:tableStyleId>
              </a:tblPr>
              <a:tblGrid>
                <a:gridCol w="4503683">
                  <a:extLst>
                    <a:ext uri="{9D8B030D-6E8A-4147-A177-3AD203B41FA5}">
                      <a16:colId xmlns:a16="http://schemas.microsoft.com/office/drawing/2014/main" val="2967313350"/>
                    </a:ext>
                  </a:extLst>
                </a:gridCol>
                <a:gridCol w="4503683">
                  <a:extLst>
                    <a:ext uri="{9D8B030D-6E8A-4147-A177-3AD203B41FA5}">
                      <a16:colId xmlns:a16="http://schemas.microsoft.com/office/drawing/2014/main" val="3310053813"/>
                    </a:ext>
                  </a:extLst>
                </a:gridCol>
              </a:tblGrid>
              <a:tr h="1886607">
                <a:tc>
                  <a:txBody>
                    <a:bodyPr/>
                    <a:lstStyle/>
                    <a:p>
                      <a:pPr marL="0" marR="0" algn="ctr">
                        <a:lnSpc>
                          <a:spcPct val="150000"/>
                        </a:lnSpc>
                        <a:spcBef>
                          <a:spcPts val="100"/>
                        </a:spcBef>
                        <a:spcAft>
                          <a:spcPts val="100"/>
                        </a:spcAft>
                      </a:pPr>
                      <a:r>
                        <a:rPr lang="vi-VN" sz="3600" kern="100" dirty="0">
                          <a:solidFill>
                            <a:srgbClr val="002060"/>
                          </a:solidFill>
                          <a:effectLst/>
                        </a:rPr>
                        <a:t>Từ ngữ thay thế cho “mừng rỡ”</a:t>
                      </a:r>
                      <a:endParaRPr lang="en-US" sz="32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marL="0" marR="0" algn="ctr">
                        <a:lnSpc>
                          <a:spcPct val="150000"/>
                        </a:lnSpc>
                        <a:spcBef>
                          <a:spcPts val="100"/>
                        </a:spcBef>
                        <a:spcAft>
                          <a:spcPts val="100"/>
                        </a:spcAft>
                      </a:pPr>
                      <a:r>
                        <a:rPr lang="vi-VN" sz="3600" kern="100" dirty="0">
                          <a:solidFill>
                            <a:srgbClr val="002060"/>
                          </a:solidFill>
                          <a:effectLst/>
                        </a:rPr>
                        <a:t>Từ ngữ thay thế cho “yên ắng”</a:t>
                      </a:r>
                      <a:endParaRPr lang="en-US" sz="32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2758095358"/>
                  </a:ext>
                </a:extLst>
              </a:tr>
              <a:tr h="1886607">
                <a:tc>
                  <a:txBody>
                    <a:bodyPr/>
                    <a:lstStyle/>
                    <a:p>
                      <a:pPr marL="0" marR="0" algn="ctr">
                        <a:lnSpc>
                          <a:spcPct val="150000"/>
                        </a:lnSpc>
                        <a:spcBef>
                          <a:spcPts val="100"/>
                        </a:spcBef>
                        <a:spcAft>
                          <a:spcPts val="100"/>
                        </a:spcAft>
                      </a:pPr>
                      <a:endParaRPr lang="en-US" sz="32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100"/>
                        </a:spcBef>
                        <a:spcAft>
                          <a:spcPts val="100"/>
                        </a:spcAft>
                      </a:pPr>
                      <a:endParaRPr lang="en-US" sz="32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29680836"/>
                  </a:ext>
                </a:extLst>
              </a:tr>
            </a:tbl>
          </a:graphicData>
        </a:graphic>
      </p:graphicFrame>
      <p:sp>
        <p:nvSpPr>
          <p:cNvPr id="15" name="TextBox 14">
            <a:extLst>
              <a:ext uri="{FF2B5EF4-FFF2-40B4-BE49-F238E27FC236}">
                <a16:creationId xmlns:a16="http://schemas.microsoft.com/office/drawing/2014/main" id="{7A1402DE-5951-D1C2-A260-6CCF37CA9D10}"/>
              </a:ext>
            </a:extLst>
          </p:cNvPr>
          <p:cNvSpPr txBox="1"/>
          <p:nvPr/>
        </p:nvSpPr>
        <p:spPr>
          <a:xfrm>
            <a:off x="1923393" y="4445876"/>
            <a:ext cx="4014952" cy="1323439"/>
          </a:xfrm>
          <a:prstGeom prst="rect">
            <a:avLst/>
          </a:prstGeom>
          <a:noFill/>
        </p:spPr>
        <p:txBody>
          <a:bodyPr wrap="square" rtlCol="0">
            <a:spAutoFit/>
          </a:bodyPr>
          <a:lstStyle/>
          <a:p>
            <a:pPr algn="just"/>
            <a:r>
              <a:rPr lang="en-US" sz="4000" b="1" dirty="0" err="1">
                <a:solidFill>
                  <a:srgbClr val="EC224D"/>
                </a:solidFill>
              </a:rPr>
              <a:t>vui</a:t>
            </a:r>
            <a:r>
              <a:rPr lang="en-US" sz="4000" b="1" dirty="0">
                <a:solidFill>
                  <a:srgbClr val="EC224D"/>
                </a:solidFill>
              </a:rPr>
              <a:t> </a:t>
            </a:r>
            <a:r>
              <a:rPr lang="en-US" sz="4000" b="1" dirty="0" err="1">
                <a:solidFill>
                  <a:srgbClr val="EC224D"/>
                </a:solidFill>
              </a:rPr>
              <a:t>mừng</a:t>
            </a:r>
            <a:r>
              <a:rPr lang="en-US" sz="4000" b="1" dirty="0">
                <a:solidFill>
                  <a:srgbClr val="EC224D"/>
                </a:solidFill>
              </a:rPr>
              <a:t>, </a:t>
            </a:r>
            <a:r>
              <a:rPr lang="en-US" sz="4000" b="1" dirty="0" err="1">
                <a:solidFill>
                  <a:srgbClr val="EC224D"/>
                </a:solidFill>
              </a:rPr>
              <a:t>mừng</a:t>
            </a:r>
            <a:r>
              <a:rPr lang="en-US" sz="4000" b="1" dirty="0">
                <a:solidFill>
                  <a:srgbClr val="EC224D"/>
                </a:solidFill>
              </a:rPr>
              <a:t> </a:t>
            </a:r>
            <a:r>
              <a:rPr lang="en-US" sz="4000" b="1" dirty="0" err="1">
                <a:solidFill>
                  <a:srgbClr val="EC224D"/>
                </a:solidFill>
              </a:rPr>
              <a:t>vui</a:t>
            </a:r>
            <a:r>
              <a:rPr lang="en-US" sz="4000" b="1" dirty="0">
                <a:solidFill>
                  <a:srgbClr val="EC224D"/>
                </a:solidFill>
              </a:rPr>
              <a:t>, </a:t>
            </a:r>
            <a:r>
              <a:rPr lang="en-US" sz="4000" b="1" dirty="0" err="1">
                <a:solidFill>
                  <a:srgbClr val="EC224D"/>
                </a:solidFill>
              </a:rPr>
              <a:t>vui</a:t>
            </a:r>
            <a:r>
              <a:rPr lang="en-US" sz="4000" b="1" dirty="0">
                <a:solidFill>
                  <a:srgbClr val="EC224D"/>
                </a:solidFill>
              </a:rPr>
              <a:t> </a:t>
            </a:r>
            <a:r>
              <a:rPr lang="en-US" sz="4000" b="1" dirty="0" err="1">
                <a:solidFill>
                  <a:srgbClr val="EC224D"/>
                </a:solidFill>
              </a:rPr>
              <a:t>vẻ</a:t>
            </a:r>
            <a:r>
              <a:rPr lang="en-US" sz="4000" b="1" dirty="0">
                <a:solidFill>
                  <a:srgbClr val="EC224D"/>
                </a:solidFill>
              </a:rPr>
              <a:t>,....</a:t>
            </a:r>
          </a:p>
        </p:txBody>
      </p:sp>
      <p:sp>
        <p:nvSpPr>
          <p:cNvPr id="18" name="TextBox 17">
            <a:extLst>
              <a:ext uri="{FF2B5EF4-FFF2-40B4-BE49-F238E27FC236}">
                <a16:creationId xmlns:a16="http://schemas.microsoft.com/office/drawing/2014/main" id="{767B4403-A6C3-1574-A827-B7F85AE990E4}"/>
              </a:ext>
            </a:extLst>
          </p:cNvPr>
          <p:cNvSpPr txBox="1"/>
          <p:nvPr/>
        </p:nvSpPr>
        <p:spPr>
          <a:xfrm>
            <a:off x="6526925" y="4445876"/>
            <a:ext cx="4014952" cy="1200329"/>
          </a:xfrm>
          <a:prstGeom prst="rect">
            <a:avLst/>
          </a:prstGeom>
          <a:noFill/>
        </p:spPr>
        <p:txBody>
          <a:bodyPr wrap="square" rtlCol="0">
            <a:spAutoFit/>
          </a:bodyPr>
          <a:lstStyle/>
          <a:p>
            <a:pPr algn="just"/>
            <a:r>
              <a:rPr lang="en-US" sz="3600" b="1" dirty="0" err="1">
                <a:solidFill>
                  <a:srgbClr val="EC224D"/>
                </a:solidFill>
              </a:rPr>
              <a:t>yên</a:t>
            </a:r>
            <a:r>
              <a:rPr lang="en-US" sz="3600" b="1" dirty="0">
                <a:solidFill>
                  <a:srgbClr val="EC224D"/>
                </a:solidFill>
              </a:rPr>
              <a:t> </a:t>
            </a:r>
            <a:r>
              <a:rPr lang="en-US" sz="3600" b="1" dirty="0" err="1">
                <a:solidFill>
                  <a:srgbClr val="EC224D"/>
                </a:solidFill>
              </a:rPr>
              <a:t>tĩnh</a:t>
            </a:r>
            <a:r>
              <a:rPr lang="en-US" sz="3600" b="1" dirty="0">
                <a:solidFill>
                  <a:srgbClr val="EC224D"/>
                </a:solidFill>
              </a:rPr>
              <a:t>, </a:t>
            </a:r>
            <a:r>
              <a:rPr lang="en-US" sz="3600" b="1" dirty="0" err="1">
                <a:solidFill>
                  <a:srgbClr val="EC224D"/>
                </a:solidFill>
              </a:rPr>
              <a:t>yên</a:t>
            </a:r>
            <a:r>
              <a:rPr lang="en-US" sz="3600" b="1" dirty="0">
                <a:solidFill>
                  <a:srgbClr val="EC224D"/>
                </a:solidFill>
              </a:rPr>
              <a:t> </a:t>
            </a:r>
            <a:r>
              <a:rPr lang="en-US" sz="3600" b="1" dirty="0" err="1">
                <a:solidFill>
                  <a:srgbClr val="EC224D"/>
                </a:solidFill>
              </a:rPr>
              <a:t>lặng</a:t>
            </a:r>
            <a:r>
              <a:rPr lang="en-US" sz="3600" b="1" dirty="0">
                <a:solidFill>
                  <a:srgbClr val="EC224D"/>
                </a:solidFill>
              </a:rPr>
              <a:t>, </a:t>
            </a:r>
            <a:r>
              <a:rPr lang="en-US" sz="3600" b="1" dirty="0" err="1">
                <a:solidFill>
                  <a:srgbClr val="EC224D"/>
                </a:solidFill>
              </a:rPr>
              <a:t>im</a:t>
            </a:r>
            <a:r>
              <a:rPr lang="en-US" sz="3600" b="1" dirty="0">
                <a:solidFill>
                  <a:srgbClr val="EC224D"/>
                </a:solidFill>
              </a:rPr>
              <a:t> </a:t>
            </a:r>
            <a:r>
              <a:rPr lang="en-US" sz="3600" b="1" dirty="0" err="1">
                <a:solidFill>
                  <a:srgbClr val="EC224D"/>
                </a:solidFill>
              </a:rPr>
              <a:t>lặng</a:t>
            </a:r>
            <a:r>
              <a:rPr lang="en-US" sz="3600" b="1" dirty="0">
                <a:solidFill>
                  <a:srgbClr val="EC224D"/>
                </a:solidFill>
              </a:rPr>
              <a:t>, </a:t>
            </a:r>
            <a:r>
              <a:rPr lang="en-US" sz="3600" b="1" dirty="0" err="1">
                <a:solidFill>
                  <a:srgbClr val="EC224D"/>
                </a:solidFill>
              </a:rPr>
              <a:t>lặng</a:t>
            </a:r>
            <a:r>
              <a:rPr lang="en-US" sz="3600" b="1" dirty="0">
                <a:solidFill>
                  <a:srgbClr val="EC224D"/>
                </a:solidFill>
              </a:rPr>
              <a:t> </a:t>
            </a:r>
            <a:r>
              <a:rPr lang="en-US" sz="3600" b="1" dirty="0" err="1">
                <a:solidFill>
                  <a:srgbClr val="EC224D"/>
                </a:solidFill>
              </a:rPr>
              <a:t>yên</a:t>
            </a:r>
            <a:r>
              <a:rPr lang="en-US" sz="3600" b="1" dirty="0">
                <a:solidFill>
                  <a:srgbClr val="EC224D"/>
                </a:solidFill>
              </a:rPr>
              <a:t>,...</a:t>
            </a:r>
          </a:p>
        </p:txBody>
      </p:sp>
    </p:spTree>
    <p:extLst>
      <p:ext uri="{BB962C8B-B14F-4D97-AF65-F5344CB8AC3E}">
        <p14:creationId xmlns:p14="http://schemas.microsoft.com/office/powerpoint/2010/main" val="2221049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5">
                                            <p:txEl>
                                              <p:pRg st="0" end="0"/>
                                            </p:txEl>
                                          </p:spTgt>
                                        </p:tgtEl>
                                        <p:attrNameLst>
                                          <p:attrName>style.visibility</p:attrName>
                                        </p:attrNameLst>
                                      </p:cBhvr>
                                      <p:to>
                                        <p:strVal val="visible"/>
                                      </p:to>
                                    </p:set>
                                    <p:animEffect transition="in" filter="wipe(down)">
                                      <p:cBhvr>
                                        <p:cTn id="26" dur="500"/>
                                        <p:tgtEl>
                                          <p:spTgt spid="15">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8">
                                            <p:txEl>
                                              <p:pRg st="0" end="0"/>
                                            </p:txEl>
                                          </p:spTgt>
                                        </p:tgtEl>
                                        <p:attrNameLst>
                                          <p:attrName>style.visibility</p:attrName>
                                        </p:attrNameLst>
                                      </p:cBhvr>
                                      <p:to>
                                        <p:strVal val="visible"/>
                                      </p:to>
                                    </p:set>
                                    <p:animEffect transition="in" filter="wipe(down)">
                                      <p:cBhvr>
                                        <p:cTn id="31"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9000"/>
          </a:stretch>
        </a:blipFill>
        <a:effectLst/>
      </p:bgPr>
    </p:bg>
    <p:spTree>
      <p:nvGrpSpPr>
        <p:cNvPr id="1" name=""/>
        <p:cNvGrpSpPr/>
        <p:nvPr/>
      </p:nvGrpSpPr>
      <p:grpSpPr>
        <a:xfrm>
          <a:off x="0" y="0"/>
          <a:ext cx="0" cy="0"/>
          <a:chOff x="0" y="0"/>
          <a:chExt cx="0" cy="0"/>
        </a:xfrm>
      </p:grpSpPr>
      <p:sp>
        <p:nvSpPr>
          <p:cNvPr id="9" name="Rectangle: Rounded Corners 1">
            <a:extLst>
              <a:ext uri="{FF2B5EF4-FFF2-40B4-BE49-F238E27FC236}">
                <a16:creationId xmlns:a16="http://schemas.microsoft.com/office/drawing/2014/main" id="{AEF5C6DC-2F80-6421-2BF7-64C9ED8C422C}"/>
              </a:ext>
            </a:extLst>
          </p:cNvPr>
          <p:cNvSpPr/>
          <p:nvPr/>
        </p:nvSpPr>
        <p:spPr>
          <a:xfrm>
            <a:off x="1339103" y="1791002"/>
            <a:ext cx="7263031" cy="4473173"/>
          </a:xfrm>
          <a:custGeom>
            <a:avLst/>
            <a:gdLst>
              <a:gd name="connsiteX0" fmla="*/ 0 w 7263031"/>
              <a:gd name="connsiteY0" fmla="*/ 606249 h 4473173"/>
              <a:gd name="connsiteX1" fmla="*/ 606249 w 7263031"/>
              <a:gd name="connsiteY1" fmla="*/ 0 h 4473173"/>
              <a:gd name="connsiteX2" fmla="*/ 6656782 w 7263031"/>
              <a:gd name="connsiteY2" fmla="*/ 0 h 4473173"/>
              <a:gd name="connsiteX3" fmla="*/ 7263031 w 7263031"/>
              <a:gd name="connsiteY3" fmla="*/ 606249 h 4473173"/>
              <a:gd name="connsiteX4" fmla="*/ 7263031 w 7263031"/>
              <a:gd name="connsiteY4" fmla="*/ 3866924 h 4473173"/>
              <a:gd name="connsiteX5" fmla="*/ 6656782 w 7263031"/>
              <a:gd name="connsiteY5" fmla="*/ 4473173 h 4473173"/>
              <a:gd name="connsiteX6" fmla="*/ 606249 w 7263031"/>
              <a:gd name="connsiteY6" fmla="*/ 4473173 h 4473173"/>
              <a:gd name="connsiteX7" fmla="*/ 0 w 7263031"/>
              <a:gd name="connsiteY7" fmla="*/ 3866924 h 4473173"/>
              <a:gd name="connsiteX8" fmla="*/ 0 w 7263031"/>
              <a:gd name="connsiteY8" fmla="*/ 606249 h 4473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63031" h="4473173" fill="none" extrusionOk="0">
                <a:moveTo>
                  <a:pt x="0" y="606249"/>
                </a:moveTo>
                <a:cubicBezTo>
                  <a:pt x="2275" y="332996"/>
                  <a:pt x="292245" y="34938"/>
                  <a:pt x="606249" y="0"/>
                </a:cubicBezTo>
                <a:cubicBezTo>
                  <a:pt x="3066577" y="72427"/>
                  <a:pt x="3651655" y="61419"/>
                  <a:pt x="6656782" y="0"/>
                </a:cubicBezTo>
                <a:cubicBezTo>
                  <a:pt x="6983426" y="-56299"/>
                  <a:pt x="7220727" y="258631"/>
                  <a:pt x="7263031" y="606249"/>
                </a:cubicBezTo>
                <a:cubicBezTo>
                  <a:pt x="7363907" y="2095837"/>
                  <a:pt x="7155718" y="3430112"/>
                  <a:pt x="7263031" y="3866924"/>
                </a:cubicBezTo>
                <a:cubicBezTo>
                  <a:pt x="7269726" y="4167767"/>
                  <a:pt x="6952707" y="4429569"/>
                  <a:pt x="6656782" y="4473173"/>
                </a:cubicBezTo>
                <a:cubicBezTo>
                  <a:pt x="4746437" y="4503000"/>
                  <a:pt x="1507527" y="4393867"/>
                  <a:pt x="606249" y="4473173"/>
                </a:cubicBezTo>
                <a:cubicBezTo>
                  <a:pt x="277564" y="4472479"/>
                  <a:pt x="-12134" y="4204145"/>
                  <a:pt x="0" y="3866924"/>
                </a:cubicBezTo>
                <a:cubicBezTo>
                  <a:pt x="50037" y="2907945"/>
                  <a:pt x="770" y="2199579"/>
                  <a:pt x="0" y="606249"/>
                </a:cubicBezTo>
                <a:close/>
              </a:path>
              <a:path w="7263031" h="4473173" stroke="0" extrusionOk="0">
                <a:moveTo>
                  <a:pt x="0" y="606249"/>
                </a:moveTo>
                <a:cubicBezTo>
                  <a:pt x="37296" y="281593"/>
                  <a:pt x="276271" y="10092"/>
                  <a:pt x="606249" y="0"/>
                </a:cubicBezTo>
                <a:cubicBezTo>
                  <a:pt x="3060018" y="123000"/>
                  <a:pt x="4167900" y="-96860"/>
                  <a:pt x="6656782" y="0"/>
                </a:cubicBezTo>
                <a:cubicBezTo>
                  <a:pt x="6950783" y="-31112"/>
                  <a:pt x="7267299" y="262822"/>
                  <a:pt x="7263031" y="606249"/>
                </a:cubicBezTo>
                <a:cubicBezTo>
                  <a:pt x="7266204" y="2139455"/>
                  <a:pt x="7357298" y="3107485"/>
                  <a:pt x="7263031" y="3866924"/>
                </a:cubicBezTo>
                <a:cubicBezTo>
                  <a:pt x="7221018" y="4216966"/>
                  <a:pt x="6976653" y="4470726"/>
                  <a:pt x="6656782" y="4473173"/>
                </a:cubicBezTo>
                <a:cubicBezTo>
                  <a:pt x="5496020" y="4312466"/>
                  <a:pt x="2080994" y="4512840"/>
                  <a:pt x="606249" y="4473173"/>
                </a:cubicBezTo>
                <a:cubicBezTo>
                  <a:pt x="260379" y="4470942"/>
                  <a:pt x="-19314" y="4192996"/>
                  <a:pt x="0" y="3866924"/>
                </a:cubicBezTo>
                <a:cubicBezTo>
                  <a:pt x="32216" y="2793396"/>
                  <a:pt x="57206" y="1647208"/>
                  <a:pt x="0" y="606249"/>
                </a:cubicBezTo>
                <a:close/>
              </a:path>
            </a:pathLst>
          </a:custGeom>
          <a:solidFill>
            <a:schemeClr val="bg1">
              <a:alpha val="76000"/>
            </a:schemeClr>
          </a:solidFill>
          <a:ln w="38100">
            <a:solidFill>
              <a:srgbClr val="002060"/>
            </a:solidFill>
            <a:prstDash val="dash"/>
            <a:extLst>
              <a:ext uri="{C807C97D-BFC1-408E-A445-0C87EB9F89A2}">
                <ask:lineSketchStyleProps xmlns:ask="http://schemas.microsoft.com/office/drawing/2018/sketchyshapes" sd="852854689">
                  <a:prstGeom prst="roundRect">
                    <a:avLst>
                      <a:gd name="adj" fmla="val 1355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09585" algn="just" defTabSz="1219170">
              <a:spcBef>
                <a:spcPts val="1600"/>
              </a:spcBef>
              <a:buClr>
                <a:srgbClr val="000000"/>
              </a:buClr>
            </a:pPr>
            <a:endParaRPr lang="en-US" sz="2667" kern="0" dirty="0">
              <a:solidFill>
                <a:prstClr val="black"/>
              </a:solidFill>
              <a:latin typeface="Calibri"/>
              <a:sym typeface="Arial"/>
            </a:endParaRPr>
          </a:p>
        </p:txBody>
      </p:sp>
      <p:sp>
        <p:nvSpPr>
          <p:cNvPr id="10" name="TextBox 9">
            <a:extLst>
              <a:ext uri="{FF2B5EF4-FFF2-40B4-BE49-F238E27FC236}">
                <a16:creationId xmlns:a16="http://schemas.microsoft.com/office/drawing/2014/main" id="{7716A531-19D3-8C0A-9D19-2D8216C68919}"/>
              </a:ext>
            </a:extLst>
          </p:cNvPr>
          <p:cNvSpPr txBox="1"/>
          <p:nvPr/>
        </p:nvSpPr>
        <p:spPr>
          <a:xfrm>
            <a:off x="3997873" y="2996477"/>
            <a:ext cx="3916316" cy="865045"/>
          </a:xfrm>
          <a:prstGeom prst="rect">
            <a:avLst/>
          </a:prstGeom>
          <a:noFill/>
        </p:spPr>
        <p:txBody>
          <a:bodyPr wrap="square" rtlCol="0">
            <a:spAutoFit/>
          </a:bodyPr>
          <a:lstStyle/>
          <a:p>
            <a:pPr algn="just" defTabSz="1219170">
              <a:lnSpc>
                <a:spcPct val="150000"/>
              </a:lnSpc>
              <a:buClr>
                <a:srgbClr val="000000"/>
              </a:buClr>
            </a:pPr>
            <a:r>
              <a:rPr lang="en-US" sz="3733" kern="0" dirty="0" err="1">
                <a:solidFill>
                  <a:srgbClr val="000000"/>
                </a:solidFill>
                <a:latin typeface="Calibri" panose="020F0502020204030204" pitchFamily="34" charset="0"/>
                <a:cs typeface="Calibri" panose="020F0502020204030204" pitchFamily="34" charset="0"/>
                <a:sym typeface="Arial"/>
              </a:rPr>
              <a:t>Luyện</a:t>
            </a:r>
            <a:r>
              <a:rPr lang="en-US" sz="3733" kern="0" dirty="0">
                <a:solidFill>
                  <a:srgbClr val="000000"/>
                </a:solidFill>
                <a:latin typeface="Calibri" panose="020F0502020204030204" pitchFamily="34" charset="0"/>
                <a:cs typeface="Calibri" panose="020F0502020204030204" pitchFamily="34" charset="0"/>
                <a:sym typeface="Arial"/>
              </a:rPr>
              <a:t> </a:t>
            </a:r>
            <a:r>
              <a:rPr lang="en-US" sz="3733" kern="0" dirty="0" err="1">
                <a:solidFill>
                  <a:srgbClr val="000000"/>
                </a:solidFill>
                <a:latin typeface="Calibri" panose="020F0502020204030204" pitchFamily="34" charset="0"/>
                <a:cs typeface="Calibri" panose="020F0502020204030204" pitchFamily="34" charset="0"/>
                <a:sym typeface="Arial"/>
              </a:rPr>
              <a:t>đọc</a:t>
            </a:r>
            <a:r>
              <a:rPr lang="en-US" sz="3733" kern="0" dirty="0">
                <a:solidFill>
                  <a:srgbClr val="000000"/>
                </a:solidFill>
                <a:latin typeface="Calibri" panose="020F0502020204030204" pitchFamily="34" charset="0"/>
                <a:cs typeface="Calibri" panose="020F0502020204030204" pitchFamily="34" charset="0"/>
                <a:sym typeface="Arial"/>
              </a:rPr>
              <a:t> </a:t>
            </a:r>
            <a:r>
              <a:rPr lang="en-US" sz="3733" kern="0" dirty="0" err="1">
                <a:solidFill>
                  <a:srgbClr val="000000"/>
                </a:solidFill>
                <a:latin typeface="Calibri" panose="020F0502020204030204" pitchFamily="34" charset="0"/>
                <a:cs typeface="Calibri" panose="020F0502020204030204" pitchFamily="34" charset="0"/>
                <a:sym typeface="Arial"/>
              </a:rPr>
              <a:t>lại</a:t>
            </a:r>
            <a:r>
              <a:rPr lang="en-US" sz="3733" kern="0" dirty="0">
                <a:solidFill>
                  <a:srgbClr val="000000"/>
                </a:solidFill>
                <a:latin typeface="Calibri" panose="020F0502020204030204" pitchFamily="34" charset="0"/>
                <a:cs typeface="Calibri" panose="020F0502020204030204" pitchFamily="34" charset="0"/>
                <a:sym typeface="Arial"/>
              </a:rPr>
              <a:t> </a:t>
            </a:r>
            <a:r>
              <a:rPr lang="en-US" sz="3733" kern="0" dirty="0" err="1">
                <a:solidFill>
                  <a:srgbClr val="000000"/>
                </a:solidFill>
                <a:latin typeface="Calibri" panose="020F0502020204030204" pitchFamily="34" charset="0"/>
                <a:cs typeface="Calibri" panose="020F0502020204030204" pitchFamily="34" charset="0"/>
                <a:sym typeface="Arial"/>
              </a:rPr>
              <a:t>bài</a:t>
            </a:r>
            <a:endParaRPr lang="en-US" sz="3733" kern="0" dirty="0">
              <a:solidFill>
                <a:srgbClr val="000000"/>
              </a:solidFill>
              <a:latin typeface="Calibri" panose="020F0502020204030204" pitchFamily="34" charset="0"/>
              <a:cs typeface="Calibri" panose="020F0502020204030204" pitchFamily="34" charset="0"/>
              <a:sym typeface="Arial"/>
            </a:endParaRPr>
          </a:p>
        </p:txBody>
      </p:sp>
      <p:sp>
        <p:nvSpPr>
          <p:cNvPr id="13" name="TextBox 11">
            <a:extLst>
              <a:ext uri="{FF2B5EF4-FFF2-40B4-BE49-F238E27FC236}">
                <a16:creationId xmlns:a16="http://schemas.microsoft.com/office/drawing/2014/main" id="{F0C42D29-3FA9-F548-39B8-EF85A9236036}"/>
              </a:ext>
            </a:extLst>
          </p:cNvPr>
          <p:cNvSpPr txBox="1"/>
          <p:nvPr/>
        </p:nvSpPr>
        <p:spPr>
          <a:xfrm>
            <a:off x="3960070" y="4499311"/>
            <a:ext cx="3916316" cy="865045"/>
          </a:xfrm>
          <a:prstGeom prst="rect">
            <a:avLst/>
          </a:prstGeom>
          <a:noFill/>
        </p:spPr>
        <p:txBody>
          <a:bodyPr wrap="square" rtlCol="0">
            <a:spAutoFit/>
          </a:bodyPr>
          <a:lstStyle/>
          <a:p>
            <a:pPr algn="just" defTabSz="1219170">
              <a:lnSpc>
                <a:spcPct val="150000"/>
              </a:lnSpc>
              <a:buClr>
                <a:srgbClr val="000000"/>
              </a:buClr>
            </a:pPr>
            <a:r>
              <a:rPr lang="en-US" sz="3733" kern="0" dirty="0" err="1">
                <a:solidFill>
                  <a:srgbClr val="000000"/>
                </a:solidFill>
                <a:latin typeface="Calibri" panose="020F0502020204030204" pitchFamily="34" charset="0"/>
                <a:cs typeface="Calibri" panose="020F0502020204030204" pitchFamily="34" charset="0"/>
                <a:sym typeface="Arial"/>
              </a:rPr>
              <a:t>Chuẩn</a:t>
            </a:r>
            <a:r>
              <a:rPr lang="en-US" sz="3733" kern="0" dirty="0">
                <a:solidFill>
                  <a:srgbClr val="000000"/>
                </a:solidFill>
                <a:latin typeface="Calibri" panose="020F0502020204030204" pitchFamily="34" charset="0"/>
                <a:cs typeface="Calibri" panose="020F0502020204030204" pitchFamily="34" charset="0"/>
                <a:sym typeface="Arial"/>
              </a:rPr>
              <a:t> </a:t>
            </a:r>
            <a:r>
              <a:rPr lang="en-US" sz="3733" kern="0" dirty="0" err="1">
                <a:solidFill>
                  <a:srgbClr val="000000"/>
                </a:solidFill>
                <a:latin typeface="Calibri" panose="020F0502020204030204" pitchFamily="34" charset="0"/>
                <a:cs typeface="Calibri" panose="020F0502020204030204" pitchFamily="34" charset="0"/>
                <a:sym typeface="Arial"/>
              </a:rPr>
              <a:t>bị</a:t>
            </a:r>
            <a:r>
              <a:rPr lang="en-US" sz="3733" kern="0" dirty="0">
                <a:solidFill>
                  <a:srgbClr val="000000"/>
                </a:solidFill>
                <a:latin typeface="Calibri" panose="020F0502020204030204" pitchFamily="34" charset="0"/>
                <a:cs typeface="Calibri" panose="020F0502020204030204" pitchFamily="34" charset="0"/>
                <a:sym typeface="Arial"/>
              </a:rPr>
              <a:t> </a:t>
            </a:r>
            <a:r>
              <a:rPr lang="en-US" sz="3733" kern="0" dirty="0" err="1">
                <a:solidFill>
                  <a:srgbClr val="000000"/>
                </a:solidFill>
                <a:latin typeface="Calibri" panose="020F0502020204030204" pitchFamily="34" charset="0"/>
                <a:cs typeface="Calibri" panose="020F0502020204030204" pitchFamily="34" charset="0"/>
                <a:sym typeface="Arial"/>
              </a:rPr>
              <a:t>bài</a:t>
            </a:r>
            <a:r>
              <a:rPr lang="en-US" sz="3733" kern="0" dirty="0">
                <a:solidFill>
                  <a:srgbClr val="000000"/>
                </a:solidFill>
                <a:latin typeface="Calibri" panose="020F0502020204030204" pitchFamily="34" charset="0"/>
                <a:cs typeface="Calibri" panose="020F0502020204030204" pitchFamily="34" charset="0"/>
                <a:sym typeface="Arial"/>
              </a:rPr>
              <a:t> </a:t>
            </a:r>
            <a:r>
              <a:rPr lang="en-US" sz="3733" kern="0" dirty="0" err="1">
                <a:solidFill>
                  <a:srgbClr val="000000"/>
                </a:solidFill>
                <a:latin typeface="Calibri" panose="020F0502020204030204" pitchFamily="34" charset="0"/>
                <a:cs typeface="Calibri" panose="020F0502020204030204" pitchFamily="34" charset="0"/>
                <a:sym typeface="Arial"/>
              </a:rPr>
              <a:t>sau</a:t>
            </a:r>
            <a:endParaRPr lang="en-US" sz="3733" kern="0" dirty="0">
              <a:solidFill>
                <a:srgbClr val="000000"/>
              </a:solidFill>
              <a:latin typeface="Calibri" panose="020F0502020204030204" pitchFamily="34" charset="0"/>
              <a:cs typeface="Calibri" panose="020F0502020204030204" pitchFamily="34" charset="0"/>
              <a:sym typeface="Arial"/>
            </a:endParaRPr>
          </a:p>
        </p:txBody>
      </p:sp>
      <p:pic>
        <p:nvPicPr>
          <p:cNvPr id="22" name="Hình ảnh 21" descr="Ảnh có chứa công cụ viết, văn phòng phẩm&#10;&#10;Mô tả được tạo tự động">
            <a:extLst>
              <a:ext uri="{FF2B5EF4-FFF2-40B4-BE49-F238E27FC236}">
                <a16:creationId xmlns:a16="http://schemas.microsoft.com/office/drawing/2014/main" id="{F8F41F20-A6A8-1F1F-CA26-8B02739E0F67}"/>
              </a:ext>
            </a:extLst>
          </p:cNvPr>
          <p:cNvPicPr>
            <a:picLocks noChangeAspect="1"/>
          </p:cNvPicPr>
          <p:nvPr/>
        </p:nvPicPr>
        <p:blipFill rotWithShape="1">
          <a:blip r:embed="rId3"/>
          <a:srcRect l="10378" t="18474" r="61667" b="31536"/>
          <a:stretch/>
        </p:blipFill>
        <p:spPr>
          <a:xfrm>
            <a:off x="2587230" y="2679469"/>
            <a:ext cx="1410643" cy="1418917"/>
          </a:xfrm>
          <a:prstGeom prst="rect">
            <a:avLst/>
          </a:prstGeom>
        </p:spPr>
      </p:pic>
      <p:pic>
        <p:nvPicPr>
          <p:cNvPr id="23" name="Hình ảnh 22" descr="Ảnh có chứa công cụ viết, văn phòng phẩm&#10;&#10;Mô tả được tạo tự động">
            <a:extLst>
              <a:ext uri="{FF2B5EF4-FFF2-40B4-BE49-F238E27FC236}">
                <a16:creationId xmlns:a16="http://schemas.microsoft.com/office/drawing/2014/main" id="{09542797-D6F4-A6BE-A648-1F4290E73706}"/>
              </a:ext>
            </a:extLst>
          </p:cNvPr>
          <p:cNvPicPr>
            <a:picLocks noChangeAspect="1"/>
          </p:cNvPicPr>
          <p:nvPr/>
        </p:nvPicPr>
        <p:blipFill rotWithShape="1">
          <a:blip r:embed="rId3"/>
          <a:srcRect l="10378" t="18474" r="61667" b="31536"/>
          <a:stretch/>
        </p:blipFill>
        <p:spPr>
          <a:xfrm>
            <a:off x="2587230" y="4254232"/>
            <a:ext cx="1410643" cy="1418917"/>
          </a:xfrm>
          <a:prstGeom prst="rect">
            <a:avLst/>
          </a:prstGeom>
        </p:spPr>
      </p:pic>
      <p:pic>
        <p:nvPicPr>
          <p:cNvPr id="3" name="Hình ảnh 2" descr="Ảnh có chứa đồ chơi, búp bê&#10;&#10;Mô tả được tạo tự động">
            <a:extLst>
              <a:ext uri="{FF2B5EF4-FFF2-40B4-BE49-F238E27FC236}">
                <a16:creationId xmlns:a16="http://schemas.microsoft.com/office/drawing/2014/main" id="{E16310AC-634C-89B2-51EA-7B6A98674A17}"/>
              </a:ext>
            </a:extLst>
          </p:cNvPr>
          <p:cNvPicPr>
            <a:picLocks noChangeAspect="1"/>
          </p:cNvPicPr>
          <p:nvPr/>
        </p:nvPicPr>
        <p:blipFill>
          <a:blip r:embed="rId4"/>
          <a:stretch>
            <a:fillRect/>
          </a:stretch>
        </p:blipFill>
        <p:spPr>
          <a:xfrm>
            <a:off x="8842147" y="965152"/>
            <a:ext cx="2784949" cy="5739971"/>
          </a:xfrm>
          <a:prstGeom prst="rect">
            <a:avLst/>
          </a:prstGeom>
        </p:spPr>
      </p:pic>
      <p:pic>
        <p:nvPicPr>
          <p:cNvPr id="2" name="Picture 1">
            <a:extLst>
              <a:ext uri="{FF2B5EF4-FFF2-40B4-BE49-F238E27FC236}">
                <a16:creationId xmlns:a16="http://schemas.microsoft.com/office/drawing/2014/main" id="{1B458417-4CC9-13D6-43AE-D0924626DA43}"/>
              </a:ext>
            </a:extLst>
          </p:cNvPr>
          <p:cNvPicPr>
            <a:picLocks noChangeAspect="1"/>
          </p:cNvPicPr>
          <p:nvPr/>
        </p:nvPicPr>
        <p:blipFill>
          <a:blip r:embed="rId5"/>
          <a:stretch>
            <a:fillRect/>
          </a:stretch>
        </p:blipFill>
        <p:spPr>
          <a:xfrm>
            <a:off x="2247901" y="0"/>
            <a:ext cx="6035563" cy="1950889"/>
          </a:xfrm>
          <a:prstGeom prst="rect">
            <a:avLst/>
          </a:prstGeom>
        </p:spPr>
      </p:pic>
    </p:spTree>
    <p:extLst>
      <p:ext uri="{BB962C8B-B14F-4D97-AF65-F5344CB8AC3E}">
        <p14:creationId xmlns:p14="http://schemas.microsoft.com/office/powerpoint/2010/main" val="1762809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53" presetClass="entr" presetSubtype="16" fill="hold" nodeType="afterEffect" nodePh="1">
                                  <p:stCondLst>
                                    <p:cond delay="0"/>
                                  </p:stCondLst>
                                  <p:endCondLst>
                                    <p:cond evt="begin" delay="0">
                                      <p:tn val="10"/>
                                    </p:cond>
                                  </p:endCondLst>
                                  <p:childTnLst>
                                    <p:set>
                                      <p:cBhvr>
                                        <p:cTn id="11" dur="1" fill="hold">
                                          <p:stCondLst>
                                            <p:cond delay="0"/>
                                          </p:stCondLst>
                                        </p:cTn>
                                        <p:tgtEl>
                                          <p:spTgt spid="9">
                                            <p:txEl>
                                              <p:pRg st="0" end="0"/>
                                            </p:txEl>
                                          </p:spTgt>
                                        </p:tgtEl>
                                        <p:attrNameLst>
                                          <p:attrName>style.visibility</p:attrName>
                                        </p:attrNameLst>
                                      </p:cBhvr>
                                      <p:to>
                                        <p:strVal val="visible"/>
                                      </p:to>
                                    </p:set>
                                    <p:anim calcmode="lin" valueType="num">
                                      <p:cBhvr>
                                        <p:cTn id="12"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9">
                                            <p:txEl>
                                              <p:pRg st="0" end="0"/>
                                            </p:txEl>
                                          </p:spTgt>
                                        </p:tgtEl>
                                      </p:cBhvr>
                                    </p:animEffect>
                                  </p:childTnLst>
                                </p:cTn>
                              </p:par>
                            </p:childTnLst>
                          </p:cTn>
                        </p:par>
                        <p:par>
                          <p:cTn id="15" fill="hold">
                            <p:stCondLst>
                              <p:cond delay="1500"/>
                            </p:stCondLst>
                            <p:childTnLst>
                              <p:par>
                                <p:cTn id="16" presetID="22" presetClass="entr" presetSubtype="8" fill="hold" nodeType="after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left)">
                                      <p:cBhvr>
                                        <p:cTn id="18" dur="500"/>
                                        <p:tgtEl>
                                          <p:spTgt spid="2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wipe(left)">
                                      <p:cBhvr>
                                        <p:cTn id="22" dur="500"/>
                                        <p:tgtEl>
                                          <p:spTgt spid="10">
                                            <p:txEl>
                                              <p:pRg st="0" end="0"/>
                                            </p:txEl>
                                          </p:spTgt>
                                        </p:tgtEl>
                                      </p:cBhvr>
                                    </p:animEffect>
                                  </p:childTnLst>
                                </p:cTn>
                              </p:par>
                              <p:par>
                                <p:cTn id="23" presetID="22" presetClass="entr" presetSubtype="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left)">
                                      <p:cBhvr>
                                        <p:cTn id="25" dur="500"/>
                                        <p:tgtEl>
                                          <p:spTgt spid="23"/>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3">
                                            <p:txEl>
                                              <p:pRg st="0" end="0"/>
                                            </p:txEl>
                                          </p:spTgt>
                                        </p:tgtEl>
                                        <p:attrNameLst>
                                          <p:attrName>style.visibility</p:attrName>
                                        </p:attrNameLst>
                                      </p:cBhvr>
                                      <p:to>
                                        <p:strVal val="visible"/>
                                      </p:to>
                                    </p:set>
                                    <p:animEffect transition="in" filter="wipe(left)">
                                      <p:cBhvr>
                                        <p:cTn id="29"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1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Rounded Corners 11">
            <a:extLst>
              <a:ext uri="{FF2B5EF4-FFF2-40B4-BE49-F238E27FC236}">
                <a16:creationId xmlns:a16="http://schemas.microsoft.com/office/drawing/2014/main" id="{290A03BC-647E-6860-34E6-6372CC0D00DF}"/>
              </a:ext>
            </a:extLst>
          </p:cNvPr>
          <p:cNvSpPr/>
          <p:nvPr/>
        </p:nvSpPr>
        <p:spPr>
          <a:xfrm>
            <a:off x="617863" y="620784"/>
            <a:ext cx="7323872" cy="3849616"/>
          </a:xfrm>
          <a:custGeom>
            <a:avLst/>
            <a:gdLst>
              <a:gd name="connsiteX0" fmla="*/ 0 w 7323872"/>
              <a:gd name="connsiteY0" fmla="*/ 383884 h 3849616"/>
              <a:gd name="connsiteX1" fmla="*/ 383884 w 7323872"/>
              <a:gd name="connsiteY1" fmla="*/ 0 h 3849616"/>
              <a:gd name="connsiteX2" fmla="*/ 6939988 w 7323872"/>
              <a:gd name="connsiteY2" fmla="*/ 0 h 3849616"/>
              <a:gd name="connsiteX3" fmla="*/ 7323872 w 7323872"/>
              <a:gd name="connsiteY3" fmla="*/ 383884 h 3849616"/>
              <a:gd name="connsiteX4" fmla="*/ 7323872 w 7323872"/>
              <a:gd name="connsiteY4" fmla="*/ 3465732 h 3849616"/>
              <a:gd name="connsiteX5" fmla="*/ 6939988 w 7323872"/>
              <a:gd name="connsiteY5" fmla="*/ 3849616 h 3849616"/>
              <a:gd name="connsiteX6" fmla="*/ 383884 w 7323872"/>
              <a:gd name="connsiteY6" fmla="*/ 3849616 h 3849616"/>
              <a:gd name="connsiteX7" fmla="*/ 0 w 7323872"/>
              <a:gd name="connsiteY7" fmla="*/ 3465732 h 3849616"/>
              <a:gd name="connsiteX8" fmla="*/ 0 w 7323872"/>
              <a:gd name="connsiteY8" fmla="*/ 383884 h 3849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23872" h="3849616" fill="none" extrusionOk="0">
                <a:moveTo>
                  <a:pt x="0" y="383884"/>
                </a:moveTo>
                <a:cubicBezTo>
                  <a:pt x="581" y="187593"/>
                  <a:pt x="183372" y="19303"/>
                  <a:pt x="383884" y="0"/>
                </a:cubicBezTo>
                <a:cubicBezTo>
                  <a:pt x="1798782" y="72427"/>
                  <a:pt x="5573731" y="61419"/>
                  <a:pt x="6939988" y="0"/>
                </a:cubicBezTo>
                <a:cubicBezTo>
                  <a:pt x="7148666" y="-22961"/>
                  <a:pt x="7314723" y="169104"/>
                  <a:pt x="7323872" y="383884"/>
                </a:cubicBezTo>
                <a:cubicBezTo>
                  <a:pt x="7424748" y="1887833"/>
                  <a:pt x="7216559" y="3005199"/>
                  <a:pt x="7323872" y="3465732"/>
                </a:cubicBezTo>
                <a:cubicBezTo>
                  <a:pt x="7328233" y="3655611"/>
                  <a:pt x="7146524" y="3843477"/>
                  <a:pt x="6939988" y="3849616"/>
                </a:cubicBezTo>
                <a:cubicBezTo>
                  <a:pt x="5175172" y="3879443"/>
                  <a:pt x="3325466" y="3770310"/>
                  <a:pt x="383884" y="3849616"/>
                </a:cubicBezTo>
                <a:cubicBezTo>
                  <a:pt x="202865" y="3846112"/>
                  <a:pt x="-15305" y="3680771"/>
                  <a:pt x="0" y="3465732"/>
                </a:cubicBezTo>
                <a:cubicBezTo>
                  <a:pt x="50037" y="2259141"/>
                  <a:pt x="770" y="1008456"/>
                  <a:pt x="0" y="383884"/>
                </a:cubicBezTo>
                <a:close/>
              </a:path>
              <a:path w="7323872" h="3849616" stroke="0" extrusionOk="0">
                <a:moveTo>
                  <a:pt x="0" y="383884"/>
                </a:moveTo>
                <a:cubicBezTo>
                  <a:pt x="22516" y="178008"/>
                  <a:pt x="178868" y="14578"/>
                  <a:pt x="383884" y="0"/>
                </a:cubicBezTo>
                <a:cubicBezTo>
                  <a:pt x="2679456" y="123000"/>
                  <a:pt x="5509205" y="-96860"/>
                  <a:pt x="6939988" y="0"/>
                </a:cubicBezTo>
                <a:cubicBezTo>
                  <a:pt x="7138390" y="-10374"/>
                  <a:pt x="7342260" y="134800"/>
                  <a:pt x="7323872" y="383884"/>
                </a:cubicBezTo>
                <a:cubicBezTo>
                  <a:pt x="7327045" y="965394"/>
                  <a:pt x="7418139" y="2847014"/>
                  <a:pt x="7323872" y="3465732"/>
                </a:cubicBezTo>
                <a:cubicBezTo>
                  <a:pt x="7285572" y="3691621"/>
                  <a:pt x="7118246" y="3844092"/>
                  <a:pt x="6939988" y="3849616"/>
                </a:cubicBezTo>
                <a:cubicBezTo>
                  <a:pt x="5056910" y="3688909"/>
                  <a:pt x="2528925" y="3889283"/>
                  <a:pt x="383884" y="3849616"/>
                </a:cubicBezTo>
                <a:cubicBezTo>
                  <a:pt x="133052" y="3841776"/>
                  <a:pt x="-35992" y="3661439"/>
                  <a:pt x="0" y="3465732"/>
                </a:cubicBezTo>
                <a:cubicBezTo>
                  <a:pt x="32216" y="2371989"/>
                  <a:pt x="57206" y="1135236"/>
                  <a:pt x="0" y="383884"/>
                </a:cubicBezTo>
                <a:close/>
              </a:path>
            </a:pathLst>
          </a:custGeom>
          <a:solidFill>
            <a:srgbClr val="FFFFFF">
              <a:alpha val="80000"/>
            </a:srgbClr>
          </a:solidFill>
          <a:ln w="38100">
            <a:solidFill>
              <a:srgbClr val="AF0001"/>
            </a:solidFill>
            <a:prstDash val="dash"/>
            <a:extLst>
              <a:ext uri="{C807C97D-BFC1-408E-A445-0C87EB9F89A2}">
                <ask:lineSketchStyleProps xmlns:ask="http://schemas.microsoft.com/office/drawing/2018/sketchyshapes" sd="852854689">
                  <a:prstGeom prst="roundRect">
                    <a:avLst>
                      <a:gd name="adj" fmla="val 997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4377">
              <a:defRPr/>
            </a:pPr>
            <a:endParaRPr lang="en-US" sz="1800" dirty="0">
              <a:solidFill>
                <a:prstClr val="white"/>
              </a:solidFill>
              <a:latin typeface="等线" panose="020F0502020204030204"/>
              <a:sym typeface="Arial"/>
            </a:endParaRPr>
          </a:p>
        </p:txBody>
      </p:sp>
      <p:pic>
        <p:nvPicPr>
          <p:cNvPr id="4" name="Hình ảnh 3" descr="Ảnh có chứa đồ chơi, búp bê&#10;&#10;Mô tả được tạo tự động">
            <a:extLst>
              <a:ext uri="{FF2B5EF4-FFF2-40B4-BE49-F238E27FC236}">
                <a16:creationId xmlns:a16="http://schemas.microsoft.com/office/drawing/2014/main" id="{16227146-09EA-9A40-1E25-0B87E6ABA57F}"/>
              </a:ext>
            </a:extLst>
          </p:cNvPr>
          <p:cNvPicPr>
            <a:picLocks noChangeAspect="1"/>
          </p:cNvPicPr>
          <p:nvPr/>
        </p:nvPicPr>
        <p:blipFill>
          <a:blip r:embed="rId4"/>
          <a:stretch>
            <a:fillRect/>
          </a:stretch>
        </p:blipFill>
        <p:spPr>
          <a:xfrm>
            <a:off x="7433733" y="3449182"/>
            <a:ext cx="4605867" cy="3408817"/>
          </a:xfrm>
          <a:prstGeom prst="rect">
            <a:avLst/>
          </a:prstGeom>
        </p:spPr>
      </p:pic>
      <p:pic>
        <p:nvPicPr>
          <p:cNvPr id="5" name="Picture 4">
            <a:extLst>
              <a:ext uri="{FF2B5EF4-FFF2-40B4-BE49-F238E27FC236}">
                <a16:creationId xmlns:a16="http://schemas.microsoft.com/office/drawing/2014/main" id="{B18F358C-10F2-58B2-D4B5-8C0CE4B4A6B6}"/>
              </a:ext>
            </a:extLst>
          </p:cNvPr>
          <p:cNvPicPr>
            <a:picLocks noChangeAspect="1"/>
          </p:cNvPicPr>
          <p:nvPr/>
        </p:nvPicPr>
        <p:blipFill>
          <a:blip r:embed="rId5"/>
          <a:stretch>
            <a:fillRect/>
          </a:stretch>
        </p:blipFill>
        <p:spPr>
          <a:xfrm>
            <a:off x="712924" y="982468"/>
            <a:ext cx="7108552" cy="3316511"/>
          </a:xfrm>
          <a:prstGeom prst="rect">
            <a:avLst/>
          </a:prstGeom>
        </p:spPr>
      </p:pic>
    </p:spTree>
    <p:extLst>
      <p:ext uri="{BB962C8B-B14F-4D97-AF65-F5344CB8AC3E}">
        <p14:creationId xmlns:p14="http://schemas.microsoft.com/office/powerpoint/2010/main" val="810189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C2221D6-5A1D-1D91-3F10-F99ADAACE9FF}"/>
              </a:ext>
            </a:extLst>
          </p:cNvPr>
          <p:cNvPicPr>
            <a:picLocks noChangeAspect="1"/>
          </p:cNvPicPr>
          <p:nvPr/>
        </p:nvPicPr>
        <p:blipFill>
          <a:blip r:embed="rId3"/>
          <a:stretch>
            <a:fillRect/>
          </a:stretch>
        </p:blipFill>
        <p:spPr>
          <a:xfrm>
            <a:off x="3204731" y="1710926"/>
            <a:ext cx="5553937" cy="3340898"/>
          </a:xfrm>
          <a:prstGeom prst="rect">
            <a:avLst/>
          </a:prstGeom>
        </p:spPr>
      </p:pic>
    </p:spTree>
    <p:extLst>
      <p:ext uri="{BB962C8B-B14F-4D97-AF65-F5344CB8AC3E}">
        <p14:creationId xmlns:p14="http://schemas.microsoft.com/office/powerpoint/2010/main" val="41827373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Hình Bầu dục 1">
            <a:extLst>
              <a:ext uri="{FF2B5EF4-FFF2-40B4-BE49-F238E27FC236}">
                <a16:creationId xmlns:a16="http://schemas.microsoft.com/office/drawing/2014/main" id="{927CD086-2EDC-D795-D9E4-B4FC3850F537}"/>
              </a:ext>
            </a:extLst>
          </p:cNvPr>
          <p:cNvSpPr/>
          <p:nvPr/>
        </p:nvSpPr>
        <p:spPr>
          <a:xfrm>
            <a:off x="-458339" y="4981783"/>
            <a:ext cx="13462000" cy="3674533"/>
          </a:xfrm>
          <a:prstGeom prst="ellipse">
            <a:avLst/>
          </a:prstGeom>
          <a:solidFill>
            <a:srgbClr val="A5D2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597000">
                  <a:lumMod val="20000"/>
                  <a:lumOff val="80000"/>
                </a:srgbClr>
              </a:solidFill>
              <a:latin typeface="Calibri"/>
              <a:sym typeface="Arial"/>
            </a:endParaRPr>
          </a:p>
        </p:txBody>
      </p:sp>
      <p:pic>
        <p:nvPicPr>
          <p:cNvPr id="8" name="Hình ảnh 7">
            <a:extLst>
              <a:ext uri="{FF2B5EF4-FFF2-40B4-BE49-F238E27FC236}">
                <a16:creationId xmlns:a16="http://schemas.microsoft.com/office/drawing/2014/main" id="{85409DB8-5218-67F5-9B97-F9EAB78AC1C0}"/>
              </a:ext>
            </a:extLst>
          </p:cNvPr>
          <p:cNvPicPr>
            <a:picLocks noChangeAspect="1"/>
          </p:cNvPicPr>
          <p:nvPr/>
        </p:nvPicPr>
        <p:blipFill rotWithShape="1">
          <a:blip r:embed="rId2"/>
          <a:srcRect l="53788" b="63282"/>
          <a:stretch/>
        </p:blipFill>
        <p:spPr>
          <a:xfrm>
            <a:off x="10904520" y="2934630"/>
            <a:ext cx="3421627" cy="1529241"/>
          </a:xfrm>
          <a:prstGeom prst="rect">
            <a:avLst/>
          </a:prstGeom>
        </p:spPr>
      </p:pic>
      <p:pic>
        <p:nvPicPr>
          <p:cNvPr id="9" name="Hình ảnh 8">
            <a:extLst>
              <a:ext uri="{FF2B5EF4-FFF2-40B4-BE49-F238E27FC236}">
                <a16:creationId xmlns:a16="http://schemas.microsoft.com/office/drawing/2014/main" id="{3627F236-3046-9C57-8BDB-2191B8151587}"/>
              </a:ext>
            </a:extLst>
          </p:cNvPr>
          <p:cNvPicPr>
            <a:picLocks noChangeAspect="1"/>
          </p:cNvPicPr>
          <p:nvPr/>
        </p:nvPicPr>
        <p:blipFill rotWithShape="1">
          <a:blip r:embed="rId2"/>
          <a:srcRect l="28471" t="31522" r="25317" b="31760"/>
          <a:stretch/>
        </p:blipFill>
        <p:spPr>
          <a:xfrm>
            <a:off x="138473" y="2688756"/>
            <a:ext cx="2747945" cy="1839169"/>
          </a:xfrm>
          <a:prstGeom prst="rect">
            <a:avLst/>
          </a:prstGeom>
        </p:spPr>
      </p:pic>
      <p:pic>
        <p:nvPicPr>
          <p:cNvPr id="10" name="Hình ảnh 9">
            <a:extLst>
              <a:ext uri="{FF2B5EF4-FFF2-40B4-BE49-F238E27FC236}">
                <a16:creationId xmlns:a16="http://schemas.microsoft.com/office/drawing/2014/main" id="{B2B96D7A-78A1-999E-F58D-26EE1402584A}"/>
              </a:ext>
            </a:extLst>
          </p:cNvPr>
          <p:cNvPicPr>
            <a:picLocks noChangeAspect="1"/>
          </p:cNvPicPr>
          <p:nvPr/>
        </p:nvPicPr>
        <p:blipFill rotWithShape="1">
          <a:blip r:embed="rId2"/>
          <a:srcRect l="5832" t="6167" r="60635" b="57780"/>
          <a:stretch/>
        </p:blipFill>
        <p:spPr>
          <a:xfrm>
            <a:off x="2029650" y="311593"/>
            <a:ext cx="2855604" cy="2586163"/>
          </a:xfrm>
          <a:prstGeom prst="rect">
            <a:avLst/>
          </a:prstGeom>
        </p:spPr>
      </p:pic>
      <p:pic>
        <p:nvPicPr>
          <p:cNvPr id="11" name="Hình ảnh 10">
            <a:extLst>
              <a:ext uri="{FF2B5EF4-FFF2-40B4-BE49-F238E27FC236}">
                <a16:creationId xmlns:a16="http://schemas.microsoft.com/office/drawing/2014/main" id="{162D9137-9CAD-CE22-BD06-45B6B3910BC8}"/>
              </a:ext>
            </a:extLst>
          </p:cNvPr>
          <p:cNvPicPr>
            <a:picLocks noChangeAspect="1"/>
          </p:cNvPicPr>
          <p:nvPr/>
        </p:nvPicPr>
        <p:blipFill rotWithShape="1">
          <a:blip r:embed="rId2"/>
          <a:srcRect l="53788" r="5902" b="63282"/>
          <a:stretch/>
        </p:blipFill>
        <p:spPr>
          <a:xfrm flipH="1">
            <a:off x="9534201" y="-95108"/>
            <a:ext cx="2326808" cy="1192213"/>
          </a:xfrm>
          <a:prstGeom prst="rect">
            <a:avLst/>
          </a:prstGeom>
        </p:spPr>
      </p:pic>
      <p:pic>
        <p:nvPicPr>
          <p:cNvPr id="13" name="Hình ảnh 12" descr="Ảnh có chứa vận tải, bánh xe&#10;&#10;Mô tả được tạo tự động">
            <a:extLst>
              <a:ext uri="{FF2B5EF4-FFF2-40B4-BE49-F238E27FC236}">
                <a16:creationId xmlns:a16="http://schemas.microsoft.com/office/drawing/2014/main" id="{736A484D-5A68-154C-C1A1-8B94DC3F4F23}"/>
              </a:ext>
            </a:extLst>
          </p:cNvPr>
          <p:cNvPicPr>
            <a:picLocks noChangeAspect="1"/>
          </p:cNvPicPr>
          <p:nvPr/>
        </p:nvPicPr>
        <p:blipFill rotWithShape="1">
          <a:blip r:embed="rId3"/>
          <a:srcRect l="5598" t="6275" r="69375" b="53333"/>
          <a:stretch/>
        </p:blipFill>
        <p:spPr>
          <a:xfrm>
            <a:off x="-1023449" y="-444309"/>
            <a:ext cx="2496649" cy="2266488"/>
          </a:xfrm>
          <a:prstGeom prst="rect">
            <a:avLst/>
          </a:prstGeom>
        </p:spPr>
      </p:pic>
      <p:grpSp>
        <p:nvGrpSpPr>
          <p:cNvPr id="20" name="Nhóm 19">
            <a:extLst>
              <a:ext uri="{FF2B5EF4-FFF2-40B4-BE49-F238E27FC236}">
                <a16:creationId xmlns:a16="http://schemas.microsoft.com/office/drawing/2014/main" id="{0C20B9AC-05C6-06E5-7F20-4456521FEDB9}"/>
              </a:ext>
            </a:extLst>
          </p:cNvPr>
          <p:cNvGrpSpPr/>
          <p:nvPr/>
        </p:nvGrpSpPr>
        <p:grpSpPr>
          <a:xfrm>
            <a:off x="3457452" y="311593"/>
            <a:ext cx="7131013" cy="6648256"/>
            <a:chOff x="2169267" y="18751"/>
            <a:chExt cx="5348260" cy="4986192"/>
          </a:xfrm>
        </p:grpSpPr>
        <p:sp>
          <p:nvSpPr>
            <p:cNvPr id="18" name="Hình chữ nhật 17">
              <a:extLst>
                <a:ext uri="{FF2B5EF4-FFF2-40B4-BE49-F238E27FC236}">
                  <a16:creationId xmlns:a16="http://schemas.microsoft.com/office/drawing/2014/main" id="{A3D75742-72E5-D206-9858-E7F7C23C4492}"/>
                </a:ext>
              </a:extLst>
            </p:cNvPr>
            <p:cNvSpPr/>
            <p:nvPr/>
          </p:nvSpPr>
          <p:spPr>
            <a:xfrm>
              <a:off x="3639125" y="2381250"/>
              <a:ext cx="2885499" cy="2006600"/>
            </a:xfrm>
            <a:prstGeom prst="rect">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EC9684"/>
                </a:solidFill>
                <a:latin typeface="Calibri"/>
                <a:sym typeface="Arial"/>
              </a:endParaRPr>
            </a:p>
          </p:txBody>
        </p:sp>
        <p:pic>
          <p:nvPicPr>
            <p:cNvPr id="17" name="Hình ảnh 16">
              <a:extLst>
                <a:ext uri="{FF2B5EF4-FFF2-40B4-BE49-F238E27FC236}">
                  <a16:creationId xmlns:a16="http://schemas.microsoft.com/office/drawing/2014/main" id="{5D40037E-CC95-2F67-6E45-699FE0734F28}"/>
                </a:ext>
              </a:extLst>
            </p:cNvPr>
            <p:cNvPicPr>
              <a:picLocks noChangeAspect="1"/>
            </p:cNvPicPr>
            <p:nvPr/>
          </p:nvPicPr>
          <p:blipFill>
            <a:blip r:embed="rId4"/>
            <a:stretch>
              <a:fillRect/>
            </a:stretch>
          </p:blipFill>
          <p:spPr>
            <a:xfrm>
              <a:off x="2169267" y="18751"/>
              <a:ext cx="5348260" cy="4986192"/>
            </a:xfrm>
            <a:prstGeom prst="rect">
              <a:avLst/>
            </a:prstGeom>
          </p:spPr>
        </p:pic>
      </p:grpSp>
      <p:pic>
        <p:nvPicPr>
          <p:cNvPr id="31" name="Hình ảnh 30" descr="Ảnh có chứa văn bản, cây&#10;&#10;Mô tả được tạo tự động">
            <a:extLst>
              <a:ext uri="{FF2B5EF4-FFF2-40B4-BE49-F238E27FC236}">
                <a16:creationId xmlns:a16="http://schemas.microsoft.com/office/drawing/2014/main" id="{B8D618F5-312B-05C0-B7F9-48490066E6D6}"/>
              </a:ext>
            </a:extLst>
          </p:cNvPr>
          <p:cNvPicPr>
            <a:picLocks noChangeAspect="1"/>
          </p:cNvPicPr>
          <p:nvPr/>
        </p:nvPicPr>
        <p:blipFill rotWithShape="1">
          <a:blip r:embed="rId5">
            <a:extLst>
              <a:ext uri="{BEBA8EAE-BF5A-486C-A8C5-ECC9F3942E4B}">
                <a14:imgProps xmlns:a14="http://schemas.microsoft.com/office/drawing/2010/main">
                  <a14:imgLayer r:embed="rId6">
                    <a14:imgEffect>
                      <a14:colorTemperature colorTemp="4700"/>
                    </a14:imgEffect>
                  </a14:imgLayer>
                </a14:imgProps>
              </a:ext>
            </a:extLst>
          </a:blip>
          <a:srcRect l="52902" b="50000"/>
          <a:stretch/>
        </p:blipFill>
        <p:spPr>
          <a:xfrm>
            <a:off x="9883057" y="5578061"/>
            <a:ext cx="3209940" cy="1916844"/>
          </a:xfrm>
          <a:prstGeom prst="rect">
            <a:avLst/>
          </a:prstGeom>
        </p:spPr>
      </p:pic>
      <p:pic>
        <p:nvPicPr>
          <p:cNvPr id="30" name="Hình ảnh 29" descr="Ảnh có chứa văn bản, cây&#10;&#10;Mô tả được tạo tự động">
            <a:extLst>
              <a:ext uri="{FF2B5EF4-FFF2-40B4-BE49-F238E27FC236}">
                <a16:creationId xmlns:a16="http://schemas.microsoft.com/office/drawing/2014/main" id="{C4D359C6-0556-B0ED-002E-3363AA6A0DBD}"/>
              </a:ext>
            </a:extLst>
          </p:cNvPr>
          <p:cNvPicPr>
            <a:picLocks noChangeAspect="1"/>
          </p:cNvPicPr>
          <p:nvPr/>
        </p:nvPicPr>
        <p:blipFill rotWithShape="1">
          <a:blip r:embed="rId7"/>
          <a:srcRect l="52902" b="50000"/>
          <a:stretch/>
        </p:blipFill>
        <p:spPr>
          <a:xfrm>
            <a:off x="-1669515" y="4828516"/>
            <a:ext cx="4659440" cy="2782425"/>
          </a:xfrm>
          <a:prstGeom prst="rect">
            <a:avLst/>
          </a:prstGeom>
        </p:spPr>
      </p:pic>
      <p:pic>
        <p:nvPicPr>
          <p:cNvPr id="32" name="Hình ảnh 31" descr="Ảnh có chứa văn bản, cây&#10;&#10;Mô tả được tạo tự động">
            <a:extLst>
              <a:ext uri="{FF2B5EF4-FFF2-40B4-BE49-F238E27FC236}">
                <a16:creationId xmlns:a16="http://schemas.microsoft.com/office/drawing/2014/main" id="{79A35B3D-8936-8352-D3BE-0ECC7D249BA7}"/>
              </a:ext>
            </a:extLst>
          </p:cNvPr>
          <p:cNvPicPr>
            <a:picLocks noChangeAspect="1"/>
          </p:cNvPicPr>
          <p:nvPr/>
        </p:nvPicPr>
        <p:blipFill rotWithShape="1">
          <a:blip r:embed="rId7"/>
          <a:srcRect l="52902" b="50000"/>
          <a:stretch/>
        </p:blipFill>
        <p:spPr>
          <a:xfrm>
            <a:off x="636624" y="5274918"/>
            <a:ext cx="4659440" cy="2782425"/>
          </a:xfrm>
          <a:prstGeom prst="rect">
            <a:avLst/>
          </a:prstGeom>
        </p:spPr>
      </p:pic>
      <p:pic>
        <p:nvPicPr>
          <p:cNvPr id="3" name="Picture 2">
            <a:extLst>
              <a:ext uri="{FF2B5EF4-FFF2-40B4-BE49-F238E27FC236}">
                <a16:creationId xmlns:a16="http://schemas.microsoft.com/office/drawing/2014/main" id="{D19872B9-73B3-ECCB-3902-28B52456CAB2}"/>
              </a:ext>
            </a:extLst>
          </p:cNvPr>
          <p:cNvPicPr>
            <a:picLocks noChangeAspect="1"/>
          </p:cNvPicPr>
          <p:nvPr/>
        </p:nvPicPr>
        <p:blipFill>
          <a:blip r:embed="rId8"/>
          <a:stretch>
            <a:fillRect/>
          </a:stretch>
        </p:blipFill>
        <p:spPr>
          <a:xfrm>
            <a:off x="5641451" y="2046637"/>
            <a:ext cx="3036071" cy="3718882"/>
          </a:xfrm>
          <a:prstGeom prst="rect">
            <a:avLst/>
          </a:prstGeom>
        </p:spPr>
      </p:pic>
    </p:spTree>
    <p:extLst>
      <p:ext uri="{BB962C8B-B14F-4D97-AF65-F5344CB8AC3E}">
        <p14:creationId xmlns:p14="http://schemas.microsoft.com/office/powerpoint/2010/main" val="11191788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B3B6E5DE-2550-D450-AAFA-39861A0DFE40}"/>
              </a:ext>
            </a:extLst>
          </p:cNvPr>
          <p:cNvSpPr/>
          <p:nvPr/>
        </p:nvSpPr>
        <p:spPr>
          <a:xfrm>
            <a:off x="276225" y="171451"/>
            <a:ext cx="11591925" cy="64008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9" name="Picture 8">
            <a:extLst>
              <a:ext uri="{FF2B5EF4-FFF2-40B4-BE49-F238E27FC236}">
                <a16:creationId xmlns:a16="http://schemas.microsoft.com/office/drawing/2014/main" id="{D3E908B7-C753-2EBC-4ACE-1AF0E85D0649}"/>
              </a:ext>
            </a:extLst>
          </p:cNvPr>
          <p:cNvPicPr>
            <a:picLocks noChangeAspect="1"/>
          </p:cNvPicPr>
          <p:nvPr/>
        </p:nvPicPr>
        <p:blipFill>
          <a:blip r:embed="rId3"/>
          <a:stretch>
            <a:fillRect/>
          </a:stretch>
        </p:blipFill>
        <p:spPr>
          <a:xfrm>
            <a:off x="9267825" y="3879295"/>
            <a:ext cx="2924175" cy="2978705"/>
          </a:xfrm>
          <a:prstGeom prst="rect">
            <a:avLst/>
          </a:prstGeom>
        </p:spPr>
      </p:pic>
      <p:sp>
        <p:nvSpPr>
          <p:cNvPr id="16" name="TextBox 15">
            <a:extLst>
              <a:ext uri="{FF2B5EF4-FFF2-40B4-BE49-F238E27FC236}">
                <a16:creationId xmlns:a16="http://schemas.microsoft.com/office/drawing/2014/main" id="{4EB9D621-F8A5-F025-EED6-FED64B70B2A8}"/>
              </a:ext>
            </a:extLst>
          </p:cNvPr>
          <p:cNvSpPr txBox="1"/>
          <p:nvPr/>
        </p:nvSpPr>
        <p:spPr>
          <a:xfrm>
            <a:off x="523875" y="581025"/>
            <a:ext cx="10553699" cy="4832092"/>
          </a:xfrm>
          <a:prstGeom prst="rect">
            <a:avLst/>
          </a:prstGeom>
          <a:noFill/>
        </p:spPr>
        <p:txBody>
          <a:bodyPr wrap="square" rtlCol="0">
            <a:spAutoFit/>
          </a:bodyPr>
          <a:lstStyle/>
          <a:p>
            <a:pPr algn="just"/>
            <a:r>
              <a:rPr lang="en-US" sz="2800" b="0" i="0" dirty="0">
                <a:solidFill>
                  <a:srgbClr val="000000"/>
                </a:solidFill>
                <a:effectLst/>
              </a:rPr>
              <a:t>   </a:t>
            </a:r>
            <a:r>
              <a:rPr lang="vi-VN" sz="2800" b="0" i="0" dirty="0">
                <a:solidFill>
                  <a:srgbClr val="000000"/>
                </a:solidFill>
                <a:effectLst/>
              </a:rPr>
              <a:t>Có chú cún sống trong ngôi nhà nhỏ. Từ cổng nhà, cún nhìn thấy dãy phố với những mái tôn cũ kĩ và con đường lầy lội mùa mưa. Từ đầu phố tới cuối phố chỉ vài trăm mét, nhưng cún chưa một lần đi hết dãy phố của mình. Đường vẫn còn lội, mà cún thì quá nhỏ. Mỗi lần chú định ra cổng là người lớn trong nhà lại nhắc: “Cún, vào nhà!".</a:t>
            </a:r>
          </a:p>
          <a:p>
            <a:pPr algn="just"/>
            <a:r>
              <a:rPr lang="en-US" sz="2800" b="0" i="0" dirty="0">
                <a:solidFill>
                  <a:srgbClr val="000000"/>
                </a:solidFill>
                <a:effectLst/>
              </a:rPr>
              <a:t>   </a:t>
            </a:r>
            <a:r>
              <a:rPr lang="vi-VN" sz="2800" b="0" i="0" dirty="0">
                <a:solidFill>
                  <a:srgbClr val="000000"/>
                </a:solidFill>
                <a:effectLst/>
              </a:rPr>
              <a:t>Nằm cuộn tròn trên chiếc chổi rơm đầu hè, cún nghĩ: “Ở cuối dãy phố có gì nhỉ?". Đầu tiên vì tò mò. Rồi tò mò chuyển thành bực mình. Bực đến nỗi, đang nằm yên cún bỗng ngẩng cổ lên sủa:</a:t>
            </a:r>
          </a:p>
          <a:p>
            <a:pPr algn="just"/>
            <a:r>
              <a:rPr lang="en-US" sz="2800" b="0" i="0" dirty="0">
                <a:solidFill>
                  <a:srgbClr val="000000"/>
                </a:solidFill>
                <a:effectLst/>
              </a:rPr>
              <a:t>  </a:t>
            </a:r>
            <a:r>
              <a:rPr lang="vi-VN" sz="2800" b="0" i="0" dirty="0">
                <a:solidFill>
                  <a:srgbClr val="000000"/>
                </a:solidFill>
                <a:effectLst/>
              </a:rPr>
              <a:t>- Ắng! Ắng!...</a:t>
            </a:r>
          </a:p>
          <a:p>
            <a:pPr algn="just"/>
            <a:r>
              <a:rPr lang="en-US" sz="2800" b="0" i="0" dirty="0">
                <a:solidFill>
                  <a:srgbClr val="000000"/>
                </a:solidFill>
                <a:effectLst/>
              </a:rPr>
              <a:t>   </a:t>
            </a:r>
            <a:r>
              <a:rPr lang="vi-VN" sz="2800" b="0" i="0" dirty="0">
                <a:solidFill>
                  <a:srgbClr val="000000"/>
                </a:solidFill>
                <a:effectLst/>
              </a:rPr>
              <a:t>Người lớn tưởng có khách, nhìn ra sân. Sân vắng hoe. Chỉ có chiếc lá mít vừa rụng, quay quay trước mũi cún.</a:t>
            </a:r>
          </a:p>
        </p:txBody>
      </p:sp>
      <p:pic>
        <p:nvPicPr>
          <p:cNvPr id="18" name="Picture 17">
            <a:extLst>
              <a:ext uri="{FF2B5EF4-FFF2-40B4-BE49-F238E27FC236}">
                <a16:creationId xmlns:a16="http://schemas.microsoft.com/office/drawing/2014/main" id="{1C81ED49-83A6-4BD2-74DF-0AAB23B2AE8F}"/>
              </a:ext>
            </a:extLst>
          </p:cNvPr>
          <p:cNvPicPr>
            <a:picLocks noChangeAspect="1"/>
          </p:cNvPicPr>
          <p:nvPr/>
        </p:nvPicPr>
        <p:blipFill>
          <a:blip r:embed="rId4"/>
          <a:stretch>
            <a:fillRect/>
          </a:stretch>
        </p:blipFill>
        <p:spPr>
          <a:xfrm>
            <a:off x="6410325" y="5086349"/>
            <a:ext cx="2876550" cy="1838325"/>
          </a:xfrm>
          <a:prstGeom prst="rect">
            <a:avLst/>
          </a:prstGeom>
        </p:spPr>
      </p:pic>
      <p:pic>
        <p:nvPicPr>
          <p:cNvPr id="20" name="Picture 19">
            <a:extLst>
              <a:ext uri="{FF2B5EF4-FFF2-40B4-BE49-F238E27FC236}">
                <a16:creationId xmlns:a16="http://schemas.microsoft.com/office/drawing/2014/main" id="{AD3EDCE4-9127-9514-5CAD-DB9601CE58E3}"/>
              </a:ext>
            </a:extLst>
          </p:cNvPr>
          <p:cNvPicPr>
            <a:picLocks noChangeAspect="1"/>
          </p:cNvPicPr>
          <p:nvPr/>
        </p:nvPicPr>
        <p:blipFill>
          <a:blip r:embed="rId5"/>
          <a:stretch>
            <a:fillRect/>
          </a:stretch>
        </p:blipFill>
        <p:spPr>
          <a:xfrm>
            <a:off x="4078062" y="175232"/>
            <a:ext cx="3731075" cy="640135"/>
          </a:xfrm>
          <a:prstGeom prst="rect">
            <a:avLst/>
          </a:prstGeom>
        </p:spPr>
      </p:pic>
    </p:spTree>
    <p:extLst>
      <p:ext uri="{BB962C8B-B14F-4D97-AF65-F5344CB8AC3E}">
        <p14:creationId xmlns:p14="http://schemas.microsoft.com/office/powerpoint/2010/main" val="9839489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ppt_x</p:attrName>
                                        </p:attrNameLst>
                                      </p:cBhvr>
                                      <p:tavLst>
                                        <p:tav tm="0">
                                          <p:val>
                                            <p:strVal val="#ppt_x"/>
                                          </p:val>
                                        </p:tav>
                                        <p:tav tm="100000">
                                          <p:val>
                                            <p:strVal val="#ppt_x"/>
                                          </p:val>
                                        </p:tav>
                                      </p:tavLst>
                                    </p:anim>
                                    <p:anim calcmode="lin" valueType="num">
                                      <p:cBhvr>
                                        <p:cTn id="2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B3B6E5DE-2550-D450-AAFA-39861A0DFE40}"/>
              </a:ext>
            </a:extLst>
          </p:cNvPr>
          <p:cNvSpPr/>
          <p:nvPr/>
        </p:nvSpPr>
        <p:spPr>
          <a:xfrm>
            <a:off x="276225" y="171451"/>
            <a:ext cx="11782425" cy="658177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TextBox 15">
            <a:extLst>
              <a:ext uri="{FF2B5EF4-FFF2-40B4-BE49-F238E27FC236}">
                <a16:creationId xmlns:a16="http://schemas.microsoft.com/office/drawing/2014/main" id="{4EB9D621-F8A5-F025-EED6-FED64B70B2A8}"/>
              </a:ext>
            </a:extLst>
          </p:cNvPr>
          <p:cNvSpPr txBox="1"/>
          <p:nvPr/>
        </p:nvSpPr>
        <p:spPr>
          <a:xfrm>
            <a:off x="476250" y="302359"/>
            <a:ext cx="11096625" cy="6555641"/>
          </a:xfrm>
          <a:prstGeom prst="rect">
            <a:avLst/>
          </a:prstGeom>
          <a:noFill/>
        </p:spPr>
        <p:txBody>
          <a:bodyPr wrap="square" rtlCol="0">
            <a:spAutoFit/>
          </a:bodyPr>
          <a:lstStyle/>
          <a:p>
            <a:pPr algn="just"/>
            <a:r>
              <a:rPr lang="en-US" sz="2800" dirty="0"/>
              <a:t>   </a:t>
            </a:r>
            <a:r>
              <a:rPr lang="vi-VN" sz="2800" dirty="0"/>
              <a:t>Một sáng trời đẹp, người nhà mở cổng cho cún ra ngoài. Cún mừng rỡ nhảy xuống sân rồi chạy vụt đi. Con đường trước nhà khô ráo sau trận gió đêm. Chú cứ thế phóng một mạch qua dãy phố yên ắng. Con đường dốc dần lên cao. Khi một cơn gió mát bất chợt ùa đến, cún dừng lại và ngẩng lên nhìn.</a:t>
            </a:r>
          </a:p>
          <a:p>
            <a:pPr algn="just"/>
            <a:r>
              <a:rPr lang="en-US" sz="2800" dirty="0"/>
              <a:t>   </a:t>
            </a:r>
            <a:r>
              <a:rPr lang="vi-VN" sz="2800" dirty="0"/>
              <a:t>Bao nhiêu điều mới lạ mở oà ra trước mắt.</a:t>
            </a:r>
          </a:p>
          <a:p>
            <a:pPr algn="just"/>
            <a:r>
              <a:rPr lang="en-US" sz="2800" dirty="0"/>
              <a:t>   </a:t>
            </a:r>
            <a:r>
              <a:rPr lang="vi-VN" sz="2800" dirty="0"/>
              <a:t>Cuối dãy phố của cún, bên trái là bắt đầu một dãy phố khác. Bên phải là bến sông với con đò đang trôi ra xa bờ. Trước mặt, dọc bờ sông bên kia: làng quê với những bãi bờ, cây cối, nhà cửa.</a:t>
            </a:r>
          </a:p>
          <a:p>
            <a:pPr algn="just"/>
            <a:r>
              <a:rPr lang="en-US" sz="2800" dirty="0"/>
              <a:t>   </a:t>
            </a:r>
            <a:r>
              <a:rPr lang="vi-VN" sz="2800" dirty="0"/>
              <a:t>Cún đứng một mình trên đường, hết nhìn trước mặt lại ngó sang trái, sang phải.</a:t>
            </a:r>
          </a:p>
          <a:p>
            <a:pPr algn="just"/>
            <a:r>
              <a:rPr lang="en-US" sz="2800" dirty="0"/>
              <a:t>   </a:t>
            </a:r>
            <a:r>
              <a:rPr lang="vi-VN" sz="2800" dirty="0"/>
              <a:t>Giờ thì cún hiểu. Phố tiếp phố. Làng tiếp làng. Bến sông này nối dài tới bến sông khác... Cuối con phố của cún là những chân trời mở ra vô tận. Những chân trời đang chờ cún lớn lên từng ngày.</a:t>
            </a:r>
          </a:p>
          <a:p>
            <a:pPr algn="r"/>
            <a:r>
              <a:rPr lang="vi-VN" sz="2800" dirty="0"/>
              <a:t>(Theo Trần Đức Tiến)</a:t>
            </a:r>
          </a:p>
        </p:txBody>
      </p:sp>
    </p:spTree>
    <p:extLst>
      <p:ext uri="{BB962C8B-B14F-4D97-AF65-F5344CB8AC3E}">
        <p14:creationId xmlns:p14="http://schemas.microsoft.com/office/powerpoint/2010/main" val="19720958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B3B6E5DE-2550-D450-AAFA-39861A0DFE40}"/>
              </a:ext>
            </a:extLst>
          </p:cNvPr>
          <p:cNvSpPr/>
          <p:nvPr/>
        </p:nvSpPr>
        <p:spPr>
          <a:xfrm>
            <a:off x="276225" y="171451"/>
            <a:ext cx="11591925" cy="64008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TextBox 4">
            <a:extLst>
              <a:ext uri="{FF2B5EF4-FFF2-40B4-BE49-F238E27FC236}">
                <a16:creationId xmlns:a16="http://schemas.microsoft.com/office/drawing/2014/main" id="{E52CAA20-118B-C4C1-C484-CBB910F8DE55}"/>
              </a:ext>
            </a:extLst>
          </p:cNvPr>
          <p:cNvSpPr txBox="1">
            <a:spLocks noChangeArrowheads="1"/>
          </p:cNvSpPr>
          <p:nvPr/>
        </p:nvSpPr>
        <p:spPr bwMode="auto">
          <a:xfrm>
            <a:off x="831272" y="1136409"/>
            <a:ext cx="11360728" cy="3080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761981" indent="-761981" defTabSz="914377">
              <a:lnSpc>
                <a:spcPct val="150000"/>
              </a:lnSpc>
              <a:spcBef>
                <a:spcPct val="0"/>
              </a:spcBef>
              <a:buFont typeface="Wingdings" panose="05000000000000000000" pitchFamily="2" charset="2"/>
              <a:buChar char="q"/>
            </a:pPr>
            <a:r>
              <a:rPr lang="en-US" altLang="en-US" sz="4800" b="1" dirty="0" err="1">
                <a:solidFill>
                  <a:srgbClr val="C00000"/>
                </a:solidFill>
                <a:cs typeface="Calibri" panose="020F0502020204030204" pitchFamily="34" charset="0"/>
                <a:sym typeface="Arial" panose="020B0604020202020204"/>
              </a:rPr>
              <a:t>Đoạn</a:t>
            </a:r>
            <a:r>
              <a:rPr lang="en-US" altLang="en-US" sz="4800" b="1" dirty="0">
                <a:solidFill>
                  <a:srgbClr val="C00000"/>
                </a:solidFill>
                <a:cs typeface="Calibri" panose="020F0502020204030204" pitchFamily="34" charset="0"/>
                <a:sym typeface="Arial" panose="020B0604020202020204"/>
              </a:rPr>
              <a:t> 1: </a:t>
            </a:r>
            <a:r>
              <a:rPr lang="en-US" altLang="en-US" sz="4800" b="1" dirty="0" err="1">
                <a:solidFill>
                  <a:srgbClr val="C00000"/>
                </a:solidFill>
                <a:cs typeface="Calibri" panose="020F0502020204030204" pitchFamily="34" charset="0"/>
                <a:sym typeface="Arial" panose="020B0604020202020204"/>
              </a:rPr>
              <a:t>Từ</a:t>
            </a:r>
            <a:r>
              <a:rPr lang="en-US" altLang="en-US" sz="4800" b="1" dirty="0">
                <a:solidFill>
                  <a:srgbClr val="C00000"/>
                </a:solidFill>
                <a:cs typeface="Calibri" panose="020F0502020204030204" pitchFamily="34" charset="0"/>
                <a:sym typeface="Arial" panose="020B0604020202020204"/>
              </a:rPr>
              <a:t> </a:t>
            </a:r>
            <a:r>
              <a:rPr lang="en-US" altLang="en-US" sz="4800" b="1" dirty="0" err="1">
                <a:solidFill>
                  <a:srgbClr val="C00000"/>
                </a:solidFill>
                <a:cs typeface="Calibri" panose="020F0502020204030204" pitchFamily="34" charset="0"/>
                <a:sym typeface="Arial" panose="020B0604020202020204"/>
              </a:rPr>
              <a:t>đầu</a:t>
            </a:r>
            <a:r>
              <a:rPr lang="en-US" altLang="en-US" sz="4800" b="1" dirty="0">
                <a:solidFill>
                  <a:srgbClr val="C00000"/>
                </a:solidFill>
                <a:cs typeface="Calibri" panose="020F0502020204030204" pitchFamily="34" charset="0"/>
                <a:sym typeface="Arial" panose="020B0604020202020204"/>
              </a:rPr>
              <a:t> …..</a:t>
            </a:r>
            <a:r>
              <a:rPr lang="en-US" altLang="en-US" sz="4800" b="1" dirty="0" err="1">
                <a:solidFill>
                  <a:srgbClr val="C00000"/>
                </a:solidFill>
                <a:cs typeface="Calibri" panose="020F0502020204030204" pitchFamily="34" charset="0"/>
                <a:sym typeface="Arial" panose="020B0604020202020204"/>
              </a:rPr>
              <a:t>Cún</a:t>
            </a:r>
            <a:r>
              <a:rPr lang="en-US" altLang="en-US" sz="4800" b="1" dirty="0">
                <a:solidFill>
                  <a:srgbClr val="C00000"/>
                </a:solidFill>
                <a:cs typeface="Calibri" panose="020F0502020204030204" pitchFamily="34" charset="0"/>
                <a:sym typeface="Arial" panose="020B0604020202020204"/>
              </a:rPr>
              <a:t>, </a:t>
            </a:r>
            <a:r>
              <a:rPr lang="en-US" altLang="en-US" sz="4800" b="1" dirty="0" err="1">
                <a:solidFill>
                  <a:srgbClr val="C00000"/>
                </a:solidFill>
                <a:cs typeface="Calibri" panose="020F0502020204030204" pitchFamily="34" charset="0"/>
                <a:sym typeface="Arial" panose="020B0604020202020204"/>
              </a:rPr>
              <a:t>vào</a:t>
            </a:r>
            <a:r>
              <a:rPr lang="en-US" altLang="en-US" sz="4800" b="1" dirty="0">
                <a:solidFill>
                  <a:srgbClr val="C00000"/>
                </a:solidFill>
                <a:cs typeface="Calibri" panose="020F0502020204030204" pitchFamily="34" charset="0"/>
                <a:sym typeface="Arial" panose="020B0604020202020204"/>
              </a:rPr>
              <a:t> </a:t>
            </a:r>
            <a:r>
              <a:rPr lang="en-US" altLang="en-US" sz="4800" b="1" dirty="0" err="1">
                <a:solidFill>
                  <a:srgbClr val="C00000"/>
                </a:solidFill>
                <a:cs typeface="Calibri" panose="020F0502020204030204" pitchFamily="34" charset="0"/>
                <a:sym typeface="Arial" panose="020B0604020202020204"/>
              </a:rPr>
              <a:t>nhà</a:t>
            </a:r>
            <a:r>
              <a:rPr lang="en-US" altLang="en-US" sz="4800" b="1" dirty="0">
                <a:solidFill>
                  <a:srgbClr val="C00000"/>
                </a:solidFill>
                <a:cs typeface="Calibri" panose="020F0502020204030204" pitchFamily="34" charset="0"/>
                <a:sym typeface="Arial" panose="020B0604020202020204"/>
              </a:rPr>
              <a:t>!</a:t>
            </a:r>
          </a:p>
          <a:p>
            <a:pPr marL="761981" indent="-761981" defTabSz="1219170">
              <a:buClr>
                <a:srgbClr val="000000"/>
              </a:buClr>
              <a:buFont typeface="Wingdings" panose="05000000000000000000" pitchFamily="2" charset="2"/>
              <a:buChar char="q"/>
            </a:pPr>
            <a:r>
              <a:rPr lang="en-US" altLang="en-US" sz="4800" b="1" dirty="0" err="1">
                <a:solidFill>
                  <a:srgbClr val="0070C0"/>
                </a:solidFill>
                <a:cs typeface="Calibri" panose="020F0502020204030204" pitchFamily="34" charset="0"/>
                <a:sym typeface="Arial" panose="020B0604020202020204"/>
              </a:rPr>
              <a:t>Đoạn</a:t>
            </a:r>
            <a:r>
              <a:rPr lang="en-US" altLang="en-US" sz="4800" b="1" dirty="0">
                <a:solidFill>
                  <a:srgbClr val="0070C0"/>
                </a:solidFill>
                <a:cs typeface="Calibri" panose="020F0502020204030204" pitchFamily="34" charset="0"/>
                <a:sym typeface="Arial" panose="020B0604020202020204"/>
              </a:rPr>
              <a:t> 2: </a:t>
            </a:r>
            <a:r>
              <a:rPr lang="en-US" altLang="en-US" sz="4800" b="1" dirty="0" err="1">
                <a:solidFill>
                  <a:srgbClr val="0070C0"/>
                </a:solidFill>
                <a:cs typeface="Calibri" panose="020F0502020204030204" pitchFamily="34" charset="0"/>
                <a:sym typeface="Arial" panose="020B0604020202020204"/>
              </a:rPr>
              <a:t>Tiếp</a:t>
            </a:r>
            <a:r>
              <a:rPr lang="en-US" altLang="en-US" sz="4800" b="1" dirty="0">
                <a:solidFill>
                  <a:srgbClr val="0070C0"/>
                </a:solidFill>
                <a:cs typeface="Calibri" panose="020F0502020204030204" pitchFamily="34" charset="0"/>
                <a:sym typeface="Arial" panose="020B0604020202020204"/>
              </a:rPr>
              <a:t> </a:t>
            </a:r>
            <a:r>
              <a:rPr lang="en-US" altLang="en-US" sz="4800" b="1" dirty="0" err="1">
                <a:solidFill>
                  <a:srgbClr val="0070C0"/>
                </a:solidFill>
                <a:cs typeface="Calibri" panose="020F0502020204030204" pitchFamily="34" charset="0"/>
                <a:sym typeface="Arial" panose="020B0604020202020204"/>
              </a:rPr>
              <a:t>theo</a:t>
            </a:r>
            <a:r>
              <a:rPr lang="en-US" altLang="en-US" sz="4800" b="1" dirty="0">
                <a:solidFill>
                  <a:srgbClr val="0070C0"/>
                </a:solidFill>
                <a:cs typeface="Calibri" panose="020F0502020204030204" pitchFamily="34" charset="0"/>
                <a:sym typeface="Arial" panose="020B0604020202020204"/>
              </a:rPr>
              <a:t>… </a:t>
            </a:r>
            <a:r>
              <a:rPr lang="vi-VN" sz="4800" b="1" kern="0" dirty="0">
                <a:solidFill>
                  <a:srgbClr val="0070C0"/>
                </a:solidFill>
                <a:cs typeface="Calibri" panose="020F0502020204030204" pitchFamily="34" charset="0"/>
                <a:sym typeface="Arial" panose="020B0604020202020204"/>
              </a:rPr>
              <a:t>đến </a:t>
            </a:r>
            <a:r>
              <a:rPr lang="en-US" sz="4800" b="1" kern="0" dirty="0" err="1">
                <a:solidFill>
                  <a:srgbClr val="0070C0"/>
                </a:solidFill>
                <a:cs typeface="Calibri" panose="020F0502020204030204" pitchFamily="34" charset="0"/>
                <a:sym typeface="Arial" panose="020B0604020202020204"/>
              </a:rPr>
              <a:t>ngẩng</a:t>
            </a:r>
            <a:r>
              <a:rPr lang="en-US" sz="4800" b="1" kern="0" dirty="0">
                <a:solidFill>
                  <a:srgbClr val="0070C0"/>
                </a:solidFill>
                <a:cs typeface="Calibri" panose="020F0502020204030204" pitchFamily="34" charset="0"/>
                <a:sym typeface="Arial" panose="020B0604020202020204"/>
              </a:rPr>
              <a:t> </a:t>
            </a:r>
            <a:r>
              <a:rPr lang="en-US" sz="4800" b="1" kern="0" dirty="0" err="1">
                <a:solidFill>
                  <a:srgbClr val="0070C0"/>
                </a:solidFill>
                <a:cs typeface="Calibri" panose="020F0502020204030204" pitchFamily="34" charset="0"/>
                <a:sym typeface="Arial" panose="020B0604020202020204"/>
              </a:rPr>
              <a:t>lên</a:t>
            </a:r>
            <a:r>
              <a:rPr lang="en-US" sz="4800" b="1" kern="0" dirty="0">
                <a:solidFill>
                  <a:srgbClr val="0070C0"/>
                </a:solidFill>
                <a:cs typeface="Calibri" panose="020F0502020204030204" pitchFamily="34" charset="0"/>
                <a:sym typeface="Arial" panose="020B0604020202020204"/>
              </a:rPr>
              <a:t> </a:t>
            </a:r>
            <a:r>
              <a:rPr lang="en-US" sz="4800" b="1" kern="0" dirty="0" err="1">
                <a:solidFill>
                  <a:srgbClr val="0070C0"/>
                </a:solidFill>
                <a:cs typeface="Calibri" panose="020F0502020204030204" pitchFamily="34" charset="0"/>
                <a:sym typeface="Arial" panose="020B0604020202020204"/>
              </a:rPr>
              <a:t>nhìn</a:t>
            </a:r>
            <a:r>
              <a:rPr lang="en-US" sz="4800" b="1" kern="0" dirty="0">
                <a:solidFill>
                  <a:srgbClr val="0070C0"/>
                </a:solidFill>
                <a:cs typeface="Calibri" panose="020F0502020204030204" pitchFamily="34" charset="0"/>
                <a:sym typeface="Arial" panose="020B0604020202020204"/>
              </a:rPr>
              <a:t>.</a:t>
            </a:r>
          </a:p>
          <a:p>
            <a:pPr marL="761981" indent="-761981" defTabSz="914377">
              <a:lnSpc>
                <a:spcPct val="150000"/>
              </a:lnSpc>
              <a:spcBef>
                <a:spcPct val="0"/>
              </a:spcBef>
              <a:buFont typeface="Wingdings" panose="05000000000000000000" pitchFamily="2" charset="2"/>
              <a:buChar char="q"/>
            </a:pPr>
            <a:r>
              <a:rPr lang="en-US" altLang="en-US" sz="4800" b="1" dirty="0" err="1">
                <a:solidFill>
                  <a:srgbClr val="FFC000">
                    <a:lumMod val="75000"/>
                  </a:srgbClr>
                </a:solidFill>
                <a:cs typeface="Calibri" panose="020F0502020204030204" pitchFamily="34" charset="0"/>
                <a:sym typeface="Arial" panose="020B0604020202020204"/>
              </a:rPr>
              <a:t>Đoạn</a:t>
            </a:r>
            <a:r>
              <a:rPr lang="en-US" altLang="en-US" sz="4800" b="1" dirty="0">
                <a:solidFill>
                  <a:srgbClr val="FFC000">
                    <a:lumMod val="75000"/>
                  </a:srgbClr>
                </a:solidFill>
                <a:cs typeface="Calibri" panose="020F0502020204030204" pitchFamily="34" charset="0"/>
                <a:sym typeface="Arial" panose="020B0604020202020204"/>
              </a:rPr>
              <a:t> 3: </a:t>
            </a:r>
            <a:r>
              <a:rPr lang="en-US" altLang="en-US" sz="4800" b="1" dirty="0" err="1">
                <a:solidFill>
                  <a:srgbClr val="FFC000">
                    <a:lumMod val="75000"/>
                  </a:srgbClr>
                </a:solidFill>
                <a:cs typeface="Calibri" panose="020F0502020204030204" pitchFamily="34" charset="0"/>
                <a:sym typeface="Arial" panose="020B0604020202020204"/>
              </a:rPr>
              <a:t>Còn</a:t>
            </a:r>
            <a:r>
              <a:rPr lang="en-US" altLang="en-US" sz="4800" b="1" dirty="0">
                <a:solidFill>
                  <a:srgbClr val="FFC000">
                    <a:lumMod val="75000"/>
                  </a:srgbClr>
                </a:solidFill>
                <a:cs typeface="Calibri" panose="020F0502020204030204" pitchFamily="34" charset="0"/>
                <a:sym typeface="Arial" panose="020B0604020202020204"/>
              </a:rPr>
              <a:t> </a:t>
            </a:r>
            <a:r>
              <a:rPr lang="en-US" altLang="en-US" sz="4800" b="1" dirty="0" err="1">
                <a:solidFill>
                  <a:srgbClr val="FFC000">
                    <a:lumMod val="75000"/>
                  </a:srgbClr>
                </a:solidFill>
                <a:cs typeface="Calibri" panose="020F0502020204030204" pitchFamily="34" charset="0"/>
                <a:sym typeface="Arial" panose="020B0604020202020204"/>
              </a:rPr>
              <a:t>lại</a:t>
            </a:r>
            <a:endParaRPr lang="en-US" altLang="en-US" sz="4800" b="1" dirty="0">
              <a:solidFill>
                <a:srgbClr val="FFC000">
                  <a:lumMod val="75000"/>
                </a:srgbClr>
              </a:solidFill>
              <a:cs typeface="Calibri" panose="020F0502020204030204" pitchFamily="34" charset="0"/>
              <a:sym typeface="Arial" panose="020B0604020202020204"/>
            </a:endParaRPr>
          </a:p>
        </p:txBody>
      </p:sp>
      <p:sp>
        <p:nvSpPr>
          <p:cNvPr id="6" name="矩形: 圆角 30">
            <a:extLst>
              <a:ext uri="{FF2B5EF4-FFF2-40B4-BE49-F238E27FC236}">
                <a16:creationId xmlns:a16="http://schemas.microsoft.com/office/drawing/2014/main" id="{2571985D-4AFF-6016-32A1-B8DBC4B1A49F}"/>
              </a:ext>
            </a:extLst>
          </p:cNvPr>
          <p:cNvSpPr/>
          <p:nvPr/>
        </p:nvSpPr>
        <p:spPr>
          <a:xfrm>
            <a:off x="4438651" y="85065"/>
            <a:ext cx="4165600" cy="1051344"/>
          </a:xfrm>
          <a:prstGeom prst="roundRect">
            <a:avLst>
              <a:gd name="adj" fmla="val 50000"/>
            </a:avLst>
          </a:prstGeom>
          <a:solidFill>
            <a:srgbClr val="00823B"/>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altLang="zh-CN" sz="5400" b="1">
                <a:solidFill>
                  <a:prstClr val="white"/>
                </a:solidFill>
                <a:latin typeface="UVN Bach Dang Nang" panose="02070803090706020303" pitchFamily="18" charset="0"/>
                <a:ea typeface="字魂27号-布丁体" panose="00000500000000000000" pitchFamily="2" charset="-122"/>
                <a:cs typeface="Arial" panose="020B0604020202020204" pitchFamily="34" charset="0"/>
                <a:sym typeface="Arial" panose="020B0604020202020204"/>
              </a:rPr>
              <a:t>Chia đoạn</a:t>
            </a:r>
            <a:endParaRPr lang="zh-CN" altLang="en-US" sz="5400" b="1" dirty="0">
              <a:solidFill>
                <a:prstClr val="white"/>
              </a:solidFill>
              <a:latin typeface="UVN Bach Dang Nang" panose="02070803090706020303" pitchFamily="18" charset="0"/>
              <a:ea typeface="字魂27号-布丁体" panose="00000500000000000000" pitchFamily="2" charset="-122"/>
              <a:cs typeface="Arial" panose="020B0604020202020204" pitchFamily="34" charset="0"/>
              <a:sym typeface="Arial" panose="020B0604020202020204"/>
            </a:endParaRPr>
          </a:p>
        </p:txBody>
      </p:sp>
    </p:spTree>
    <p:extLst>
      <p:ext uri="{BB962C8B-B14F-4D97-AF65-F5344CB8AC3E}">
        <p14:creationId xmlns:p14="http://schemas.microsoft.com/office/powerpoint/2010/main" val="21203963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AD28B7D-C04B-7A38-EB49-D212EFA46C05}"/>
              </a:ext>
            </a:extLst>
          </p:cNvPr>
          <p:cNvSpPr/>
          <p:nvPr/>
        </p:nvSpPr>
        <p:spPr>
          <a:xfrm>
            <a:off x="595066" y="2514441"/>
            <a:ext cx="10934781" cy="4132465"/>
          </a:xfrm>
          <a:custGeom>
            <a:avLst/>
            <a:gdLst>
              <a:gd name="connsiteX0" fmla="*/ 0 w 10934781"/>
              <a:gd name="connsiteY0" fmla="*/ 688758 h 4132465"/>
              <a:gd name="connsiteX1" fmla="*/ 688758 w 10934781"/>
              <a:gd name="connsiteY1" fmla="*/ 0 h 4132465"/>
              <a:gd name="connsiteX2" fmla="*/ 1275847 w 10934781"/>
              <a:gd name="connsiteY2" fmla="*/ 0 h 4132465"/>
              <a:gd name="connsiteX3" fmla="*/ 2149654 w 10934781"/>
              <a:gd name="connsiteY3" fmla="*/ 0 h 4132465"/>
              <a:gd name="connsiteX4" fmla="*/ 2641171 w 10934781"/>
              <a:gd name="connsiteY4" fmla="*/ 0 h 4132465"/>
              <a:gd name="connsiteX5" fmla="*/ 3228260 w 10934781"/>
              <a:gd name="connsiteY5" fmla="*/ 0 h 4132465"/>
              <a:gd name="connsiteX6" fmla="*/ 3719776 w 10934781"/>
              <a:gd name="connsiteY6" fmla="*/ 0 h 4132465"/>
              <a:gd name="connsiteX7" fmla="*/ 4498011 w 10934781"/>
              <a:gd name="connsiteY7" fmla="*/ 0 h 4132465"/>
              <a:gd name="connsiteX8" fmla="*/ 5276245 w 10934781"/>
              <a:gd name="connsiteY8" fmla="*/ 0 h 4132465"/>
              <a:gd name="connsiteX9" fmla="*/ 6054480 w 10934781"/>
              <a:gd name="connsiteY9" fmla="*/ 0 h 4132465"/>
              <a:gd name="connsiteX10" fmla="*/ 6450423 w 10934781"/>
              <a:gd name="connsiteY10" fmla="*/ 0 h 4132465"/>
              <a:gd name="connsiteX11" fmla="*/ 6846367 w 10934781"/>
              <a:gd name="connsiteY11" fmla="*/ 0 h 4132465"/>
              <a:gd name="connsiteX12" fmla="*/ 7529029 w 10934781"/>
              <a:gd name="connsiteY12" fmla="*/ 0 h 4132465"/>
              <a:gd name="connsiteX13" fmla="*/ 8307264 w 10934781"/>
              <a:gd name="connsiteY13" fmla="*/ 0 h 4132465"/>
              <a:gd name="connsiteX14" fmla="*/ 8703207 w 10934781"/>
              <a:gd name="connsiteY14" fmla="*/ 0 h 4132465"/>
              <a:gd name="connsiteX15" fmla="*/ 9577014 w 10934781"/>
              <a:gd name="connsiteY15" fmla="*/ 0 h 4132465"/>
              <a:gd name="connsiteX16" fmla="*/ 10246023 w 10934781"/>
              <a:gd name="connsiteY16" fmla="*/ 0 h 4132465"/>
              <a:gd name="connsiteX17" fmla="*/ 10934781 w 10934781"/>
              <a:gd name="connsiteY17" fmla="*/ 688758 h 4132465"/>
              <a:gd name="connsiteX18" fmla="*/ 10934781 w 10934781"/>
              <a:gd name="connsiteY18" fmla="*/ 1294847 h 4132465"/>
              <a:gd name="connsiteX19" fmla="*/ 10934781 w 10934781"/>
              <a:gd name="connsiteY19" fmla="*/ 2038683 h 4132465"/>
              <a:gd name="connsiteX20" fmla="*/ 10934781 w 10934781"/>
              <a:gd name="connsiteY20" fmla="*/ 2782519 h 4132465"/>
              <a:gd name="connsiteX21" fmla="*/ 10934781 w 10934781"/>
              <a:gd name="connsiteY21" fmla="*/ 3443707 h 4132465"/>
              <a:gd name="connsiteX22" fmla="*/ 10246023 w 10934781"/>
              <a:gd name="connsiteY22" fmla="*/ 4132465 h 4132465"/>
              <a:gd name="connsiteX23" fmla="*/ 9850079 w 10934781"/>
              <a:gd name="connsiteY23" fmla="*/ 4132465 h 4132465"/>
              <a:gd name="connsiteX24" fmla="*/ 9454135 w 10934781"/>
              <a:gd name="connsiteY24" fmla="*/ 4132465 h 4132465"/>
              <a:gd name="connsiteX25" fmla="*/ 9058191 w 10934781"/>
              <a:gd name="connsiteY25" fmla="*/ 4132465 h 4132465"/>
              <a:gd name="connsiteX26" fmla="*/ 8279957 w 10934781"/>
              <a:gd name="connsiteY26" fmla="*/ 4132465 h 4132465"/>
              <a:gd name="connsiteX27" fmla="*/ 7788441 w 10934781"/>
              <a:gd name="connsiteY27" fmla="*/ 4132465 h 4132465"/>
              <a:gd name="connsiteX28" fmla="*/ 7201351 w 10934781"/>
              <a:gd name="connsiteY28" fmla="*/ 4132465 h 4132465"/>
              <a:gd name="connsiteX29" fmla="*/ 6518690 w 10934781"/>
              <a:gd name="connsiteY29" fmla="*/ 4132465 h 4132465"/>
              <a:gd name="connsiteX30" fmla="*/ 6027173 w 10934781"/>
              <a:gd name="connsiteY30" fmla="*/ 4132465 h 4132465"/>
              <a:gd name="connsiteX31" fmla="*/ 5535657 w 10934781"/>
              <a:gd name="connsiteY31" fmla="*/ 4132465 h 4132465"/>
              <a:gd name="connsiteX32" fmla="*/ 5139713 w 10934781"/>
              <a:gd name="connsiteY32" fmla="*/ 4132465 h 4132465"/>
              <a:gd name="connsiteX33" fmla="*/ 4552624 w 10934781"/>
              <a:gd name="connsiteY33" fmla="*/ 4132465 h 4132465"/>
              <a:gd name="connsiteX34" fmla="*/ 3774389 w 10934781"/>
              <a:gd name="connsiteY34" fmla="*/ 4132465 h 4132465"/>
              <a:gd name="connsiteX35" fmla="*/ 3091727 w 10934781"/>
              <a:gd name="connsiteY35" fmla="*/ 4132465 h 4132465"/>
              <a:gd name="connsiteX36" fmla="*/ 2600211 w 10934781"/>
              <a:gd name="connsiteY36" fmla="*/ 4132465 h 4132465"/>
              <a:gd name="connsiteX37" fmla="*/ 2204267 w 10934781"/>
              <a:gd name="connsiteY37" fmla="*/ 4132465 h 4132465"/>
              <a:gd name="connsiteX38" fmla="*/ 1330460 w 10934781"/>
              <a:gd name="connsiteY38" fmla="*/ 4132465 h 4132465"/>
              <a:gd name="connsiteX39" fmla="*/ 688758 w 10934781"/>
              <a:gd name="connsiteY39" fmla="*/ 4132465 h 4132465"/>
              <a:gd name="connsiteX40" fmla="*/ 0 w 10934781"/>
              <a:gd name="connsiteY40" fmla="*/ 3443707 h 4132465"/>
              <a:gd name="connsiteX41" fmla="*/ 0 w 10934781"/>
              <a:gd name="connsiteY41" fmla="*/ 2782519 h 4132465"/>
              <a:gd name="connsiteX42" fmla="*/ 0 w 10934781"/>
              <a:gd name="connsiteY42" fmla="*/ 2066233 h 4132465"/>
              <a:gd name="connsiteX43" fmla="*/ 0 w 10934781"/>
              <a:gd name="connsiteY43" fmla="*/ 1432594 h 4132465"/>
              <a:gd name="connsiteX44" fmla="*/ 0 w 10934781"/>
              <a:gd name="connsiteY44" fmla="*/ 688758 h 413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934781" h="4132465" fill="none" extrusionOk="0">
                <a:moveTo>
                  <a:pt x="0" y="688758"/>
                </a:moveTo>
                <a:cubicBezTo>
                  <a:pt x="-1115" y="290916"/>
                  <a:pt x="295300" y="-5709"/>
                  <a:pt x="688758" y="0"/>
                </a:cubicBezTo>
                <a:cubicBezTo>
                  <a:pt x="849578" y="7944"/>
                  <a:pt x="1102182" y="2684"/>
                  <a:pt x="1275847" y="0"/>
                </a:cubicBezTo>
                <a:cubicBezTo>
                  <a:pt x="1449512" y="-2684"/>
                  <a:pt x="1972959" y="-17845"/>
                  <a:pt x="2149654" y="0"/>
                </a:cubicBezTo>
                <a:cubicBezTo>
                  <a:pt x="2326349" y="17845"/>
                  <a:pt x="2473871" y="-17869"/>
                  <a:pt x="2641171" y="0"/>
                </a:cubicBezTo>
                <a:cubicBezTo>
                  <a:pt x="2808471" y="17869"/>
                  <a:pt x="3006403" y="-5862"/>
                  <a:pt x="3228260" y="0"/>
                </a:cubicBezTo>
                <a:cubicBezTo>
                  <a:pt x="3450117" y="5862"/>
                  <a:pt x="3603011" y="20475"/>
                  <a:pt x="3719776" y="0"/>
                </a:cubicBezTo>
                <a:cubicBezTo>
                  <a:pt x="3836541" y="-20475"/>
                  <a:pt x="4191547" y="-18233"/>
                  <a:pt x="4498011" y="0"/>
                </a:cubicBezTo>
                <a:cubicBezTo>
                  <a:pt x="4804475" y="18233"/>
                  <a:pt x="5116709" y="14855"/>
                  <a:pt x="5276245" y="0"/>
                </a:cubicBezTo>
                <a:cubicBezTo>
                  <a:pt x="5435781" y="-14855"/>
                  <a:pt x="5792360" y="-11350"/>
                  <a:pt x="6054480" y="0"/>
                </a:cubicBezTo>
                <a:cubicBezTo>
                  <a:pt x="6316600" y="11350"/>
                  <a:pt x="6271830" y="-1214"/>
                  <a:pt x="6450423" y="0"/>
                </a:cubicBezTo>
                <a:cubicBezTo>
                  <a:pt x="6629016" y="1214"/>
                  <a:pt x="6655262" y="7647"/>
                  <a:pt x="6846367" y="0"/>
                </a:cubicBezTo>
                <a:cubicBezTo>
                  <a:pt x="7037472" y="-7647"/>
                  <a:pt x="7208630" y="-830"/>
                  <a:pt x="7529029" y="0"/>
                </a:cubicBezTo>
                <a:cubicBezTo>
                  <a:pt x="7849428" y="830"/>
                  <a:pt x="7935011" y="-26544"/>
                  <a:pt x="8307264" y="0"/>
                </a:cubicBezTo>
                <a:cubicBezTo>
                  <a:pt x="8679517" y="26544"/>
                  <a:pt x="8612723" y="3799"/>
                  <a:pt x="8703207" y="0"/>
                </a:cubicBezTo>
                <a:cubicBezTo>
                  <a:pt x="8793691" y="-3799"/>
                  <a:pt x="9388313" y="39672"/>
                  <a:pt x="9577014" y="0"/>
                </a:cubicBezTo>
                <a:cubicBezTo>
                  <a:pt x="9765715" y="-39672"/>
                  <a:pt x="9924991" y="-27467"/>
                  <a:pt x="10246023" y="0"/>
                </a:cubicBezTo>
                <a:cubicBezTo>
                  <a:pt x="10616429" y="19740"/>
                  <a:pt x="10955649" y="293625"/>
                  <a:pt x="10934781" y="688758"/>
                </a:cubicBezTo>
                <a:cubicBezTo>
                  <a:pt x="10914638" y="867178"/>
                  <a:pt x="10944758" y="1159901"/>
                  <a:pt x="10934781" y="1294847"/>
                </a:cubicBezTo>
                <a:cubicBezTo>
                  <a:pt x="10924804" y="1429793"/>
                  <a:pt x="10948355" y="1667742"/>
                  <a:pt x="10934781" y="2038683"/>
                </a:cubicBezTo>
                <a:cubicBezTo>
                  <a:pt x="10921207" y="2409624"/>
                  <a:pt x="10955765" y="2523476"/>
                  <a:pt x="10934781" y="2782519"/>
                </a:cubicBezTo>
                <a:cubicBezTo>
                  <a:pt x="10913797" y="3041562"/>
                  <a:pt x="10924611" y="3163155"/>
                  <a:pt x="10934781" y="3443707"/>
                </a:cubicBezTo>
                <a:cubicBezTo>
                  <a:pt x="10947626" y="3912930"/>
                  <a:pt x="10638292" y="4134364"/>
                  <a:pt x="10246023" y="4132465"/>
                </a:cubicBezTo>
                <a:cubicBezTo>
                  <a:pt x="10116159" y="4152245"/>
                  <a:pt x="10012479" y="4150780"/>
                  <a:pt x="9850079" y="4132465"/>
                </a:cubicBezTo>
                <a:cubicBezTo>
                  <a:pt x="9687679" y="4114150"/>
                  <a:pt x="9612793" y="4129102"/>
                  <a:pt x="9454135" y="4132465"/>
                </a:cubicBezTo>
                <a:cubicBezTo>
                  <a:pt x="9295477" y="4135828"/>
                  <a:pt x="9234171" y="4149406"/>
                  <a:pt x="9058191" y="4132465"/>
                </a:cubicBezTo>
                <a:cubicBezTo>
                  <a:pt x="8882211" y="4115524"/>
                  <a:pt x="8489829" y="4135818"/>
                  <a:pt x="8279957" y="4132465"/>
                </a:cubicBezTo>
                <a:cubicBezTo>
                  <a:pt x="8070085" y="4129112"/>
                  <a:pt x="8026721" y="4113508"/>
                  <a:pt x="7788441" y="4132465"/>
                </a:cubicBezTo>
                <a:cubicBezTo>
                  <a:pt x="7550161" y="4151422"/>
                  <a:pt x="7334921" y="4126268"/>
                  <a:pt x="7201351" y="4132465"/>
                </a:cubicBezTo>
                <a:cubicBezTo>
                  <a:pt x="7067781" y="4138663"/>
                  <a:pt x="6744874" y="4137191"/>
                  <a:pt x="6518690" y="4132465"/>
                </a:cubicBezTo>
                <a:cubicBezTo>
                  <a:pt x="6292506" y="4127739"/>
                  <a:pt x="6168892" y="4144658"/>
                  <a:pt x="6027173" y="4132465"/>
                </a:cubicBezTo>
                <a:cubicBezTo>
                  <a:pt x="5885454" y="4120272"/>
                  <a:pt x="5732423" y="4143281"/>
                  <a:pt x="5535657" y="4132465"/>
                </a:cubicBezTo>
                <a:cubicBezTo>
                  <a:pt x="5338891" y="4121649"/>
                  <a:pt x="5219672" y="4152002"/>
                  <a:pt x="5139713" y="4132465"/>
                </a:cubicBezTo>
                <a:cubicBezTo>
                  <a:pt x="5059754" y="4112928"/>
                  <a:pt x="4792253" y="4114001"/>
                  <a:pt x="4552624" y="4132465"/>
                </a:cubicBezTo>
                <a:cubicBezTo>
                  <a:pt x="4312995" y="4150929"/>
                  <a:pt x="4011601" y="4131108"/>
                  <a:pt x="3774389" y="4132465"/>
                </a:cubicBezTo>
                <a:cubicBezTo>
                  <a:pt x="3537177" y="4133822"/>
                  <a:pt x="3275238" y="4108540"/>
                  <a:pt x="3091727" y="4132465"/>
                </a:cubicBezTo>
                <a:cubicBezTo>
                  <a:pt x="2908216" y="4156390"/>
                  <a:pt x="2702232" y="4119476"/>
                  <a:pt x="2600211" y="4132465"/>
                </a:cubicBezTo>
                <a:cubicBezTo>
                  <a:pt x="2498190" y="4145454"/>
                  <a:pt x="2306929" y="4147625"/>
                  <a:pt x="2204267" y="4132465"/>
                </a:cubicBezTo>
                <a:cubicBezTo>
                  <a:pt x="2101605" y="4117305"/>
                  <a:pt x="1715646" y="4117566"/>
                  <a:pt x="1330460" y="4132465"/>
                </a:cubicBezTo>
                <a:cubicBezTo>
                  <a:pt x="945274" y="4147364"/>
                  <a:pt x="955323" y="4111609"/>
                  <a:pt x="688758" y="4132465"/>
                </a:cubicBezTo>
                <a:cubicBezTo>
                  <a:pt x="385682" y="4130632"/>
                  <a:pt x="43430" y="3772076"/>
                  <a:pt x="0" y="3443707"/>
                </a:cubicBezTo>
                <a:cubicBezTo>
                  <a:pt x="14993" y="3264084"/>
                  <a:pt x="5433" y="3005723"/>
                  <a:pt x="0" y="2782519"/>
                </a:cubicBezTo>
                <a:cubicBezTo>
                  <a:pt x="-5433" y="2559315"/>
                  <a:pt x="27560" y="2270679"/>
                  <a:pt x="0" y="2066233"/>
                </a:cubicBezTo>
                <a:cubicBezTo>
                  <a:pt x="-27560" y="1861787"/>
                  <a:pt x="19220" y="1706363"/>
                  <a:pt x="0" y="1432594"/>
                </a:cubicBezTo>
                <a:cubicBezTo>
                  <a:pt x="-19220" y="1158825"/>
                  <a:pt x="31846" y="997470"/>
                  <a:pt x="0" y="688758"/>
                </a:cubicBezTo>
                <a:close/>
              </a:path>
              <a:path w="10934781" h="4132465" stroke="0" extrusionOk="0">
                <a:moveTo>
                  <a:pt x="0" y="688758"/>
                </a:moveTo>
                <a:cubicBezTo>
                  <a:pt x="-67725" y="279009"/>
                  <a:pt x="311054" y="68866"/>
                  <a:pt x="688758" y="0"/>
                </a:cubicBezTo>
                <a:cubicBezTo>
                  <a:pt x="853609" y="23422"/>
                  <a:pt x="1127156" y="2212"/>
                  <a:pt x="1275847" y="0"/>
                </a:cubicBezTo>
                <a:cubicBezTo>
                  <a:pt x="1424538" y="-2212"/>
                  <a:pt x="1672522" y="-9105"/>
                  <a:pt x="2054082" y="0"/>
                </a:cubicBezTo>
                <a:cubicBezTo>
                  <a:pt x="2435642" y="9105"/>
                  <a:pt x="2344735" y="-981"/>
                  <a:pt x="2450025" y="0"/>
                </a:cubicBezTo>
                <a:cubicBezTo>
                  <a:pt x="2555315" y="981"/>
                  <a:pt x="2991656" y="38760"/>
                  <a:pt x="3228260" y="0"/>
                </a:cubicBezTo>
                <a:cubicBezTo>
                  <a:pt x="3464865" y="-38760"/>
                  <a:pt x="3427934" y="-13856"/>
                  <a:pt x="3624204" y="0"/>
                </a:cubicBezTo>
                <a:cubicBezTo>
                  <a:pt x="3820474" y="13856"/>
                  <a:pt x="4082941" y="22725"/>
                  <a:pt x="4402438" y="0"/>
                </a:cubicBezTo>
                <a:cubicBezTo>
                  <a:pt x="4721935" y="-22725"/>
                  <a:pt x="4947120" y="-18517"/>
                  <a:pt x="5085100" y="0"/>
                </a:cubicBezTo>
                <a:cubicBezTo>
                  <a:pt x="5223080" y="18517"/>
                  <a:pt x="5554371" y="-12439"/>
                  <a:pt x="5672189" y="0"/>
                </a:cubicBezTo>
                <a:cubicBezTo>
                  <a:pt x="5790007" y="12439"/>
                  <a:pt x="6016560" y="23029"/>
                  <a:pt x="6354851" y="0"/>
                </a:cubicBezTo>
                <a:cubicBezTo>
                  <a:pt x="6693142" y="-23029"/>
                  <a:pt x="6897344" y="804"/>
                  <a:pt x="7133085" y="0"/>
                </a:cubicBezTo>
                <a:cubicBezTo>
                  <a:pt x="7368826" y="-804"/>
                  <a:pt x="7610968" y="24040"/>
                  <a:pt x="7815747" y="0"/>
                </a:cubicBezTo>
                <a:cubicBezTo>
                  <a:pt x="8020526" y="-24040"/>
                  <a:pt x="8070710" y="-11132"/>
                  <a:pt x="8307264" y="0"/>
                </a:cubicBezTo>
                <a:cubicBezTo>
                  <a:pt x="8543818" y="11132"/>
                  <a:pt x="8697235" y="-14180"/>
                  <a:pt x="8798780" y="0"/>
                </a:cubicBezTo>
                <a:cubicBezTo>
                  <a:pt x="8900325" y="14180"/>
                  <a:pt x="9157743" y="-17704"/>
                  <a:pt x="9290296" y="0"/>
                </a:cubicBezTo>
                <a:cubicBezTo>
                  <a:pt x="9422849" y="17704"/>
                  <a:pt x="9988409" y="-1902"/>
                  <a:pt x="10246023" y="0"/>
                </a:cubicBezTo>
                <a:cubicBezTo>
                  <a:pt x="10667195" y="76009"/>
                  <a:pt x="10901067" y="370255"/>
                  <a:pt x="10934781" y="688758"/>
                </a:cubicBezTo>
                <a:cubicBezTo>
                  <a:pt x="10910171" y="882017"/>
                  <a:pt x="10924962" y="1169243"/>
                  <a:pt x="10934781" y="1405045"/>
                </a:cubicBezTo>
                <a:cubicBezTo>
                  <a:pt x="10944600" y="1640847"/>
                  <a:pt x="10910914" y="1895543"/>
                  <a:pt x="10934781" y="2066233"/>
                </a:cubicBezTo>
                <a:cubicBezTo>
                  <a:pt x="10958648" y="2236923"/>
                  <a:pt x="10906818" y="2556732"/>
                  <a:pt x="10934781" y="2754970"/>
                </a:cubicBezTo>
                <a:cubicBezTo>
                  <a:pt x="10962744" y="2953208"/>
                  <a:pt x="10950640" y="3179153"/>
                  <a:pt x="10934781" y="3443707"/>
                </a:cubicBezTo>
                <a:cubicBezTo>
                  <a:pt x="10892945" y="3859512"/>
                  <a:pt x="10638486" y="4147278"/>
                  <a:pt x="10246023" y="4132465"/>
                </a:cubicBezTo>
                <a:cubicBezTo>
                  <a:pt x="10067867" y="4151802"/>
                  <a:pt x="9784698" y="4114796"/>
                  <a:pt x="9563361" y="4132465"/>
                </a:cubicBezTo>
                <a:cubicBezTo>
                  <a:pt x="9342024" y="4150134"/>
                  <a:pt x="9284672" y="4151232"/>
                  <a:pt x="9071845" y="4132465"/>
                </a:cubicBezTo>
                <a:cubicBezTo>
                  <a:pt x="8859018" y="4113698"/>
                  <a:pt x="8684471" y="4118971"/>
                  <a:pt x="8484756" y="4132465"/>
                </a:cubicBezTo>
                <a:cubicBezTo>
                  <a:pt x="8285041" y="4145959"/>
                  <a:pt x="8119360" y="4113712"/>
                  <a:pt x="7897666" y="4132465"/>
                </a:cubicBezTo>
                <a:cubicBezTo>
                  <a:pt x="7675972" y="4151219"/>
                  <a:pt x="7666445" y="4136417"/>
                  <a:pt x="7501723" y="4132465"/>
                </a:cubicBezTo>
                <a:cubicBezTo>
                  <a:pt x="7337001" y="4128513"/>
                  <a:pt x="7249817" y="4142440"/>
                  <a:pt x="7105779" y="4132465"/>
                </a:cubicBezTo>
                <a:cubicBezTo>
                  <a:pt x="6961741" y="4122490"/>
                  <a:pt x="6887138" y="4112896"/>
                  <a:pt x="6709835" y="4132465"/>
                </a:cubicBezTo>
                <a:cubicBezTo>
                  <a:pt x="6532532" y="4152034"/>
                  <a:pt x="6365838" y="4147008"/>
                  <a:pt x="6122746" y="4132465"/>
                </a:cubicBezTo>
                <a:cubicBezTo>
                  <a:pt x="5879654" y="4117922"/>
                  <a:pt x="5669469" y="4127988"/>
                  <a:pt x="5440084" y="4132465"/>
                </a:cubicBezTo>
                <a:cubicBezTo>
                  <a:pt x="5210699" y="4136942"/>
                  <a:pt x="4855049" y="4094530"/>
                  <a:pt x="4566277" y="4132465"/>
                </a:cubicBezTo>
                <a:cubicBezTo>
                  <a:pt x="4277505" y="4170400"/>
                  <a:pt x="4134468" y="4148324"/>
                  <a:pt x="3883615" y="4132465"/>
                </a:cubicBezTo>
                <a:cubicBezTo>
                  <a:pt x="3632762" y="4116606"/>
                  <a:pt x="3599589" y="4147769"/>
                  <a:pt x="3487671" y="4132465"/>
                </a:cubicBezTo>
                <a:cubicBezTo>
                  <a:pt x="3375753" y="4117161"/>
                  <a:pt x="2964844" y="4101286"/>
                  <a:pt x="2709437" y="4132465"/>
                </a:cubicBezTo>
                <a:cubicBezTo>
                  <a:pt x="2454030" y="4163644"/>
                  <a:pt x="2405400" y="4128001"/>
                  <a:pt x="2217920" y="4132465"/>
                </a:cubicBezTo>
                <a:cubicBezTo>
                  <a:pt x="2030440" y="4136929"/>
                  <a:pt x="1653731" y="4128368"/>
                  <a:pt x="1439686" y="4132465"/>
                </a:cubicBezTo>
                <a:cubicBezTo>
                  <a:pt x="1225641" y="4136562"/>
                  <a:pt x="1023488" y="4152698"/>
                  <a:pt x="688758" y="4132465"/>
                </a:cubicBezTo>
                <a:cubicBezTo>
                  <a:pt x="262182" y="4132162"/>
                  <a:pt x="-69195" y="3759383"/>
                  <a:pt x="0" y="3443707"/>
                </a:cubicBezTo>
                <a:cubicBezTo>
                  <a:pt x="19183" y="3169431"/>
                  <a:pt x="15886" y="2997453"/>
                  <a:pt x="0" y="2837618"/>
                </a:cubicBezTo>
                <a:cubicBezTo>
                  <a:pt x="-15886" y="2677783"/>
                  <a:pt x="-6550" y="2293667"/>
                  <a:pt x="0" y="2121331"/>
                </a:cubicBezTo>
                <a:cubicBezTo>
                  <a:pt x="6550" y="1948995"/>
                  <a:pt x="24316" y="1706609"/>
                  <a:pt x="0" y="1460144"/>
                </a:cubicBezTo>
                <a:cubicBezTo>
                  <a:pt x="-24316" y="1213679"/>
                  <a:pt x="16184" y="928043"/>
                  <a:pt x="0" y="688758"/>
                </a:cubicBezTo>
                <a:close/>
              </a:path>
            </a:pathLst>
          </a:custGeom>
          <a:solidFill>
            <a:srgbClr val="FFFFCC"/>
          </a:solidFill>
          <a:ln w="38100">
            <a:solidFill>
              <a:srgbClr val="7030A0"/>
            </a:solidFill>
            <a:extLst>
              <a:ext uri="{C807C97D-BFC1-408E-A445-0C87EB9F89A2}">
                <ask:lineSketchStyleProps xmlns:ask="http://schemas.microsoft.com/office/drawing/2018/sketchyshapes" sd="1889513005">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defTabSz="914377"/>
            <a:r>
              <a:rPr lang="vi-VN" sz="3600" dirty="0">
                <a:solidFill>
                  <a:prstClr val="black"/>
                </a:solidFill>
              </a:rPr>
              <a:t> Có chú cún sống trong ngôi nhà nhỏ. Từ cổng nhà, cún nhìn thấy dãy phố với những mái tôn cũ kĩ và con đường lầy lội mùa mưa. Từ đầu phố tới cuối phố chỉ vài trăm mét, nhưng cún chưa một lần đi hết dãy phố của mình. Đường vẫn còn lội, mà cún thì quá nhỏ. Mỗi lần chú định ra cổng là người lớn trong nhà lại nhắc: “Cún, vào nhà!".</a:t>
            </a:r>
            <a:endParaRPr kumimoji="0" lang="en-US" sz="3600" b="0" i="0" u="none" strike="noStrike" kern="1200" cap="none" spc="0" normalizeH="0" baseline="0" noProof="0" dirty="0">
              <a:ln>
                <a:noFill/>
              </a:ln>
              <a:solidFill>
                <a:prstClr val="black"/>
              </a:solidFill>
              <a:effectLst/>
              <a:uLnTx/>
              <a:uFillTx/>
              <a:latin typeface="Calibri" panose="020F0502020204030204"/>
            </a:endParaRPr>
          </a:p>
        </p:txBody>
      </p:sp>
      <p:sp>
        <p:nvSpPr>
          <p:cNvPr id="9" name="Rectangle: Diagonal Corners Rounded 8">
            <a:extLst>
              <a:ext uri="{FF2B5EF4-FFF2-40B4-BE49-F238E27FC236}">
                <a16:creationId xmlns:a16="http://schemas.microsoft.com/office/drawing/2014/main" id="{D0B16871-BA67-F7A6-6992-197F091BD309}"/>
              </a:ext>
            </a:extLst>
          </p:cNvPr>
          <p:cNvSpPr/>
          <p:nvPr/>
        </p:nvSpPr>
        <p:spPr>
          <a:xfrm>
            <a:off x="2294573" y="1359900"/>
            <a:ext cx="2960915" cy="826405"/>
          </a:xfrm>
          <a:custGeom>
            <a:avLst/>
            <a:gdLst>
              <a:gd name="connsiteX0" fmla="*/ 137737 w 2960915"/>
              <a:gd name="connsiteY0" fmla="*/ 0 h 826405"/>
              <a:gd name="connsiteX1" fmla="*/ 617677 w 2960915"/>
              <a:gd name="connsiteY1" fmla="*/ 0 h 826405"/>
              <a:gd name="connsiteX2" fmla="*/ 1154081 w 2960915"/>
              <a:gd name="connsiteY2" fmla="*/ 0 h 826405"/>
              <a:gd name="connsiteX3" fmla="*/ 1746948 w 2960915"/>
              <a:gd name="connsiteY3" fmla="*/ 0 h 826405"/>
              <a:gd name="connsiteX4" fmla="*/ 2368048 w 2960915"/>
              <a:gd name="connsiteY4" fmla="*/ 0 h 826405"/>
              <a:gd name="connsiteX5" fmla="*/ 2960915 w 2960915"/>
              <a:gd name="connsiteY5" fmla="*/ 0 h 826405"/>
              <a:gd name="connsiteX6" fmla="*/ 2960915 w 2960915"/>
              <a:gd name="connsiteY6" fmla="*/ 0 h 826405"/>
              <a:gd name="connsiteX7" fmla="*/ 2960915 w 2960915"/>
              <a:gd name="connsiteY7" fmla="*/ 688668 h 826405"/>
              <a:gd name="connsiteX8" fmla="*/ 2823178 w 2960915"/>
              <a:gd name="connsiteY8" fmla="*/ 826405 h 826405"/>
              <a:gd name="connsiteX9" fmla="*/ 2286774 w 2960915"/>
              <a:gd name="connsiteY9" fmla="*/ 826405 h 826405"/>
              <a:gd name="connsiteX10" fmla="*/ 1665675 w 2960915"/>
              <a:gd name="connsiteY10" fmla="*/ 826405 h 826405"/>
              <a:gd name="connsiteX11" fmla="*/ 1157503 w 2960915"/>
              <a:gd name="connsiteY11" fmla="*/ 826405 h 826405"/>
              <a:gd name="connsiteX12" fmla="*/ 677563 w 2960915"/>
              <a:gd name="connsiteY12" fmla="*/ 826405 h 826405"/>
              <a:gd name="connsiteX13" fmla="*/ 0 w 2960915"/>
              <a:gd name="connsiteY13" fmla="*/ 826405 h 826405"/>
              <a:gd name="connsiteX14" fmla="*/ 0 w 2960915"/>
              <a:gd name="connsiteY14" fmla="*/ 826405 h 826405"/>
              <a:gd name="connsiteX15" fmla="*/ 0 w 2960915"/>
              <a:gd name="connsiteY15" fmla="*/ 137737 h 826405"/>
              <a:gd name="connsiteX16" fmla="*/ 137737 w 2960915"/>
              <a:gd name="connsiteY16" fmla="*/ 0 h 82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60915" h="826405" fill="none" extrusionOk="0">
                <a:moveTo>
                  <a:pt x="137737" y="0"/>
                </a:moveTo>
                <a:cubicBezTo>
                  <a:pt x="245128" y="-11855"/>
                  <a:pt x="514383" y="-17367"/>
                  <a:pt x="617677" y="0"/>
                </a:cubicBezTo>
                <a:cubicBezTo>
                  <a:pt x="720971" y="17367"/>
                  <a:pt x="886238" y="8103"/>
                  <a:pt x="1154081" y="0"/>
                </a:cubicBezTo>
                <a:cubicBezTo>
                  <a:pt x="1421924" y="-8103"/>
                  <a:pt x="1540740" y="-21542"/>
                  <a:pt x="1746948" y="0"/>
                </a:cubicBezTo>
                <a:cubicBezTo>
                  <a:pt x="1953156" y="21542"/>
                  <a:pt x="2137566" y="26580"/>
                  <a:pt x="2368048" y="0"/>
                </a:cubicBezTo>
                <a:cubicBezTo>
                  <a:pt x="2598530" y="-26580"/>
                  <a:pt x="2746166" y="2810"/>
                  <a:pt x="2960915" y="0"/>
                </a:cubicBezTo>
                <a:lnTo>
                  <a:pt x="2960915" y="0"/>
                </a:lnTo>
                <a:cubicBezTo>
                  <a:pt x="2962721" y="223985"/>
                  <a:pt x="2954114" y="545489"/>
                  <a:pt x="2960915" y="688668"/>
                </a:cubicBezTo>
                <a:cubicBezTo>
                  <a:pt x="2954897" y="771433"/>
                  <a:pt x="2898586" y="823333"/>
                  <a:pt x="2823178" y="826405"/>
                </a:cubicBezTo>
                <a:cubicBezTo>
                  <a:pt x="2652323" y="829345"/>
                  <a:pt x="2398455" y="823541"/>
                  <a:pt x="2286774" y="826405"/>
                </a:cubicBezTo>
                <a:cubicBezTo>
                  <a:pt x="2175093" y="829269"/>
                  <a:pt x="1905394" y="800988"/>
                  <a:pt x="1665675" y="826405"/>
                </a:cubicBezTo>
                <a:cubicBezTo>
                  <a:pt x="1425956" y="851822"/>
                  <a:pt x="1348450" y="833856"/>
                  <a:pt x="1157503" y="826405"/>
                </a:cubicBezTo>
                <a:cubicBezTo>
                  <a:pt x="966556" y="818954"/>
                  <a:pt x="804872" y="824975"/>
                  <a:pt x="677563" y="826405"/>
                </a:cubicBezTo>
                <a:cubicBezTo>
                  <a:pt x="550254" y="827835"/>
                  <a:pt x="169926" y="831400"/>
                  <a:pt x="0" y="826405"/>
                </a:cubicBezTo>
                <a:lnTo>
                  <a:pt x="0" y="826405"/>
                </a:lnTo>
                <a:cubicBezTo>
                  <a:pt x="2549" y="547384"/>
                  <a:pt x="-6226" y="414210"/>
                  <a:pt x="0" y="137737"/>
                </a:cubicBezTo>
                <a:cubicBezTo>
                  <a:pt x="-3801" y="54337"/>
                  <a:pt x="73372" y="4208"/>
                  <a:pt x="137737" y="0"/>
                </a:cubicBezTo>
                <a:close/>
              </a:path>
              <a:path w="2960915" h="826405" stroke="0" extrusionOk="0">
                <a:moveTo>
                  <a:pt x="137737" y="0"/>
                </a:moveTo>
                <a:cubicBezTo>
                  <a:pt x="312918" y="-19346"/>
                  <a:pt x="468757" y="-5879"/>
                  <a:pt x="617677" y="0"/>
                </a:cubicBezTo>
                <a:cubicBezTo>
                  <a:pt x="766597" y="5879"/>
                  <a:pt x="947326" y="4312"/>
                  <a:pt x="1125849" y="0"/>
                </a:cubicBezTo>
                <a:cubicBezTo>
                  <a:pt x="1304372" y="-4312"/>
                  <a:pt x="1474444" y="9444"/>
                  <a:pt x="1662253" y="0"/>
                </a:cubicBezTo>
                <a:cubicBezTo>
                  <a:pt x="1850062" y="-9444"/>
                  <a:pt x="1962421" y="24879"/>
                  <a:pt x="2198657" y="0"/>
                </a:cubicBezTo>
                <a:cubicBezTo>
                  <a:pt x="2434893" y="-24879"/>
                  <a:pt x="2666268" y="-12926"/>
                  <a:pt x="2960915" y="0"/>
                </a:cubicBezTo>
                <a:lnTo>
                  <a:pt x="2960915" y="0"/>
                </a:lnTo>
                <a:cubicBezTo>
                  <a:pt x="2946176" y="248926"/>
                  <a:pt x="2982111" y="499432"/>
                  <a:pt x="2960915" y="688668"/>
                </a:cubicBezTo>
                <a:cubicBezTo>
                  <a:pt x="2956339" y="766947"/>
                  <a:pt x="2899009" y="828261"/>
                  <a:pt x="2823178" y="826405"/>
                </a:cubicBezTo>
                <a:cubicBezTo>
                  <a:pt x="2533387" y="811382"/>
                  <a:pt x="2431033" y="822222"/>
                  <a:pt x="2202079" y="826405"/>
                </a:cubicBezTo>
                <a:cubicBezTo>
                  <a:pt x="1973125" y="830588"/>
                  <a:pt x="1800320" y="851618"/>
                  <a:pt x="1637443" y="826405"/>
                </a:cubicBezTo>
                <a:cubicBezTo>
                  <a:pt x="1474566" y="801192"/>
                  <a:pt x="1251278" y="836277"/>
                  <a:pt x="1129271" y="826405"/>
                </a:cubicBezTo>
                <a:cubicBezTo>
                  <a:pt x="1007264" y="816533"/>
                  <a:pt x="789766" y="823248"/>
                  <a:pt x="564636" y="826405"/>
                </a:cubicBezTo>
                <a:cubicBezTo>
                  <a:pt x="339507" y="829562"/>
                  <a:pt x="244353" y="841532"/>
                  <a:pt x="0" y="826405"/>
                </a:cubicBezTo>
                <a:lnTo>
                  <a:pt x="0" y="826405"/>
                </a:lnTo>
                <a:cubicBezTo>
                  <a:pt x="-23483" y="518355"/>
                  <a:pt x="-26616" y="310315"/>
                  <a:pt x="0" y="137737"/>
                </a:cubicBezTo>
                <a:cubicBezTo>
                  <a:pt x="-3606" y="58819"/>
                  <a:pt x="61934" y="-3465"/>
                  <a:pt x="137737" y="0"/>
                </a:cubicBezTo>
                <a:close/>
              </a:path>
            </a:pathLst>
          </a:custGeom>
          <a:ln w="38100">
            <a:extLst>
              <a:ext uri="{C807C97D-BFC1-408E-A445-0C87EB9F89A2}">
                <ask:lineSketchStyleProps xmlns:ask="http://schemas.microsoft.com/office/drawing/2018/sketchyshapes" sd="1632360300">
                  <a:prstGeom prst="round2Diag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FF0000"/>
                </a:solidFill>
                <a:effectLst/>
                <a:uLnTx/>
                <a:uFillTx/>
                <a:ea typeface="+mn-ea"/>
                <a:cs typeface="+mn-cs"/>
              </a:rPr>
              <a:t>Đoạn</a:t>
            </a:r>
            <a:r>
              <a:rPr kumimoji="0" lang="en-US" sz="5400" b="0" i="0" u="none" strike="noStrike" kern="1200" cap="none" spc="0" normalizeH="0" baseline="0" noProof="0" dirty="0">
                <a:ln>
                  <a:noFill/>
                </a:ln>
                <a:solidFill>
                  <a:srgbClr val="FF0000"/>
                </a:solidFill>
                <a:effectLst/>
                <a:uLnTx/>
                <a:uFillTx/>
                <a:ea typeface="+mn-ea"/>
                <a:cs typeface="+mn-cs"/>
              </a:rPr>
              <a:t> 1</a:t>
            </a:r>
          </a:p>
        </p:txBody>
      </p:sp>
      <p:pic>
        <p:nvPicPr>
          <p:cNvPr id="10" name="Picture 9">
            <a:extLst>
              <a:ext uri="{FF2B5EF4-FFF2-40B4-BE49-F238E27FC236}">
                <a16:creationId xmlns:a16="http://schemas.microsoft.com/office/drawing/2014/main" id="{90A6E0AA-C114-EE81-313E-25F1CA90C0DB}"/>
              </a:ext>
            </a:extLst>
          </p:cNvPr>
          <p:cNvPicPr>
            <a:picLocks noChangeAspect="1"/>
          </p:cNvPicPr>
          <p:nvPr/>
        </p:nvPicPr>
        <p:blipFill>
          <a:blip r:embed="rId5"/>
          <a:stretch>
            <a:fillRect/>
          </a:stretch>
        </p:blipFill>
        <p:spPr>
          <a:xfrm>
            <a:off x="116333" y="0"/>
            <a:ext cx="6431837" cy="1286367"/>
          </a:xfrm>
          <a:prstGeom prst="rect">
            <a:avLst/>
          </a:prstGeom>
        </p:spPr>
      </p:pic>
      <p:cxnSp>
        <p:nvCxnSpPr>
          <p:cNvPr id="11" name="Đường nối Thẳng 18">
            <a:extLst>
              <a:ext uri="{FF2B5EF4-FFF2-40B4-BE49-F238E27FC236}">
                <a16:creationId xmlns:a16="http://schemas.microsoft.com/office/drawing/2014/main" id="{2CCBD05B-CDFC-CED2-276D-0B5B16FEC697}"/>
              </a:ext>
            </a:extLst>
          </p:cNvPr>
          <p:cNvCxnSpPr>
            <a:cxnSpLocks/>
          </p:cNvCxnSpPr>
          <p:nvPr/>
        </p:nvCxnSpPr>
        <p:spPr>
          <a:xfrm flipV="1">
            <a:off x="10647476" y="3002639"/>
            <a:ext cx="117216" cy="4379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Đường nối Thẳng 18">
            <a:extLst>
              <a:ext uri="{FF2B5EF4-FFF2-40B4-BE49-F238E27FC236}">
                <a16:creationId xmlns:a16="http://schemas.microsoft.com/office/drawing/2014/main" id="{DCAC6236-FB91-E013-B9BF-F14C142334BA}"/>
              </a:ext>
            </a:extLst>
          </p:cNvPr>
          <p:cNvCxnSpPr>
            <a:cxnSpLocks/>
          </p:cNvCxnSpPr>
          <p:nvPr/>
        </p:nvCxnSpPr>
        <p:spPr>
          <a:xfrm flipV="1">
            <a:off x="4077763" y="3558123"/>
            <a:ext cx="117216" cy="4379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Đường nối Thẳng 18">
            <a:extLst>
              <a:ext uri="{FF2B5EF4-FFF2-40B4-BE49-F238E27FC236}">
                <a16:creationId xmlns:a16="http://schemas.microsoft.com/office/drawing/2014/main" id="{1ABAFD3F-9A3C-103D-4506-A40388324335}"/>
              </a:ext>
            </a:extLst>
          </p:cNvPr>
          <p:cNvCxnSpPr>
            <a:cxnSpLocks/>
          </p:cNvCxnSpPr>
          <p:nvPr/>
        </p:nvCxnSpPr>
        <p:spPr>
          <a:xfrm flipV="1">
            <a:off x="8727425" y="3558123"/>
            <a:ext cx="117216" cy="4379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5" name="Nhóm 28">
            <a:extLst>
              <a:ext uri="{FF2B5EF4-FFF2-40B4-BE49-F238E27FC236}">
                <a16:creationId xmlns:a16="http://schemas.microsoft.com/office/drawing/2014/main" id="{A67DAF73-DA2F-09B5-14D0-60CE6B9D3B7C}"/>
              </a:ext>
            </a:extLst>
          </p:cNvPr>
          <p:cNvGrpSpPr/>
          <p:nvPr/>
        </p:nvGrpSpPr>
        <p:grpSpPr>
          <a:xfrm>
            <a:off x="3903816" y="4088016"/>
            <a:ext cx="269188" cy="492657"/>
            <a:chOff x="6953545" y="4636051"/>
            <a:chExt cx="118472" cy="274494"/>
          </a:xfrm>
        </p:grpSpPr>
        <p:cxnSp>
          <p:nvCxnSpPr>
            <p:cNvPr id="17" name="Đường nối Thẳng 26">
              <a:extLst>
                <a:ext uri="{FF2B5EF4-FFF2-40B4-BE49-F238E27FC236}">
                  <a16:creationId xmlns:a16="http://schemas.microsoft.com/office/drawing/2014/main" id="{B5EC1ED0-0F41-03FC-3D80-77F33B3E589F}"/>
                </a:ext>
              </a:extLst>
            </p:cNvPr>
            <p:cNvCxnSpPr>
              <a:cxnSpLocks/>
            </p:cNvCxnSpPr>
            <p:nvPr/>
          </p:nvCxnSpPr>
          <p:spPr>
            <a:xfrm flipV="1">
              <a:off x="6953545" y="4636051"/>
              <a:ext cx="59236" cy="27449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Đường nối Thẳng 27">
              <a:extLst>
                <a:ext uri="{FF2B5EF4-FFF2-40B4-BE49-F238E27FC236}">
                  <a16:creationId xmlns:a16="http://schemas.microsoft.com/office/drawing/2014/main" id="{00262343-693D-E8FC-A0F1-25C318D72704}"/>
                </a:ext>
              </a:extLst>
            </p:cNvPr>
            <p:cNvCxnSpPr>
              <a:cxnSpLocks/>
            </p:cNvCxnSpPr>
            <p:nvPr/>
          </p:nvCxnSpPr>
          <p:spPr>
            <a:xfrm flipV="1">
              <a:off x="7012781" y="4636051"/>
              <a:ext cx="59236" cy="27449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controls>
      <mc:AlternateContent xmlns:mc="http://schemas.openxmlformats.org/markup-compatibility/2006">
        <mc:Choice xmlns:v="urn:schemas-microsoft-com:vml" Requires="v">
          <p:control name="TextBox1" r:id="rId1" imgW="5280840" imgH="1790640"/>
        </mc:Choice>
        <mc:Fallback>
          <p:control name="TextBox1" r:id="rId1" imgW="5280840" imgH="1790640">
            <p:pic>
              <p:nvPicPr>
                <p:cNvPr id="19" name="TextBox1">
                  <a:extLst>
                    <a:ext uri="{FF2B5EF4-FFF2-40B4-BE49-F238E27FC236}">
                      <a16:creationId xmlns:a16="http://schemas.microsoft.com/office/drawing/2014/main" id="{7CBD64D3-91AA-96FB-E4E8-F11105DEA029}"/>
                    </a:ext>
                  </a:extLst>
                </p:cNvPr>
                <p:cNvPicPr>
                  <a:picLocks/>
                </p:cNvPicPr>
                <p:nvPr/>
              </p:nvPicPr>
              <p:blipFill>
                <a:blip r:embed="rId6"/>
                <a:stretch>
                  <a:fillRect/>
                </a:stretch>
              </p:blipFill>
              <p:spPr>
                <a:xfrm>
                  <a:off x="6707913" y="162648"/>
                  <a:ext cx="5283200" cy="1787525"/>
                </a:xfrm>
                <a:prstGeom prst="rect">
                  <a:avLst/>
                </a:prstGeom>
              </p:spPr>
            </p:pic>
          </p:control>
        </mc:Fallback>
      </mc:AlternateContent>
    </p:controls>
    <p:extLst>
      <p:ext uri="{BB962C8B-B14F-4D97-AF65-F5344CB8AC3E}">
        <p14:creationId xmlns:p14="http://schemas.microsoft.com/office/powerpoint/2010/main" val="27250862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par>
                                <p:cTn id="16" presetID="22" presetClass="entr" presetSubtype="4"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par>
                                <p:cTn id="19" presetID="22" presetClass="entr" presetSubtype="4"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down)">
                                      <p:cBhvr>
                                        <p:cTn id="21" dur="500"/>
                                        <p:tgtEl>
                                          <p:spTgt spid="13"/>
                                        </p:tgtEl>
                                      </p:cBhvr>
                                    </p:animEffect>
                                  </p:childTnLst>
                                </p:cTn>
                              </p:par>
                              <p:par>
                                <p:cTn id="22" presetID="22" presetClass="entr" presetSubtype="4"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7" name="Hình ảnh 16" descr="Ảnh có chứa văn bản&#10;&#10;Mô tả được tạo tự động">
            <a:extLst>
              <a:ext uri="{FF2B5EF4-FFF2-40B4-BE49-F238E27FC236}">
                <a16:creationId xmlns:a16="http://schemas.microsoft.com/office/drawing/2014/main" id="{582115E7-B98A-1299-4B0E-BDACCA6EDB33}"/>
              </a:ext>
            </a:extLst>
          </p:cNvPr>
          <p:cNvPicPr>
            <a:picLocks noChangeAspect="1"/>
          </p:cNvPicPr>
          <p:nvPr/>
        </p:nvPicPr>
        <p:blipFill>
          <a:blip r:embed="rId4"/>
          <a:stretch>
            <a:fillRect/>
          </a:stretch>
        </p:blipFill>
        <p:spPr>
          <a:xfrm>
            <a:off x="365159" y="1171692"/>
            <a:ext cx="5337224" cy="3046385"/>
          </a:xfrm>
          <a:prstGeom prst="rect">
            <a:avLst/>
          </a:prstGeom>
        </p:spPr>
      </p:pic>
      <p:pic>
        <p:nvPicPr>
          <p:cNvPr id="19" name="Hình ảnh 18" descr="Ảnh có chứa văn bản&#10;&#10;Mô tả được tạo tự động">
            <a:extLst>
              <a:ext uri="{FF2B5EF4-FFF2-40B4-BE49-F238E27FC236}">
                <a16:creationId xmlns:a16="http://schemas.microsoft.com/office/drawing/2014/main" id="{3CF2D403-C07F-76D8-4439-0602A08C3D84}"/>
              </a:ext>
            </a:extLst>
          </p:cNvPr>
          <p:cNvPicPr>
            <a:picLocks noChangeAspect="1"/>
          </p:cNvPicPr>
          <p:nvPr/>
        </p:nvPicPr>
        <p:blipFill>
          <a:blip r:embed="rId5"/>
          <a:stretch>
            <a:fillRect/>
          </a:stretch>
        </p:blipFill>
        <p:spPr>
          <a:xfrm>
            <a:off x="5168707" y="3959785"/>
            <a:ext cx="6786227" cy="2803465"/>
          </a:xfrm>
          <a:prstGeom prst="rect">
            <a:avLst/>
          </a:prstGeom>
        </p:spPr>
      </p:pic>
      <p:pic>
        <p:nvPicPr>
          <p:cNvPr id="2" name="Picture 1">
            <a:extLst>
              <a:ext uri="{FF2B5EF4-FFF2-40B4-BE49-F238E27FC236}">
                <a16:creationId xmlns:a16="http://schemas.microsoft.com/office/drawing/2014/main" id="{A50E812B-0BBC-1C09-B413-CD96A35200FE}"/>
              </a:ext>
            </a:extLst>
          </p:cNvPr>
          <p:cNvPicPr>
            <a:picLocks noChangeAspect="1"/>
          </p:cNvPicPr>
          <p:nvPr/>
        </p:nvPicPr>
        <p:blipFill>
          <a:blip r:embed="rId6"/>
          <a:stretch>
            <a:fillRect/>
          </a:stretch>
        </p:blipFill>
        <p:spPr>
          <a:xfrm>
            <a:off x="418422" y="0"/>
            <a:ext cx="11985775" cy="993734"/>
          </a:xfrm>
          <a:prstGeom prst="rect">
            <a:avLst/>
          </a:prstGeom>
        </p:spPr>
      </p:pic>
      <p:pic>
        <p:nvPicPr>
          <p:cNvPr id="3" name="Hình ảnh 2" descr="Ảnh có chứa văn bản, trong nhà&#10;&#10;Mô tả được tạo tự động">
            <a:extLst>
              <a:ext uri="{FF2B5EF4-FFF2-40B4-BE49-F238E27FC236}">
                <a16:creationId xmlns:a16="http://schemas.microsoft.com/office/drawing/2014/main" id="{8A5CBA4D-2900-C9F7-3B3E-B79AA5D426D1}"/>
              </a:ext>
            </a:extLst>
          </p:cNvPr>
          <p:cNvPicPr>
            <a:picLocks noChangeAspect="1"/>
          </p:cNvPicPr>
          <p:nvPr/>
        </p:nvPicPr>
        <p:blipFill>
          <a:blip r:embed="rId7"/>
          <a:stretch>
            <a:fillRect/>
          </a:stretch>
        </p:blipFill>
        <p:spPr>
          <a:xfrm>
            <a:off x="307513" y="4294359"/>
            <a:ext cx="4022750" cy="2353278"/>
          </a:xfrm>
          <a:prstGeom prst="rect">
            <a:avLst/>
          </a:prstGeom>
        </p:spPr>
      </p:pic>
    </p:spTree>
    <p:extLst>
      <p:ext uri="{BB962C8B-B14F-4D97-AF65-F5344CB8AC3E}">
        <p14:creationId xmlns:p14="http://schemas.microsoft.com/office/powerpoint/2010/main" val="20227138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1+#ppt_w/2"/>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9" name="Hình ảnh 18" descr="Ảnh có chứa văn bản&#10;&#10;Mô tả được tạo tự động">
            <a:extLst>
              <a:ext uri="{FF2B5EF4-FFF2-40B4-BE49-F238E27FC236}">
                <a16:creationId xmlns:a16="http://schemas.microsoft.com/office/drawing/2014/main" id="{3CF2D403-C07F-76D8-4439-0602A08C3D84}"/>
              </a:ext>
            </a:extLst>
          </p:cNvPr>
          <p:cNvPicPr>
            <a:picLocks noChangeAspect="1"/>
          </p:cNvPicPr>
          <p:nvPr/>
        </p:nvPicPr>
        <p:blipFill>
          <a:blip r:embed="rId4"/>
          <a:stretch>
            <a:fillRect/>
          </a:stretch>
        </p:blipFill>
        <p:spPr>
          <a:xfrm>
            <a:off x="379125" y="1249591"/>
            <a:ext cx="8258099" cy="3411512"/>
          </a:xfrm>
          <a:prstGeom prst="rect">
            <a:avLst/>
          </a:prstGeom>
        </p:spPr>
      </p:pic>
      <p:pic>
        <p:nvPicPr>
          <p:cNvPr id="3" name="Hình ảnh 2" descr="Ảnh có chứa văn bản, trong nhà&#10;&#10;Mô tả được tạo tự động">
            <a:extLst>
              <a:ext uri="{FF2B5EF4-FFF2-40B4-BE49-F238E27FC236}">
                <a16:creationId xmlns:a16="http://schemas.microsoft.com/office/drawing/2014/main" id="{DE60D37F-7E7D-F7C9-1C00-9F101C706E2C}"/>
              </a:ext>
            </a:extLst>
          </p:cNvPr>
          <p:cNvPicPr>
            <a:picLocks noChangeAspect="1"/>
          </p:cNvPicPr>
          <p:nvPr/>
        </p:nvPicPr>
        <p:blipFill>
          <a:blip r:embed="rId5"/>
          <a:stretch>
            <a:fillRect/>
          </a:stretch>
        </p:blipFill>
        <p:spPr>
          <a:xfrm>
            <a:off x="6771375" y="3729715"/>
            <a:ext cx="5185599" cy="3033535"/>
          </a:xfrm>
          <a:prstGeom prst="rect">
            <a:avLst/>
          </a:prstGeom>
        </p:spPr>
      </p:pic>
      <p:pic>
        <p:nvPicPr>
          <p:cNvPr id="2" name="Picture 1">
            <a:extLst>
              <a:ext uri="{FF2B5EF4-FFF2-40B4-BE49-F238E27FC236}">
                <a16:creationId xmlns:a16="http://schemas.microsoft.com/office/drawing/2014/main" id="{71B606D3-AF3F-DF3C-32A6-27EB5FB3A90E}"/>
              </a:ext>
            </a:extLst>
          </p:cNvPr>
          <p:cNvPicPr>
            <a:picLocks noChangeAspect="1"/>
          </p:cNvPicPr>
          <p:nvPr/>
        </p:nvPicPr>
        <p:blipFill>
          <a:blip r:embed="rId6"/>
          <a:stretch>
            <a:fillRect/>
          </a:stretch>
        </p:blipFill>
        <p:spPr>
          <a:xfrm>
            <a:off x="-107095" y="0"/>
            <a:ext cx="11985775" cy="993734"/>
          </a:xfrm>
          <a:prstGeom prst="rect">
            <a:avLst/>
          </a:prstGeom>
        </p:spPr>
      </p:pic>
    </p:spTree>
    <p:extLst>
      <p:ext uri="{BB962C8B-B14F-4D97-AF65-F5344CB8AC3E}">
        <p14:creationId xmlns:p14="http://schemas.microsoft.com/office/powerpoint/2010/main" val="36100443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1+#ppt_w/2"/>
                                          </p:val>
                                        </p:tav>
                                        <p:tav tm="100000">
                                          <p:val>
                                            <p:strVal val="#ppt_x"/>
                                          </p:val>
                                        </p:tav>
                                      </p:tavLst>
                                    </p:anim>
                                    <p:anim calcmode="lin" valueType="num">
                                      <p:cBhvr additive="base">
                                        <p:cTn id="8"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unny Air Travel MK Plan by Slidesgo">
  <a:themeElements>
    <a:clrScheme name="Simple Light">
      <a:dk1>
        <a:srgbClr val="FFCCA9"/>
      </a:dk1>
      <a:lt1>
        <a:srgbClr val="EC9684"/>
      </a:lt1>
      <a:dk2>
        <a:srgbClr val="FFE5A4"/>
      </a:dk2>
      <a:lt2>
        <a:srgbClr val="41C9EB"/>
      </a:lt2>
      <a:accent1>
        <a:srgbClr val="2768D5"/>
      </a:accent1>
      <a:accent2>
        <a:srgbClr val="6351CA"/>
      </a:accent2>
      <a:accent3>
        <a:srgbClr val="597000"/>
      </a:accent3>
      <a:accent4>
        <a:srgbClr val="CC427C"/>
      </a:accent4>
      <a:accent5>
        <a:srgbClr val="FFFFFF"/>
      </a:accent5>
      <a:accent6>
        <a:srgbClr val="000000"/>
      </a:accent6>
      <a:hlink>
        <a:srgbClr val="FFFFFF"/>
      </a:hlink>
      <a:folHlink>
        <a:srgbClr val="0097A7"/>
      </a:folHlink>
    </a:clrScheme>
    <a:fontScheme name="1 Tùy chỉnh">
      <a:majorFont>
        <a:latin typeface="SVN-Poky'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1 Tùy chỉnh">
      <a:majorFont>
        <a:latin typeface="SVN-Poky's"/>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Udhauli Parva by Slidesgo">
  <a:themeElements>
    <a:clrScheme name="Simple Light">
      <a:dk1>
        <a:srgbClr val="2A2D3B"/>
      </a:dk1>
      <a:lt1>
        <a:srgbClr val="FFFFFF"/>
      </a:lt1>
      <a:dk2>
        <a:srgbClr val="FFE3C2"/>
      </a:dk2>
      <a:lt2>
        <a:srgbClr val="FFEFD4"/>
      </a:lt2>
      <a:accent1>
        <a:srgbClr val="FF9F00"/>
      </a:accent1>
      <a:accent2>
        <a:srgbClr val="6E7125"/>
      </a:accent2>
      <a:accent3>
        <a:srgbClr val="A6B053"/>
      </a:accent3>
      <a:accent4>
        <a:srgbClr val="EB4B4B"/>
      </a:accent4>
      <a:accent5>
        <a:srgbClr val="976026"/>
      </a:accent5>
      <a:accent6>
        <a:srgbClr val="FFFFFF"/>
      </a:accent6>
      <a:hlink>
        <a:srgbClr val="2A2D3B"/>
      </a:hlink>
      <a:folHlink>
        <a:srgbClr val="0097A7"/>
      </a:folHlink>
    </a:clrScheme>
    <a:fontScheme name="1 Tùy chỉnh">
      <a:majorFont>
        <a:latin typeface="SVN-Poky'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TotalTime>
  <Words>759</Words>
  <Application>Microsoft Office PowerPoint</Application>
  <PresentationFormat>Widescreen</PresentationFormat>
  <Paragraphs>43</Paragraphs>
  <Slides>14</Slides>
  <Notes>5</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14</vt:i4>
      </vt:variant>
    </vt:vector>
  </HeadingPairs>
  <TitlesOfParts>
    <vt:vector size="27" baseType="lpstr">
      <vt:lpstr>等线</vt:lpstr>
      <vt:lpstr>Arial</vt:lpstr>
      <vt:lpstr>Calibri</vt:lpstr>
      <vt:lpstr>Cambay</vt:lpstr>
      <vt:lpstr>Chango</vt:lpstr>
      <vt:lpstr>Montserrat</vt:lpstr>
      <vt:lpstr>Paprika</vt:lpstr>
      <vt:lpstr>SVN-Poky's</vt:lpstr>
      <vt:lpstr>UVN Bach Dang Nang</vt:lpstr>
      <vt:lpstr>Wingdings</vt:lpstr>
      <vt:lpstr>Funny Air Travel MK Plan by Slidesgo</vt:lpstr>
      <vt:lpstr>Office Theme</vt:lpstr>
      <vt:lpstr>Udhauli Parva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Thu Trang</cp:lastModifiedBy>
  <cp:revision>56</cp:revision>
  <dcterms:created xsi:type="dcterms:W3CDTF">2023-08-06T03:04:44Z</dcterms:created>
  <dcterms:modified xsi:type="dcterms:W3CDTF">2023-12-22T06:38:37Z</dcterms:modified>
</cp:coreProperties>
</file>