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91" r:id="rId3"/>
    <p:sldId id="490" r:id="rId4"/>
    <p:sldId id="498" r:id="rId5"/>
    <p:sldId id="499" r:id="rId6"/>
    <p:sldId id="500" r:id="rId7"/>
    <p:sldId id="501" r:id="rId8"/>
    <p:sldId id="289" r:id="rId9"/>
    <p:sldId id="4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F867-0927-4CBC-BCAD-2FB4395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2FFA5-A1CF-43BF-9155-67A02D805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2C62-B899-46B9-967B-092B8E3E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440F4-8846-4DD9-83B9-F3B6D504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395D1-6ED1-4D3D-A610-DA921C3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98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6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1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0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D0D1-ED57-49E7-97E9-5DEF90BB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2CDD-335E-41C1-8BB5-25C944D9A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555B4-39E9-4CFB-80D6-13A0DE2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01ED-F01E-4752-8965-1F0A71E3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7E2FA-AB7F-4FE1-8754-59AC8881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8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780029-E10E-48DD-8975-06878D4FE3AB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617A9D-CDCD-42FB-BE28-1824298C5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2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7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3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F3B5-650B-4350-89B3-33BB1608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FC80-96C0-4DDB-ADEE-E7CD1D36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7A3F5-8341-4758-A425-43A2CAE6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5DF0A-22CD-4AF2-B4B6-76A9DF8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6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5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0F76-4C80-4CFE-B00B-638CA1AA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7D1B-D98C-4AA3-9B60-70D38ADB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D40AC-9954-44AC-8E9D-914A2697A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42182-6BB0-4D84-8D70-E6E176C9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CF13B-018C-4518-801D-D877F2F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5233-57D2-4F11-B34D-6C3F62A6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65991D-5FE5-44B2-8210-F374A316C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93FB2-0F0D-4FB9-89C0-12D4DFE52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9BBB05-470D-446F-9492-8FEF30884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0AB037-BE25-4448-8397-03475AB980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AB83-9653-4EA4-80E9-AF9418E8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F6A1-81F4-46B5-8792-698B54934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CF7BF-F201-4643-98F0-17FB4530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E5324-741A-4190-99DD-74F469DD8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6D150-D17B-42A7-8E32-E4BE764B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E6CB-A7A8-46A9-B0EE-4C7A23E8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244F-52DF-4458-BD8B-CE5D79D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3CF1A-C8DD-4CA3-BFA5-CDECB94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6CCF-1A83-4EAC-9BF7-4B0C5171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7B4C-3217-4B67-8C14-4F11F850C7D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43605-4315-4BEF-836C-D954B475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5C39-334C-4757-992F-CE818605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647663-4707-4A75-968D-E53FE461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9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20D2130-AB09-C4D5-0AAA-645D2C170C1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29" y="180485"/>
            <a:ext cx="1284598" cy="12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00C9FFE-0CA2-A7CC-77A1-9A1D8EF11B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654" y="260941"/>
            <a:ext cx="1450901" cy="1450901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089F29A-2C90-D4C5-852B-536F0068D44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03" y="-5715316"/>
            <a:ext cx="1450901" cy="14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BFE032D-036F-4A4B-8C33-CEA6E19DC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6"/>
            <a:ext cx="12192000" cy="68586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7DC9A6-4910-4432-A7B5-3C6F66B47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92" y="2162319"/>
            <a:ext cx="3305523" cy="31242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210CEC-D9F4-482E-AA60-0188C3896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" y="1626147"/>
            <a:ext cx="2399609" cy="360504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28C98F-06F9-416D-9625-7EF3A05645F1}"/>
              </a:ext>
            </a:extLst>
          </p:cNvPr>
          <p:cNvSpPr/>
          <p:nvPr/>
        </p:nvSpPr>
        <p:spPr>
          <a:xfrm>
            <a:off x="1615374" y="204486"/>
            <a:ext cx="9287088" cy="4871126"/>
          </a:xfrm>
          <a:custGeom>
            <a:avLst/>
            <a:gdLst>
              <a:gd name="connsiteX0" fmla="*/ 0 w 9287088"/>
              <a:gd name="connsiteY0" fmla="*/ 485749 h 4871126"/>
              <a:gd name="connsiteX1" fmla="*/ 485749 w 9287088"/>
              <a:gd name="connsiteY1" fmla="*/ 0 h 4871126"/>
              <a:gd name="connsiteX2" fmla="*/ 8801339 w 9287088"/>
              <a:gd name="connsiteY2" fmla="*/ 0 h 4871126"/>
              <a:gd name="connsiteX3" fmla="*/ 9287088 w 9287088"/>
              <a:gd name="connsiteY3" fmla="*/ 485749 h 4871126"/>
              <a:gd name="connsiteX4" fmla="*/ 9287088 w 9287088"/>
              <a:gd name="connsiteY4" fmla="*/ 4385377 h 4871126"/>
              <a:gd name="connsiteX5" fmla="*/ 8801339 w 9287088"/>
              <a:gd name="connsiteY5" fmla="*/ 4871126 h 4871126"/>
              <a:gd name="connsiteX6" fmla="*/ 485749 w 9287088"/>
              <a:gd name="connsiteY6" fmla="*/ 4871126 h 4871126"/>
              <a:gd name="connsiteX7" fmla="*/ 0 w 9287088"/>
              <a:gd name="connsiteY7" fmla="*/ 4385377 h 4871126"/>
              <a:gd name="connsiteX8" fmla="*/ 0 w 9287088"/>
              <a:gd name="connsiteY8" fmla="*/ 485749 h 48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088" h="4871126" fill="none" extrusionOk="0">
                <a:moveTo>
                  <a:pt x="0" y="485749"/>
                </a:moveTo>
                <a:cubicBezTo>
                  <a:pt x="1310" y="252947"/>
                  <a:pt x="225000" y="12626"/>
                  <a:pt x="485749" y="0"/>
                </a:cubicBezTo>
                <a:cubicBezTo>
                  <a:pt x="1857755" y="72427"/>
                  <a:pt x="6007004" y="61419"/>
                  <a:pt x="8801339" y="0"/>
                </a:cubicBezTo>
                <a:cubicBezTo>
                  <a:pt x="9065726" y="-26742"/>
                  <a:pt x="9279826" y="215280"/>
                  <a:pt x="9287088" y="485749"/>
                </a:cubicBezTo>
                <a:cubicBezTo>
                  <a:pt x="9387964" y="1605468"/>
                  <a:pt x="9179775" y="2827345"/>
                  <a:pt x="9287088" y="4385377"/>
                </a:cubicBezTo>
                <a:cubicBezTo>
                  <a:pt x="9289729" y="4640243"/>
                  <a:pt x="9063970" y="4864802"/>
                  <a:pt x="8801339" y="4871126"/>
                </a:cubicBezTo>
                <a:cubicBezTo>
                  <a:pt x="5763782" y="4900953"/>
                  <a:pt x="3337166" y="4791820"/>
                  <a:pt x="485749" y="4871126"/>
                </a:cubicBezTo>
                <a:cubicBezTo>
                  <a:pt x="257334" y="4866620"/>
                  <a:pt x="-39490" y="4661458"/>
                  <a:pt x="0" y="4385377"/>
                </a:cubicBezTo>
                <a:cubicBezTo>
                  <a:pt x="50037" y="3350220"/>
                  <a:pt x="770" y="1813746"/>
                  <a:pt x="0" y="485749"/>
                </a:cubicBezTo>
                <a:close/>
              </a:path>
              <a:path w="9287088" h="4871126" stroke="0" extrusionOk="0">
                <a:moveTo>
                  <a:pt x="0" y="485749"/>
                </a:moveTo>
                <a:cubicBezTo>
                  <a:pt x="32440" y="226319"/>
                  <a:pt x="239895" y="46707"/>
                  <a:pt x="485749" y="0"/>
                </a:cubicBezTo>
                <a:cubicBezTo>
                  <a:pt x="3786653" y="123000"/>
                  <a:pt x="7680857" y="-96860"/>
                  <a:pt x="8801339" y="0"/>
                </a:cubicBezTo>
                <a:cubicBezTo>
                  <a:pt x="9035621" y="-25905"/>
                  <a:pt x="9296145" y="199217"/>
                  <a:pt x="9287088" y="485749"/>
                </a:cubicBezTo>
                <a:cubicBezTo>
                  <a:pt x="9290261" y="1425780"/>
                  <a:pt x="9381355" y="2742003"/>
                  <a:pt x="9287088" y="4385377"/>
                </a:cubicBezTo>
                <a:cubicBezTo>
                  <a:pt x="9261706" y="4662844"/>
                  <a:pt x="9048318" y="4867641"/>
                  <a:pt x="8801339" y="4871126"/>
                </a:cubicBezTo>
                <a:cubicBezTo>
                  <a:pt x="6653999" y="4710419"/>
                  <a:pt x="1851765" y="4910793"/>
                  <a:pt x="485749" y="4871126"/>
                </a:cubicBezTo>
                <a:cubicBezTo>
                  <a:pt x="209796" y="4869575"/>
                  <a:pt x="-44208" y="4633621"/>
                  <a:pt x="0" y="4385377"/>
                </a:cubicBezTo>
                <a:cubicBezTo>
                  <a:pt x="32216" y="2834182"/>
                  <a:pt x="57206" y="1399110"/>
                  <a:pt x="0" y="485749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F62C8-72EB-40C1-9D97-7732D16060FA}"/>
              </a:ext>
            </a:extLst>
          </p:cNvPr>
          <p:cNvSpPr txBox="1"/>
          <p:nvPr/>
        </p:nvSpPr>
        <p:spPr>
          <a:xfrm>
            <a:off x="3034776" y="303134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0CEAA-F627-F48C-749F-3842BF5D5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24" y="929962"/>
            <a:ext cx="3423075" cy="1178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915CA-D739-0085-9705-FF6846224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858" y="3173680"/>
            <a:ext cx="5736833" cy="115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B354E-C699-68D9-19E3-860F698DC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2806" y="2399880"/>
            <a:ext cx="397493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2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161925" y="151434"/>
            <a:ext cx="11877675" cy="6555131"/>
          </a:xfrm>
          <a:custGeom>
            <a:avLst/>
            <a:gdLst>
              <a:gd name="connsiteX0" fmla="*/ 0 w 11877675"/>
              <a:gd name="connsiteY0" fmla="*/ 653678 h 6555131"/>
              <a:gd name="connsiteX1" fmla="*/ 646295 w 11877675"/>
              <a:gd name="connsiteY1" fmla="*/ 0 h 6555131"/>
              <a:gd name="connsiteX2" fmla="*/ 11231379 w 11877675"/>
              <a:gd name="connsiteY2" fmla="*/ 0 h 6555131"/>
              <a:gd name="connsiteX3" fmla="*/ 11877675 w 11877675"/>
              <a:gd name="connsiteY3" fmla="*/ 653678 h 6555131"/>
              <a:gd name="connsiteX4" fmla="*/ 11877675 w 11877675"/>
              <a:gd name="connsiteY4" fmla="*/ 5901453 h 6555131"/>
              <a:gd name="connsiteX5" fmla="*/ 11231379 w 11877675"/>
              <a:gd name="connsiteY5" fmla="*/ 6555131 h 6555131"/>
              <a:gd name="connsiteX6" fmla="*/ 646295 w 11877675"/>
              <a:gd name="connsiteY6" fmla="*/ 6555131 h 6555131"/>
              <a:gd name="connsiteX7" fmla="*/ 0 w 11877675"/>
              <a:gd name="connsiteY7" fmla="*/ 5901453 h 6555131"/>
              <a:gd name="connsiteX8" fmla="*/ 0 w 11877675"/>
              <a:gd name="connsiteY8" fmla="*/ 653678 h 6555131"/>
              <a:gd name="connsiteX0" fmla="*/ 0 w 11877675"/>
              <a:gd name="connsiteY0" fmla="*/ 653678 h 6555131"/>
              <a:gd name="connsiteX1" fmla="*/ 646295 w 11877675"/>
              <a:gd name="connsiteY1" fmla="*/ 0 h 6555131"/>
              <a:gd name="connsiteX2" fmla="*/ 11231379 w 11877675"/>
              <a:gd name="connsiteY2" fmla="*/ 0 h 6555131"/>
              <a:gd name="connsiteX3" fmla="*/ 11877675 w 11877675"/>
              <a:gd name="connsiteY3" fmla="*/ 653678 h 6555131"/>
              <a:gd name="connsiteX4" fmla="*/ 11877675 w 11877675"/>
              <a:gd name="connsiteY4" fmla="*/ 5901453 h 6555131"/>
              <a:gd name="connsiteX5" fmla="*/ 11231379 w 11877675"/>
              <a:gd name="connsiteY5" fmla="*/ 6555131 h 6555131"/>
              <a:gd name="connsiteX6" fmla="*/ 646295 w 11877675"/>
              <a:gd name="connsiteY6" fmla="*/ 6555131 h 6555131"/>
              <a:gd name="connsiteX7" fmla="*/ 0 w 11877675"/>
              <a:gd name="connsiteY7" fmla="*/ 5901453 h 6555131"/>
              <a:gd name="connsiteX8" fmla="*/ 0 w 11877675"/>
              <a:gd name="connsiteY8" fmla="*/ 653678 h 6555131"/>
              <a:gd name="connsiteX0" fmla="*/ 0 w 11877675"/>
              <a:gd name="connsiteY0" fmla="*/ 653678 h 6555131"/>
              <a:gd name="connsiteX1" fmla="*/ 646295 w 11877675"/>
              <a:gd name="connsiteY1" fmla="*/ 0 h 6555131"/>
              <a:gd name="connsiteX2" fmla="*/ 11231379 w 11877675"/>
              <a:gd name="connsiteY2" fmla="*/ 0 h 6555131"/>
              <a:gd name="connsiteX3" fmla="*/ 11877675 w 11877675"/>
              <a:gd name="connsiteY3" fmla="*/ 653678 h 6555131"/>
              <a:gd name="connsiteX4" fmla="*/ 11877675 w 11877675"/>
              <a:gd name="connsiteY4" fmla="*/ 5901453 h 6555131"/>
              <a:gd name="connsiteX5" fmla="*/ 11231379 w 11877675"/>
              <a:gd name="connsiteY5" fmla="*/ 6555131 h 6555131"/>
              <a:gd name="connsiteX6" fmla="*/ 646295 w 11877675"/>
              <a:gd name="connsiteY6" fmla="*/ 6555131 h 6555131"/>
              <a:gd name="connsiteX7" fmla="*/ 0 w 11877675"/>
              <a:gd name="connsiteY7" fmla="*/ 5901453 h 6555131"/>
              <a:gd name="connsiteX8" fmla="*/ 0 w 11877675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7675" h="6555131" fill="none" extrusionOk="0">
                <a:moveTo>
                  <a:pt x="0" y="653678"/>
                </a:moveTo>
                <a:cubicBezTo>
                  <a:pt x="5031" y="429579"/>
                  <a:pt x="326318" y="62449"/>
                  <a:pt x="646295" y="0"/>
                </a:cubicBezTo>
                <a:cubicBezTo>
                  <a:pt x="4455755" y="102647"/>
                  <a:pt x="8368141" y="899504"/>
                  <a:pt x="11231379" y="0"/>
                </a:cubicBezTo>
                <a:cubicBezTo>
                  <a:pt x="11565327" y="-158761"/>
                  <a:pt x="11749605" y="253718"/>
                  <a:pt x="11877675" y="653678"/>
                </a:cubicBezTo>
                <a:cubicBezTo>
                  <a:pt x="12183420" y="2203923"/>
                  <a:pt x="11661172" y="4789344"/>
                  <a:pt x="11877675" y="5901453"/>
                </a:cubicBezTo>
                <a:cubicBezTo>
                  <a:pt x="11899293" y="6152229"/>
                  <a:pt x="11511621" y="6468721"/>
                  <a:pt x="11231379" y="6555131"/>
                </a:cubicBezTo>
                <a:cubicBezTo>
                  <a:pt x="9725629" y="6863738"/>
                  <a:pt x="5799597" y="6811071"/>
                  <a:pt x="646295" y="6555131"/>
                </a:cubicBezTo>
                <a:cubicBezTo>
                  <a:pt x="388259" y="6543878"/>
                  <a:pt x="-167696" y="6295753"/>
                  <a:pt x="0" y="5901453"/>
                </a:cubicBezTo>
                <a:cubicBezTo>
                  <a:pt x="113872" y="4154351"/>
                  <a:pt x="-99831" y="1878542"/>
                  <a:pt x="0" y="653678"/>
                </a:cubicBezTo>
                <a:close/>
              </a:path>
              <a:path w="11877675" h="6555131" stroke="0" extrusionOk="0">
                <a:moveTo>
                  <a:pt x="0" y="653678"/>
                </a:moveTo>
                <a:cubicBezTo>
                  <a:pt x="-15490" y="347071"/>
                  <a:pt x="302682" y="-57551"/>
                  <a:pt x="646295" y="0"/>
                </a:cubicBezTo>
                <a:cubicBezTo>
                  <a:pt x="3235912" y="-714237"/>
                  <a:pt x="7631258" y="498634"/>
                  <a:pt x="11231379" y="0"/>
                </a:cubicBezTo>
                <a:cubicBezTo>
                  <a:pt x="11494787" y="-28670"/>
                  <a:pt x="11966455" y="301416"/>
                  <a:pt x="11877675" y="653678"/>
                </a:cubicBezTo>
                <a:cubicBezTo>
                  <a:pt x="11997523" y="2577176"/>
                  <a:pt x="12096737" y="3336426"/>
                  <a:pt x="11877675" y="5901453"/>
                </a:cubicBezTo>
                <a:cubicBezTo>
                  <a:pt x="11870093" y="6205083"/>
                  <a:pt x="11511008" y="6518675"/>
                  <a:pt x="11231379" y="6555131"/>
                </a:cubicBezTo>
                <a:cubicBezTo>
                  <a:pt x="8756892" y="5802960"/>
                  <a:pt x="4954316" y="7938848"/>
                  <a:pt x="646295" y="6555131"/>
                </a:cubicBezTo>
                <a:cubicBezTo>
                  <a:pt x="302988" y="6624470"/>
                  <a:pt x="-41992" y="6172504"/>
                  <a:pt x="0" y="5901453"/>
                </a:cubicBezTo>
                <a:cubicBezTo>
                  <a:pt x="52884" y="4867124"/>
                  <a:pt x="90011" y="2148749"/>
                  <a:pt x="0" y="653678"/>
                </a:cubicBezTo>
                <a:close/>
              </a:path>
              <a:path w="11877675" h="6555131" fill="none" stroke="0" extrusionOk="0">
                <a:moveTo>
                  <a:pt x="0" y="653678"/>
                </a:moveTo>
                <a:cubicBezTo>
                  <a:pt x="66852" y="347434"/>
                  <a:pt x="347380" y="87191"/>
                  <a:pt x="646295" y="0"/>
                </a:cubicBezTo>
                <a:cubicBezTo>
                  <a:pt x="5542152" y="556957"/>
                  <a:pt x="7600569" y="423209"/>
                  <a:pt x="11231379" y="0"/>
                </a:cubicBezTo>
                <a:cubicBezTo>
                  <a:pt x="11586703" y="-121650"/>
                  <a:pt x="11851538" y="200697"/>
                  <a:pt x="11877675" y="653678"/>
                </a:cubicBezTo>
                <a:cubicBezTo>
                  <a:pt x="11983604" y="2079720"/>
                  <a:pt x="12009718" y="4637389"/>
                  <a:pt x="11877675" y="5901453"/>
                </a:cubicBezTo>
                <a:cubicBezTo>
                  <a:pt x="11908825" y="6234234"/>
                  <a:pt x="11499541" y="6478916"/>
                  <a:pt x="11231379" y="6555131"/>
                </a:cubicBezTo>
                <a:cubicBezTo>
                  <a:pt x="9288764" y="6191269"/>
                  <a:pt x="5311795" y="6374236"/>
                  <a:pt x="646295" y="6555131"/>
                </a:cubicBezTo>
                <a:cubicBezTo>
                  <a:pt x="259237" y="6507061"/>
                  <a:pt x="-65686" y="6248980"/>
                  <a:pt x="0" y="5901453"/>
                </a:cubicBezTo>
                <a:cubicBezTo>
                  <a:pt x="-207069" y="4450752"/>
                  <a:pt x="-96096" y="2068987"/>
                  <a:pt x="0" y="653678"/>
                </a:cubicBezTo>
                <a:close/>
              </a:path>
              <a:path w="11877675" h="6555131" fill="none" stroke="0" extrusionOk="0">
                <a:moveTo>
                  <a:pt x="0" y="653678"/>
                </a:moveTo>
                <a:cubicBezTo>
                  <a:pt x="29667" y="389629"/>
                  <a:pt x="321921" y="56646"/>
                  <a:pt x="646295" y="0"/>
                </a:cubicBezTo>
                <a:cubicBezTo>
                  <a:pt x="5134591" y="306199"/>
                  <a:pt x="8087745" y="615481"/>
                  <a:pt x="11231379" y="0"/>
                </a:cubicBezTo>
                <a:cubicBezTo>
                  <a:pt x="11549266" y="-116792"/>
                  <a:pt x="11808417" y="188079"/>
                  <a:pt x="11877675" y="653678"/>
                </a:cubicBezTo>
                <a:cubicBezTo>
                  <a:pt x="12124337" y="1974770"/>
                  <a:pt x="11825735" y="4649450"/>
                  <a:pt x="11877675" y="5901453"/>
                </a:cubicBezTo>
                <a:cubicBezTo>
                  <a:pt x="11854941" y="6179896"/>
                  <a:pt x="11522055" y="6497688"/>
                  <a:pt x="11231379" y="6555131"/>
                </a:cubicBezTo>
                <a:cubicBezTo>
                  <a:pt x="9422064" y="6435010"/>
                  <a:pt x="5740412" y="6677560"/>
                  <a:pt x="646295" y="6555131"/>
                </a:cubicBezTo>
                <a:cubicBezTo>
                  <a:pt x="365560" y="6541108"/>
                  <a:pt x="-151612" y="6277324"/>
                  <a:pt x="0" y="5901453"/>
                </a:cubicBezTo>
                <a:cubicBezTo>
                  <a:pt x="53342" y="4337933"/>
                  <a:pt x="-320927" y="1999478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877675"/>
                      <a:gd name="connsiteY0" fmla="*/ 653678 h 6555131"/>
                      <a:gd name="connsiteX1" fmla="*/ 646295 w 11877675"/>
                      <a:gd name="connsiteY1" fmla="*/ 0 h 6555131"/>
                      <a:gd name="connsiteX2" fmla="*/ 11231379 w 11877675"/>
                      <a:gd name="connsiteY2" fmla="*/ 0 h 6555131"/>
                      <a:gd name="connsiteX3" fmla="*/ 11877675 w 11877675"/>
                      <a:gd name="connsiteY3" fmla="*/ 653678 h 6555131"/>
                      <a:gd name="connsiteX4" fmla="*/ 11877675 w 11877675"/>
                      <a:gd name="connsiteY4" fmla="*/ 5901453 h 6555131"/>
                      <a:gd name="connsiteX5" fmla="*/ 11231379 w 11877675"/>
                      <a:gd name="connsiteY5" fmla="*/ 6555131 h 6555131"/>
                      <a:gd name="connsiteX6" fmla="*/ 646295 w 11877675"/>
                      <a:gd name="connsiteY6" fmla="*/ 6555131 h 6555131"/>
                      <a:gd name="connsiteX7" fmla="*/ 0 w 11877675"/>
                      <a:gd name="connsiteY7" fmla="*/ 5901453 h 6555131"/>
                      <a:gd name="connsiteX8" fmla="*/ 0 w 11877675"/>
                      <a:gd name="connsiteY8" fmla="*/ 653678 h 6555131"/>
                      <a:gd name="connsiteX0" fmla="*/ 0 w 11877675"/>
                      <a:gd name="connsiteY0" fmla="*/ 653678 h 6555131"/>
                      <a:gd name="connsiteX1" fmla="*/ 646295 w 11877675"/>
                      <a:gd name="connsiteY1" fmla="*/ 0 h 6555131"/>
                      <a:gd name="connsiteX2" fmla="*/ 11231379 w 11877675"/>
                      <a:gd name="connsiteY2" fmla="*/ 0 h 6555131"/>
                      <a:gd name="connsiteX3" fmla="*/ 11877675 w 11877675"/>
                      <a:gd name="connsiteY3" fmla="*/ 653678 h 6555131"/>
                      <a:gd name="connsiteX4" fmla="*/ 11877675 w 11877675"/>
                      <a:gd name="connsiteY4" fmla="*/ 5901453 h 6555131"/>
                      <a:gd name="connsiteX5" fmla="*/ 11231379 w 11877675"/>
                      <a:gd name="connsiteY5" fmla="*/ 6555131 h 6555131"/>
                      <a:gd name="connsiteX6" fmla="*/ 646295 w 11877675"/>
                      <a:gd name="connsiteY6" fmla="*/ 6555131 h 6555131"/>
                      <a:gd name="connsiteX7" fmla="*/ 0 w 11877675"/>
                      <a:gd name="connsiteY7" fmla="*/ 5901453 h 6555131"/>
                      <a:gd name="connsiteX8" fmla="*/ 0 w 11877675"/>
                      <a:gd name="connsiteY8" fmla="*/ 653678 h 6555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77675" h="6555131" fill="none" extrusionOk="0">
                        <a:moveTo>
                          <a:pt x="0" y="653678"/>
                        </a:moveTo>
                        <a:cubicBezTo>
                          <a:pt x="3289" y="382439"/>
                          <a:pt x="318027" y="48534"/>
                          <a:pt x="646295" y="0"/>
                        </a:cubicBezTo>
                        <a:cubicBezTo>
                          <a:pt x="4801047" y="82154"/>
                          <a:pt x="8187849" y="497733"/>
                          <a:pt x="11231379" y="0"/>
                        </a:cubicBezTo>
                        <a:cubicBezTo>
                          <a:pt x="11574182" y="-97802"/>
                          <a:pt x="11772433" y="260623"/>
                          <a:pt x="11877675" y="653678"/>
                        </a:cubicBezTo>
                        <a:cubicBezTo>
                          <a:pt x="11999529" y="2080885"/>
                          <a:pt x="11678210" y="4755728"/>
                          <a:pt x="11877675" y="5901453"/>
                        </a:cubicBezTo>
                        <a:cubicBezTo>
                          <a:pt x="11896832" y="6164720"/>
                          <a:pt x="11540094" y="6500640"/>
                          <a:pt x="11231379" y="6555131"/>
                        </a:cubicBezTo>
                        <a:cubicBezTo>
                          <a:pt x="9508570" y="6786284"/>
                          <a:pt x="5787080" y="6653358"/>
                          <a:pt x="646295" y="6555131"/>
                        </a:cubicBezTo>
                        <a:cubicBezTo>
                          <a:pt x="382497" y="6544529"/>
                          <a:pt x="-128180" y="6287939"/>
                          <a:pt x="0" y="5901453"/>
                        </a:cubicBezTo>
                        <a:cubicBezTo>
                          <a:pt x="93859" y="4191610"/>
                          <a:pt x="-86640" y="1912568"/>
                          <a:pt x="0" y="653678"/>
                        </a:cubicBezTo>
                        <a:close/>
                      </a:path>
                      <a:path w="11877675" h="6555131" stroke="0" extrusionOk="0">
                        <a:moveTo>
                          <a:pt x="0" y="653678"/>
                        </a:moveTo>
                        <a:cubicBezTo>
                          <a:pt x="4333" y="299594"/>
                          <a:pt x="307548" y="-8443"/>
                          <a:pt x="646295" y="0"/>
                        </a:cubicBezTo>
                        <a:cubicBezTo>
                          <a:pt x="3213974" y="-470064"/>
                          <a:pt x="7374367" y="148444"/>
                          <a:pt x="11231379" y="0"/>
                        </a:cubicBezTo>
                        <a:cubicBezTo>
                          <a:pt x="11499642" y="-29160"/>
                          <a:pt x="11905607" y="288281"/>
                          <a:pt x="11877675" y="653678"/>
                        </a:cubicBezTo>
                        <a:cubicBezTo>
                          <a:pt x="11964374" y="2581167"/>
                          <a:pt x="11991345" y="3314097"/>
                          <a:pt x="11877675" y="5901453"/>
                        </a:cubicBezTo>
                        <a:cubicBezTo>
                          <a:pt x="11865220" y="6222377"/>
                          <a:pt x="11521532" y="6524503"/>
                          <a:pt x="11231379" y="6555131"/>
                        </a:cubicBezTo>
                        <a:cubicBezTo>
                          <a:pt x="8743636" y="5940254"/>
                          <a:pt x="5049983" y="7280846"/>
                          <a:pt x="646295" y="6555131"/>
                        </a:cubicBezTo>
                        <a:cubicBezTo>
                          <a:pt x="298010" y="6610132"/>
                          <a:pt x="-37951" y="6192006"/>
                          <a:pt x="0" y="5901453"/>
                        </a:cubicBezTo>
                        <a:cubicBezTo>
                          <a:pt x="36521" y="5095116"/>
                          <a:pt x="80002" y="2307062"/>
                          <a:pt x="0" y="653678"/>
                        </a:cubicBezTo>
                        <a:close/>
                      </a:path>
                      <a:path w="11877675" h="6555131" fill="none" stroke="0" extrusionOk="0">
                        <a:moveTo>
                          <a:pt x="0" y="653678"/>
                        </a:moveTo>
                        <a:cubicBezTo>
                          <a:pt x="29482" y="367082"/>
                          <a:pt x="338767" y="94554"/>
                          <a:pt x="646295" y="0"/>
                        </a:cubicBezTo>
                        <a:cubicBezTo>
                          <a:pt x="5366335" y="342056"/>
                          <a:pt x="7802734" y="284110"/>
                          <a:pt x="11231379" y="0"/>
                        </a:cubicBezTo>
                        <a:cubicBezTo>
                          <a:pt x="11568612" y="-54245"/>
                          <a:pt x="11849381" y="211266"/>
                          <a:pt x="11877675" y="653678"/>
                        </a:cubicBezTo>
                        <a:cubicBezTo>
                          <a:pt x="12030985" y="2020537"/>
                          <a:pt x="11840183" y="4522101"/>
                          <a:pt x="11877675" y="5901453"/>
                        </a:cubicBezTo>
                        <a:cubicBezTo>
                          <a:pt x="11859836" y="6226224"/>
                          <a:pt x="11524995" y="6512057"/>
                          <a:pt x="11231379" y="6555131"/>
                        </a:cubicBezTo>
                        <a:cubicBezTo>
                          <a:pt x="8922973" y="6498081"/>
                          <a:pt x="5637931" y="6545866"/>
                          <a:pt x="646295" y="6555131"/>
                        </a:cubicBezTo>
                        <a:cubicBezTo>
                          <a:pt x="301466" y="6539572"/>
                          <a:pt x="-60823" y="6270544"/>
                          <a:pt x="0" y="5901453"/>
                        </a:cubicBezTo>
                        <a:cubicBezTo>
                          <a:pt x="25162" y="4362038"/>
                          <a:pt x="-67039" y="2163176"/>
                          <a:pt x="0" y="6536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FCDDEE-710D-4B8A-895A-E78C62EBD543}"/>
              </a:ext>
            </a:extLst>
          </p:cNvPr>
          <p:cNvSpPr/>
          <p:nvPr/>
        </p:nvSpPr>
        <p:spPr bwMode="auto">
          <a:xfrm>
            <a:off x="242497" y="444656"/>
            <a:ext cx="619565" cy="61956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214" tIns="45607" rIns="91214" bIns="45607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F3D35E-B6B3-4C1D-8B15-80FA6F1766AC}"/>
              </a:ext>
            </a:extLst>
          </p:cNvPr>
          <p:cNvSpPr/>
          <p:nvPr/>
        </p:nvSpPr>
        <p:spPr>
          <a:xfrm>
            <a:off x="1047750" y="323850"/>
            <a:ext cx="10553700" cy="9810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4DEC2-BB70-4646-93DE-552D00FF6E82}"/>
              </a:ext>
            </a:extLst>
          </p:cNvPr>
          <p:cNvSpPr txBox="1"/>
          <p:nvPr/>
        </p:nvSpPr>
        <p:spPr>
          <a:xfrm>
            <a:off x="962025" y="314325"/>
            <a:ext cx="10687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Làm tròn các thừa số đến hàng chục rồi ước lượng kết quả của các tích sau (theo mẫu):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vi-VN" sz="30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5A2F4-368B-9536-9C5B-9CDF7777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854418"/>
            <a:ext cx="8915400" cy="41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333375" y="152400"/>
            <a:ext cx="11306175" cy="6705600"/>
          </a:xfrm>
          <a:custGeom>
            <a:avLst/>
            <a:gdLst>
              <a:gd name="connsiteX0" fmla="*/ 0 w 11306175"/>
              <a:gd name="connsiteY0" fmla="*/ 668681 h 6705600"/>
              <a:gd name="connsiteX1" fmla="*/ 548019 w 11306175"/>
              <a:gd name="connsiteY1" fmla="*/ 0 h 6705600"/>
              <a:gd name="connsiteX2" fmla="*/ 10758155 w 11306175"/>
              <a:gd name="connsiteY2" fmla="*/ 0 h 6705600"/>
              <a:gd name="connsiteX3" fmla="*/ 11306175 w 11306175"/>
              <a:gd name="connsiteY3" fmla="*/ 668681 h 6705600"/>
              <a:gd name="connsiteX4" fmla="*/ 11306175 w 11306175"/>
              <a:gd name="connsiteY4" fmla="*/ 6036918 h 6705600"/>
              <a:gd name="connsiteX5" fmla="*/ 10758155 w 11306175"/>
              <a:gd name="connsiteY5" fmla="*/ 6705600 h 6705600"/>
              <a:gd name="connsiteX6" fmla="*/ 548019 w 11306175"/>
              <a:gd name="connsiteY6" fmla="*/ 6705600 h 6705600"/>
              <a:gd name="connsiteX7" fmla="*/ 0 w 11306175"/>
              <a:gd name="connsiteY7" fmla="*/ 6036918 h 6705600"/>
              <a:gd name="connsiteX8" fmla="*/ 0 w 11306175"/>
              <a:gd name="connsiteY8" fmla="*/ 668681 h 6705600"/>
              <a:gd name="connsiteX0" fmla="*/ 0 w 11306175"/>
              <a:gd name="connsiteY0" fmla="*/ 668681 h 6705600"/>
              <a:gd name="connsiteX1" fmla="*/ 548019 w 11306175"/>
              <a:gd name="connsiteY1" fmla="*/ 0 h 6705600"/>
              <a:gd name="connsiteX2" fmla="*/ 10758155 w 11306175"/>
              <a:gd name="connsiteY2" fmla="*/ 0 h 6705600"/>
              <a:gd name="connsiteX3" fmla="*/ 11306175 w 11306175"/>
              <a:gd name="connsiteY3" fmla="*/ 668681 h 6705600"/>
              <a:gd name="connsiteX4" fmla="*/ 11306175 w 11306175"/>
              <a:gd name="connsiteY4" fmla="*/ 6036918 h 6705600"/>
              <a:gd name="connsiteX5" fmla="*/ 10758155 w 11306175"/>
              <a:gd name="connsiteY5" fmla="*/ 6705600 h 6705600"/>
              <a:gd name="connsiteX6" fmla="*/ 548019 w 11306175"/>
              <a:gd name="connsiteY6" fmla="*/ 6705600 h 6705600"/>
              <a:gd name="connsiteX7" fmla="*/ 0 w 11306175"/>
              <a:gd name="connsiteY7" fmla="*/ 6036918 h 6705600"/>
              <a:gd name="connsiteX8" fmla="*/ 0 w 11306175"/>
              <a:gd name="connsiteY8" fmla="*/ 668681 h 6705600"/>
              <a:gd name="connsiteX0" fmla="*/ 0 w 11306175"/>
              <a:gd name="connsiteY0" fmla="*/ 668681 h 6705600"/>
              <a:gd name="connsiteX1" fmla="*/ 548019 w 11306175"/>
              <a:gd name="connsiteY1" fmla="*/ 0 h 6705600"/>
              <a:gd name="connsiteX2" fmla="*/ 10758155 w 11306175"/>
              <a:gd name="connsiteY2" fmla="*/ 0 h 6705600"/>
              <a:gd name="connsiteX3" fmla="*/ 11306175 w 11306175"/>
              <a:gd name="connsiteY3" fmla="*/ 668681 h 6705600"/>
              <a:gd name="connsiteX4" fmla="*/ 11306175 w 11306175"/>
              <a:gd name="connsiteY4" fmla="*/ 6036918 h 6705600"/>
              <a:gd name="connsiteX5" fmla="*/ 10758155 w 11306175"/>
              <a:gd name="connsiteY5" fmla="*/ 6705600 h 6705600"/>
              <a:gd name="connsiteX6" fmla="*/ 548019 w 11306175"/>
              <a:gd name="connsiteY6" fmla="*/ 6705600 h 6705600"/>
              <a:gd name="connsiteX7" fmla="*/ 0 w 11306175"/>
              <a:gd name="connsiteY7" fmla="*/ 6036918 h 6705600"/>
              <a:gd name="connsiteX8" fmla="*/ 0 w 11306175"/>
              <a:gd name="connsiteY8" fmla="*/ 668681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6175" h="6705600" fill="none" extrusionOk="0">
                <a:moveTo>
                  <a:pt x="0" y="668681"/>
                </a:moveTo>
                <a:cubicBezTo>
                  <a:pt x="3487" y="395548"/>
                  <a:pt x="271682" y="49952"/>
                  <a:pt x="548019" y="0"/>
                </a:cubicBezTo>
                <a:cubicBezTo>
                  <a:pt x="4497670" y="119159"/>
                  <a:pt x="8797351" y="557097"/>
                  <a:pt x="10758155" y="0"/>
                </a:cubicBezTo>
                <a:cubicBezTo>
                  <a:pt x="11042090" y="-138156"/>
                  <a:pt x="11189135" y="260946"/>
                  <a:pt x="11306175" y="668681"/>
                </a:cubicBezTo>
                <a:cubicBezTo>
                  <a:pt x="11565040" y="2374366"/>
                  <a:pt x="11098259" y="5214840"/>
                  <a:pt x="11306175" y="6036918"/>
                </a:cubicBezTo>
                <a:cubicBezTo>
                  <a:pt x="11327066" y="6294891"/>
                  <a:pt x="10967836" y="6592067"/>
                  <a:pt x="10758155" y="6705600"/>
                </a:cubicBezTo>
                <a:cubicBezTo>
                  <a:pt x="8774303" y="6770776"/>
                  <a:pt x="1687158" y="6826879"/>
                  <a:pt x="548019" y="6705600"/>
                </a:cubicBezTo>
                <a:cubicBezTo>
                  <a:pt x="358398" y="6691796"/>
                  <a:pt x="-110459" y="6430048"/>
                  <a:pt x="0" y="6036918"/>
                </a:cubicBezTo>
                <a:cubicBezTo>
                  <a:pt x="178209" y="4313317"/>
                  <a:pt x="-186991" y="1741168"/>
                  <a:pt x="0" y="668681"/>
                </a:cubicBezTo>
                <a:close/>
              </a:path>
              <a:path w="11306175" h="6705600" stroke="0" extrusionOk="0">
                <a:moveTo>
                  <a:pt x="0" y="668681"/>
                </a:moveTo>
                <a:cubicBezTo>
                  <a:pt x="-1025" y="396798"/>
                  <a:pt x="258010" y="-113"/>
                  <a:pt x="548019" y="0"/>
                </a:cubicBezTo>
                <a:cubicBezTo>
                  <a:pt x="2811876" y="-1059439"/>
                  <a:pt x="7194783" y="372376"/>
                  <a:pt x="10758155" y="0"/>
                </a:cubicBezTo>
                <a:cubicBezTo>
                  <a:pt x="10942274" y="-26072"/>
                  <a:pt x="11418744" y="312744"/>
                  <a:pt x="11306175" y="668681"/>
                </a:cubicBezTo>
                <a:cubicBezTo>
                  <a:pt x="11479318" y="1334280"/>
                  <a:pt x="11753159" y="3480066"/>
                  <a:pt x="11306175" y="6036918"/>
                </a:cubicBezTo>
                <a:cubicBezTo>
                  <a:pt x="11314709" y="6352647"/>
                  <a:pt x="10994206" y="6670020"/>
                  <a:pt x="10758155" y="6705600"/>
                </a:cubicBezTo>
                <a:cubicBezTo>
                  <a:pt x="6520612" y="6144596"/>
                  <a:pt x="1545731" y="6985038"/>
                  <a:pt x="548019" y="6705600"/>
                </a:cubicBezTo>
                <a:cubicBezTo>
                  <a:pt x="218060" y="6752032"/>
                  <a:pt x="-33400" y="6339631"/>
                  <a:pt x="0" y="6036918"/>
                </a:cubicBezTo>
                <a:cubicBezTo>
                  <a:pt x="43708" y="3312141"/>
                  <a:pt x="69490" y="2706813"/>
                  <a:pt x="0" y="668681"/>
                </a:cubicBezTo>
                <a:close/>
              </a:path>
              <a:path w="11306175" h="6705600" fill="none" stroke="0" extrusionOk="0">
                <a:moveTo>
                  <a:pt x="0" y="668681"/>
                </a:moveTo>
                <a:cubicBezTo>
                  <a:pt x="76762" y="313106"/>
                  <a:pt x="307197" y="55782"/>
                  <a:pt x="548019" y="0"/>
                </a:cubicBezTo>
                <a:cubicBezTo>
                  <a:pt x="5334738" y="520801"/>
                  <a:pt x="8399365" y="217305"/>
                  <a:pt x="10758155" y="0"/>
                </a:cubicBezTo>
                <a:cubicBezTo>
                  <a:pt x="11032598" y="-99502"/>
                  <a:pt x="11266206" y="265188"/>
                  <a:pt x="11306175" y="668681"/>
                </a:cubicBezTo>
                <a:cubicBezTo>
                  <a:pt x="11403879" y="2306923"/>
                  <a:pt x="11431143" y="5053139"/>
                  <a:pt x="11306175" y="6036918"/>
                </a:cubicBezTo>
                <a:cubicBezTo>
                  <a:pt x="11300098" y="6401758"/>
                  <a:pt x="10952353" y="6616796"/>
                  <a:pt x="10758155" y="6705600"/>
                </a:cubicBezTo>
                <a:cubicBezTo>
                  <a:pt x="8720524" y="6532739"/>
                  <a:pt x="1479592" y="6599962"/>
                  <a:pt x="548019" y="6705600"/>
                </a:cubicBezTo>
                <a:cubicBezTo>
                  <a:pt x="175017" y="6644499"/>
                  <a:pt x="-119473" y="6330572"/>
                  <a:pt x="0" y="6036918"/>
                </a:cubicBezTo>
                <a:cubicBezTo>
                  <a:pt x="-238529" y="4802410"/>
                  <a:pt x="-274115" y="2069139"/>
                  <a:pt x="0" y="668681"/>
                </a:cubicBezTo>
                <a:close/>
              </a:path>
              <a:path w="11306175" h="6705600" fill="none" stroke="0" extrusionOk="0">
                <a:moveTo>
                  <a:pt x="0" y="668681"/>
                </a:moveTo>
                <a:cubicBezTo>
                  <a:pt x="53570" y="380604"/>
                  <a:pt x="285357" y="80342"/>
                  <a:pt x="548019" y="0"/>
                </a:cubicBezTo>
                <a:cubicBezTo>
                  <a:pt x="4813233" y="233364"/>
                  <a:pt x="8561095" y="317929"/>
                  <a:pt x="10758155" y="0"/>
                </a:cubicBezTo>
                <a:cubicBezTo>
                  <a:pt x="11035700" y="-86362"/>
                  <a:pt x="11243492" y="232498"/>
                  <a:pt x="11306175" y="668681"/>
                </a:cubicBezTo>
                <a:cubicBezTo>
                  <a:pt x="11505491" y="2246526"/>
                  <a:pt x="11209247" y="5118372"/>
                  <a:pt x="11306175" y="6036918"/>
                </a:cubicBezTo>
                <a:cubicBezTo>
                  <a:pt x="11298814" y="6342341"/>
                  <a:pt x="10983460" y="6626251"/>
                  <a:pt x="10758155" y="6705600"/>
                </a:cubicBezTo>
                <a:cubicBezTo>
                  <a:pt x="8700857" y="6579424"/>
                  <a:pt x="1620086" y="6778667"/>
                  <a:pt x="548019" y="6705600"/>
                </a:cubicBezTo>
                <a:cubicBezTo>
                  <a:pt x="303230" y="6686510"/>
                  <a:pt x="-87904" y="6411426"/>
                  <a:pt x="0" y="6036918"/>
                </a:cubicBezTo>
                <a:cubicBezTo>
                  <a:pt x="32287" y="4689662"/>
                  <a:pt x="-147260" y="1958040"/>
                  <a:pt x="0" y="668681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306175"/>
                      <a:gd name="connsiteY0" fmla="*/ 668681 h 6705600"/>
                      <a:gd name="connsiteX1" fmla="*/ 548019 w 11306175"/>
                      <a:gd name="connsiteY1" fmla="*/ 0 h 6705600"/>
                      <a:gd name="connsiteX2" fmla="*/ 10758155 w 11306175"/>
                      <a:gd name="connsiteY2" fmla="*/ 0 h 6705600"/>
                      <a:gd name="connsiteX3" fmla="*/ 11306175 w 11306175"/>
                      <a:gd name="connsiteY3" fmla="*/ 668681 h 6705600"/>
                      <a:gd name="connsiteX4" fmla="*/ 11306175 w 11306175"/>
                      <a:gd name="connsiteY4" fmla="*/ 6036918 h 6705600"/>
                      <a:gd name="connsiteX5" fmla="*/ 10758155 w 11306175"/>
                      <a:gd name="connsiteY5" fmla="*/ 6705600 h 6705600"/>
                      <a:gd name="connsiteX6" fmla="*/ 548019 w 11306175"/>
                      <a:gd name="connsiteY6" fmla="*/ 6705600 h 6705600"/>
                      <a:gd name="connsiteX7" fmla="*/ 0 w 11306175"/>
                      <a:gd name="connsiteY7" fmla="*/ 6036918 h 6705600"/>
                      <a:gd name="connsiteX8" fmla="*/ 0 w 11306175"/>
                      <a:gd name="connsiteY8" fmla="*/ 668681 h 6705600"/>
                      <a:gd name="connsiteX0" fmla="*/ 0 w 11306175"/>
                      <a:gd name="connsiteY0" fmla="*/ 668681 h 6705600"/>
                      <a:gd name="connsiteX1" fmla="*/ 548019 w 11306175"/>
                      <a:gd name="connsiteY1" fmla="*/ 0 h 6705600"/>
                      <a:gd name="connsiteX2" fmla="*/ 10758155 w 11306175"/>
                      <a:gd name="connsiteY2" fmla="*/ 0 h 6705600"/>
                      <a:gd name="connsiteX3" fmla="*/ 11306175 w 11306175"/>
                      <a:gd name="connsiteY3" fmla="*/ 668681 h 6705600"/>
                      <a:gd name="connsiteX4" fmla="*/ 11306175 w 11306175"/>
                      <a:gd name="connsiteY4" fmla="*/ 6036918 h 6705600"/>
                      <a:gd name="connsiteX5" fmla="*/ 10758155 w 11306175"/>
                      <a:gd name="connsiteY5" fmla="*/ 6705600 h 6705600"/>
                      <a:gd name="connsiteX6" fmla="*/ 548019 w 11306175"/>
                      <a:gd name="connsiteY6" fmla="*/ 6705600 h 6705600"/>
                      <a:gd name="connsiteX7" fmla="*/ 0 w 11306175"/>
                      <a:gd name="connsiteY7" fmla="*/ 6036918 h 6705600"/>
                      <a:gd name="connsiteX8" fmla="*/ 0 w 11306175"/>
                      <a:gd name="connsiteY8" fmla="*/ 668681 h 670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06175" h="6705600" fill="none" extrusionOk="0">
                        <a:moveTo>
                          <a:pt x="0" y="668681"/>
                        </a:moveTo>
                        <a:cubicBezTo>
                          <a:pt x="2420" y="366662"/>
                          <a:pt x="266996" y="42087"/>
                          <a:pt x="548019" y="0"/>
                        </a:cubicBezTo>
                        <a:cubicBezTo>
                          <a:pt x="4631396" y="111222"/>
                          <a:pt x="8645483" y="218667"/>
                          <a:pt x="10758155" y="0"/>
                        </a:cubicBezTo>
                        <a:cubicBezTo>
                          <a:pt x="11051346" y="-74437"/>
                          <a:pt x="11224131" y="271531"/>
                          <a:pt x="11306175" y="668681"/>
                        </a:cubicBezTo>
                        <a:cubicBezTo>
                          <a:pt x="11447572" y="2295770"/>
                          <a:pt x="11111441" y="5188832"/>
                          <a:pt x="11306175" y="6036918"/>
                        </a:cubicBezTo>
                        <a:cubicBezTo>
                          <a:pt x="11319170" y="6334967"/>
                          <a:pt x="11000872" y="6629101"/>
                          <a:pt x="10758155" y="6705600"/>
                        </a:cubicBezTo>
                        <a:cubicBezTo>
                          <a:pt x="8745444" y="6760478"/>
                          <a:pt x="1680831" y="6747165"/>
                          <a:pt x="548019" y="6705600"/>
                        </a:cubicBezTo>
                        <a:cubicBezTo>
                          <a:pt x="339807" y="6693898"/>
                          <a:pt x="-66142" y="6421285"/>
                          <a:pt x="0" y="6036918"/>
                        </a:cubicBezTo>
                        <a:cubicBezTo>
                          <a:pt x="92115" y="4473598"/>
                          <a:pt x="-108493" y="1943659"/>
                          <a:pt x="0" y="668681"/>
                        </a:cubicBezTo>
                        <a:close/>
                      </a:path>
                      <a:path w="11306175" h="6705600" stroke="0" extrusionOk="0">
                        <a:moveTo>
                          <a:pt x="0" y="668681"/>
                        </a:moveTo>
                        <a:cubicBezTo>
                          <a:pt x="20499" y="345248"/>
                          <a:pt x="259305" y="12954"/>
                          <a:pt x="548019" y="0"/>
                        </a:cubicBezTo>
                        <a:cubicBezTo>
                          <a:pt x="2761021" y="-493417"/>
                          <a:pt x="7108837" y="255216"/>
                          <a:pt x="10758155" y="0"/>
                        </a:cubicBezTo>
                        <a:cubicBezTo>
                          <a:pt x="11005581" y="-32458"/>
                          <a:pt x="11376312" y="303584"/>
                          <a:pt x="11306175" y="668681"/>
                        </a:cubicBezTo>
                        <a:cubicBezTo>
                          <a:pt x="11445029" y="1338408"/>
                          <a:pt x="11456263" y="3417163"/>
                          <a:pt x="11306175" y="6036918"/>
                        </a:cubicBezTo>
                        <a:cubicBezTo>
                          <a:pt x="11302867" y="6394676"/>
                          <a:pt x="11024209" y="6686636"/>
                          <a:pt x="10758155" y="6705600"/>
                        </a:cubicBezTo>
                        <a:cubicBezTo>
                          <a:pt x="6502794" y="6329129"/>
                          <a:pt x="1549792" y="6957108"/>
                          <a:pt x="548019" y="6705600"/>
                        </a:cubicBezTo>
                        <a:cubicBezTo>
                          <a:pt x="203999" y="6711535"/>
                          <a:pt x="-28795" y="6361854"/>
                          <a:pt x="0" y="6036918"/>
                        </a:cubicBezTo>
                        <a:cubicBezTo>
                          <a:pt x="34983" y="3433704"/>
                          <a:pt x="68177" y="2727584"/>
                          <a:pt x="0" y="668681"/>
                        </a:cubicBezTo>
                        <a:close/>
                      </a:path>
                      <a:path w="11306175" h="6705600" fill="none" stroke="0" extrusionOk="0">
                        <a:moveTo>
                          <a:pt x="0" y="668681"/>
                        </a:moveTo>
                        <a:cubicBezTo>
                          <a:pt x="55410" y="324332"/>
                          <a:pt x="282520" y="76877"/>
                          <a:pt x="548019" y="0"/>
                        </a:cubicBezTo>
                        <a:cubicBezTo>
                          <a:pt x="5057162" y="181519"/>
                          <a:pt x="8559515" y="107114"/>
                          <a:pt x="10758155" y="0"/>
                        </a:cubicBezTo>
                        <a:cubicBezTo>
                          <a:pt x="11025586" y="-73376"/>
                          <a:pt x="11264052" y="275739"/>
                          <a:pt x="11306175" y="668681"/>
                        </a:cubicBezTo>
                        <a:cubicBezTo>
                          <a:pt x="11469850" y="2224520"/>
                          <a:pt x="11291185" y="4957964"/>
                          <a:pt x="11306175" y="6036918"/>
                        </a:cubicBezTo>
                        <a:cubicBezTo>
                          <a:pt x="11260210" y="6395236"/>
                          <a:pt x="10974922" y="6646182"/>
                          <a:pt x="10758155" y="6705600"/>
                        </a:cubicBezTo>
                        <a:cubicBezTo>
                          <a:pt x="8660193" y="6583342"/>
                          <a:pt x="1576690" y="6651060"/>
                          <a:pt x="548019" y="6705600"/>
                        </a:cubicBezTo>
                        <a:cubicBezTo>
                          <a:pt x="232968" y="6689114"/>
                          <a:pt x="-106114" y="6389815"/>
                          <a:pt x="0" y="6036918"/>
                        </a:cubicBezTo>
                        <a:cubicBezTo>
                          <a:pt x="8248" y="4708139"/>
                          <a:pt x="-202563" y="2301073"/>
                          <a:pt x="0" y="6686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EEE3B-3C9F-923C-D940-38E710D8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4" y="309562"/>
            <a:ext cx="9134601" cy="871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98700B-1648-2463-130F-74FF6C735EE0}"/>
              </a:ext>
            </a:extLst>
          </p:cNvPr>
          <p:cNvSpPr txBox="1"/>
          <p:nvPr/>
        </p:nvSpPr>
        <p:spPr>
          <a:xfrm>
            <a:off x="1209676" y="1028700"/>
            <a:ext cx="10344150" cy="139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Xét tích 87 × 3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Làm tròn số 87 đến hàng chục ta được số 90.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Vậy tích 87 × 3 có kết quả ước lượng là: </a:t>
            </a:r>
            <a:r>
              <a:rPr lang="nl-NL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90 × 3 = 270.</a:t>
            </a:r>
            <a:endParaRPr lang="en-US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7720C-EE24-09F5-175A-6CB1B8CFC678}"/>
              </a:ext>
            </a:extLst>
          </p:cNvPr>
          <p:cNvSpPr txBox="1"/>
          <p:nvPr/>
        </p:nvSpPr>
        <p:spPr>
          <a:xfrm>
            <a:off x="1190626" y="2495550"/>
            <a:ext cx="10344150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 tích 19 × 8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 tròn số 19 đến hàng chục ta được số 20.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tích 19 × 8 có kết quả ước lượng là: </a:t>
            </a:r>
            <a:r>
              <a:rPr lang="vi-VN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 × 8 = 160.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12CF-E5C9-98A7-CD9C-B07D8F979DA9}"/>
              </a:ext>
            </a:extLst>
          </p:cNvPr>
          <p:cNvSpPr txBox="1"/>
          <p:nvPr/>
        </p:nvSpPr>
        <p:spPr>
          <a:xfrm>
            <a:off x="1190626" y="3914775"/>
            <a:ext cx="10344150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 tích 81 × 92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 tròn các số 81 và 92 đến hàng chục ta được các số 80 và 90.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tích 81 × 92 có kết quả ước lượng là: </a:t>
            </a:r>
            <a:r>
              <a:rPr lang="vi-VN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80 × 90 = 7 200.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6D129-49D3-DDB5-AFB0-8DF26343CC61}"/>
              </a:ext>
            </a:extLst>
          </p:cNvPr>
          <p:cNvSpPr txBox="1"/>
          <p:nvPr/>
        </p:nvSpPr>
        <p:spPr>
          <a:xfrm>
            <a:off x="1190626" y="5296554"/>
            <a:ext cx="10344150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 tích 578 × 54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 tròn các số 578 và 54 đến hàng chục ta được các số 580 và 50.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Vậy tích 578 × 54 có kết quả ước lượng là: </a:t>
            </a:r>
            <a:r>
              <a:rPr lang="vi-VN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580 × 50 = 29 000.</a:t>
            </a:r>
          </a:p>
        </p:txBody>
      </p:sp>
    </p:spTree>
    <p:extLst>
      <p:ext uri="{BB962C8B-B14F-4D97-AF65-F5344CB8AC3E}">
        <p14:creationId xmlns:p14="http://schemas.microsoft.com/office/powerpoint/2010/main" val="718509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FCDDEE-710D-4B8A-895A-E78C62EBD543}"/>
              </a:ext>
            </a:extLst>
          </p:cNvPr>
          <p:cNvSpPr/>
          <p:nvPr/>
        </p:nvSpPr>
        <p:spPr bwMode="auto">
          <a:xfrm>
            <a:off x="242497" y="444656"/>
            <a:ext cx="619565" cy="61956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214" tIns="45607" rIns="91214" bIns="45607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F3D35E-B6B3-4C1D-8B15-80FA6F1766AC}"/>
              </a:ext>
            </a:extLst>
          </p:cNvPr>
          <p:cNvSpPr/>
          <p:nvPr/>
        </p:nvSpPr>
        <p:spPr>
          <a:xfrm>
            <a:off x="1047750" y="323850"/>
            <a:ext cx="10553700" cy="20478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4DEC2-BB70-4646-93DE-552D00FF6E82}"/>
              </a:ext>
            </a:extLst>
          </p:cNvPr>
          <p:cNvSpPr txBox="1"/>
          <p:nvPr/>
        </p:nvSpPr>
        <p:spPr>
          <a:xfrm>
            <a:off x="1009651" y="361950"/>
            <a:ext cx="1059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Cô Hà có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100 000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đồng và dự định mua: kem đánh răng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29 000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đồng, dầu gội đầu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41 800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đồng, sữa tắm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37 500 đồng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Hãy làm tròn từng giá tiền đến hàng nghìn và ước lượng xem cô Hà có đủ tiền mua các mặt hàng trên không?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87273-E407-D790-D4E9-13ACC5B54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2586037"/>
            <a:ext cx="4724400" cy="3343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B1CA3-AC74-DFB6-4866-264B5237EA22}"/>
              </a:ext>
            </a:extLst>
          </p:cNvPr>
          <p:cNvSpPr txBox="1"/>
          <p:nvPr/>
        </p:nvSpPr>
        <p:spPr>
          <a:xfrm>
            <a:off x="180975" y="2905125"/>
            <a:ext cx="7286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 tròn các số 29 000, 41 800, 37 500 đến hàng nghìn ta được các số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29 000, 42 000, 38 000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Ước lượng số tiền để cô Hà mua đồ là:</a:t>
            </a:r>
            <a:endParaRPr lang="en-US" sz="2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29 000 + 42 000 + 38 000 = 109 000 (đồng)</a:t>
            </a:r>
          </a:p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Vì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109 000 &gt; 100 000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nên cô Hà không đủ tiền mua các mặt hàng.</a:t>
            </a:r>
          </a:p>
        </p:txBody>
      </p:sp>
    </p:spTree>
    <p:extLst>
      <p:ext uri="{BB962C8B-B14F-4D97-AF65-F5344CB8AC3E}">
        <p14:creationId xmlns:p14="http://schemas.microsoft.com/office/powerpoint/2010/main" val="3978199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CD59B15-73A2-44BD-909F-D38875293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6"/>
          <a:stretch/>
        </p:blipFill>
        <p:spPr>
          <a:xfrm>
            <a:off x="18214" y="14300"/>
            <a:ext cx="12173785" cy="6843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0F580-1D24-4759-8737-FF389EA38030}"/>
              </a:ext>
            </a:extLst>
          </p:cNvPr>
          <p:cNvSpPr/>
          <p:nvPr/>
        </p:nvSpPr>
        <p:spPr>
          <a:xfrm>
            <a:off x="96641" y="151434"/>
            <a:ext cx="12013353" cy="6555131"/>
          </a:xfrm>
          <a:custGeom>
            <a:avLst/>
            <a:gdLst>
              <a:gd name="connsiteX0" fmla="*/ 0 w 12013353"/>
              <a:gd name="connsiteY0" fmla="*/ 653678 h 6555131"/>
              <a:gd name="connsiteX1" fmla="*/ 653678 w 12013353"/>
              <a:gd name="connsiteY1" fmla="*/ 0 h 6555131"/>
              <a:gd name="connsiteX2" fmla="*/ 11359675 w 12013353"/>
              <a:gd name="connsiteY2" fmla="*/ 0 h 6555131"/>
              <a:gd name="connsiteX3" fmla="*/ 12013353 w 12013353"/>
              <a:gd name="connsiteY3" fmla="*/ 653678 h 6555131"/>
              <a:gd name="connsiteX4" fmla="*/ 12013353 w 12013353"/>
              <a:gd name="connsiteY4" fmla="*/ 5901453 h 6555131"/>
              <a:gd name="connsiteX5" fmla="*/ 11359675 w 12013353"/>
              <a:gd name="connsiteY5" fmla="*/ 6555131 h 6555131"/>
              <a:gd name="connsiteX6" fmla="*/ 653678 w 12013353"/>
              <a:gd name="connsiteY6" fmla="*/ 6555131 h 6555131"/>
              <a:gd name="connsiteX7" fmla="*/ 0 w 12013353"/>
              <a:gd name="connsiteY7" fmla="*/ 5901453 h 6555131"/>
              <a:gd name="connsiteX8" fmla="*/ 0 w 12013353"/>
              <a:gd name="connsiteY8" fmla="*/ 653678 h 655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353" h="6555131" fill="none" extrusionOk="0">
                <a:moveTo>
                  <a:pt x="0" y="653678"/>
                </a:moveTo>
                <a:cubicBezTo>
                  <a:pt x="2477" y="359713"/>
                  <a:pt x="314649" y="36900"/>
                  <a:pt x="653678" y="0"/>
                </a:cubicBezTo>
                <a:cubicBezTo>
                  <a:pt x="5021643" y="72427"/>
                  <a:pt x="8083348" y="61419"/>
                  <a:pt x="11359675" y="0"/>
                </a:cubicBezTo>
                <a:cubicBezTo>
                  <a:pt x="11714292" y="-44048"/>
                  <a:pt x="11953051" y="274422"/>
                  <a:pt x="12013353" y="653678"/>
                </a:cubicBezTo>
                <a:cubicBezTo>
                  <a:pt x="12114229" y="2066087"/>
                  <a:pt x="11906040" y="4571528"/>
                  <a:pt x="12013353" y="5901453"/>
                </a:cubicBezTo>
                <a:cubicBezTo>
                  <a:pt x="12022407" y="6216518"/>
                  <a:pt x="11686589" y="6516902"/>
                  <a:pt x="11359675" y="6555131"/>
                </a:cubicBezTo>
                <a:cubicBezTo>
                  <a:pt x="9046540" y="6584958"/>
                  <a:pt x="5838935" y="6475825"/>
                  <a:pt x="653678" y="6555131"/>
                </a:cubicBezTo>
                <a:cubicBezTo>
                  <a:pt x="350235" y="6548623"/>
                  <a:pt x="-55183" y="6273381"/>
                  <a:pt x="0" y="5901453"/>
                </a:cubicBezTo>
                <a:cubicBezTo>
                  <a:pt x="50037" y="4274247"/>
                  <a:pt x="770" y="2138025"/>
                  <a:pt x="0" y="653678"/>
                </a:cubicBezTo>
                <a:close/>
              </a:path>
              <a:path w="12013353" h="6555131" stroke="0" extrusionOk="0">
                <a:moveTo>
                  <a:pt x="0" y="653678"/>
                </a:moveTo>
                <a:cubicBezTo>
                  <a:pt x="6556" y="294449"/>
                  <a:pt x="316987" y="50680"/>
                  <a:pt x="653678" y="0"/>
                </a:cubicBezTo>
                <a:cubicBezTo>
                  <a:pt x="3196794" y="123000"/>
                  <a:pt x="7276600" y="-96860"/>
                  <a:pt x="11359675" y="0"/>
                </a:cubicBezTo>
                <a:cubicBezTo>
                  <a:pt x="11676481" y="-33695"/>
                  <a:pt x="12018023" y="283248"/>
                  <a:pt x="12013353" y="653678"/>
                </a:cubicBezTo>
                <a:cubicBezTo>
                  <a:pt x="12016526" y="2591228"/>
                  <a:pt x="12107620" y="3309761"/>
                  <a:pt x="12013353" y="5901453"/>
                </a:cubicBezTo>
                <a:cubicBezTo>
                  <a:pt x="11986566" y="6272173"/>
                  <a:pt x="11704128" y="6552420"/>
                  <a:pt x="11359675" y="6555131"/>
                </a:cubicBezTo>
                <a:cubicBezTo>
                  <a:pt x="8799162" y="6394424"/>
                  <a:pt x="5208554" y="6594798"/>
                  <a:pt x="653678" y="6555131"/>
                </a:cubicBezTo>
                <a:cubicBezTo>
                  <a:pt x="281293" y="6552835"/>
                  <a:pt x="-26092" y="6250648"/>
                  <a:pt x="0" y="5901453"/>
                </a:cubicBezTo>
                <a:cubicBezTo>
                  <a:pt x="32216" y="5160172"/>
                  <a:pt x="57206" y="2677856"/>
                  <a:pt x="0" y="6536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FCDDEE-710D-4B8A-895A-E78C62EBD543}"/>
              </a:ext>
            </a:extLst>
          </p:cNvPr>
          <p:cNvSpPr/>
          <p:nvPr/>
        </p:nvSpPr>
        <p:spPr bwMode="auto">
          <a:xfrm>
            <a:off x="242497" y="444656"/>
            <a:ext cx="619565" cy="61956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214" tIns="45607" rIns="91214" bIns="45607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F3D35E-B6B3-4C1D-8B15-80FA6F1766AC}"/>
              </a:ext>
            </a:extLst>
          </p:cNvPr>
          <p:cNvSpPr/>
          <p:nvPr/>
        </p:nvSpPr>
        <p:spPr>
          <a:xfrm>
            <a:off x="1047750" y="323850"/>
            <a:ext cx="10553700" cy="204787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4DEC2-BB70-4646-93DE-552D00FF6E82}"/>
              </a:ext>
            </a:extLst>
          </p:cNvPr>
          <p:cNvSpPr txBox="1"/>
          <p:nvPr/>
        </p:nvSpPr>
        <p:spPr>
          <a:xfrm>
            <a:off x="1009651" y="361950"/>
            <a:ext cx="1059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Một công ty kinh doanh xe máy trong năm ngoái bán được</a:t>
            </a:r>
            <a:endParaRPr lang="en-US" sz="32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23 708 </a:t>
            </a:r>
            <a:r>
              <a:rPr lang="vi-VN" sz="32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chiếc. Hãy làm tròn số chiếc xe máy bán được đến hàng nghìn và ước lượng xem mỗi tháng công ty đó bán được bao nhiêu chiếc xe máy.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851EF-AD4C-0E3F-78A2-DC75E23D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614612"/>
            <a:ext cx="4781550" cy="3286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35BB90-99AE-8F00-BA59-68879509F018}"/>
              </a:ext>
            </a:extLst>
          </p:cNvPr>
          <p:cNvSpPr txBox="1"/>
          <p:nvPr/>
        </p:nvSpPr>
        <p:spPr>
          <a:xfrm>
            <a:off x="323850" y="2867025"/>
            <a:ext cx="7286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tròn số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23 708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hàng nghìn ta được số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24 000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mỗi tháng công ty đó bán được số chiếc xe máy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24 000 : 12 = 2 000 (chiếc)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2 000 chiếc</a:t>
            </a:r>
            <a:endParaRPr lang="vi-VN" sz="2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8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FD18-A47B-43FF-ADC5-6A7D9ED4A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6" y="3343419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11FB6DA0-3BBD-427B-A0E9-05EEDC195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5631" y="2807247"/>
            <a:ext cx="2399609" cy="3605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6B09FC-D587-A5B2-2EC9-A68A22278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400" y="2232946"/>
            <a:ext cx="6059949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00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-1" y="0"/>
            <a:ext cx="12187647" cy="6858000"/>
          </a:xfrm>
          <a:prstGeom prst="rect">
            <a:avLst/>
          </a:prstGeom>
        </p:spPr>
      </p:pic>
      <p:sp>
        <p:nvSpPr>
          <p:cNvPr id="18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EE3D8-DDC3-B64C-1260-846903833A07}"/>
              </a:ext>
            </a:extLst>
          </p:cNvPr>
          <p:cNvSpPr txBox="1"/>
          <p:nvPr/>
        </p:nvSpPr>
        <p:spPr>
          <a:xfrm>
            <a:off x="695325" y="810955"/>
            <a:ext cx="11029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50 000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28 500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20 500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5F0DE-7D71-6DEB-A6EC-8AA70D3B3F5C}"/>
              </a:ext>
            </a:extLst>
          </p:cNvPr>
          <p:cNvSpPr txBox="1"/>
          <p:nvPr/>
        </p:nvSpPr>
        <p:spPr>
          <a:xfrm>
            <a:off x="1200150" y="3086100"/>
            <a:ext cx="9515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 tròn các số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28 500, 20 500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 hàng nghìn ta được các số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29 000, 21 000</a:t>
            </a:r>
            <a:endParaRPr lang="vi-VN" sz="2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Ước lượng số tiền để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là:</a:t>
            </a:r>
            <a:endParaRPr lang="en-US" sz="2800" b="0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29 000 + 21 000 = 50 000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(đồng)</a:t>
            </a:r>
          </a:p>
          <a:p>
            <a:pPr algn="just"/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04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67F842A-667D-4FB6-A784-A98C99778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F1934-B358-466B-9355-E9F8D583E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41" y="876300"/>
            <a:ext cx="10681118" cy="5767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9AAA0-4441-4052-9CE3-C60C89391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39" y="3519416"/>
            <a:ext cx="3305523" cy="3124200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E549710-15E6-40A5-838A-C87F37E04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0" y="2938602"/>
            <a:ext cx="2399609" cy="36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04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502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25</cp:revision>
  <dcterms:created xsi:type="dcterms:W3CDTF">2023-11-24T08:25:43Z</dcterms:created>
  <dcterms:modified xsi:type="dcterms:W3CDTF">2023-12-21T03:57:53Z</dcterms:modified>
</cp:coreProperties>
</file>