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15" r:id="rId3"/>
    <p:sldId id="318" r:id="rId4"/>
    <p:sldId id="328" r:id="rId5"/>
    <p:sldId id="322" r:id="rId6"/>
    <p:sldId id="329" r:id="rId7"/>
    <p:sldId id="330" r:id="rId8"/>
    <p:sldId id="321" r:id="rId9"/>
    <p:sldId id="3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901E7-AB8A-41A2-9A29-4C3A78F138B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A8608-DAC6-4F48-BB31-176C93847C9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5">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panose="020B0606030504020204"/>
              <a:buNone/>
              <a:defRPr sz="2665">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5"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5">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5">
                <a:solidFill>
                  <a:schemeClr val="lt1"/>
                </a:solidFill>
                <a:latin typeface="Bowlby One"/>
                <a:ea typeface="Bowlby One"/>
                <a:cs typeface="Bowlby One"/>
                <a:sym typeface="Bowlby One"/>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5">
                <a:solidFill>
                  <a:schemeClr val="dk1"/>
                </a:solidFill>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matchingName="Title slid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5">
                <a:solidFill>
                  <a:schemeClr val="lt1"/>
                </a:solidFill>
                <a:latin typeface="Bowlby One"/>
                <a:ea typeface="Bowlby One"/>
                <a:cs typeface="Bowlby One"/>
                <a:sym typeface="Bowlby One"/>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5">
                <a:solidFill>
                  <a:schemeClr val="dk1"/>
                </a:solidFill>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1_Blank">
    <p:bg>
      <p:bgPr>
        <a:noFill/>
        <a:effectLst/>
      </p:bgPr>
    </p:bg>
    <p:spTree>
      <p:nvGrpSpPr>
        <p:cNvPr id="1" name="Shape 27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2.pn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audio" Target="../media/audio1.wav"/><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6.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image" Target="../media/image17.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0" y="60413"/>
            <a:ext cx="12192000" cy="6797587"/>
          </a:xfrm>
          <a:prstGeom prst="rect">
            <a:avLst/>
          </a:prstGeom>
        </p:spPr>
      </p:pic>
      <p:grpSp>
        <p:nvGrpSpPr>
          <p:cNvPr id="5" name="Google Shape;770;p37"/>
          <p:cNvGrpSpPr/>
          <p:nvPr/>
        </p:nvGrpSpPr>
        <p:grpSpPr>
          <a:xfrm>
            <a:off x="717317" y="3064265"/>
            <a:ext cx="649319" cy="1069372"/>
            <a:chOff x="580566" y="2496995"/>
            <a:chExt cx="486989" cy="802029"/>
          </a:xfrm>
        </p:grpSpPr>
        <p:grpSp>
          <p:nvGrpSpPr>
            <p:cNvPr id="6" name="Google Shape;771;p37"/>
            <p:cNvGrpSpPr/>
            <p:nvPr/>
          </p:nvGrpSpPr>
          <p:grpSpPr>
            <a:xfrm rot="-983863">
              <a:off x="825757" y="2517605"/>
              <a:ext cx="196412" cy="349885"/>
              <a:chOff x="3259872" y="1716022"/>
              <a:chExt cx="207126" cy="368934"/>
            </a:xfrm>
          </p:grpSpPr>
          <p:sp>
            <p:nvSpPr>
              <p:cNvPr id="13" name="Google Shape;772;p37"/>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nvGrpSpPr>
              <p:cNvPr id="14" name="Google Shape;773;p37"/>
              <p:cNvGrpSpPr/>
              <p:nvPr/>
            </p:nvGrpSpPr>
            <p:grpSpPr>
              <a:xfrm>
                <a:off x="3259963" y="1727596"/>
                <a:ext cx="207035" cy="305219"/>
                <a:chOff x="3259963" y="1727596"/>
                <a:chExt cx="207035" cy="305219"/>
              </a:xfrm>
            </p:grpSpPr>
            <p:sp>
              <p:nvSpPr>
                <p:cNvPr id="15" name="Google Shape;774;p37"/>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6" name="Google Shape;775;p37"/>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7" name="Google Shape;776;p37"/>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grpSp>
          <p:nvGrpSpPr>
            <p:cNvPr id="7" name="Google Shape;777;p37"/>
            <p:cNvGrpSpPr/>
            <p:nvPr/>
          </p:nvGrpSpPr>
          <p:grpSpPr>
            <a:xfrm rot="-1531629">
              <a:off x="666579" y="2808699"/>
              <a:ext cx="256709" cy="457335"/>
              <a:chOff x="3259872" y="1716022"/>
              <a:chExt cx="207126" cy="368934"/>
            </a:xfrm>
          </p:grpSpPr>
          <p:sp>
            <p:nvSpPr>
              <p:cNvPr id="8" name="Google Shape;778;p37"/>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nvGrpSpPr>
              <p:cNvPr id="9" name="Google Shape;779;p37"/>
              <p:cNvGrpSpPr/>
              <p:nvPr/>
            </p:nvGrpSpPr>
            <p:grpSpPr>
              <a:xfrm>
                <a:off x="3259963" y="1727596"/>
                <a:ext cx="207035" cy="305219"/>
                <a:chOff x="3259963" y="1727596"/>
                <a:chExt cx="207035" cy="305219"/>
              </a:xfrm>
            </p:grpSpPr>
            <p:sp>
              <p:nvSpPr>
                <p:cNvPr id="10" name="Google Shape;780;p37"/>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 name="Google Shape;781;p37"/>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 name="Google Shape;782;p37"/>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grpSp>
      <p:sp>
        <p:nvSpPr>
          <p:cNvPr id="48" name="Google Shape;84;p3"/>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FF70DA"/>
              </a:solidFill>
              <a:effectLst/>
              <a:uLnTx/>
              <a:uFillTx/>
              <a:latin typeface="Arial" panose="020B0604020202020204"/>
              <a:ea typeface="+mn-ea"/>
              <a:cs typeface="Arial" panose="020B0604020202020204"/>
              <a:sym typeface="Arial" panose="020B0604020202020204"/>
            </a:endParaRPr>
          </a:p>
        </p:txBody>
      </p:sp>
      <p:pic>
        <p:nvPicPr>
          <p:cNvPr id="43" name="Google Shape;808;p37"/>
          <p:cNvPicPr preferRelativeResize="0"/>
          <p:nvPr/>
        </p:nvPicPr>
        <p:blipFill>
          <a:blip r:embed="rId2"/>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p:cNvPicPr preferRelativeResize="0"/>
          <p:nvPr/>
        </p:nvPicPr>
        <p:blipFill>
          <a:blip r:embed="rId3"/>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p:cNvGrpSpPr/>
          <p:nvPr/>
        </p:nvGrpSpPr>
        <p:grpSpPr>
          <a:xfrm rot="-629897">
            <a:off x="9953644" y="4327872"/>
            <a:ext cx="2305587" cy="2044805"/>
            <a:chOff x="6765075" y="2719225"/>
            <a:chExt cx="2231025" cy="2117350"/>
          </a:xfrm>
        </p:grpSpPr>
        <p:grpSp>
          <p:nvGrpSpPr>
            <p:cNvPr id="58" name="Google Shape;2014;p50"/>
            <p:cNvGrpSpPr/>
            <p:nvPr/>
          </p:nvGrpSpPr>
          <p:grpSpPr>
            <a:xfrm>
              <a:off x="6765700" y="2719400"/>
              <a:ext cx="2230100" cy="2117000"/>
              <a:chOff x="3905850" y="562725"/>
              <a:chExt cx="2230100" cy="2117000"/>
            </a:xfrm>
          </p:grpSpPr>
          <p:sp>
            <p:nvSpPr>
              <p:cNvPr id="132" name="Google Shape;2015;p50"/>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nvGrpSpPr>
              <p:cNvPr id="133" name="Google Shape;2016;p50"/>
              <p:cNvGrpSpPr/>
              <p:nvPr/>
            </p:nvGrpSpPr>
            <p:grpSpPr>
              <a:xfrm>
                <a:off x="3905850" y="562725"/>
                <a:ext cx="2198075" cy="2117000"/>
                <a:chOff x="3905850" y="562725"/>
                <a:chExt cx="2198075" cy="2117000"/>
              </a:xfrm>
            </p:grpSpPr>
            <p:sp>
              <p:nvSpPr>
                <p:cNvPr id="134" name="Google Shape;2017;p50"/>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5" name="Google Shape;2018;p50"/>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6" name="Google Shape;2019;p50"/>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7" name="Google Shape;2020;p50"/>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8" name="Google Shape;2021;p50"/>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grpSp>
          <p:nvGrpSpPr>
            <p:cNvPr id="59" name="Google Shape;2022;p50"/>
            <p:cNvGrpSpPr/>
            <p:nvPr/>
          </p:nvGrpSpPr>
          <p:grpSpPr>
            <a:xfrm>
              <a:off x="6765075" y="2719225"/>
              <a:ext cx="2231025" cy="2117350"/>
              <a:chOff x="3905825" y="561575"/>
              <a:chExt cx="2231025" cy="2117350"/>
            </a:xfrm>
          </p:grpSpPr>
          <p:sp>
            <p:nvSpPr>
              <p:cNvPr id="60" name="Google Shape;2023;p50"/>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1" name="Google Shape;2024;p50"/>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2" name="Google Shape;2025;p50"/>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3" name="Google Shape;2026;p50"/>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4" name="Google Shape;2027;p50"/>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5" name="Google Shape;2028;p50"/>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6" name="Google Shape;2029;p50"/>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7" name="Google Shape;2030;p50"/>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8" name="Google Shape;2031;p50"/>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9" name="Google Shape;2032;p50"/>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0" name="Google Shape;2033;p50"/>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1" name="Google Shape;2034;p50"/>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2" name="Google Shape;2035;p50"/>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3" name="Google Shape;2036;p50"/>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4" name="Google Shape;2037;p50"/>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5" name="Google Shape;2038;p50"/>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6" name="Google Shape;2039;p50"/>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7" name="Google Shape;2040;p50"/>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8" name="Google Shape;2041;p50"/>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9" name="Google Shape;2042;p50"/>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0" name="Google Shape;2043;p50"/>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1" name="Google Shape;2044;p50"/>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2" name="Google Shape;2045;p50"/>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3" name="Google Shape;2046;p50"/>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4" name="Google Shape;2047;p50"/>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5" name="Google Shape;2048;p50"/>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6" name="Google Shape;2049;p50"/>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7" name="Google Shape;2050;p50"/>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8" name="Google Shape;2051;p50"/>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9" name="Google Shape;2052;p50"/>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0" name="Google Shape;2053;p50"/>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1" name="Google Shape;2054;p50"/>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2" name="Google Shape;2055;p50"/>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3" name="Google Shape;2056;p50"/>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4" name="Google Shape;2057;p50"/>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5" name="Google Shape;2058;p50"/>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6" name="Google Shape;2059;p50"/>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7" name="Google Shape;2060;p50"/>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8" name="Google Shape;2061;p50"/>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9" name="Google Shape;2062;p50"/>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0" name="Google Shape;2063;p50"/>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1" name="Google Shape;2064;p50"/>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2" name="Google Shape;2065;p50"/>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3" name="Google Shape;2066;p50"/>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4" name="Google Shape;2067;p50"/>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5" name="Google Shape;2068;p50"/>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6" name="Google Shape;2069;p50"/>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7" name="Google Shape;2070;p50"/>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8" name="Google Shape;2071;p50"/>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9" name="Google Shape;2072;p50"/>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0" name="Google Shape;2073;p50"/>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1" name="Google Shape;2074;p50"/>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2" name="Google Shape;2075;p50"/>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3" name="Google Shape;2076;p50"/>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4" name="Google Shape;2077;p50"/>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5" name="Google Shape;2078;p50"/>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6" name="Google Shape;2079;p50"/>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7" name="Google Shape;2080;p50"/>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8" name="Google Shape;2081;p50"/>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9" name="Google Shape;2082;p50"/>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0" name="Google Shape;2083;p50"/>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1" name="Google Shape;2084;p50"/>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2" name="Google Shape;2085;p50"/>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3" name="Google Shape;2086;p50"/>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4" name="Google Shape;2087;p50"/>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5" name="Google Shape;2088;p50"/>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6" name="Google Shape;2089;p50"/>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7" name="Google Shape;2090;p50"/>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8" name="Google Shape;2091;p50"/>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9" name="Google Shape;2092;p50"/>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0" name="Google Shape;2093;p50"/>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1" name="Google Shape;2094;p50"/>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sp>
        <p:nvSpPr>
          <p:cNvPr id="20" name="TextBox 19"/>
          <p:cNvSpPr txBox="1"/>
          <p:nvPr/>
        </p:nvSpPr>
        <p:spPr>
          <a:xfrm>
            <a:off x="5135526" y="4657060"/>
            <a:ext cx="348747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en-US" sz="4000" b="1" i="0" u="none" strike="noStrike" kern="1200" cap="none" spc="0" normalizeH="0" baseline="0" noProof="0" dirty="0" err="1">
                <a:ln>
                  <a:noFill/>
                </a:ln>
                <a:solidFill>
                  <a:srgbClr val="000000"/>
                </a:solidFill>
                <a:effectLst/>
                <a:uLnTx/>
                <a:uFillTx/>
                <a:latin typeface="Arial" panose="020B0604020202020204"/>
                <a:ea typeface="+mn-ea"/>
                <a:cs typeface="+mn-cs"/>
              </a:rPr>
              <a:t>Tiết</a:t>
            </a:r>
            <a:r>
              <a:rPr kumimoji="0" lang="en-US" sz="4000" b="1" i="0" u="none" strike="noStrike" kern="1200" cap="none" spc="0" normalizeH="0" baseline="0" noProof="0" dirty="0">
                <a:ln>
                  <a:noFill/>
                </a:ln>
                <a:solidFill>
                  <a:srgbClr val="000000"/>
                </a:solidFill>
                <a:effectLst/>
                <a:uLnTx/>
                <a:uFillTx/>
                <a:latin typeface="Arial" panose="020B0604020202020204"/>
                <a:ea typeface="+mn-ea"/>
                <a:cs typeface="+mn-cs"/>
              </a:rPr>
              <a:t> 2)</a:t>
            </a:r>
            <a:endParaRPr kumimoji="0" lang="en-US" sz="4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Picture 3"/>
          <p:cNvPicPr>
            <a:picLocks noChangeAspect="1"/>
          </p:cNvPicPr>
          <p:nvPr/>
        </p:nvPicPr>
        <p:blipFill>
          <a:blip r:embed="rId6"/>
          <a:stretch>
            <a:fillRect/>
          </a:stretch>
        </p:blipFill>
        <p:spPr>
          <a:xfrm>
            <a:off x="2534107" y="1395604"/>
            <a:ext cx="7791363" cy="3432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9144000" cy="5143500"/>
          </a:xfrm>
        </p:grpSpPr>
        <p:sp>
          <p:nvSpPr>
            <p:cNvPr id="12" name="Rectangle 11"/>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13" name="Picture 12"/>
            <p:cNvPicPr>
              <a:picLocks noChangeAspect="1"/>
            </p:cNvPicPr>
            <p:nvPr/>
          </p:nvPicPr>
          <p:blipFill>
            <a:blip r:embed="rId1"/>
            <a:stretch>
              <a:fillRect/>
            </a:stretch>
          </p:blipFill>
          <p:spPr>
            <a:xfrm>
              <a:off x="0" y="45310"/>
              <a:ext cx="9144000" cy="5098190"/>
            </a:xfrm>
            <a:prstGeom prst="rect">
              <a:avLst/>
            </a:prstGeom>
          </p:spPr>
        </p:pic>
      </p:grpSp>
      <p:sp>
        <p:nvSpPr>
          <p:cNvPr id="19" name="Google Shape;85;p3"/>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0" name="Google Shape;740;p36"/>
          <p:cNvGrpSpPr/>
          <p:nvPr/>
        </p:nvGrpSpPr>
        <p:grpSpPr>
          <a:xfrm>
            <a:off x="850905" y="2286000"/>
            <a:ext cx="3691278" cy="3012693"/>
            <a:chOff x="285458" y="868293"/>
            <a:chExt cx="1991370" cy="1988339"/>
          </a:xfrm>
        </p:grpSpPr>
        <p:grpSp>
          <p:nvGrpSpPr>
            <p:cNvPr id="21" name="Google Shape;741;p36"/>
            <p:cNvGrpSpPr/>
            <p:nvPr/>
          </p:nvGrpSpPr>
          <p:grpSpPr>
            <a:xfrm>
              <a:off x="294139" y="868293"/>
              <a:ext cx="1974002" cy="1988288"/>
              <a:chOff x="1572275" y="2999375"/>
              <a:chExt cx="2107175" cy="2122425"/>
            </a:xfrm>
          </p:grpSpPr>
          <p:sp>
            <p:nvSpPr>
              <p:cNvPr id="133"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 name="Google Shape;748;p36"/>
            <p:cNvGrpSpPr/>
            <p:nvPr/>
          </p:nvGrpSpPr>
          <p:grpSpPr>
            <a:xfrm>
              <a:off x="285458" y="868352"/>
              <a:ext cx="1991370" cy="1988280"/>
              <a:chOff x="363508" y="499852"/>
              <a:chExt cx="1991370" cy="1988280"/>
            </a:xfrm>
          </p:grpSpPr>
          <p:grpSp>
            <p:nvGrpSpPr>
              <p:cNvPr id="23" name="Google Shape;749;p36"/>
              <p:cNvGrpSpPr/>
              <p:nvPr/>
            </p:nvGrpSpPr>
            <p:grpSpPr>
              <a:xfrm>
                <a:off x="786505" y="1274102"/>
                <a:ext cx="885740" cy="849856"/>
                <a:chOff x="2006100" y="3826300"/>
                <a:chExt cx="946000" cy="907675"/>
              </a:xfrm>
            </p:grpSpPr>
            <p:sp>
              <p:nvSpPr>
                <p:cNvPr id="109"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4" name="Google Shape;774;p36"/>
              <p:cNvGrpSpPr/>
              <p:nvPr/>
            </p:nvGrpSpPr>
            <p:grpSpPr>
              <a:xfrm>
                <a:off x="363508" y="499852"/>
                <a:ext cx="1991370" cy="1988280"/>
                <a:chOff x="1554325" y="2999375"/>
                <a:chExt cx="2126850" cy="2123550"/>
              </a:xfrm>
            </p:grpSpPr>
            <p:sp>
              <p:nvSpPr>
                <p:cNvPr id="2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pic>
        <p:nvPicPr>
          <p:cNvPr id="205" name="Google Shape;808;p37"/>
          <p:cNvPicPr preferRelativeResize="0"/>
          <p:nvPr/>
        </p:nvPicPr>
        <p:blipFill>
          <a:blip r:embed="rId2"/>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85;p3"/>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39" name="Google Shape;1164;p40"/>
          <p:cNvGrpSpPr/>
          <p:nvPr/>
        </p:nvGrpSpPr>
        <p:grpSpPr>
          <a:xfrm>
            <a:off x="9352609" y="4379957"/>
            <a:ext cx="2517169" cy="2538457"/>
            <a:chOff x="6324524" y="2308307"/>
            <a:chExt cx="2123748" cy="2109375"/>
          </a:xfrm>
        </p:grpSpPr>
        <p:grpSp>
          <p:nvGrpSpPr>
            <p:cNvPr id="140" name="Google Shape;1165;p40"/>
            <p:cNvGrpSpPr/>
            <p:nvPr/>
          </p:nvGrpSpPr>
          <p:grpSpPr>
            <a:xfrm>
              <a:off x="6324524" y="2308644"/>
              <a:ext cx="2123748" cy="2108686"/>
              <a:chOff x="3996725" y="576800"/>
              <a:chExt cx="2122050" cy="2107000"/>
            </a:xfrm>
          </p:grpSpPr>
          <p:sp>
            <p:nvSpPr>
              <p:cNvPr id="199" name="Google Shape;1166;p40"/>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167;p40"/>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168;p40"/>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169;p40"/>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170;p40"/>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171;p40"/>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1" name="Google Shape;1172;p40"/>
            <p:cNvGrpSpPr/>
            <p:nvPr/>
          </p:nvGrpSpPr>
          <p:grpSpPr>
            <a:xfrm>
              <a:off x="6324561" y="2308307"/>
              <a:ext cx="2123675" cy="2109375"/>
              <a:chOff x="3995100" y="575250"/>
              <a:chExt cx="2123675" cy="2109375"/>
            </a:xfrm>
          </p:grpSpPr>
          <p:sp>
            <p:nvSpPr>
              <p:cNvPr id="142" name="Google Shape;1173;p40"/>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174;p40"/>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175;p40"/>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176;p40"/>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177;p40"/>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178;p40"/>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179;p40"/>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180;p40"/>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181;p40"/>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182;p40"/>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183;p40"/>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3" name="Google Shape;1184;p40"/>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 name="Google Shape;1185;p40"/>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186;p40"/>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6" name="Google Shape;1187;p40"/>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188;p40"/>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189;p40"/>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190;p40"/>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191;p40"/>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192;p40"/>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193;p40"/>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194;p40"/>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195;p40"/>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196;p40"/>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197;p40"/>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198;p40"/>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199;p40"/>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200;p40"/>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201;p40"/>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202;p40"/>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203;p40"/>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204;p40"/>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205;p40"/>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206;p40"/>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207;p40"/>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208;p40"/>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209;p40"/>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210;p40"/>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211;p40"/>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212;p40"/>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213;p40"/>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214;p40"/>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215;p40"/>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5" name="Google Shape;1216;p40"/>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217;p40"/>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7" name="Google Shape;1218;p40"/>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219;p40"/>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220;p40"/>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221;p40"/>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222;p40"/>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223;p40"/>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224;p40"/>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225;p40"/>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226;p40"/>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227;p40"/>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228;p40"/>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229;p40"/>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3" name="Picture 2"/>
          <p:cNvPicPr>
            <a:picLocks noChangeAspect="1"/>
          </p:cNvPicPr>
          <p:nvPr/>
        </p:nvPicPr>
        <p:blipFill>
          <a:blip r:embed="rId3"/>
          <a:stretch>
            <a:fillRect/>
          </a:stretch>
        </p:blipFill>
        <p:spPr>
          <a:xfrm>
            <a:off x="5050981" y="1485589"/>
            <a:ext cx="4450466" cy="30787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9144000" cy="5143500"/>
          </a:xfrm>
        </p:grpSpPr>
        <p:sp>
          <p:nvSpPr>
            <p:cNvPr id="12" name="Rectangle 11"/>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13" name="Picture 12"/>
            <p:cNvPicPr>
              <a:picLocks noChangeAspect="1"/>
            </p:cNvPicPr>
            <p:nvPr/>
          </p:nvPicPr>
          <p:blipFill>
            <a:blip r:embed="rId1"/>
            <a:stretch>
              <a:fillRect/>
            </a:stretch>
          </p:blipFill>
          <p:spPr>
            <a:xfrm>
              <a:off x="0" y="45310"/>
              <a:ext cx="9144000" cy="5098190"/>
            </a:xfrm>
            <a:prstGeom prst="rect">
              <a:avLst/>
            </a:prstGeom>
          </p:spPr>
        </p:pic>
      </p:grpSp>
      <p:sp>
        <p:nvSpPr>
          <p:cNvPr id="19" name="Google Shape;85;p3"/>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0" name="Google Shape;740;p36"/>
          <p:cNvGrpSpPr/>
          <p:nvPr/>
        </p:nvGrpSpPr>
        <p:grpSpPr>
          <a:xfrm>
            <a:off x="5094914" y="318015"/>
            <a:ext cx="1879439" cy="1651069"/>
            <a:chOff x="285458" y="868293"/>
            <a:chExt cx="1991370" cy="1988339"/>
          </a:xfrm>
        </p:grpSpPr>
        <p:grpSp>
          <p:nvGrpSpPr>
            <p:cNvPr id="21" name="Google Shape;741;p36"/>
            <p:cNvGrpSpPr/>
            <p:nvPr/>
          </p:nvGrpSpPr>
          <p:grpSpPr>
            <a:xfrm>
              <a:off x="294139" y="868293"/>
              <a:ext cx="1974002" cy="1988288"/>
              <a:chOff x="1572275" y="2999375"/>
              <a:chExt cx="2107175" cy="2122425"/>
            </a:xfrm>
          </p:grpSpPr>
          <p:sp>
            <p:nvSpPr>
              <p:cNvPr id="133"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 name="Google Shape;748;p36"/>
            <p:cNvGrpSpPr/>
            <p:nvPr/>
          </p:nvGrpSpPr>
          <p:grpSpPr>
            <a:xfrm>
              <a:off x="285458" y="868352"/>
              <a:ext cx="1991370" cy="1988280"/>
              <a:chOff x="363508" y="499852"/>
              <a:chExt cx="1991370" cy="1988280"/>
            </a:xfrm>
          </p:grpSpPr>
          <p:grpSp>
            <p:nvGrpSpPr>
              <p:cNvPr id="23" name="Google Shape;749;p36"/>
              <p:cNvGrpSpPr/>
              <p:nvPr/>
            </p:nvGrpSpPr>
            <p:grpSpPr>
              <a:xfrm>
                <a:off x="786505" y="1274102"/>
                <a:ext cx="885740" cy="849856"/>
                <a:chOff x="2006100" y="3826300"/>
                <a:chExt cx="946000" cy="907675"/>
              </a:xfrm>
            </p:grpSpPr>
            <p:sp>
              <p:nvSpPr>
                <p:cNvPr id="109"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4" name="Google Shape;774;p36"/>
              <p:cNvGrpSpPr/>
              <p:nvPr/>
            </p:nvGrpSpPr>
            <p:grpSpPr>
              <a:xfrm>
                <a:off x="363508" y="499852"/>
                <a:ext cx="1991370" cy="1988280"/>
                <a:chOff x="1554325" y="2999375"/>
                <a:chExt cx="2126850" cy="2123550"/>
              </a:xfrm>
            </p:grpSpPr>
            <p:sp>
              <p:nvSpPr>
                <p:cNvPr id="2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pic>
        <p:nvPicPr>
          <p:cNvPr id="205" name="Google Shape;808;p37"/>
          <p:cNvPicPr preferRelativeResize="0"/>
          <p:nvPr/>
        </p:nvPicPr>
        <p:blipFill>
          <a:blip r:embed="rId2"/>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85;p3"/>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39" name="Google Shape;1164;p40"/>
          <p:cNvGrpSpPr/>
          <p:nvPr/>
        </p:nvGrpSpPr>
        <p:grpSpPr>
          <a:xfrm>
            <a:off x="9352609" y="4379957"/>
            <a:ext cx="2517169" cy="2538457"/>
            <a:chOff x="6324524" y="2308307"/>
            <a:chExt cx="2123748" cy="2109375"/>
          </a:xfrm>
        </p:grpSpPr>
        <p:grpSp>
          <p:nvGrpSpPr>
            <p:cNvPr id="140" name="Google Shape;1165;p40"/>
            <p:cNvGrpSpPr/>
            <p:nvPr/>
          </p:nvGrpSpPr>
          <p:grpSpPr>
            <a:xfrm>
              <a:off x="6324524" y="2308644"/>
              <a:ext cx="2123748" cy="2108686"/>
              <a:chOff x="3996725" y="576800"/>
              <a:chExt cx="2122050" cy="2107000"/>
            </a:xfrm>
          </p:grpSpPr>
          <p:sp>
            <p:nvSpPr>
              <p:cNvPr id="199" name="Google Shape;1166;p40"/>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167;p40"/>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168;p40"/>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169;p40"/>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170;p40"/>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171;p40"/>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1" name="Google Shape;1172;p40"/>
            <p:cNvGrpSpPr/>
            <p:nvPr/>
          </p:nvGrpSpPr>
          <p:grpSpPr>
            <a:xfrm>
              <a:off x="6324561" y="2308307"/>
              <a:ext cx="2123675" cy="2109375"/>
              <a:chOff x="3995100" y="575250"/>
              <a:chExt cx="2123675" cy="2109375"/>
            </a:xfrm>
          </p:grpSpPr>
          <p:sp>
            <p:nvSpPr>
              <p:cNvPr id="142" name="Google Shape;1173;p40"/>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174;p40"/>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175;p40"/>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176;p40"/>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177;p40"/>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178;p40"/>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179;p40"/>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180;p40"/>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181;p40"/>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182;p40"/>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183;p40"/>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3" name="Google Shape;1184;p40"/>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 name="Google Shape;1185;p40"/>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186;p40"/>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6" name="Google Shape;1187;p40"/>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188;p40"/>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189;p40"/>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190;p40"/>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191;p40"/>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192;p40"/>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193;p40"/>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194;p40"/>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195;p40"/>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196;p40"/>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197;p40"/>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198;p40"/>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199;p40"/>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200;p40"/>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201;p40"/>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202;p40"/>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203;p40"/>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204;p40"/>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205;p40"/>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206;p40"/>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207;p40"/>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208;p40"/>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209;p40"/>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210;p40"/>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211;p40"/>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212;p40"/>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213;p40"/>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214;p40"/>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215;p40"/>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5" name="Google Shape;1216;p40"/>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217;p40"/>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7" name="Google Shape;1218;p40"/>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219;p40"/>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220;p40"/>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221;p40"/>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222;p40"/>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223;p40"/>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224;p40"/>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225;p40"/>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226;p40"/>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227;p40"/>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228;p40"/>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229;p40"/>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2" name="Picture 1"/>
          <p:cNvPicPr>
            <a:picLocks noChangeAspect="1"/>
          </p:cNvPicPr>
          <p:nvPr/>
        </p:nvPicPr>
        <p:blipFill>
          <a:blip r:embed="rId3"/>
          <a:stretch>
            <a:fillRect/>
          </a:stretch>
        </p:blipFill>
        <p:spPr>
          <a:xfrm>
            <a:off x="6083209" y="1196629"/>
            <a:ext cx="5547841" cy="3657917"/>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9144000" cy="5143500"/>
          </a:xfrm>
        </p:grpSpPr>
        <p:sp>
          <p:nvSpPr>
            <p:cNvPr id="5" name="Rectangle 4"/>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6" name="Picture 5"/>
            <p:cNvPicPr>
              <a:picLocks noChangeAspect="1"/>
            </p:cNvPicPr>
            <p:nvPr/>
          </p:nvPicPr>
          <p:blipFill>
            <a:blip r:embed="rId1"/>
            <a:stretch>
              <a:fillRect/>
            </a:stretch>
          </p:blipFill>
          <p:spPr>
            <a:xfrm>
              <a:off x="0" y="45310"/>
              <a:ext cx="9144000" cy="5098190"/>
            </a:xfrm>
            <a:prstGeom prst="rect">
              <a:avLst/>
            </a:prstGeom>
          </p:spPr>
        </p:pic>
      </p:grpSp>
      <p:sp>
        <p:nvSpPr>
          <p:cNvPr id="40" name="Rectangle: Rounded Corners 39"/>
          <p:cNvSpPr/>
          <p:nvPr/>
        </p:nvSpPr>
        <p:spPr>
          <a:xfrm>
            <a:off x="338328" y="219075"/>
            <a:ext cx="11539728" cy="62548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823912" y="433387"/>
            <a:ext cx="962025" cy="885825"/>
          </a:xfrm>
          <a:prstGeom prst="rect">
            <a:avLst/>
          </a:prstGeom>
        </p:spPr>
      </p:pic>
      <p:sp>
        <p:nvSpPr>
          <p:cNvPr id="8" name="TextBox 7"/>
          <p:cNvSpPr txBox="1"/>
          <p:nvPr/>
        </p:nvSpPr>
        <p:spPr>
          <a:xfrm>
            <a:off x="1819275" y="466725"/>
            <a:ext cx="9363075" cy="1384995"/>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Một bác thợ may đính khuy vào áo sơ mi nam dài tay, mỗi chiếc áo có 13 cái khuy. Bác thợ may có 104 cái khuy. Hỏi bác đính được vào bao nhiêu chiếc áo?</a:t>
            </a:r>
            <a:endParaRPr lang="en-US" sz="2800" b="1" dirty="0">
              <a:latin typeface="Calibri" panose="020F0502020204030204" pitchFamily="34" charset="0"/>
              <a:cs typeface="Calibri" panose="020F0502020204030204" pitchFamily="34" charset="0"/>
            </a:endParaRPr>
          </a:p>
        </p:txBody>
      </p:sp>
      <p:pic>
        <p:nvPicPr>
          <p:cNvPr id="10" name="Picture 9" descr="A person sewing on a sewing machin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499" y="1285871"/>
            <a:ext cx="3362329" cy="3362329"/>
          </a:xfrm>
          <a:prstGeom prst="rect">
            <a:avLst/>
          </a:prstGeom>
        </p:spPr>
      </p:pic>
      <p:sp>
        <p:nvSpPr>
          <p:cNvPr id="11" name="TextBox 10"/>
          <p:cNvSpPr txBox="1"/>
          <p:nvPr/>
        </p:nvSpPr>
        <p:spPr>
          <a:xfrm>
            <a:off x="1162050" y="2286000"/>
            <a:ext cx="6238875" cy="1569660"/>
          </a:xfrm>
          <a:prstGeom prst="rect">
            <a:avLst/>
          </a:prstGeom>
          <a:noFill/>
        </p:spPr>
        <p:txBody>
          <a:bodyPr wrap="square" rtlCol="0">
            <a:spAutoFit/>
          </a:bodyPr>
          <a:lstStyle/>
          <a:p>
            <a:pPr algn="ctr" latinLnBrk="0"/>
            <a:r>
              <a:rPr lang="en-US" sz="3200" b="1" i="0" dirty="0" err="1">
                <a:solidFill>
                  <a:srgbClr val="000000"/>
                </a:solidFill>
                <a:effectLst/>
                <a:latin typeface="Cambria" panose="02040503050406030204" pitchFamily="18" charset="0"/>
                <a:ea typeface="Cambria" panose="02040503050406030204" pitchFamily="18" charset="0"/>
              </a:rPr>
              <a:t>Tóm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tắt</a:t>
            </a:r>
            <a:endParaRPr lang="en-US" sz="3200" b="1" i="0" dirty="0">
              <a:solidFill>
                <a:srgbClr val="000000"/>
              </a:solidFill>
              <a:effectLst/>
              <a:latin typeface="Cambria" panose="02040503050406030204" pitchFamily="18" charset="0"/>
              <a:ea typeface="Cambria" panose="02040503050406030204" pitchFamily="18" charset="0"/>
            </a:endParaRPr>
          </a:p>
          <a:p>
            <a:pPr algn="just" latinLnBrk="0"/>
            <a:r>
              <a:rPr lang="en-US" sz="3200" b="0" i="0" dirty="0">
                <a:solidFill>
                  <a:srgbClr val="000000"/>
                </a:solidFill>
                <a:effectLst/>
                <a:latin typeface="Cambria" panose="02040503050406030204" pitchFamily="18" charset="0"/>
                <a:ea typeface="Cambria" panose="02040503050406030204" pitchFamily="18" charset="0"/>
              </a:rPr>
              <a:t>13 </a:t>
            </a:r>
            <a:r>
              <a:rPr lang="en-US" sz="3200" b="0" i="0" dirty="0" err="1">
                <a:solidFill>
                  <a:srgbClr val="000000"/>
                </a:solidFill>
                <a:effectLst/>
                <a:latin typeface="Cambria" panose="02040503050406030204" pitchFamily="18" charset="0"/>
                <a:ea typeface="Cambria" panose="02040503050406030204" pitchFamily="18" charset="0"/>
              </a:rPr>
              <a:t>cái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khuy</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áo</a:t>
            </a:r>
            <a:endParaRPr lang="en-US" sz="3200" b="0" i="0" dirty="0">
              <a:solidFill>
                <a:srgbClr val="000000"/>
              </a:solidFill>
              <a:effectLst/>
              <a:latin typeface="Cambria" panose="02040503050406030204" pitchFamily="18" charset="0"/>
              <a:ea typeface="Cambria" panose="02040503050406030204" pitchFamily="18" charset="0"/>
            </a:endParaRPr>
          </a:p>
          <a:p>
            <a:pPr algn="just" latinLnBrk="0"/>
            <a:r>
              <a:rPr lang="en-US" sz="3200" b="0" i="0" dirty="0">
                <a:solidFill>
                  <a:srgbClr val="000000"/>
                </a:solidFill>
                <a:effectLst/>
                <a:latin typeface="Cambria" panose="02040503050406030204" pitchFamily="18" charset="0"/>
                <a:ea typeface="Cambria" panose="02040503050406030204" pitchFamily="18" charset="0"/>
              </a:rPr>
              <a:t>104 </a:t>
            </a:r>
            <a:r>
              <a:rPr lang="en-US" sz="3200" b="0" i="0" dirty="0" err="1">
                <a:solidFill>
                  <a:srgbClr val="000000"/>
                </a:solidFill>
                <a:effectLst/>
                <a:latin typeface="Cambria" panose="02040503050406030204" pitchFamily="18" charset="0"/>
                <a:ea typeface="Cambria" panose="02040503050406030204" pitchFamily="18" charset="0"/>
              </a:rPr>
              <a:t>cái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khuy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áo</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2" name="TextBox 11"/>
          <p:cNvSpPr txBox="1"/>
          <p:nvPr/>
        </p:nvSpPr>
        <p:spPr>
          <a:xfrm>
            <a:off x="1257300" y="4114800"/>
            <a:ext cx="9029700" cy="2062103"/>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Bài giải</a:t>
            </a:r>
            <a:r>
              <a:rPr lang="en-US" sz="3200" b="1" dirty="0">
                <a:solidFill>
                  <a:srgbClr val="FF0000"/>
                </a:solidFill>
                <a:latin typeface="Cambria" panose="02040503050406030204" pitchFamily="18" charset="0"/>
                <a:ea typeface="Cambria" panose="02040503050406030204" pitchFamily="18" charset="0"/>
              </a:rPr>
              <a:t>:</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Bác thợ may đính được số chiếc áo là:</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104 : 13 = 8 (chiếc)</a:t>
            </a:r>
            <a:endParaRPr lang="vi-VN" sz="3200" b="1" dirty="0">
              <a:solidFill>
                <a:srgbClr val="FF0000"/>
              </a:solidFill>
              <a:latin typeface="Cambria" panose="02040503050406030204" pitchFamily="18" charset="0"/>
              <a:ea typeface="Cambria" panose="02040503050406030204" pitchFamily="18" charset="0"/>
            </a:endParaRPr>
          </a:p>
          <a:p>
            <a:pPr algn="r"/>
            <a:r>
              <a:rPr lang="vi-VN" sz="3200" b="1" dirty="0">
                <a:solidFill>
                  <a:srgbClr val="FF0000"/>
                </a:solidFill>
                <a:latin typeface="Cambria" panose="02040503050406030204" pitchFamily="18" charset="0"/>
                <a:ea typeface="Cambria" panose="02040503050406030204" pitchFamily="18" charset="0"/>
              </a:rPr>
              <a:t>Đáp số: 8 chiếc áo.</a:t>
            </a:r>
            <a:endParaRPr lang="vi-VN"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wipe(down)">
                                      <p:cBhvr>
                                        <p:cTn id="33" dur="500"/>
                                        <p:tgtEl>
                                          <p:spTgt spid="1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wipe(down)">
                                      <p:cBhvr>
                                        <p:cTn id="3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9144000" cy="5143500"/>
          </a:xfrm>
        </p:grpSpPr>
        <p:sp>
          <p:nvSpPr>
            <p:cNvPr id="5" name="Rectangle 4"/>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6" name="Picture 5"/>
            <p:cNvPicPr>
              <a:picLocks noChangeAspect="1"/>
            </p:cNvPicPr>
            <p:nvPr/>
          </p:nvPicPr>
          <p:blipFill>
            <a:blip r:embed="rId1"/>
            <a:stretch>
              <a:fillRect/>
            </a:stretch>
          </p:blipFill>
          <p:spPr>
            <a:xfrm>
              <a:off x="0" y="45310"/>
              <a:ext cx="9144000" cy="5098190"/>
            </a:xfrm>
            <a:prstGeom prst="rect">
              <a:avLst/>
            </a:prstGeom>
          </p:spPr>
        </p:pic>
      </p:grpSp>
      <p:sp>
        <p:nvSpPr>
          <p:cNvPr id="18" name="Rectangle: Rounded Corners 17"/>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panose="020B0604020202020204"/>
            </a:endParaRPr>
          </a:p>
        </p:txBody>
      </p:sp>
      <p:sp>
        <p:nvSpPr>
          <p:cNvPr id="2" name="Oval 1"/>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3</a:t>
            </a: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Box 2"/>
          <p:cNvSpPr txBox="1"/>
          <p:nvPr/>
        </p:nvSpPr>
        <p:spPr>
          <a:xfrm>
            <a:off x="1294257" y="553212"/>
            <a:ext cx="9866376" cy="584775"/>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Tìm các tấm thẻ viết phép chia có thương lớn hơn 5.</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1519237" y="1233487"/>
            <a:ext cx="8734425" cy="5019675"/>
          </a:xfrm>
          <a:prstGeom prst="rect">
            <a:avLst/>
          </a:prstGeom>
        </p:spPr>
      </p:pic>
      <p:sp>
        <p:nvSpPr>
          <p:cNvPr id="12" name="TextBox 11"/>
          <p:cNvSpPr txBox="1"/>
          <p:nvPr/>
        </p:nvSpPr>
        <p:spPr>
          <a:xfrm>
            <a:off x="1704975" y="3399471"/>
            <a:ext cx="2559352" cy="584775"/>
          </a:xfrm>
          <a:prstGeom prst="rect">
            <a:avLst/>
          </a:prstGeom>
          <a:solidFill>
            <a:srgbClr val="FFFF00"/>
          </a:solidFill>
          <a:ln w="28575">
            <a:solidFill>
              <a:schemeClr val="accent4">
                <a:lumMod val="75000"/>
              </a:schemeClr>
            </a:solidFill>
          </a:ln>
        </p:spPr>
        <p:txBody>
          <a:bodyPr wrap="square" rtlCol="0">
            <a:spAutoFit/>
          </a:bodyPr>
          <a:lstStyle/>
          <a:p>
            <a:pPr algn="ctr"/>
            <a:r>
              <a:rPr lang="vi-VN" sz="3200" b="1" dirty="0">
                <a:solidFill>
                  <a:srgbClr val="0070C0"/>
                </a:solidFill>
                <a:latin typeface="Cambria" panose="02040503050406030204" pitchFamily="18" charset="0"/>
                <a:ea typeface="Cambria" panose="02040503050406030204" pitchFamily="18" charset="0"/>
              </a:rPr>
              <a:t>= 4 (dư 43) </a:t>
            </a:r>
            <a:endParaRPr lang="en-US" sz="3200" b="1" dirty="0">
              <a:solidFill>
                <a:srgbClr val="0070C0"/>
              </a:solidFill>
              <a:latin typeface="Cambria" panose="02040503050406030204" pitchFamily="18" charset="0"/>
              <a:ea typeface="Cambria" panose="02040503050406030204" pitchFamily="18" charset="0"/>
            </a:endParaRPr>
          </a:p>
        </p:txBody>
      </p:sp>
      <p:sp>
        <p:nvSpPr>
          <p:cNvPr id="14" name="TextBox 13"/>
          <p:cNvSpPr txBox="1"/>
          <p:nvPr/>
        </p:nvSpPr>
        <p:spPr>
          <a:xfrm>
            <a:off x="4686300" y="3361371"/>
            <a:ext cx="2559352" cy="584775"/>
          </a:xfrm>
          <a:prstGeom prst="rect">
            <a:avLst/>
          </a:prstGeom>
          <a:solidFill>
            <a:srgbClr val="FFFF00"/>
          </a:solidFill>
          <a:ln w="28575">
            <a:solidFill>
              <a:schemeClr val="accent4">
                <a:lumMod val="75000"/>
              </a:schemeClr>
            </a:solidFill>
          </a:ln>
        </p:spPr>
        <p:txBody>
          <a:bodyPr wrap="square" rtlCol="0">
            <a:spAutoFit/>
          </a:bodyPr>
          <a:lstStyle/>
          <a:p>
            <a:pPr algn="ctr"/>
            <a:r>
              <a:rPr lang="vi-VN" sz="3200" b="1" dirty="0">
                <a:solidFill>
                  <a:srgbClr val="0070C0"/>
                </a:solidFill>
                <a:latin typeface="Cambria" panose="02040503050406030204" pitchFamily="18" charset="0"/>
                <a:ea typeface="Cambria" panose="02040503050406030204" pitchFamily="18" charset="0"/>
              </a:rPr>
              <a:t>= 4 (dư 70) </a:t>
            </a:r>
            <a:endParaRPr lang="en-US" sz="3200" b="1" dirty="0">
              <a:solidFill>
                <a:srgbClr val="0070C0"/>
              </a:solidFill>
              <a:latin typeface="Cambria" panose="02040503050406030204" pitchFamily="18" charset="0"/>
              <a:ea typeface="Cambria" panose="02040503050406030204" pitchFamily="18" charset="0"/>
            </a:endParaRPr>
          </a:p>
        </p:txBody>
      </p:sp>
      <p:sp>
        <p:nvSpPr>
          <p:cNvPr id="15" name="TextBox 14"/>
          <p:cNvSpPr txBox="1"/>
          <p:nvPr/>
        </p:nvSpPr>
        <p:spPr>
          <a:xfrm>
            <a:off x="7743825" y="3380421"/>
            <a:ext cx="2559352" cy="584775"/>
          </a:xfrm>
          <a:prstGeom prst="rect">
            <a:avLst/>
          </a:prstGeom>
          <a:solidFill>
            <a:srgbClr val="FFFF00"/>
          </a:solidFill>
          <a:ln w="28575">
            <a:solidFill>
              <a:schemeClr val="accent4">
                <a:lumMod val="75000"/>
              </a:schemeClr>
            </a:solidFill>
          </a:ln>
        </p:spPr>
        <p:txBody>
          <a:bodyPr wrap="square" rtlCol="0">
            <a:spAutoFit/>
          </a:bodyPr>
          <a:lstStyle/>
          <a:p>
            <a:pPr algn="ctr"/>
            <a:r>
              <a:rPr lang="vi-VN" sz="3200" b="1" dirty="0">
                <a:solidFill>
                  <a:srgbClr val="0070C0"/>
                </a:solidFill>
                <a:latin typeface="Cambria" panose="02040503050406030204" pitchFamily="18" charset="0"/>
                <a:ea typeface="Cambria" panose="02040503050406030204" pitchFamily="18" charset="0"/>
              </a:rPr>
              <a:t>= 8 (dư 16)</a:t>
            </a:r>
            <a:endParaRPr lang="en-US" sz="3200" b="1" dirty="0">
              <a:solidFill>
                <a:srgbClr val="0070C0"/>
              </a:solidFill>
              <a:latin typeface="Cambria" panose="02040503050406030204" pitchFamily="18" charset="0"/>
              <a:ea typeface="Cambria" panose="02040503050406030204" pitchFamily="18" charset="0"/>
            </a:endParaRPr>
          </a:p>
        </p:txBody>
      </p:sp>
      <p:sp>
        <p:nvSpPr>
          <p:cNvPr id="16" name="TextBox 15"/>
          <p:cNvSpPr txBox="1"/>
          <p:nvPr/>
        </p:nvSpPr>
        <p:spPr>
          <a:xfrm>
            <a:off x="1714500" y="5885496"/>
            <a:ext cx="2559352" cy="584775"/>
          </a:xfrm>
          <a:prstGeom prst="rect">
            <a:avLst/>
          </a:prstGeom>
          <a:solidFill>
            <a:srgbClr val="FFFF00"/>
          </a:solidFill>
          <a:ln w="28575">
            <a:solidFill>
              <a:schemeClr val="accent4">
                <a:lumMod val="75000"/>
              </a:schemeClr>
            </a:solidFill>
          </a:ln>
        </p:spPr>
        <p:txBody>
          <a:bodyPr wrap="square" rtlCol="0">
            <a:spAutoFit/>
          </a:bodyPr>
          <a:lstStyle/>
          <a:p>
            <a:pPr algn="ctr"/>
            <a:r>
              <a:rPr lang="vi-VN" sz="3200" b="1" dirty="0">
                <a:solidFill>
                  <a:srgbClr val="0070C0"/>
                </a:solidFill>
                <a:latin typeface="Cambria" panose="02040503050406030204" pitchFamily="18" charset="0"/>
                <a:ea typeface="Cambria" panose="02040503050406030204" pitchFamily="18" charset="0"/>
              </a:rPr>
              <a:t>= 5 (dư 2) </a:t>
            </a:r>
            <a:endParaRPr lang="en-US" sz="3200" b="1" dirty="0">
              <a:solidFill>
                <a:srgbClr val="0070C0"/>
              </a:solidFill>
              <a:latin typeface="Cambria" panose="02040503050406030204" pitchFamily="18" charset="0"/>
              <a:ea typeface="Cambria" panose="02040503050406030204" pitchFamily="18" charset="0"/>
            </a:endParaRPr>
          </a:p>
        </p:txBody>
      </p:sp>
      <p:sp>
        <p:nvSpPr>
          <p:cNvPr id="17" name="TextBox 16"/>
          <p:cNvSpPr txBox="1"/>
          <p:nvPr/>
        </p:nvSpPr>
        <p:spPr>
          <a:xfrm>
            <a:off x="5295900" y="5914071"/>
            <a:ext cx="1321102" cy="584775"/>
          </a:xfrm>
          <a:prstGeom prst="rect">
            <a:avLst/>
          </a:prstGeom>
          <a:solidFill>
            <a:srgbClr val="FFFF00"/>
          </a:solidFill>
          <a:ln w="28575">
            <a:solidFill>
              <a:schemeClr val="accent4">
                <a:lumMod val="75000"/>
              </a:schemeClr>
            </a:solidFill>
          </a:ln>
        </p:spPr>
        <p:txBody>
          <a:bodyPr wrap="square" rtlCol="0">
            <a:spAutoFit/>
          </a:bodyPr>
          <a:lstStyle/>
          <a:p>
            <a:pPr algn="ctr"/>
            <a:r>
              <a:rPr lang="vi-VN" sz="3200" b="1" dirty="0">
                <a:solidFill>
                  <a:srgbClr val="0070C0"/>
                </a:solidFill>
                <a:latin typeface="Cambria" panose="02040503050406030204" pitchFamily="18" charset="0"/>
                <a:ea typeface="Cambria" panose="02040503050406030204" pitchFamily="18" charset="0"/>
              </a:rPr>
              <a:t> = 8</a:t>
            </a:r>
            <a:endParaRPr lang="en-US" sz="3200" b="1" dirty="0">
              <a:solidFill>
                <a:srgbClr val="0070C0"/>
              </a:solidFill>
              <a:latin typeface="Cambria" panose="02040503050406030204" pitchFamily="18" charset="0"/>
              <a:ea typeface="Cambria" panose="02040503050406030204" pitchFamily="18" charset="0"/>
            </a:endParaRPr>
          </a:p>
        </p:txBody>
      </p:sp>
      <p:sp>
        <p:nvSpPr>
          <p:cNvPr id="19" name="TextBox 18"/>
          <p:cNvSpPr txBox="1"/>
          <p:nvPr/>
        </p:nvSpPr>
        <p:spPr>
          <a:xfrm>
            <a:off x="8172449" y="5914071"/>
            <a:ext cx="1578277" cy="584775"/>
          </a:xfrm>
          <a:prstGeom prst="rect">
            <a:avLst/>
          </a:prstGeom>
          <a:solidFill>
            <a:srgbClr val="FFFF00"/>
          </a:solidFill>
          <a:ln w="28575">
            <a:solidFill>
              <a:schemeClr val="accent4">
                <a:lumMod val="75000"/>
              </a:schemeClr>
            </a:solidFill>
          </a:ln>
        </p:spPr>
        <p:txBody>
          <a:bodyPr wrap="square" rtlCol="0">
            <a:spAutoFit/>
          </a:bodyPr>
          <a:lstStyle/>
          <a:p>
            <a:pPr algn="ctr"/>
            <a:r>
              <a:rPr lang="vi-VN" sz="3200" b="1" dirty="0">
                <a:solidFill>
                  <a:srgbClr val="0070C0"/>
                </a:solidFill>
                <a:latin typeface="Cambria" panose="02040503050406030204" pitchFamily="18" charset="0"/>
                <a:ea typeface="Cambria" panose="02040503050406030204" pitchFamily="18" charset="0"/>
              </a:rPr>
              <a:t>= </a:t>
            </a:r>
            <a:r>
              <a:rPr lang="en-US" sz="3200" b="1" dirty="0">
                <a:solidFill>
                  <a:srgbClr val="0070C0"/>
                </a:solidFill>
                <a:latin typeface="Cambria" panose="02040503050406030204" pitchFamily="18" charset="0"/>
                <a:ea typeface="Cambria" panose="02040503050406030204" pitchFamily="18" charset="0"/>
              </a:rPr>
              <a:t>8</a:t>
            </a:r>
            <a:endParaRPr lang="en-US" sz="3200" b="1" dirty="0">
              <a:solidFill>
                <a:srgbClr val="0070C0"/>
              </a:solidFill>
              <a:latin typeface="Cambria" panose="02040503050406030204" pitchFamily="18" charset="0"/>
              <a:ea typeface="Cambria" panose="02040503050406030204" pitchFamily="18" charset="0"/>
            </a:endParaRPr>
          </a:p>
        </p:txBody>
      </p:sp>
      <p:pic>
        <p:nvPicPr>
          <p:cNvPr id="21" name="Picture 20" descr="A green tick mark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134" y="2085975"/>
            <a:ext cx="1417478" cy="1200150"/>
          </a:xfrm>
          <a:prstGeom prst="rect">
            <a:avLst/>
          </a:prstGeom>
        </p:spPr>
      </p:pic>
      <p:pic>
        <p:nvPicPr>
          <p:cNvPr id="22" name="Picture 21" descr="A green tick mark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059" y="4324350"/>
            <a:ext cx="1417478" cy="1200150"/>
          </a:xfrm>
          <a:prstGeom prst="rect">
            <a:avLst/>
          </a:prstGeom>
        </p:spPr>
      </p:pic>
      <p:pic>
        <p:nvPicPr>
          <p:cNvPr id="23" name="Picture 22" descr="A green tick mark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509" y="4219575"/>
            <a:ext cx="1417478" cy="1200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14" grpId="0" animBg="1"/>
      <p:bldP spid="15" grpId="0" animBg="1"/>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9144000" cy="5143500"/>
          </a:xfrm>
        </p:grpSpPr>
        <p:sp>
          <p:nvSpPr>
            <p:cNvPr id="5" name="Rectangle 4"/>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6" name="Picture 5"/>
            <p:cNvPicPr>
              <a:picLocks noChangeAspect="1"/>
            </p:cNvPicPr>
            <p:nvPr/>
          </p:nvPicPr>
          <p:blipFill>
            <a:blip r:embed="rId1"/>
            <a:stretch>
              <a:fillRect/>
            </a:stretch>
          </p:blipFill>
          <p:spPr>
            <a:xfrm>
              <a:off x="0" y="45310"/>
              <a:ext cx="9144000" cy="5098190"/>
            </a:xfrm>
            <a:prstGeom prst="rect">
              <a:avLst/>
            </a:prstGeom>
          </p:spPr>
        </p:pic>
      </p:grpSp>
      <p:sp>
        <p:nvSpPr>
          <p:cNvPr id="18" name="Rectangle: Rounded Corners 17"/>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panose="020B0604020202020204"/>
            </a:endParaRPr>
          </a:p>
        </p:txBody>
      </p:sp>
      <p:sp>
        <p:nvSpPr>
          <p:cNvPr id="2" name="Oval 1"/>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4</a:t>
            </a:r>
            <a:endPar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Box 2"/>
          <p:cNvSpPr txBox="1"/>
          <p:nvPr/>
        </p:nvSpPr>
        <p:spPr>
          <a:xfrm>
            <a:off x="1399031" y="438912"/>
            <a:ext cx="10230993"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Một trường phổ thông dân tộc bán trú tiểu học có 252 học sinh, nhà trường thành lập các nhóm tự quản giữ gìn vệ sinh môi trường, mỗi nhóm có 28 học sinh. Hỏi có tất cả bao nhiêu nhóm?</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p:cNvPicPr>
            <a:picLocks noChangeAspect="1"/>
          </p:cNvPicPr>
          <p:nvPr/>
        </p:nvPicPr>
        <p:blipFill>
          <a:blip r:embed="rId2"/>
          <a:stretch>
            <a:fillRect/>
          </a:stretch>
        </p:blipFill>
        <p:spPr>
          <a:xfrm>
            <a:off x="6138032" y="2038350"/>
            <a:ext cx="5620580" cy="2376487"/>
          </a:xfrm>
          <a:prstGeom prst="rect">
            <a:avLst/>
          </a:prstGeom>
        </p:spPr>
      </p:pic>
      <p:sp>
        <p:nvSpPr>
          <p:cNvPr id="11" name="TextBox 10"/>
          <p:cNvSpPr txBox="1"/>
          <p:nvPr/>
        </p:nvSpPr>
        <p:spPr>
          <a:xfrm>
            <a:off x="1390650" y="2114550"/>
            <a:ext cx="4533900" cy="1384995"/>
          </a:xfrm>
          <a:prstGeom prst="rect">
            <a:avLst/>
          </a:prstGeom>
          <a:noFill/>
        </p:spPr>
        <p:txBody>
          <a:bodyPr wrap="square" rtlCol="0">
            <a:spAutoFit/>
          </a:bodyPr>
          <a:lstStyle/>
          <a:p>
            <a:pPr algn="ctr" latinLnBrk="0"/>
            <a:r>
              <a:rPr lang="en-US" sz="2800" b="1" i="0" dirty="0" err="1">
                <a:solidFill>
                  <a:srgbClr val="000000"/>
                </a:solidFill>
                <a:effectLst/>
                <a:latin typeface="Cambria" panose="02040503050406030204" pitchFamily="18" charset="0"/>
                <a:ea typeface="Cambria" panose="02040503050406030204" pitchFamily="18" charset="0"/>
              </a:rPr>
              <a:t>Tóm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tắt</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i="0" dirty="0">
              <a:solidFill>
                <a:srgbClr val="000000"/>
              </a:solidFill>
              <a:effectLst/>
              <a:latin typeface="Cambria" panose="02040503050406030204" pitchFamily="18" charset="0"/>
              <a:ea typeface="Cambria" panose="02040503050406030204" pitchFamily="18" charset="0"/>
            </a:endParaRPr>
          </a:p>
          <a:p>
            <a:pPr algn="just" latinLnBrk="0"/>
            <a:r>
              <a:rPr lang="en-US" sz="2800" b="0" i="0" dirty="0">
                <a:solidFill>
                  <a:srgbClr val="000000"/>
                </a:solidFill>
                <a:effectLst/>
                <a:latin typeface="Cambria" panose="02040503050406030204" pitchFamily="18" charset="0"/>
                <a:ea typeface="Cambria" panose="02040503050406030204" pitchFamily="18" charset="0"/>
              </a:rPr>
              <a:t>28 </a:t>
            </a:r>
            <a:r>
              <a:rPr lang="en-US" sz="2800" b="0" i="0" dirty="0" err="1">
                <a:solidFill>
                  <a:srgbClr val="000000"/>
                </a:solidFill>
                <a:effectLst/>
                <a:latin typeface="Cambria" panose="02040503050406030204" pitchFamily="18" charset="0"/>
                <a:ea typeface="Cambria" panose="02040503050406030204" pitchFamily="18" charset="0"/>
              </a:rPr>
              <a:t>học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sinh</a:t>
            </a:r>
            <a:r>
              <a:rPr lang="en-US" sz="2800" b="0" i="0" dirty="0">
                <a:solidFill>
                  <a:srgbClr val="000000"/>
                </a:solidFill>
                <a:effectLst/>
                <a:latin typeface="Cambria" panose="02040503050406030204" pitchFamily="18" charset="0"/>
                <a:ea typeface="Cambria" panose="02040503050406030204" pitchFamily="18" charset="0"/>
              </a:rPr>
              <a:t>: 1 </a:t>
            </a:r>
            <a:r>
              <a:rPr lang="en-US" sz="2800" b="0" i="0" dirty="0" err="1">
                <a:solidFill>
                  <a:srgbClr val="000000"/>
                </a:solidFill>
                <a:effectLst/>
                <a:latin typeface="Cambria" panose="02040503050406030204" pitchFamily="18" charset="0"/>
                <a:ea typeface="Cambria" panose="02040503050406030204" pitchFamily="18" charset="0"/>
              </a:rPr>
              <a:t>nhóm</a:t>
            </a:r>
            <a:endParaRPr lang="en-US" sz="2800" b="0" i="0" dirty="0">
              <a:solidFill>
                <a:srgbClr val="000000"/>
              </a:solidFill>
              <a:effectLst/>
              <a:latin typeface="Cambria" panose="02040503050406030204" pitchFamily="18" charset="0"/>
              <a:ea typeface="Cambria" panose="02040503050406030204" pitchFamily="18" charset="0"/>
            </a:endParaRPr>
          </a:p>
          <a:p>
            <a:pPr algn="just" latinLnBrk="0"/>
            <a:r>
              <a:rPr lang="en-US" sz="2800" b="0" i="0" dirty="0">
                <a:solidFill>
                  <a:srgbClr val="000000"/>
                </a:solidFill>
                <a:effectLst/>
                <a:latin typeface="Cambria" panose="02040503050406030204" pitchFamily="18" charset="0"/>
                <a:ea typeface="Cambria" panose="02040503050406030204" pitchFamily="18" charset="0"/>
              </a:rPr>
              <a:t>252 </a:t>
            </a:r>
            <a:r>
              <a:rPr lang="en-US" sz="2800" b="0" i="0" dirty="0" err="1">
                <a:solidFill>
                  <a:srgbClr val="000000"/>
                </a:solidFill>
                <a:effectLst/>
                <a:latin typeface="Cambria" panose="02040503050406030204" pitchFamily="18" charset="0"/>
                <a:ea typeface="Cambria" panose="02040503050406030204" pitchFamily="18" charset="0"/>
              </a:rPr>
              <a:t>học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sinh</a:t>
            </a:r>
            <a:r>
              <a:rPr lang="en-US" sz="2800" b="0" i="0" dirty="0">
                <a:solidFill>
                  <a:srgbClr val="000000"/>
                </a:solidFill>
                <a:effectLst/>
                <a:latin typeface="Cambria" panose="02040503050406030204" pitchFamily="18" charset="0"/>
                <a:ea typeface="Cambria" panose="02040503050406030204" pitchFamily="18" charset="0"/>
              </a:rPr>
              <a:t>: ... ? </a:t>
            </a:r>
            <a:r>
              <a:rPr lang="en-US" sz="2800" b="0" i="0" dirty="0" err="1">
                <a:solidFill>
                  <a:srgbClr val="000000"/>
                </a:solidFill>
                <a:effectLst/>
                <a:latin typeface="Cambria" panose="02040503050406030204" pitchFamily="18" charset="0"/>
                <a:ea typeface="Cambria" panose="02040503050406030204" pitchFamily="18" charset="0"/>
              </a:rPr>
              <a:t>nhóm</a:t>
            </a:r>
            <a:endParaRPr lang="en-US" sz="2800" b="0" i="0" dirty="0">
              <a:solidFill>
                <a:srgbClr val="000000"/>
              </a:solidFill>
              <a:effectLst/>
              <a:latin typeface="Cambria" panose="02040503050406030204" pitchFamily="18" charset="0"/>
              <a:ea typeface="Cambria" panose="02040503050406030204" pitchFamily="18" charset="0"/>
            </a:endParaRPr>
          </a:p>
        </p:txBody>
      </p:sp>
      <p:sp>
        <p:nvSpPr>
          <p:cNvPr id="12" name="TextBox 11"/>
          <p:cNvSpPr txBox="1"/>
          <p:nvPr/>
        </p:nvSpPr>
        <p:spPr>
          <a:xfrm>
            <a:off x="390525" y="4019550"/>
            <a:ext cx="6705600" cy="1815882"/>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Bài giải</a:t>
            </a:r>
            <a:endParaRPr lang="vi-VN"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Số nhóm được thành lập là:</a:t>
            </a:r>
            <a:endParaRPr lang="vi-VN"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252 : 28 = 9 (nhóm)</a:t>
            </a:r>
            <a:endParaRPr lang="vi-VN" sz="2800" b="1" dirty="0">
              <a:solidFill>
                <a:srgbClr val="FF0000"/>
              </a:solidFill>
              <a:latin typeface="Cambria" panose="02040503050406030204" pitchFamily="18" charset="0"/>
              <a:ea typeface="Cambria" panose="02040503050406030204" pitchFamily="18" charset="0"/>
            </a:endParaRPr>
          </a:p>
          <a:p>
            <a:pPr algn="r"/>
            <a:r>
              <a:rPr lang="vi-VN" sz="2800" b="1" dirty="0">
                <a:solidFill>
                  <a:srgbClr val="FF0000"/>
                </a:solidFill>
                <a:latin typeface="Cambria" panose="02040503050406030204" pitchFamily="18" charset="0"/>
                <a:ea typeface="Cambria" panose="02040503050406030204" pitchFamily="18" charset="0"/>
              </a:rPr>
              <a:t>Đáp số: 9 nhóm</a:t>
            </a:r>
            <a:endParaRPr lang="en-US" sz="28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wipe(down)">
                                      <p:cBhvr>
                                        <p:cTn id="33" dur="500"/>
                                        <p:tgtEl>
                                          <p:spTgt spid="1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wipe(down)">
                                      <p:cBhvr>
                                        <p:cTn id="3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9144000" cy="5143500"/>
          </a:xfrm>
        </p:grpSpPr>
        <p:sp>
          <p:nvSpPr>
            <p:cNvPr id="12" name="Rectangle 11"/>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13" name="Picture 12"/>
            <p:cNvPicPr>
              <a:picLocks noChangeAspect="1"/>
            </p:cNvPicPr>
            <p:nvPr/>
          </p:nvPicPr>
          <p:blipFill>
            <a:blip r:embed="rId1"/>
            <a:stretch>
              <a:fillRect/>
            </a:stretch>
          </p:blipFill>
          <p:spPr>
            <a:xfrm>
              <a:off x="0" y="45310"/>
              <a:ext cx="9144000" cy="5098190"/>
            </a:xfrm>
            <a:prstGeom prst="rect">
              <a:avLst/>
            </a:prstGeom>
          </p:spPr>
        </p:pic>
      </p:grpSp>
      <p:sp>
        <p:nvSpPr>
          <p:cNvPr id="19" name="Google Shape;85;p3"/>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0" name="Google Shape;740;p36"/>
          <p:cNvGrpSpPr/>
          <p:nvPr/>
        </p:nvGrpSpPr>
        <p:grpSpPr>
          <a:xfrm>
            <a:off x="5094914" y="318015"/>
            <a:ext cx="1879439" cy="1651069"/>
            <a:chOff x="285458" y="868293"/>
            <a:chExt cx="1991370" cy="1988339"/>
          </a:xfrm>
        </p:grpSpPr>
        <p:grpSp>
          <p:nvGrpSpPr>
            <p:cNvPr id="21" name="Google Shape;741;p36"/>
            <p:cNvGrpSpPr/>
            <p:nvPr/>
          </p:nvGrpSpPr>
          <p:grpSpPr>
            <a:xfrm>
              <a:off x="294139" y="868293"/>
              <a:ext cx="1974002" cy="1988288"/>
              <a:chOff x="1572275" y="2999375"/>
              <a:chExt cx="2107175" cy="2122425"/>
            </a:xfrm>
          </p:grpSpPr>
          <p:sp>
            <p:nvSpPr>
              <p:cNvPr id="133"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2" name="Google Shape;748;p36"/>
            <p:cNvGrpSpPr/>
            <p:nvPr/>
          </p:nvGrpSpPr>
          <p:grpSpPr>
            <a:xfrm>
              <a:off x="285458" y="868352"/>
              <a:ext cx="1991370" cy="1988280"/>
              <a:chOff x="363508" y="499852"/>
              <a:chExt cx="1991370" cy="1988280"/>
            </a:xfrm>
          </p:grpSpPr>
          <p:grpSp>
            <p:nvGrpSpPr>
              <p:cNvPr id="23" name="Google Shape;749;p36"/>
              <p:cNvGrpSpPr/>
              <p:nvPr/>
            </p:nvGrpSpPr>
            <p:grpSpPr>
              <a:xfrm>
                <a:off x="786505" y="1274102"/>
                <a:ext cx="885740" cy="849856"/>
                <a:chOff x="2006100" y="3826300"/>
                <a:chExt cx="946000" cy="907675"/>
              </a:xfrm>
            </p:grpSpPr>
            <p:sp>
              <p:nvSpPr>
                <p:cNvPr id="109"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4" name="Google Shape;774;p36"/>
              <p:cNvGrpSpPr/>
              <p:nvPr/>
            </p:nvGrpSpPr>
            <p:grpSpPr>
              <a:xfrm>
                <a:off x="363508" y="499852"/>
                <a:ext cx="1991370" cy="1988280"/>
                <a:chOff x="1554325" y="2999375"/>
                <a:chExt cx="2126850" cy="2123550"/>
              </a:xfrm>
            </p:grpSpPr>
            <p:sp>
              <p:nvSpPr>
                <p:cNvPr id="2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pic>
        <p:nvPicPr>
          <p:cNvPr id="205" name="Google Shape;808;p37"/>
          <p:cNvPicPr preferRelativeResize="0"/>
          <p:nvPr/>
        </p:nvPicPr>
        <p:blipFill>
          <a:blip r:embed="rId2"/>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85;p3"/>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39" name="Google Shape;1164;p40"/>
          <p:cNvGrpSpPr/>
          <p:nvPr/>
        </p:nvGrpSpPr>
        <p:grpSpPr>
          <a:xfrm>
            <a:off x="9352609" y="4379957"/>
            <a:ext cx="2517169" cy="2538457"/>
            <a:chOff x="6324524" y="2308307"/>
            <a:chExt cx="2123748" cy="2109375"/>
          </a:xfrm>
        </p:grpSpPr>
        <p:grpSp>
          <p:nvGrpSpPr>
            <p:cNvPr id="140" name="Google Shape;1165;p40"/>
            <p:cNvGrpSpPr/>
            <p:nvPr/>
          </p:nvGrpSpPr>
          <p:grpSpPr>
            <a:xfrm>
              <a:off x="6324524" y="2308644"/>
              <a:ext cx="2123748" cy="2108686"/>
              <a:chOff x="3996725" y="576800"/>
              <a:chExt cx="2122050" cy="2107000"/>
            </a:xfrm>
          </p:grpSpPr>
          <p:sp>
            <p:nvSpPr>
              <p:cNvPr id="199" name="Google Shape;1166;p40"/>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167;p40"/>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168;p40"/>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169;p40"/>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170;p40"/>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171;p40"/>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1" name="Google Shape;1172;p40"/>
            <p:cNvGrpSpPr/>
            <p:nvPr/>
          </p:nvGrpSpPr>
          <p:grpSpPr>
            <a:xfrm>
              <a:off x="6324561" y="2308307"/>
              <a:ext cx="2123675" cy="2109375"/>
              <a:chOff x="3995100" y="575250"/>
              <a:chExt cx="2123675" cy="2109375"/>
            </a:xfrm>
          </p:grpSpPr>
          <p:sp>
            <p:nvSpPr>
              <p:cNvPr id="142" name="Google Shape;1173;p40"/>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174;p40"/>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175;p40"/>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176;p40"/>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177;p40"/>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178;p40"/>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179;p40"/>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180;p40"/>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181;p40"/>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182;p40"/>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183;p40"/>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3" name="Google Shape;1184;p40"/>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 name="Google Shape;1185;p40"/>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186;p40"/>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6" name="Google Shape;1187;p40"/>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188;p40"/>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189;p40"/>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190;p40"/>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191;p40"/>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192;p40"/>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193;p40"/>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194;p40"/>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195;p40"/>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196;p40"/>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197;p40"/>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198;p40"/>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199;p40"/>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200;p40"/>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201;p40"/>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202;p40"/>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203;p40"/>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204;p40"/>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205;p40"/>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206;p40"/>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207;p40"/>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208;p40"/>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209;p40"/>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210;p40"/>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211;p40"/>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212;p40"/>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213;p40"/>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214;p40"/>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215;p40"/>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5" name="Google Shape;1216;p40"/>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217;p40"/>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7" name="Google Shape;1218;p40"/>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219;p40"/>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220;p40"/>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221;p40"/>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222;p40"/>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223;p40"/>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224;p40"/>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225;p40"/>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226;p40"/>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227;p40"/>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228;p40"/>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229;p40"/>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p:cNvPicPr>
            <a:picLocks noChangeAspect="1"/>
          </p:cNvPicPr>
          <p:nvPr/>
        </p:nvPicPr>
        <p:blipFill>
          <a:blip r:embed="rId5"/>
          <a:stretch>
            <a:fillRect/>
          </a:stretch>
        </p:blipFill>
        <p:spPr>
          <a:xfrm>
            <a:off x="6354880" y="1600070"/>
            <a:ext cx="4602879" cy="2999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0" y="60413"/>
            <a:ext cx="12192000" cy="6797587"/>
          </a:xfrm>
          <a:prstGeom prst="rect">
            <a:avLst/>
          </a:prstGeom>
        </p:spPr>
      </p:pic>
      <p:grpSp>
        <p:nvGrpSpPr>
          <p:cNvPr id="5" name="Google Shape;770;p37"/>
          <p:cNvGrpSpPr/>
          <p:nvPr/>
        </p:nvGrpSpPr>
        <p:grpSpPr>
          <a:xfrm>
            <a:off x="717317" y="3064265"/>
            <a:ext cx="649319" cy="1069372"/>
            <a:chOff x="580566" y="2496995"/>
            <a:chExt cx="486989" cy="802029"/>
          </a:xfrm>
        </p:grpSpPr>
        <p:grpSp>
          <p:nvGrpSpPr>
            <p:cNvPr id="6" name="Google Shape;771;p37"/>
            <p:cNvGrpSpPr/>
            <p:nvPr/>
          </p:nvGrpSpPr>
          <p:grpSpPr>
            <a:xfrm rot="-983863">
              <a:off x="825757" y="2517605"/>
              <a:ext cx="196412" cy="349885"/>
              <a:chOff x="3259872" y="1716022"/>
              <a:chExt cx="207126" cy="368934"/>
            </a:xfrm>
          </p:grpSpPr>
          <p:sp>
            <p:nvSpPr>
              <p:cNvPr id="13" name="Google Shape;772;p37"/>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nvGrpSpPr>
              <p:cNvPr id="14" name="Google Shape;773;p37"/>
              <p:cNvGrpSpPr/>
              <p:nvPr/>
            </p:nvGrpSpPr>
            <p:grpSpPr>
              <a:xfrm>
                <a:off x="3259963" y="1727596"/>
                <a:ext cx="207035" cy="305219"/>
                <a:chOff x="3259963" y="1727596"/>
                <a:chExt cx="207035" cy="305219"/>
              </a:xfrm>
            </p:grpSpPr>
            <p:sp>
              <p:nvSpPr>
                <p:cNvPr id="15" name="Google Shape;774;p37"/>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6" name="Google Shape;775;p37"/>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7" name="Google Shape;776;p37"/>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grpSp>
          <p:nvGrpSpPr>
            <p:cNvPr id="7" name="Google Shape;777;p37"/>
            <p:cNvGrpSpPr/>
            <p:nvPr/>
          </p:nvGrpSpPr>
          <p:grpSpPr>
            <a:xfrm rot="-1531629">
              <a:off x="666579" y="2808699"/>
              <a:ext cx="256709" cy="457335"/>
              <a:chOff x="3259872" y="1716022"/>
              <a:chExt cx="207126" cy="368934"/>
            </a:xfrm>
          </p:grpSpPr>
          <p:sp>
            <p:nvSpPr>
              <p:cNvPr id="8" name="Google Shape;778;p37"/>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nvGrpSpPr>
              <p:cNvPr id="9" name="Google Shape;779;p37"/>
              <p:cNvGrpSpPr/>
              <p:nvPr/>
            </p:nvGrpSpPr>
            <p:grpSpPr>
              <a:xfrm>
                <a:off x="3259963" y="1727596"/>
                <a:ext cx="207035" cy="305219"/>
                <a:chOff x="3259963" y="1727596"/>
                <a:chExt cx="207035" cy="305219"/>
              </a:xfrm>
            </p:grpSpPr>
            <p:sp>
              <p:nvSpPr>
                <p:cNvPr id="10" name="Google Shape;780;p37"/>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 name="Google Shape;781;p37"/>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 name="Google Shape;782;p37"/>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grpSp>
      <p:sp>
        <p:nvSpPr>
          <p:cNvPr id="48" name="Google Shape;84;p3"/>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FF70DA"/>
              </a:solidFill>
              <a:effectLst/>
              <a:uLnTx/>
              <a:uFillTx/>
              <a:latin typeface="Arial" panose="020B0604020202020204"/>
              <a:ea typeface="+mn-ea"/>
              <a:cs typeface="Arial" panose="020B0604020202020204"/>
              <a:sym typeface="Arial" panose="020B0604020202020204"/>
            </a:endParaRPr>
          </a:p>
        </p:txBody>
      </p:sp>
      <p:pic>
        <p:nvPicPr>
          <p:cNvPr id="43" name="Google Shape;808;p37"/>
          <p:cNvPicPr preferRelativeResize="0"/>
          <p:nvPr/>
        </p:nvPicPr>
        <p:blipFill>
          <a:blip r:embed="rId2"/>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p:cNvPicPr preferRelativeResize="0"/>
          <p:nvPr/>
        </p:nvPicPr>
        <p:blipFill>
          <a:blip r:embed="rId3"/>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p:cNvGrpSpPr/>
          <p:nvPr/>
        </p:nvGrpSpPr>
        <p:grpSpPr>
          <a:xfrm rot="-629897">
            <a:off x="9953644" y="4327872"/>
            <a:ext cx="2305587" cy="2044805"/>
            <a:chOff x="6765075" y="2719225"/>
            <a:chExt cx="2231025" cy="2117350"/>
          </a:xfrm>
        </p:grpSpPr>
        <p:grpSp>
          <p:nvGrpSpPr>
            <p:cNvPr id="58" name="Google Shape;2014;p50"/>
            <p:cNvGrpSpPr/>
            <p:nvPr/>
          </p:nvGrpSpPr>
          <p:grpSpPr>
            <a:xfrm>
              <a:off x="6765700" y="2719400"/>
              <a:ext cx="2230100" cy="2117000"/>
              <a:chOff x="3905850" y="562725"/>
              <a:chExt cx="2230100" cy="2117000"/>
            </a:xfrm>
          </p:grpSpPr>
          <p:sp>
            <p:nvSpPr>
              <p:cNvPr id="132" name="Google Shape;2015;p50"/>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nvGrpSpPr>
              <p:cNvPr id="133" name="Google Shape;2016;p50"/>
              <p:cNvGrpSpPr/>
              <p:nvPr/>
            </p:nvGrpSpPr>
            <p:grpSpPr>
              <a:xfrm>
                <a:off x="3905850" y="562725"/>
                <a:ext cx="2198075" cy="2117000"/>
                <a:chOff x="3905850" y="562725"/>
                <a:chExt cx="2198075" cy="2117000"/>
              </a:xfrm>
            </p:grpSpPr>
            <p:sp>
              <p:nvSpPr>
                <p:cNvPr id="134" name="Google Shape;2017;p50"/>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5" name="Google Shape;2018;p50"/>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6" name="Google Shape;2019;p50"/>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7" name="Google Shape;2020;p50"/>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8" name="Google Shape;2021;p50"/>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grpSp>
          <p:nvGrpSpPr>
            <p:cNvPr id="59" name="Google Shape;2022;p50"/>
            <p:cNvGrpSpPr/>
            <p:nvPr/>
          </p:nvGrpSpPr>
          <p:grpSpPr>
            <a:xfrm>
              <a:off x="6765075" y="2719225"/>
              <a:ext cx="2231025" cy="2117350"/>
              <a:chOff x="3905825" y="561575"/>
              <a:chExt cx="2231025" cy="2117350"/>
            </a:xfrm>
          </p:grpSpPr>
          <p:sp>
            <p:nvSpPr>
              <p:cNvPr id="60" name="Google Shape;2023;p50"/>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1" name="Google Shape;2024;p50"/>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2" name="Google Shape;2025;p50"/>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3" name="Google Shape;2026;p50"/>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4" name="Google Shape;2027;p50"/>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5" name="Google Shape;2028;p50"/>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6" name="Google Shape;2029;p50"/>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7" name="Google Shape;2030;p50"/>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8" name="Google Shape;2031;p50"/>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69" name="Google Shape;2032;p50"/>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0" name="Google Shape;2033;p50"/>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1" name="Google Shape;2034;p50"/>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2" name="Google Shape;2035;p50"/>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3" name="Google Shape;2036;p50"/>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4" name="Google Shape;2037;p50"/>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5" name="Google Shape;2038;p50"/>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6" name="Google Shape;2039;p50"/>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7" name="Google Shape;2040;p50"/>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8" name="Google Shape;2041;p50"/>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79" name="Google Shape;2042;p50"/>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0" name="Google Shape;2043;p50"/>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1" name="Google Shape;2044;p50"/>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2" name="Google Shape;2045;p50"/>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3" name="Google Shape;2046;p50"/>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4" name="Google Shape;2047;p50"/>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5" name="Google Shape;2048;p50"/>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6" name="Google Shape;2049;p50"/>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7" name="Google Shape;2050;p50"/>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8" name="Google Shape;2051;p50"/>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89" name="Google Shape;2052;p50"/>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0" name="Google Shape;2053;p50"/>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1" name="Google Shape;2054;p50"/>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2" name="Google Shape;2055;p50"/>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3" name="Google Shape;2056;p50"/>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4" name="Google Shape;2057;p50"/>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5" name="Google Shape;2058;p50"/>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6" name="Google Shape;2059;p50"/>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7" name="Google Shape;2060;p50"/>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8" name="Google Shape;2061;p50"/>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99" name="Google Shape;2062;p50"/>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0" name="Google Shape;2063;p50"/>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1" name="Google Shape;2064;p50"/>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2" name="Google Shape;2065;p50"/>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3" name="Google Shape;2066;p50"/>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4" name="Google Shape;2067;p50"/>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5" name="Google Shape;2068;p50"/>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6" name="Google Shape;2069;p50"/>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7" name="Google Shape;2070;p50"/>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8" name="Google Shape;2071;p50"/>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09" name="Google Shape;2072;p50"/>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0" name="Google Shape;2073;p50"/>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1" name="Google Shape;2074;p50"/>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2" name="Google Shape;2075;p50"/>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3" name="Google Shape;2076;p50"/>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4" name="Google Shape;2077;p50"/>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5" name="Google Shape;2078;p50"/>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6" name="Google Shape;2079;p50"/>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7" name="Google Shape;2080;p50"/>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8" name="Google Shape;2081;p50"/>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19" name="Google Shape;2082;p50"/>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0" name="Google Shape;2083;p50"/>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1" name="Google Shape;2084;p50"/>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2" name="Google Shape;2085;p50"/>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3" name="Google Shape;2086;p50"/>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4" name="Google Shape;2087;p50"/>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5" name="Google Shape;2088;p50"/>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6" name="Google Shape;2089;p50"/>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7" name="Google Shape;2090;p50"/>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8" name="Google Shape;2091;p50"/>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29" name="Google Shape;2092;p50"/>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0" name="Google Shape;2093;p50"/>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sp>
            <p:nvSpPr>
              <p:cNvPr id="131" name="Google Shape;2094;p50"/>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9Slide07 Bungee" pitchFamily="2" charset="0"/>
                  <a:ea typeface="+mn-ea"/>
                  <a:cs typeface="Arial" panose="020B0604020202020204"/>
                  <a:sym typeface="Arial" panose="020B0604020202020204"/>
                </a:endParaRPr>
              </a:p>
            </p:txBody>
          </p:sp>
        </p:grpSp>
      </p:grpSp>
      <p:pic>
        <p:nvPicPr>
          <p:cNvPr id="227" name="Picture 226"/>
          <p:cNvPicPr>
            <a:picLocks noChangeAspect="1"/>
          </p:cNvPicPr>
          <p:nvPr/>
        </p:nvPicPr>
        <p:blipFill>
          <a:blip r:embed="rId4"/>
          <a:stretch>
            <a:fillRect/>
          </a:stretch>
        </p:blipFill>
        <p:spPr>
          <a:xfrm>
            <a:off x="647879" y="642092"/>
            <a:ext cx="1447203" cy="1432875"/>
          </a:xfrm>
          <a:prstGeom prst="rect">
            <a:avLst/>
          </a:prstGeom>
        </p:spPr>
      </p:pic>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p:cNvPicPr>
            <a:picLocks noChangeAspect="1"/>
          </p:cNvPicPr>
          <p:nvPr/>
        </p:nvPicPr>
        <p:blipFill>
          <a:blip r:embed="rId7"/>
          <a:stretch>
            <a:fillRect/>
          </a:stretch>
        </p:blipFill>
        <p:spPr>
          <a:xfrm>
            <a:off x="2382136" y="1726373"/>
            <a:ext cx="8340051" cy="369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Words>
  <Application>WPS Presentation</Application>
  <PresentationFormat>Widescreen</PresentationFormat>
  <Paragraphs>42</Paragraphs>
  <Slides>8</Slides>
  <Notes>6</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8</vt:i4>
      </vt:variant>
    </vt:vector>
  </HeadingPairs>
  <TitlesOfParts>
    <vt:vector size="27" baseType="lpstr">
      <vt:lpstr>Arial</vt:lpstr>
      <vt:lpstr>SimSun</vt:lpstr>
      <vt:lpstr>Wingdings</vt:lpstr>
      <vt:lpstr>Arial</vt:lpstr>
      <vt:lpstr>Open Sans</vt:lpstr>
      <vt:lpstr>Bowlby One</vt:lpstr>
      <vt:lpstr>Segoe Print</vt:lpstr>
      <vt:lpstr>等线</vt:lpstr>
      <vt:lpstr>#9Slide07 Bungee</vt:lpstr>
      <vt:lpstr>Calibri</vt:lpstr>
      <vt:lpstr>Cambria</vt:lpstr>
      <vt:lpstr>#9Slide03 AmpleSoft Bold</vt:lpstr>
      <vt:lpstr>等线</vt:lpstr>
      <vt:lpstr>字魂95号-手刻宋</vt:lpstr>
      <vt:lpstr>Microsoft YaHei</vt:lpstr>
      <vt:lpstr>Arial Unicode MS</vt:lpstr>
      <vt:lpstr>等线 Light</vt:lpstr>
      <vt:lpstr>Wide Latin</vt:lpstr>
      <vt:lpstr>Summer Pool Party MK Plan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Thị Linh Phuong 30-Nguyen</cp:lastModifiedBy>
  <cp:revision>23</cp:revision>
  <dcterms:created xsi:type="dcterms:W3CDTF">2023-11-10T10:23:00Z</dcterms:created>
  <dcterms:modified xsi:type="dcterms:W3CDTF">2023-12-21T05:24:16Z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807B243B62CF4CCE9658C6C86C55AA5F_12</vt:lpwstr>
  </property>
  <property fmtid="{D5CDD505-2E9C-101B-9397-08002B2CF9AE}" pid="3" name="KSOProductBuildVer">
    <vt:lpwstr>1033-12.2.0.13359</vt:lpwstr>
  </property>
</Properties>
</file>