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1" r:id="rId3"/>
    <p:sldId id="2636" r:id="rId4"/>
    <p:sldId id="2635" r:id="rId5"/>
    <p:sldId id="269" r:id="rId6"/>
    <p:sldId id="2637" r:id="rId7"/>
    <p:sldId id="2643" r:id="rId8"/>
    <p:sldId id="270" r:id="rId9"/>
    <p:sldId id="276" r:id="rId10"/>
    <p:sldId id="277" r:id="rId11"/>
    <p:sldId id="279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97"/>
  </p:normalViewPr>
  <p:slideViewPr>
    <p:cSldViewPr snapToGrid="0">
      <p:cViewPr varScale="1">
        <p:scale>
          <a:sx n="108" d="100"/>
          <a:sy n="108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131F6-A61D-43E3-9C49-251451D5ED90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72FB1-A455-43B0-8C77-0615C833C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4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72FB1-A455-43B0-8C77-0615C833CD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9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77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7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3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3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0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0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52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8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9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2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1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8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3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9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2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8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0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2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9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6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9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9862235-3807-E7D3-6B95-030D295AF39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520" y="339090"/>
            <a:ext cx="1261110" cy="1261110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D4F58EC-CFFB-182C-277D-C6AFE695C27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29" y="8526160"/>
            <a:ext cx="1261110" cy="12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0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B56177C-6FC1-422F-9B66-4331E2C614E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92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emf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934958" y="1371600"/>
            <a:ext cx="7879644" cy="3376145"/>
            <a:chOff x="2156178" y="1371600"/>
            <a:chExt cx="7879644" cy="3376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3006695" y="436602"/>
            <a:ext cx="57456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7BBF3-312E-5CEB-DEF7-E0C65F0B4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254" y="1158955"/>
            <a:ext cx="2349271" cy="1355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7B6F97-FCA3-0C5C-800F-6E447C8FD1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0257" y="2331998"/>
            <a:ext cx="7139035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6395179" cy="1248103"/>
            <a:chOff x="457200" y="275897"/>
            <a:chExt cx="639517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5480779" cy="1014237"/>
              <a:chOff x="1371600" y="484363"/>
              <a:chExt cx="548077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548077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2029898" y="622149"/>
                <a:ext cx="406483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Đặt tính rồi tính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CEB2DD6-AECC-46D2-86E6-2DAC4B5B2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633327"/>
            <a:ext cx="11871960" cy="13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FAA763D3-1F86-440E-ACE3-AF9CE057D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A2D433-D407-94EB-D6CA-55CB68EB7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269" y="1972700"/>
            <a:ext cx="7267062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4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7FC510-3A6E-40A0-0A26-BFA058CC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64" y="238274"/>
            <a:ext cx="5663675" cy="11827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4D8B1D-738E-8B71-6CB0-03FE5B51D805}"/>
              </a:ext>
            </a:extLst>
          </p:cNvPr>
          <p:cNvSpPr txBox="1"/>
          <p:nvPr/>
        </p:nvSpPr>
        <p:spPr>
          <a:xfrm>
            <a:off x="863029" y="1859622"/>
            <a:ext cx="10037852" cy="269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được phép nhân số có nhiều chữ số với số có hai chữ số.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marR="0" indent="-5715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 dụng được các phép tính đã học vào giải quyết một số tình huống gắn với thực tế.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sp>
        <p:nvSpPr>
          <p:cNvPr id="2" name="Google Shape;662;p30">
            <a:extLst>
              <a:ext uri="{FF2B5EF4-FFF2-40B4-BE49-F238E27FC236}">
                <a16:creationId xmlns:a16="http://schemas.microsoft.com/office/drawing/2014/main" id="{618FC426-64A2-646E-6455-48B4AE44B218}"/>
              </a:ext>
            </a:extLst>
          </p:cNvPr>
          <p:cNvSpPr txBox="1">
            <a:spLocks/>
          </p:cNvSpPr>
          <p:nvPr/>
        </p:nvSpPr>
        <p:spPr>
          <a:xfrm>
            <a:off x="544530" y="2248429"/>
            <a:ext cx="7123857" cy="2412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1500" dirty="0" err="1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rgbClr val="00B0F0"/>
                </a:solidFill>
                <a:latin typeface="SVN-Gretoon" panose="02040603050506020204" pitchFamily="18" charset="0"/>
              </a:rPr>
              <a:t>Khám</a:t>
            </a:r>
            <a:r>
              <a:rPr lang="en-US" sz="11500" dirty="0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rgbClr val="00B0F0"/>
                </a:solidFill>
                <a:latin typeface="SVN-Gretoon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accent1">
                      <a:lumMod val="10000"/>
                    </a:schemeClr>
                  </a:solidFill>
                </a:ln>
                <a:solidFill>
                  <a:srgbClr val="00B0F0"/>
                </a:solidFill>
                <a:latin typeface="SVN-Gretoon" panose="02040603050506020204" pitchFamily="18" charset="0"/>
              </a:rPr>
              <a:t>phá</a:t>
            </a:r>
            <a:endParaRPr lang="en-US" sz="11500" dirty="0">
              <a:ln>
                <a:solidFill>
                  <a:schemeClr val="accent1">
                    <a:lumMod val="10000"/>
                  </a:schemeClr>
                </a:solidFill>
              </a:ln>
              <a:solidFill>
                <a:srgbClr val="00B0F0"/>
              </a:solidFill>
              <a:latin typeface="SVN-Gretoo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3073388" y="1397285"/>
            <a:ext cx="8890012" cy="5449077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3248452" y="1643865"/>
            <a:ext cx="8576983" cy="5202498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B99DA-B578-495C-A1A5-1CE389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20"/>
          <a:stretch/>
        </p:blipFill>
        <p:spPr>
          <a:xfrm>
            <a:off x="4489806" y="156945"/>
            <a:ext cx="6287785" cy="103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F450E-0937-462F-BEBD-006492F859BE}"/>
              </a:ext>
            </a:extLst>
          </p:cNvPr>
          <p:cNvSpPr txBox="1"/>
          <p:nvPr/>
        </p:nvSpPr>
        <p:spPr>
          <a:xfrm>
            <a:off x="5282629" y="192641"/>
            <a:ext cx="4922823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 x 53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40CBF7-6BC8-4F06-AAE7-9414457D1FBD}"/>
              </a:ext>
            </a:extLst>
          </p:cNvPr>
          <p:cNvGrpSpPr/>
          <p:nvPr/>
        </p:nvGrpSpPr>
        <p:grpSpPr>
          <a:xfrm>
            <a:off x="203771" y="121578"/>
            <a:ext cx="4039456" cy="1005840"/>
            <a:chOff x="152400" y="1981200"/>
            <a:chExt cx="2781292" cy="100584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4DEC782-B633-41DC-9341-1967BE64F66F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201652-B263-47AF-AEE3-319F06A72FBF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30F45-58AC-4BEC-A1CF-CB7C062A09F7}"/>
                </a:ext>
              </a:extLst>
            </p:cNvPr>
            <p:cNvSpPr txBox="1"/>
            <p:nvPr/>
          </p:nvSpPr>
          <p:spPr>
            <a:xfrm>
              <a:off x="353265" y="2142381"/>
              <a:ext cx="2335599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F311A03-F365-4732-99F8-C00547BEC159}"/>
              </a:ext>
            </a:extLst>
          </p:cNvPr>
          <p:cNvSpPr txBox="1"/>
          <p:nvPr/>
        </p:nvSpPr>
        <p:spPr>
          <a:xfrm>
            <a:off x="4413160" y="1854886"/>
            <a:ext cx="664553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phải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sang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670FD1-644C-4233-9C3A-D43FBD509D8F}"/>
              </a:ext>
            </a:extLst>
          </p:cNvPr>
          <p:cNvSpPr txBox="1"/>
          <p:nvPr/>
        </p:nvSpPr>
        <p:spPr>
          <a:xfrm>
            <a:off x="4163086" y="2454657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15,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1;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Big Bullet  - 9Slide.vn">
            <a:extLst>
              <a:ext uri="{FF2B5EF4-FFF2-40B4-BE49-F238E27FC236}">
                <a16:creationId xmlns:a16="http://schemas.microsoft.com/office/drawing/2014/main" id="{FBBB777D-F1DF-4FD1-8DB5-E38EE0D6F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446" y="1946958"/>
            <a:ext cx="316196" cy="394028"/>
          </a:xfrm>
          <a:prstGeom prst="rect">
            <a:avLst/>
          </a:prstGeom>
        </p:spPr>
      </p:pic>
      <p:pic>
        <p:nvPicPr>
          <p:cNvPr id="24" name="Small Bullet - 9Slide.vn">
            <a:extLst>
              <a:ext uri="{FF2B5EF4-FFF2-40B4-BE49-F238E27FC236}">
                <a16:creationId xmlns:a16="http://schemas.microsoft.com/office/drawing/2014/main" id="{5B9ABB88-C5A3-4CEC-820B-62886AC94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662" y="2589015"/>
            <a:ext cx="170555" cy="21253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E32F9A-7A3A-2F93-94CB-E5707E19486C}"/>
              </a:ext>
            </a:extLst>
          </p:cNvPr>
          <p:cNvSpPr/>
          <p:nvPr/>
        </p:nvSpPr>
        <p:spPr>
          <a:xfrm>
            <a:off x="184935" y="1571945"/>
            <a:ext cx="2712378" cy="4253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FC4132-F82F-8C7C-FE7F-40D4D9F58F42}"/>
              </a:ext>
            </a:extLst>
          </p:cNvPr>
          <p:cNvSpPr txBox="1"/>
          <p:nvPr/>
        </p:nvSpPr>
        <p:spPr>
          <a:xfrm>
            <a:off x="1078787" y="1623317"/>
            <a:ext cx="2085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53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FD9221-7AF2-1315-7987-0CD51173DD29}"/>
              </a:ext>
            </a:extLst>
          </p:cNvPr>
          <p:cNvCxnSpPr>
            <a:cxnSpLocks/>
          </p:cNvCxnSpPr>
          <p:nvPr/>
        </p:nvCxnSpPr>
        <p:spPr>
          <a:xfrm>
            <a:off x="760288" y="3113070"/>
            <a:ext cx="134591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9305DA8-BDE3-F61B-7EB6-4E96170BAEF1}"/>
              </a:ext>
            </a:extLst>
          </p:cNvPr>
          <p:cNvSpPr txBox="1"/>
          <p:nvPr/>
        </p:nvSpPr>
        <p:spPr>
          <a:xfrm>
            <a:off x="4163085" y="2968365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6,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7,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E0870-38C8-7B47-8906-2A437DC56FFE}"/>
              </a:ext>
            </a:extLst>
          </p:cNvPr>
          <p:cNvSpPr txBox="1"/>
          <p:nvPr/>
        </p:nvSpPr>
        <p:spPr>
          <a:xfrm>
            <a:off x="4235004" y="3564266"/>
            <a:ext cx="720013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nhân 5 bằng 25, viết 5 (dưới 7), nhớ 2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7" name="Small Bullet - 9Slide.vn">
            <a:extLst>
              <a:ext uri="{FF2B5EF4-FFF2-40B4-BE49-F238E27FC236}">
                <a16:creationId xmlns:a16="http://schemas.microsoft.com/office/drawing/2014/main" id="{F21D28C7-7235-E3E1-093D-AE1FAFC99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581" y="3698624"/>
            <a:ext cx="170555" cy="21253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DCFF2FD-9A95-5313-9DD8-C8C9DE5C2609}"/>
              </a:ext>
            </a:extLst>
          </p:cNvPr>
          <p:cNvSpPr txBox="1"/>
          <p:nvPr/>
        </p:nvSpPr>
        <p:spPr>
          <a:xfrm>
            <a:off x="4193907" y="4077974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10,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12,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9B65E9-8B79-A4A7-A28D-B3F3EDBEBB17}"/>
              </a:ext>
            </a:extLst>
          </p:cNvPr>
          <p:cNvSpPr txBox="1"/>
          <p:nvPr/>
        </p:nvSpPr>
        <p:spPr>
          <a:xfrm>
            <a:off x="4265827" y="4632778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5;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0" name="Small Bullet - 9Slide.vn">
            <a:extLst>
              <a:ext uri="{FF2B5EF4-FFF2-40B4-BE49-F238E27FC236}">
                <a16:creationId xmlns:a16="http://schemas.microsoft.com/office/drawing/2014/main" id="{A0441CAD-4634-DDDD-7743-333A0DC18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4403" y="4767136"/>
            <a:ext cx="170555" cy="21253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CE30D1C-1C27-AF1F-3F65-47F348CA7684}"/>
              </a:ext>
            </a:extLst>
          </p:cNvPr>
          <p:cNvSpPr txBox="1"/>
          <p:nvPr/>
        </p:nvSpPr>
        <p:spPr>
          <a:xfrm>
            <a:off x="4245278" y="5136212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12,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1;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08F31D-ED1C-90DD-44AB-83482D9F73F9}"/>
              </a:ext>
            </a:extLst>
          </p:cNvPr>
          <p:cNvSpPr txBox="1"/>
          <p:nvPr/>
        </p:nvSpPr>
        <p:spPr>
          <a:xfrm>
            <a:off x="4214456" y="5649920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2D2784-7D5A-16F1-7A57-7F1D1B03CDA3}"/>
              </a:ext>
            </a:extLst>
          </p:cNvPr>
          <p:cNvSpPr txBox="1"/>
          <p:nvPr/>
        </p:nvSpPr>
        <p:spPr>
          <a:xfrm>
            <a:off x="4224731" y="6194451"/>
            <a:ext cx="772411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FAA1D5-7714-3D20-2EAE-BF1CCA1901F2}"/>
              </a:ext>
            </a:extLst>
          </p:cNvPr>
          <p:cNvSpPr txBox="1"/>
          <p:nvPr/>
        </p:nvSpPr>
        <p:spPr>
          <a:xfrm>
            <a:off x="1228166" y="3047327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EAD41D-04D4-355A-134A-4E690B780BFA}"/>
              </a:ext>
            </a:extLst>
          </p:cNvPr>
          <p:cNvSpPr txBox="1"/>
          <p:nvPr/>
        </p:nvSpPr>
        <p:spPr>
          <a:xfrm>
            <a:off x="889119" y="3047327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84D990D-A8EA-1797-72EE-E0B55A610160}"/>
              </a:ext>
            </a:extLst>
          </p:cNvPr>
          <p:cNvSpPr txBox="1"/>
          <p:nvPr/>
        </p:nvSpPr>
        <p:spPr>
          <a:xfrm>
            <a:off x="837749" y="3612406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238D43-9A73-13F3-AF65-D97F9F8C3736}"/>
              </a:ext>
            </a:extLst>
          </p:cNvPr>
          <p:cNvSpPr txBox="1"/>
          <p:nvPr/>
        </p:nvSpPr>
        <p:spPr>
          <a:xfrm>
            <a:off x="287678" y="3612406"/>
            <a:ext cx="82062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63F4A4-3BCC-3A7C-7697-0D40B2AA5E22}"/>
              </a:ext>
            </a:extLst>
          </p:cNvPr>
          <p:cNvCxnSpPr>
            <a:cxnSpLocks/>
          </p:cNvCxnSpPr>
          <p:nvPr/>
        </p:nvCxnSpPr>
        <p:spPr>
          <a:xfrm>
            <a:off x="400692" y="4387065"/>
            <a:ext cx="1479479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6CC6B68-D442-C95A-77FB-6BF8EA029063}"/>
              </a:ext>
            </a:extLst>
          </p:cNvPr>
          <p:cNvSpPr txBox="1"/>
          <p:nvPr/>
        </p:nvSpPr>
        <p:spPr>
          <a:xfrm>
            <a:off x="1166522" y="4321323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04C26E-5074-1DB7-05B6-0BFCE581A8E0}"/>
              </a:ext>
            </a:extLst>
          </p:cNvPr>
          <p:cNvSpPr txBox="1"/>
          <p:nvPr/>
        </p:nvSpPr>
        <p:spPr>
          <a:xfrm>
            <a:off x="848022" y="4321322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6D8C74-77B8-49A0-DEE2-5BCE9FE40A9D}"/>
              </a:ext>
            </a:extLst>
          </p:cNvPr>
          <p:cNvSpPr txBox="1"/>
          <p:nvPr/>
        </p:nvSpPr>
        <p:spPr>
          <a:xfrm>
            <a:off x="508973" y="4321322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36CA90E-F3C7-C83C-804C-9B33EBBD68C9}"/>
              </a:ext>
            </a:extLst>
          </p:cNvPr>
          <p:cNvSpPr txBox="1"/>
          <p:nvPr/>
        </p:nvSpPr>
        <p:spPr>
          <a:xfrm>
            <a:off x="133564" y="4321321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3539E52-CD68-37CE-EF5B-942B0077A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074" y="6020014"/>
            <a:ext cx="2438400" cy="571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357BCBC-BBDF-5371-C584-2F3459B97B7C}"/>
              </a:ext>
            </a:extLst>
          </p:cNvPr>
          <p:cNvSpPr txBox="1"/>
          <p:nvPr/>
        </p:nvSpPr>
        <p:spPr>
          <a:xfrm>
            <a:off x="760287" y="2034283"/>
            <a:ext cx="67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432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6" grpId="0"/>
      <p:bldP spid="23" grpId="0"/>
      <p:bldP spid="44" grpId="0"/>
      <p:bldP spid="46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7" grpId="0"/>
      <p:bldP spid="61" grpId="0"/>
      <p:bldP spid="62" grpId="0"/>
      <p:bldP spid="63" grpId="0"/>
      <p:bldP spid="64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3073387" y="1397285"/>
            <a:ext cx="8988473" cy="5449077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3248452" y="1643865"/>
            <a:ext cx="8659296" cy="5202498"/>
          </a:xfrm>
          <a:prstGeom prst="round2SameRect">
            <a:avLst/>
          </a:prstGeom>
          <a:blipFill dpi="0" rotWithShape="0"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11A03-F365-4732-99F8-C00547BEC159}"/>
              </a:ext>
            </a:extLst>
          </p:cNvPr>
          <p:cNvSpPr txBox="1"/>
          <p:nvPr/>
        </p:nvSpPr>
        <p:spPr>
          <a:xfrm>
            <a:off x="3973080" y="1834337"/>
            <a:ext cx="656820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Trong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phép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670FD1-644C-4233-9C3A-D43FBD509D8F}"/>
              </a:ext>
            </a:extLst>
          </p:cNvPr>
          <p:cNvSpPr txBox="1"/>
          <p:nvPr/>
        </p:nvSpPr>
        <p:spPr>
          <a:xfrm>
            <a:off x="3700749" y="2896447"/>
            <a:ext cx="56281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Small Bullet - 9Slide.vn">
            <a:extLst>
              <a:ext uri="{FF2B5EF4-FFF2-40B4-BE49-F238E27FC236}">
                <a16:creationId xmlns:a16="http://schemas.microsoft.com/office/drawing/2014/main" id="{5B9ABB88-C5A3-4CEC-820B-62886AC94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9325" y="3030805"/>
            <a:ext cx="170555" cy="21253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E32F9A-7A3A-2F93-94CB-E5707E19486C}"/>
              </a:ext>
            </a:extLst>
          </p:cNvPr>
          <p:cNvSpPr/>
          <p:nvPr/>
        </p:nvSpPr>
        <p:spPr>
          <a:xfrm>
            <a:off x="184935" y="1571945"/>
            <a:ext cx="2712378" cy="4253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FC4132-F82F-8C7C-FE7F-40D4D9F58F42}"/>
              </a:ext>
            </a:extLst>
          </p:cNvPr>
          <p:cNvSpPr txBox="1"/>
          <p:nvPr/>
        </p:nvSpPr>
        <p:spPr>
          <a:xfrm>
            <a:off x="1078787" y="1623317"/>
            <a:ext cx="2085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FD9221-7AF2-1315-7987-0CD51173DD29}"/>
              </a:ext>
            </a:extLst>
          </p:cNvPr>
          <p:cNvCxnSpPr>
            <a:cxnSpLocks/>
          </p:cNvCxnSpPr>
          <p:nvPr/>
        </p:nvCxnSpPr>
        <p:spPr>
          <a:xfrm>
            <a:off x="760288" y="3113070"/>
            <a:ext cx="134591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6FAA1D5-7714-3D20-2EAE-BF1CCA1901F2}"/>
              </a:ext>
            </a:extLst>
          </p:cNvPr>
          <p:cNvSpPr txBox="1"/>
          <p:nvPr/>
        </p:nvSpPr>
        <p:spPr>
          <a:xfrm>
            <a:off x="1228166" y="3047327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EAD41D-04D4-355A-134A-4E690B780BFA}"/>
              </a:ext>
            </a:extLst>
          </p:cNvPr>
          <p:cNvSpPr txBox="1"/>
          <p:nvPr/>
        </p:nvSpPr>
        <p:spPr>
          <a:xfrm>
            <a:off x="889119" y="3047327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84D990D-A8EA-1797-72EE-E0B55A610160}"/>
              </a:ext>
            </a:extLst>
          </p:cNvPr>
          <p:cNvSpPr txBox="1"/>
          <p:nvPr/>
        </p:nvSpPr>
        <p:spPr>
          <a:xfrm>
            <a:off x="837749" y="3612406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238D43-9A73-13F3-AF65-D97F9F8C3736}"/>
              </a:ext>
            </a:extLst>
          </p:cNvPr>
          <p:cNvSpPr txBox="1"/>
          <p:nvPr/>
        </p:nvSpPr>
        <p:spPr>
          <a:xfrm>
            <a:off x="287678" y="3612406"/>
            <a:ext cx="82062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263F4A4-3BCC-3A7C-7697-0D40B2AA5E22}"/>
              </a:ext>
            </a:extLst>
          </p:cNvPr>
          <p:cNvCxnSpPr>
            <a:cxnSpLocks/>
          </p:cNvCxnSpPr>
          <p:nvPr/>
        </p:nvCxnSpPr>
        <p:spPr>
          <a:xfrm>
            <a:off x="400692" y="4387065"/>
            <a:ext cx="1479479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6CC6B68-D442-C95A-77FB-6BF8EA029063}"/>
              </a:ext>
            </a:extLst>
          </p:cNvPr>
          <p:cNvSpPr txBox="1"/>
          <p:nvPr/>
        </p:nvSpPr>
        <p:spPr>
          <a:xfrm>
            <a:off x="1166522" y="4321323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04C26E-5074-1DB7-05B6-0BFCE581A8E0}"/>
              </a:ext>
            </a:extLst>
          </p:cNvPr>
          <p:cNvSpPr txBox="1"/>
          <p:nvPr/>
        </p:nvSpPr>
        <p:spPr>
          <a:xfrm>
            <a:off x="848022" y="4321322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6D8C74-77B8-49A0-DEE2-5BCE9FE40A9D}"/>
              </a:ext>
            </a:extLst>
          </p:cNvPr>
          <p:cNvSpPr txBox="1"/>
          <p:nvPr/>
        </p:nvSpPr>
        <p:spPr>
          <a:xfrm>
            <a:off x="508973" y="4321322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36CA90E-F3C7-C83C-804C-9B33EBBD68C9}"/>
              </a:ext>
            </a:extLst>
          </p:cNvPr>
          <p:cNvSpPr txBox="1"/>
          <p:nvPr/>
        </p:nvSpPr>
        <p:spPr>
          <a:xfrm>
            <a:off x="133564" y="4321321"/>
            <a:ext cx="6096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57BCBC-BBDF-5371-C584-2F3459B97B7C}"/>
              </a:ext>
            </a:extLst>
          </p:cNvPr>
          <p:cNvSpPr txBox="1"/>
          <p:nvPr/>
        </p:nvSpPr>
        <p:spPr>
          <a:xfrm>
            <a:off x="760287" y="2034283"/>
            <a:ext cx="67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63B238-BEE8-EB7E-B1C3-49C580786707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95526" y="3154166"/>
            <a:ext cx="733273" cy="586647"/>
          </a:xfrm>
          <a:prstGeom prst="roundRect">
            <a:avLst>
              <a:gd name="adj" fmla="val 25241"/>
            </a:avLst>
          </a:prstGeom>
          <a:solidFill>
            <a:srgbClr val="61C7B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779FA3-BB8D-9B45-D28B-A80B89B3E305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86609" y="3750068"/>
            <a:ext cx="1072321" cy="586647"/>
          </a:xfrm>
          <a:prstGeom prst="roundRect">
            <a:avLst>
              <a:gd name="adj" fmla="val 25241"/>
            </a:avLst>
          </a:prstGeom>
          <a:solidFill>
            <a:srgbClr val="FFFF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37CF02-A815-5F3A-6121-6602E4CC0033}"/>
              </a:ext>
            </a:extLst>
          </p:cNvPr>
          <p:cNvSpPr txBox="1"/>
          <p:nvPr/>
        </p:nvSpPr>
        <p:spPr>
          <a:xfrm>
            <a:off x="3741845" y="3461525"/>
            <a:ext cx="806316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125 gọi là tích riêng thứ hai, được viết lùi sang bên trái một cột vì nó là 125 chục, nếu viết đầy đủ thì phải là 1</a:t>
            </a:r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(tích của 50 và 25)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Small Bullet - 9Slide.vn">
            <a:extLst>
              <a:ext uri="{FF2B5EF4-FFF2-40B4-BE49-F238E27FC236}">
                <a16:creationId xmlns:a16="http://schemas.microsoft.com/office/drawing/2014/main" id="{532BDD18-A17D-51E9-2603-CBC34CF0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422" y="3595883"/>
            <a:ext cx="170555" cy="2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4" grpId="0" animBg="1"/>
      <p:bldP spid="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6BE59B84-5F46-45E2-9C91-EE295F2C3107}"/>
              </a:ext>
            </a:extLst>
          </p:cNvPr>
          <p:cNvSpPr/>
          <p:nvPr/>
        </p:nvSpPr>
        <p:spPr>
          <a:xfrm>
            <a:off x="421240" y="410967"/>
            <a:ext cx="11394042" cy="6435396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565079" y="647272"/>
            <a:ext cx="11013896" cy="6020656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BFED3-1CE7-944A-BE54-25129AD6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66" y="868729"/>
            <a:ext cx="1031829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altLang="en-US" sz="36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86255-B91B-16B3-5A00-76CD7C87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047" y="2227327"/>
            <a:ext cx="419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600" b="1" i="1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b="1" i="1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lang="vi-VN" altLang="en-US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9D363-30FF-77AC-9AA4-767B42C2F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111" y="300461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600" b="1" i="1" u="sng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b="1" i="1" u="sng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i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36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endParaRPr lang="vi-VN" altLang="en-US" sz="36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BA918-F0A2-C4F3-E9AE-D93A6F1C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25" y="3743636"/>
            <a:ext cx="1170964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endParaRPr lang="en-US" altLang="en-US" sz="3600" b="1" i="1" dirty="0">
              <a:solidFill>
                <a:srgbClr val="8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2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ý</a:t>
            </a:r>
            <a:r>
              <a:rPr lang="en-US" altLang="en-US" sz="32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lùi</a:t>
            </a:r>
            <a:r>
              <a:rPr lang="en-US" altLang="en-US" sz="32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2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endParaRPr lang="vi-VN" altLang="en-US" sz="3200" b="1" i="1" dirty="0">
              <a:solidFill>
                <a:srgbClr val="8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6696AB-23D6-F316-7CA8-D15B9F070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01" y="5682987"/>
            <a:ext cx="6759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endParaRPr lang="vi-VN" alt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47C9930-4E95-1EBD-5107-CA18A3B9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411" y="1561672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7">
            <a:extLst>
              <a:ext uri="{FF2B5EF4-FFF2-40B4-BE49-F238E27FC236}">
                <a16:creationId xmlns:a16="http://schemas.microsoft.com/office/drawing/2014/main" id="{730CB9F4-39CD-4D4A-A356-2E04C54C99E1}"/>
              </a:ext>
            </a:extLst>
          </p:cNvPr>
          <p:cNvGrpSpPr/>
          <p:nvPr/>
        </p:nvGrpSpPr>
        <p:grpSpPr>
          <a:xfrm>
            <a:off x="3784596" y="645021"/>
            <a:ext cx="5164760" cy="2175994"/>
            <a:chOff x="609584" y="2133703"/>
            <a:chExt cx="7161963" cy="360893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C251CC-DC72-4841-B0EB-B8C3D864A187}"/>
                </a:ext>
              </a:extLst>
            </p:cNvPr>
            <p:cNvSpPr/>
            <p:nvPr/>
          </p:nvSpPr>
          <p:spPr>
            <a:xfrm>
              <a:off x="1098019" y="2344049"/>
              <a:ext cx="6404664" cy="3087469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EF8476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aphic 7">
              <a:extLst>
                <a:ext uri="{FF2B5EF4-FFF2-40B4-BE49-F238E27FC236}">
                  <a16:creationId xmlns:a16="http://schemas.microsoft.com/office/drawing/2014/main" id="{C53D8D68-3942-4E5B-9C82-35188DC9A215}"/>
                </a:ext>
              </a:extLst>
            </p:cNvPr>
            <p:cNvGrpSpPr/>
            <p:nvPr/>
          </p:nvGrpSpPr>
          <p:grpSpPr>
            <a:xfrm>
              <a:off x="609584" y="2133703"/>
              <a:ext cx="7161963" cy="3608930"/>
              <a:chOff x="609584" y="2133703"/>
              <a:chExt cx="7161963" cy="3608930"/>
            </a:xfrm>
            <a:solidFill>
              <a:srgbClr val="000000"/>
            </a:solidFill>
          </p:grpSpPr>
          <p:grpSp>
            <p:nvGrpSpPr>
              <p:cNvPr id="14" name="Graphic 7">
                <a:extLst>
                  <a:ext uri="{FF2B5EF4-FFF2-40B4-BE49-F238E27FC236}">
                    <a16:creationId xmlns:a16="http://schemas.microsoft.com/office/drawing/2014/main" id="{07EC5EDF-EFAE-49B7-B75D-60188FF66CCE}"/>
                  </a:ext>
                </a:extLst>
              </p:cNvPr>
              <p:cNvGrpSpPr/>
              <p:nvPr/>
            </p:nvGrpSpPr>
            <p:grpSpPr>
              <a:xfrm>
                <a:off x="776118" y="2133703"/>
                <a:ext cx="6995430" cy="3608930"/>
                <a:chOff x="776118" y="2133703"/>
                <a:chExt cx="6995430" cy="3608930"/>
              </a:xfrm>
              <a:solidFill>
                <a:srgbClr val="000000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83548B9D-48EA-41E0-8B55-9D5BA691ACAF}"/>
                    </a:ext>
                  </a:extLst>
                </p:cNvPr>
                <p:cNvSpPr/>
                <p:nvPr/>
              </p:nvSpPr>
              <p:spPr>
                <a:xfrm>
                  <a:off x="1977905" y="2133703"/>
                  <a:ext cx="5793643" cy="2422745"/>
                </a:xfrm>
                <a:custGeom>
                  <a:avLst/>
                  <a:gdLst>
                    <a:gd name="connsiteX0" fmla="*/ 21858 w 5793643"/>
                    <a:gd name="connsiteY0" fmla="*/ 231329 h 2422745"/>
                    <a:gd name="connsiteX1" fmla="*/ 1479435 w 5793643"/>
                    <a:gd name="connsiteY1" fmla="*/ 103051 h 2422745"/>
                    <a:gd name="connsiteX2" fmla="*/ 2812453 w 5793643"/>
                    <a:gd name="connsiteY2" fmla="*/ 17787 h 2422745"/>
                    <a:gd name="connsiteX3" fmla="*/ 4271610 w 5793643"/>
                    <a:gd name="connsiteY3" fmla="*/ 6748 h 2422745"/>
                    <a:gd name="connsiteX4" fmla="*/ 4976830 w 5793643"/>
                    <a:gd name="connsiteY4" fmla="*/ 56232 h 2422745"/>
                    <a:gd name="connsiteX5" fmla="*/ 5562231 w 5793643"/>
                    <a:gd name="connsiteY5" fmla="*/ 355038 h 2422745"/>
                    <a:gd name="connsiteX6" fmla="*/ 5773429 w 5793643"/>
                    <a:gd name="connsiteY6" fmla="*/ 1144495 h 2422745"/>
                    <a:gd name="connsiteX7" fmla="*/ 5772375 w 5793643"/>
                    <a:gd name="connsiteY7" fmla="*/ 2160816 h 2422745"/>
                    <a:gd name="connsiteX8" fmla="*/ 5747885 w 5793643"/>
                    <a:gd name="connsiteY8" fmla="*/ 2401764 h 2422745"/>
                    <a:gd name="connsiteX9" fmla="*/ 5709174 w 5793643"/>
                    <a:gd name="connsiteY9" fmla="*/ 2386157 h 2422745"/>
                    <a:gd name="connsiteX10" fmla="*/ 5743671 w 5793643"/>
                    <a:gd name="connsiteY10" fmla="*/ 1378972 h 2422745"/>
                    <a:gd name="connsiteX11" fmla="*/ 5702063 w 5793643"/>
                    <a:gd name="connsiteY11" fmla="*/ 897837 h 2422745"/>
                    <a:gd name="connsiteX12" fmla="*/ 5594885 w 5793643"/>
                    <a:gd name="connsiteY12" fmla="*/ 504251 h 2422745"/>
                    <a:gd name="connsiteX13" fmla="*/ 5038188 w 5793643"/>
                    <a:gd name="connsiteY13" fmla="*/ 137690 h 2422745"/>
                    <a:gd name="connsiteX14" fmla="*/ 4349822 w 5793643"/>
                    <a:gd name="connsiteY14" fmla="*/ 79071 h 2422745"/>
                    <a:gd name="connsiteX15" fmla="*/ 2920685 w 5793643"/>
                    <a:gd name="connsiteY15" fmla="*/ 87064 h 2422745"/>
                    <a:gd name="connsiteX16" fmla="*/ 1623744 w 5793643"/>
                    <a:gd name="connsiteY16" fmla="*/ 163574 h 2422745"/>
                    <a:gd name="connsiteX17" fmla="*/ 202244 w 5793643"/>
                    <a:gd name="connsiteY17" fmla="*/ 281193 h 2422745"/>
                    <a:gd name="connsiteX18" fmla="*/ 21594 w 5793643"/>
                    <a:gd name="connsiteY18" fmla="*/ 296800 h 2422745"/>
                    <a:gd name="connsiteX19" fmla="*/ 21858 w 5793643"/>
                    <a:gd name="connsiteY19" fmla="*/ 231329 h 242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793643" h="2422745">
                      <a:moveTo>
                        <a:pt x="21858" y="231329"/>
                      </a:moveTo>
                      <a:cubicBezTo>
                        <a:pt x="507453" y="181845"/>
                        <a:pt x="993312" y="140735"/>
                        <a:pt x="1479435" y="103051"/>
                      </a:cubicBezTo>
                      <a:cubicBezTo>
                        <a:pt x="1967400" y="65368"/>
                        <a:pt x="2323961" y="35677"/>
                        <a:pt x="2812453" y="17787"/>
                      </a:cubicBezTo>
                      <a:cubicBezTo>
                        <a:pt x="3298839" y="-103"/>
                        <a:pt x="3785224" y="-5813"/>
                        <a:pt x="4271610" y="6748"/>
                      </a:cubicBezTo>
                      <a:cubicBezTo>
                        <a:pt x="4506508" y="12839"/>
                        <a:pt x="4743512" y="12839"/>
                        <a:pt x="4976830" y="56232"/>
                      </a:cubicBezTo>
                      <a:cubicBezTo>
                        <a:pt x="5177494" y="93535"/>
                        <a:pt x="5404755" y="157103"/>
                        <a:pt x="5562231" y="355038"/>
                      </a:cubicBezTo>
                      <a:cubicBezTo>
                        <a:pt x="5718127" y="550689"/>
                        <a:pt x="5750781" y="863960"/>
                        <a:pt x="5773429" y="1144495"/>
                      </a:cubicBezTo>
                      <a:cubicBezTo>
                        <a:pt x="5800815" y="1481746"/>
                        <a:pt x="5800289" y="1823565"/>
                        <a:pt x="5772375" y="2160816"/>
                      </a:cubicBezTo>
                      <a:cubicBezTo>
                        <a:pt x="5765528" y="2241512"/>
                        <a:pt x="5757364" y="2321828"/>
                        <a:pt x="5747885" y="2401764"/>
                      </a:cubicBezTo>
                      <a:cubicBezTo>
                        <a:pt x="5743408" y="2438686"/>
                        <a:pt x="5704960" y="2422699"/>
                        <a:pt x="5709174" y="2386157"/>
                      </a:cubicBezTo>
                      <a:cubicBezTo>
                        <a:pt x="5747357" y="2053855"/>
                        <a:pt x="5758944" y="1715081"/>
                        <a:pt x="5743671" y="1378972"/>
                      </a:cubicBezTo>
                      <a:cubicBezTo>
                        <a:pt x="5736298" y="1217959"/>
                        <a:pt x="5724184" y="1056185"/>
                        <a:pt x="5702063" y="897837"/>
                      </a:cubicBezTo>
                      <a:cubicBezTo>
                        <a:pt x="5682840" y="759283"/>
                        <a:pt x="5653609" y="619586"/>
                        <a:pt x="5594885" y="504251"/>
                      </a:cubicBezTo>
                      <a:cubicBezTo>
                        <a:pt x="5470590" y="260258"/>
                        <a:pt x="5233322" y="182987"/>
                        <a:pt x="5038188" y="137690"/>
                      </a:cubicBezTo>
                      <a:cubicBezTo>
                        <a:pt x="4811190" y="85161"/>
                        <a:pt x="4579189" y="84780"/>
                        <a:pt x="4349822" y="79071"/>
                      </a:cubicBezTo>
                      <a:cubicBezTo>
                        <a:pt x="3873443" y="67651"/>
                        <a:pt x="3397064" y="71458"/>
                        <a:pt x="2920685" y="87064"/>
                      </a:cubicBezTo>
                      <a:cubicBezTo>
                        <a:pt x="2444306" y="102290"/>
                        <a:pt x="2099596" y="129697"/>
                        <a:pt x="1623744" y="163574"/>
                      </a:cubicBezTo>
                      <a:cubicBezTo>
                        <a:pt x="1149735" y="197451"/>
                        <a:pt x="675726" y="236658"/>
                        <a:pt x="202244" y="281193"/>
                      </a:cubicBezTo>
                      <a:cubicBezTo>
                        <a:pt x="141940" y="286903"/>
                        <a:pt x="81899" y="291851"/>
                        <a:pt x="21594" y="296800"/>
                      </a:cubicBezTo>
                      <a:cubicBezTo>
                        <a:pt x="-7373" y="299464"/>
                        <a:pt x="-7110" y="234374"/>
                        <a:pt x="21858" y="23132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04F15B7-C83E-4DA9-9F19-9381CDCBD0CD}"/>
                    </a:ext>
                  </a:extLst>
                </p:cNvPr>
                <p:cNvSpPr/>
                <p:nvPr/>
              </p:nvSpPr>
              <p:spPr>
                <a:xfrm>
                  <a:off x="776118" y="3563760"/>
                  <a:ext cx="5984075" cy="2178874"/>
                </a:xfrm>
                <a:custGeom>
                  <a:avLst/>
                  <a:gdLst>
                    <a:gd name="connsiteX0" fmla="*/ 28089 w 5984075"/>
                    <a:gd name="connsiteY0" fmla="*/ 25805 h 2178874"/>
                    <a:gd name="connsiteX1" fmla="*/ 358052 w 5984075"/>
                    <a:gd name="connsiteY1" fmla="*/ 1535061 h 2178874"/>
                    <a:gd name="connsiteX2" fmla="*/ 1045365 w 5984075"/>
                    <a:gd name="connsiteY2" fmla="*/ 2067583 h 2178874"/>
                    <a:gd name="connsiteX3" fmla="*/ 1463809 w 5984075"/>
                    <a:gd name="connsiteY3" fmla="*/ 2080144 h 2178874"/>
                    <a:gd name="connsiteX4" fmla="*/ 1892524 w 5984075"/>
                    <a:gd name="connsiteY4" fmla="*/ 2070247 h 2178874"/>
                    <a:gd name="connsiteX5" fmla="*/ 2740736 w 5984075"/>
                    <a:gd name="connsiteY5" fmla="*/ 2052737 h 2178874"/>
                    <a:gd name="connsiteX6" fmla="*/ 5967683 w 5984075"/>
                    <a:gd name="connsiteY6" fmla="*/ 1975847 h 2178874"/>
                    <a:gd name="connsiteX7" fmla="*/ 5967683 w 5984075"/>
                    <a:gd name="connsiteY7" fmla="*/ 2058447 h 2178874"/>
                    <a:gd name="connsiteX8" fmla="*/ 1958621 w 5984075"/>
                    <a:gd name="connsiteY8" fmla="*/ 2166170 h 2178874"/>
                    <a:gd name="connsiteX9" fmla="*/ 1525167 w 5984075"/>
                    <a:gd name="connsiteY9" fmla="*/ 2174924 h 2178874"/>
                    <a:gd name="connsiteX10" fmla="*/ 1091185 w 5984075"/>
                    <a:gd name="connsiteY10" fmla="*/ 2167692 h 2178874"/>
                    <a:gd name="connsiteX11" fmla="*/ 383332 w 5984075"/>
                    <a:gd name="connsiteY11" fmla="*/ 1683132 h 2178874"/>
                    <a:gd name="connsiteX12" fmla="*/ 121311 w 5984075"/>
                    <a:gd name="connsiteY12" fmla="*/ 987313 h 2178874"/>
                    <a:gd name="connsiteX13" fmla="*/ 175 w 5984075"/>
                    <a:gd name="connsiteY13" fmla="*/ 44837 h 2178874"/>
                    <a:gd name="connsiteX14" fmla="*/ 28089 w 5984075"/>
                    <a:gd name="connsiteY14" fmla="*/ 25805 h 2178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84075" h="2178874">
                      <a:moveTo>
                        <a:pt x="28089" y="25805"/>
                      </a:moveTo>
                      <a:cubicBezTo>
                        <a:pt x="62586" y="609714"/>
                        <a:pt x="160548" y="1171926"/>
                        <a:pt x="358052" y="1535061"/>
                      </a:cubicBezTo>
                      <a:cubicBezTo>
                        <a:pt x="555555" y="1898576"/>
                        <a:pt x="803093" y="2029137"/>
                        <a:pt x="1045365" y="2067583"/>
                      </a:cubicBezTo>
                      <a:cubicBezTo>
                        <a:pt x="1184671" y="2089660"/>
                        <a:pt x="1324240" y="2083570"/>
                        <a:pt x="1463809" y="2080144"/>
                      </a:cubicBezTo>
                      <a:cubicBezTo>
                        <a:pt x="1606802" y="2076718"/>
                        <a:pt x="1749794" y="2073292"/>
                        <a:pt x="1892524" y="2070247"/>
                      </a:cubicBezTo>
                      <a:cubicBezTo>
                        <a:pt x="2175349" y="2063776"/>
                        <a:pt x="2457911" y="2058447"/>
                        <a:pt x="2740736" y="2052737"/>
                      </a:cubicBezTo>
                      <a:cubicBezTo>
                        <a:pt x="3061219" y="2046267"/>
                        <a:pt x="5647201" y="1975847"/>
                        <a:pt x="5967683" y="1975847"/>
                      </a:cubicBezTo>
                      <a:cubicBezTo>
                        <a:pt x="5989540" y="1975847"/>
                        <a:pt x="5989540" y="2057305"/>
                        <a:pt x="5967683" y="2058447"/>
                      </a:cubicBezTo>
                      <a:cubicBezTo>
                        <a:pt x="5386759" y="2083950"/>
                        <a:pt x="2539546" y="2153989"/>
                        <a:pt x="1958621" y="2166170"/>
                      </a:cubicBezTo>
                      <a:cubicBezTo>
                        <a:pt x="1814049" y="2169215"/>
                        <a:pt x="1669740" y="2172260"/>
                        <a:pt x="1525167" y="2174924"/>
                      </a:cubicBezTo>
                      <a:cubicBezTo>
                        <a:pt x="1380594" y="2177589"/>
                        <a:pt x="1235758" y="2185202"/>
                        <a:pt x="1091185" y="2167692"/>
                      </a:cubicBezTo>
                      <a:cubicBezTo>
                        <a:pt x="845227" y="2137621"/>
                        <a:pt x="591633" y="2022286"/>
                        <a:pt x="383332" y="1683132"/>
                      </a:cubicBezTo>
                      <a:cubicBezTo>
                        <a:pt x="274047" y="1505371"/>
                        <a:pt x="184248" y="1268990"/>
                        <a:pt x="121311" y="987313"/>
                      </a:cubicBezTo>
                      <a:cubicBezTo>
                        <a:pt x="56266" y="696120"/>
                        <a:pt x="18872" y="372192"/>
                        <a:pt x="175" y="44837"/>
                      </a:cubicBezTo>
                      <a:cubicBezTo>
                        <a:pt x="-2458" y="-79"/>
                        <a:pt x="25455" y="-19491"/>
                        <a:pt x="28089" y="25805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aphic 7">
                <a:extLst>
                  <a:ext uri="{FF2B5EF4-FFF2-40B4-BE49-F238E27FC236}">
                    <a16:creationId xmlns:a16="http://schemas.microsoft.com/office/drawing/2014/main" id="{42BB8AA4-672D-4AAA-98E7-1B165A02F015}"/>
                  </a:ext>
                </a:extLst>
              </p:cNvPr>
              <p:cNvGrpSpPr/>
              <p:nvPr/>
            </p:nvGrpSpPr>
            <p:grpSpPr>
              <a:xfrm>
                <a:off x="1174197" y="2197548"/>
                <a:ext cx="6469430" cy="3477568"/>
                <a:chOff x="1174197" y="2197548"/>
                <a:chExt cx="6469430" cy="3477568"/>
              </a:xfrm>
              <a:solidFill>
                <a:srgbClr val="000000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7525D947-23FD-4830-89DB-C949F634073F}"/>
                    </a:ext>
                  </a:extLst>
                </p:cNvPr>
                <p:cNvSpPr/>
                <p:nvPr/>
              </p:nvSpPr>
              <p:spPr>
                <a:xfrm>
                  <a:off x="1174197" y="2197548"/>
                  <a:ext cx="625691" cy="703431"/>
                </a:xfrm>
                <a:custGeom>
                  <a:avLst/>
                  <a:gdLst>
                    <a:gd name="connsiteX0" fmla="*/ 521673 w 625691"/>
                    <a:gd name="connsiteY0" fmla="*/ 361993 h 703431"/>
                    <a:gd name="connsiteX1" fmla="*/ 593564 w 625691"/>
                    <a:gd name="connsiteY1" fmla="*/ 703431 h 703431"/>
                    <a:gd name="connsiteX2" fmla="*/ 481909 w 625691"/>
                    <a:gd name="connsiteY2" fmla="*/ 703431 h 703431"/>
                    <a:gd name="connsiteX3" fmla="*/ 362617 w 625691"/>
                    <a:gd name="connsiteY3" fmla="*/ 324309 h 703431"/>
                    <a:gd name="connsiteX4" fmla="*/ 362617 w 625691"/>
                    <a:gd name="connsiteY4" fmla="*/ 0 h 703431"/>
                    <a:gd name="connsiteX5" fmla="*/ 625692 w 625691"/>
                    <a:gd name="connsiteY5" fmla="*/ 0 h 703431"/>
                    <a:gd name="connsiteX6" fmla="*/ 625692 w 625691"/>
                    <a:gd name="connsiteY6" fmla="*/ 361993 h 703431"/>
                    <a:gd name="connsiteX7" fmla="*/ 521673 w 625691"/>
                    <a:gd name="connsiteY7" fmla="*/ 361993 h 703431"/>
                    <a:gd name="connsiteX8" fmla="*/ 159056 w 625691"/>
                    <a:gd name="connsiteY8" fmla="*/ 361993 h 703431"/>
                    <a:gd name="connsiteX9" fmla="*/ 230948 w 625691"/>
                    <a:gd name="connsiteY9" fmla="*/ 703431 h 703431"/>
                    <a:gd name="connsiteX10" fmla="*/ 119292 w 625691"/>
                    <a:gd name="connsiteY10" fmla="*/ 703431 h 703431"/>
                    <a:gd name="connsiteX11" fmla="*/ 0 w 625691"/>
                    <a:gd name="connsiteY11" fmla="*/ 324309 h 703431"/>
                    <a:gd name="connsiteX12" fmla="*/ 0 w 625691"/>
                    <a:gd name="connsiteY12" fmla="*/ 0 h 703431"/>
                    <a:gd name="connsiteX13" fmla="*/ 263338 w 625691"/>
                    <a:gd name="connsiteY13" fmla="*/ 0 h 703431"/>
                    <a:gd name="connsiteX14" fmla="*/ 263338 w 625691"/>
                    <a:gd name="connsiteY14" fmla="*/ 361993 h 703431"/>
                    <a:gd name="connsiteX15" fmla="*/ 159056 w 625691"/>
                    <a:gd name="connsiteY15" fmla="*/ 361993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521673" y="361993"/>
                      </a:moveTo>
                      <a:lnTo>
                        <a:pt x="593564" y="703431"/>
                      </a:lnTo>
                      <a:lnTo>
                        <a:pt x="481909" y="703431"/>
                      </a:lnTo>
                      <a:lnTo>
                        <a:pt x="362617" y="324309"/>
                      </a:lnTo>
                      <a:lnTo>
                        <a:pt x="362617" y="0"/>
                      </a:lnTo>
                      <a:lnTo>
                        <a:pt x="625692" y="0"/>
                      </a:lnTo>
                      <a:lnTo>
                        <a:pt x="625692" y="361993"/>
                      </a:lnTo>
                      <a:lnTo>
                        <a:pt x="521673" y="361993"/>
                      </a:lnTo>
                      <a:close/>
                      <a:moveTo>
                        <a:pt x="159056" y="361993"/>
                      </a:moveTo>
                      <a:lnTo>
                        <a:pt x="230948" y="703431"/>
                      </a:lnTo>
                      <a:lnTo>
                        <a:pt x="119292" y="703431"/>
                      </a:lnTo>
                      <a:lnTo>
                        <a:pt x="0" y="324309"/>
                      </a:lnTo>
                      <a:lnTo>
                        <a:pt x="0" y="0"/>
                      </a:lnTo>
                      <a:lnTo>
                        <a:pt x="263338" y="0"/>
                      </a:lnTo>
                      <a:lnTo>
                        <a:pt x="263338" y="361993"/>
                      </a:lnTo>
                      <a:lnTo>
                        <a:pt x="159056" y="3619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BC3BB54E-4D83-427C-9850-B9F084970C47}"/>
                    </a:ext>
                  </a:extLst>
                </p:cNvPr>
                <p:cNvSpPr/>
                <p:nvPr/>
              </p:nvSpPr>
              <p:spPr>
                <a:xfrm>
                  <a:off x="7017936" y="4971685"/>
                  <a:ext cx="625691" cy="703431"/>
                </a:xfrm>
                <a:custGeom>
                  <a:avLst/>
                  <a:gdLst>
                    <a:gd name="connsiteX0" fmla="*/ 104019 w 625691"/>
                    <a:gd name="connsiteY0" fmla="*/ 341438 h 703431"/>
                    <a:gd name="connsiteX1" fmla="*/ 32127 w 625691"/>
                    <a:gd name="connsiteY1" fmla="*/ 0 h 703431"/>
                    <a:gd name="connsiteX2" fmla="*/ 143782 w 625691"/>
                    <a:gd name="connsiteY2" fmla="*/ 0 h 703431"/>
                    <a:gd name="connsiteX3" fmla="*/ 263075 w 625691"/>
                    <a:gd name="connsiteY3" fmla="*/ 379122 h 703431"/>
                    <a:gd name="connsiteX4" fmla="*/ 263075 w 625691"/>
                    <a:gd name="connsiteY4" fmla="*/ 703431 h 703431"/>
                    <a:gd name="connsiteX5" fmla="*/ 0 w 625691"/>
                    <a:gd name="connsiteY5" fmla="*/ 703431 h 703431"/>
                    <a:gd name="connsiteX6" fmla="*/ 0 w 625691"/>
                    <a:gd name="connsiteY6" fmla="*/ 341438 h 703431"/>
                    <a:gd name="connsiteX7" fmla="*/ 104019 w 625691"/>
                    <a:gd name="connsiteY7" fmla="*/ 341438 h 703431"/>
                    <a:gd name="connsiteX8" fmla="*/ 466635 w 625691"/>
                    <a:gd name="connsiteY8" fmla="*/ 341438 h 703431"/>
                    <a:gd name="connsiteX9" fmla="*/ 394744 w 625691"/>
                    <a:gd name="connsiteY9" fmla="*/ 0 h 703431"/>
                    <a:gd name="connsiteX10" fmla="*/ 506399 w 625691"/>
                    <a:gd name="connsiteY10" fmla="*/ 0 h 703431"/>
                    <a:gd name="connsiteX11" fmla="*/ 625691 w 625691"/>
                    <a:gd name="connsiteY11" fmla="*/ 379122 h 703431"/>
                    <a:gd name="connsiteX12" fmla="*/ 625691 w 625691"/>
                    <a:gd name="connsiteY12" fmla="*/ 703431 h 703431"/>
                    <a:gd name="connsiteX13" fmla="*/ 362616 w 625691"/>
                    <a:gd name="connsiteY13" fmla="*/ 703431 h 703431"/>
                    <a:gd name="connsiteX14" fmla="*/ 362616 w 625691"/>
                    <a:gd name="connsiteY14" fmla="*/ 341438 h 703431"/>
                    <a:gd name="connsiteX15" fmla="*/ 466635 w 625691"/>
                    <a:gd name="connsiteY15" fmla="*/ 341438 h 703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25691" h="703431">
                      <a:moveTo>
                        <a:pt x="104019" y="341438"/>
                      </a:moveTo>
                      <a:lnTo>
                        <a:pt x="32127" y="0"/>
                      </a:lnTo>
                      <a:lnTo>
                        <a:pt x="143782" y="0"/>
                      </a:lnTo>
                      <a:lnTo>
                        <a:pt x="263075" y="379122"/>
                      </a:lnTo>
                      <a:lnTo>
                        <a:pt x="263075" y="703431"/>
                      </a:lnTo>
                      <a:lnTo>
                        <a:pt x="0" y="703431"/>
                      </a:lnTo>
                      <a:lnTo>
                        <a:pt x="0" y="341438"/>
                      </a:lnTo>
                      <a:lnTo>
                        <a:pt x="104019" y="341438"/>
                      </a:lnTo>
                      <a:close/>
                      <a:moveTo>
                        <a:pt x="466635" y="341438"/>
                      </a:moveTo>
                      <a:lnTo>
                        <a:pt x="394744" y="0"/>
                      </a:lnTo>
                      <a:lnTo>
                        <a:pt x="506399" y="0"/>
                      </a:lnTo>
                      <a:lnTo>
                        <a:pt x="625691" y="379122"/>
                      </a:lnTo>
                      <a:lnTo>
                        <a:pt x="625691" y="703431"/>
                      </a:lnTo>
                      <a:lnTo>
                        <a:pt x="362616" y="703431"/>
                      </a:lnTo>
                      <a:lnTo>
                        <a:pt x="362616" y="341438"/>
                      </a:lnTo>
                      <a:lnTo>
                        <a:pt x="466635" y="3414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aphic 7">
                <a:extLst>
                  <a:ext uri="{FF2B5EF4-FFF2-40B4-BE49-F238E27FC236}">
                    <a16:creationId xmlns:a16="http://schemas.microsoft.com/office/drawing/2014/main" id="{CD2A675D-ABE1-4995-BC1A-60AD956D678B}"/>
                  </a:ext>
                </a:extLst>
              </p:cNvPr>
              <p:cNvGrpSpPr/>
              <p:nvPr/>
            </p:nvGrpSpPr>
            <p:grpSpPr>
              <a:xfrm>
                <a:off x="609584" y="2392211"/>
                <a:ext cx="440366" cy="1012027"/>
                <a:chOff x="609584" y="2392211"/>
                <a:chExt cx="440366" cy="1012027"/>
              </a:xfrm>
              <a:solidFill>
                <a:srgbClr val="000000"/>
              </a:solidFill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27EFBE94-36E7-49D3-B49B-34C519653277}"/>
                    </a:ext>
                  </a:extLst>
                </p:cNvPr>
                <p:cNvSpPr/>
                <p:nvPr/>
              </p:nvSpPr>
              <p:spPr>
                <a:xfrm>
                  <a:off x="708713" y="2392211"/>
                  <a:ext cx="341237" cy="312398"/>
                </a:xfrm>
                <a:custGeom>
                  <a:avLst/>
                  <a:gdLst>
                    <a:gd name="connsiteX0" fmla="*/ 3589 w 341237"/>
                    <a:gd name="connsiteY0" fmla="*/ 27252 h 312398"/>
                    <a:gd name="connsiteX1" fmla="*/ 48883 w 341237"/>
                    <a:gd name="connsiteY1" fmla="*/ 5555 h 312398"/>
                    <a:gd name="connsiteX2" fmla="*/ 190032 w 341237"/>
                    <a:gd name="connsiteY2" fmla="*/ 122794 h 312398"/>
                    <a:gd name="connsiteX3" fmla="*/ 331972 w 341237"/>
                    <a:gd name="connsiteY3" fmla="*/ 242697 h 312398"/>
                    <a:gd name="connsiteX4" fmla="*/ 336448 w 341237"/>
                    <a:gd name="connsiteY4" fmla="*/ 295226 h 312398"/>
                    <a:gd name="connsiteX5" fmla="*/ 300898 w 341237"/>
                    <a:gd name="connsiteY5" fmla="*/ 308929 h 312398"/>
                    <a:gd name="connsiteX6" fmla="*/ 157115 w 341237"/>
                    <a:gd name="connsiteY6" fmla="*/ 208058 h 312398"/>
                    <a:gd name="connsiteX7" fmla="*/ 18599 w 341237"/>
                    <a:gd name="connsiteY7" fmla="*/ 92723 h 312398"/>
                    <a:gd name="connsiteX8" fmla="*/ 3589 w 341237"/>
                    <a:gd name="connsiteY8" fmla="*/ 27252 h 312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41237" h="312398">
                      <a:moveTo>
                        <a:pt x="3589" y="27252"/>
                      </a:moveTo>
                      <a:cubicBezTo>
                        <a:pt x="11226" y="5175"/>
                        <a:pt x="33083" y="-8148"/>
                        <a:pt x="48883" y="5555"/>
                      </a:cubicBezTo>
                      <a:cubicBezTo>
                        <a:pt x="95494" y="45904"/>
                        <a:pt x="142631" y="85110"/>
                        <a:pt x="190032" y="122794"/>
                      </a:cubicBezTo>
                      <a:cubicBezTo>
                        <a:pt x="237960" y="161239"/>
                        <a:pt x="286941" y="197400"/>
                        <a:pt x="331972" y="242697"/>
                      </a:cubicBezTo>
                      <a:cubicBezTo>
                        <a:pt x="343295" y="254116"/>
                        <a:pt x="343558" y="280761"/>
                        <a:pt x="336448" y="295226"/>
                      </a:cubicBezTo>
                      <a:cubicBezTo>
                        <a:pt x="327758" y="313116"/>
                        <a:pt x="314591" y="315781"/>
                        <a:pt x="300898" y="308929"/>
                      </a:cubicBezTo>
                      <a:cubicBezTo>
                        <a:pt x="250600" y="283045"/>
                        <a:pt x="203726" y="245361"/>
                        <a:pt x="157115" y="208058"/>
                      </a:cubicBezTo>
                      <a:cubicBezTo>
                        <a:pt x="110504" y="170755"/>
                        <a:pt x="64157" y="132310"/>
                        <a:pt x="18599" y="92723"/>
                      </a:cubicBezTo>
                      <a:cubicBezTo>
                        <a:pt x="2799" y="79400"/>
                        <a:pt x="-5101" y="51994"/>
                        <a:pt x="3589" y="27252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1F56B4E-865F-4097-8991-32116E9B9EC7}"/>
                    </a:ext>
                  </a:extLst>
                </p:cNvPr>
                <p:cNvSpPr/>
                <p:nvPr/>
              </p:nvSpPr>
              <p:spPr>
                <a:xfrm>
                  <a:off x="664722" y="2712455"/>
                  <a:ext cx="363560" cy="229777"/>
                </a:xfrm>
                <a:custGeom>
                  <a:avLst/>
                  <a:gdLst>
                    <a:gd name="connsiteX0" fmla="*/ 40469 w 363560"/>
                    <a:gd name="connsiteY0" fmla="*/ 1627 h 229777"/>
                    <a:gd name="connsiteX1" fmla="*/ 194259 w 363560"/>
                    <a:gd name="connsiteY1" fmla="*/ 72807 h 229777"/>
                    <a:gd name="connsiteX2" fmla="*/ 348311 w 363560"/>
                    <a:gd name="connsiteY2" fmla="*/ 152743 h 229777"/>
                    <a:gd name="connsiteX3" fmla="*/ 330141 w 363560"/>
                    <a:gd name="connsiteY3" fmla="*/ 229252 h 229777"/>
                    <a:gd name="connsiteX4" fmla="*/ 178195 w 363560"/>
                    <a:gd name="connsiteY4" fmla="*/ 167207 h 229777"/>
                    <a:gd name="connsiteX5" fmla="*/ 27302 w 363560"/>
                    <a:gd name="connsiteY5" fmla="*/ 97169 h 229777"/>
                    <a:gd name="connsiteX6" fmla="*/ 705 w 363560"/>
                    <a:gd name="connsiteY6" fmla="*/ 40072 h 229777"/>
                    <a:gd name="connsiteX7" fmla="*/ 40469 w 363560"/>
                    <a:gd name="connsiteY7" fmla="*/ 1627 h 229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3560" h="229777">
                      <a:moveTo>
                        <a:pt x="40469" y="1627"/>
                      </a:moveTo>
                      <a:lnTo>
                        <a:pt x="194259" y="72807"/>
                      </a:lnTo>
                      <a:cubicBezTo>
                        <a:pt x="245873" y="96788"/>
                        <a:pt x="299857" y="116962"/>
                        <a:pt x="348311" y="152743"/>
                      </a:cubicBezTo>
                      <a:cubicBezTo>
                        <a:pt x="377279" y="174059"/>
                        <a:pt x="361478" y="236104"/>
                        <a:pt x="330141" y="229252"/>
                      </a:cubicBezTo>
                      <a:cubicBezTo>
                        <a:pt x="278263" y="218214"/>
                        <a:pt x="228229" y="190427"/>
                        <a:pt x="178195" y="167207"/>
                      </a:cubicBezTo>
                      <a:cubicBezTo>
                        <a:pt x="127897" y="143988"/>
                        <a:pt x="77600" y="120388"/>
                        <a:pt x="27302" y="97169"/>
                      </a:cubicBezTo>
                      <a:cubicBezTo>
                        <a:pt x="9922" y="89556"/>
                        <a:pt x="-3245" y="68240"/>
                        <a:pt x="705" y="40072"/>
                      </a:cubicBezTo>
                      <a:cubicBezTo>
                        <a:pt x="3865" y="16472"/>
                        <a:pt x="22825" y="-6367"/>
                        <a:pt x="40469" y="1627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449970B2-ED70-47B0-B2F1-9F9D56DBD982}"/>
                    </a:ext>
                  </a:extLst>
                </p:cNvPr>
                <p:cNvSpPr/>
                <p:nvPr/>
              </p:nvSpPr>
              <p:spPr>
                <a:xfrm>
                  <a:off x="641665" y="3034376"/>
                  <a:ext cx="301925" cy="134576"/>
                </a:xfrm>
                <a:custGeom>
                  <a:avLst/>
                  <a:gdLst>
                    <a:gd name="connsiteX0" fmla="*/ 40353 w 301925"/>
                    <a:gd name="connsiteY0" fmla="*/ 589 h 134576"/>
                    <a:gd name="connsiteX1" fmla="*/ 279991 w 301925"/>
                    <a:gd name="connsiteY1" fmla="*/ 55783 h 134576"/>
                    <a:gd name="connsiteX2" fmla="*/ 301848 w 301925"/>
                    <a:gd name="connsiteY2" fmla="*/ 97273 h 134576"/>
                    <a:gd name="connsiteX3" fmla="*/ 276567 w 301925"/>
                    <a:gd name="connsiteY3" fmla="*/ 134576 h 134576"/>
                    <a:gd name="connsiteX4" fmla="*/ 27186 w 301925"/>
                    <a:gd name="connsiteY4" fmla="*/ 96512 h 134576"/>
                    <a:gd name="connsiteX5" fmla="*/ 589 w 301925"/>
                    <a:gd name="connsiteY5" fmla="*/ 39034 h 134576"/>
                    <a:gd name="connsiteX6" fmla="*/ 40353 w 301925"/>
                    <a:gd name="connsiteY6" fmla="*/ 589 h 13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925" h="134576">
                      <a:moveTo>
                        <a:pt x="40353" y="589"/>
                      </a:moveTo>
                      <a:cubicBezTo>
                        <a:pt x="120144" y="15815"/>
                        <a:pt x="202043" y="25712"/>
                        <a:pt x="279991" y="55783"/>
                      </a:cubicBezTo>
                      <a:cubicBezTo>
                        <a:pt x="293158" y="60731"/>
                        <a:pt x="302901" y="76718"/>
                        <a:pt x="301848" y="97273"/>
                      </a:cubicBezTo>
                      <a:cubicBezTo>
                        <a:pt x="300794" y="115544"/>
                        <a:pt x="290524" y="134576"/>
                        <a:pt x="276567" y="134576"/>
                      </a:cubicBezTo>
                      <a:cubicBezTo>
                        <a:pt x="193089" y="134196"/>
                        <a:pt x="109611" y="112118"/>
                        <a:pt x="27186" y="96512"/>
                      </a:cubicBezTo>
                      <a:cubicBezTo>
                        <a:pt x="9016" y="93086"/>
                        <a:pt x="-2835" y="63776"/>
                        <a:pt x="589" y="39034"/>
                      </a:cubicBezTo>
                      <a:cubicBezTo>
                        <a:pt x="4539" y="11628"/>
                        <a:pt x="22182" y="-3217"/>
                        <a:pt x="40353" y="589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2E7D89-5288-424A-BEE7-E9312FE117F3}"/>
                    </a:ext>
                  </a:extLst>
                </p:cNvPr>
                <p:cNvSpPr/>
                <p:nvPr/>
              </p:nvSpPr>
              <p:spPr>
                <a:xfrm>
                  <a:off x="609584" y="3298412"/>
                  <a:ext cx="259448" cy="105827"/>
                </a:xfrm>
                <a:custGeom>
                  <a:avLst/>
                  <a:gdLst>
                    <a:gd name="connsiteX0" fmla="*/ 31353 w 259448"/>
                    <a:gd name="connsiteY0" fmla="*/ 8334 h 105827"/>
                    <a:gd name="connsiteX1" fmla="*/ 235967 w 259448"/>
                    <a:gd name="connsiteY1" fmla="*/ 3005 h 105827"/>
                    <a:gd name="connsiteX2" fmla="*/ 259404 w 259448"/>
                    <a:gd name="connsiteY2" fmla="*/ 47541 h 105827"/>
                    <a:gd name="connsiteX3" fmla="*/ 232280 w 259448"/>
                    <a:gd name="connsiteY3" fmla="*/ 87508 h 105827"/>
                    <a:gd name="connsiteX4" fmla="*/ 134318 w 259448"/>
                    <a:gd name="connsiteY4" fmla="*/ 99308 h 105827"/>
                    <a:gd name="connsiteX5" fmla="*/ 36093 w 259448"/>
                    <a:gd name="connsiteY5" fmla="*/ 105779 h 105827"/>
                    <a:gd name="connsiteX6" fmla="*/ 16 w 259448"/>
                    <a:gd name="connsiteY6" fmla="*/ 60483 h 105827"/>
                    <a:gd name="connsiteX7" fmla="*/ 31353 w 259448"/>
                    <a:gd name="connsiteY7" fmla="*/ 8334 h 105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9448" h="105827">
                      <a:moveTo>
                        <a:pt x="31353" y="8334"/>
                      </a:moveTo>
                      <a:cubicBezTo>
                        <a:pt x="99294" y="4147"/>
                        <a:pt x="168025" y="-4608"/>
                        <a:pt x="235967" y="3005"/>
                      </a:cubicBezTo>
                      <a:cubicBezTo>
                        <a:pt x="250450" y="4528"/>
                        <a:pt x="260194" y="28508"/>
                        <a:pt x="259404" y="47541"/>
                      </a:cubicBezTo>
                      <a:cubicBezTo>
                        <a:pt x="258350" y="69999"/>
                        <a:pt x="247027" y="84083"/>
                        <a:pt x="232280" y="87508"/>
                      </a:cubicBezTo>
                      <a:cubicBezTo>
                        <a:pt x="199889" y="95502"/>
                        <a:pt x="167235" y="97025"/>
                        <a:pt x="134318" y="99308"/>
                      </a:cubicBezTo>
                      <a:cubicBezTo>
                        <a:pt x="101664" y="101592"/>
                        <a:pt x="69010" y="103876"/>
                        <a:pt x="36093" y="105779"/>
                      </a:cubicBezTo>
                      <a:cubicBezTo>
                        <a:pt x="18713" y="106921"/>
                        <a:pt x="542" y="87508"/>
                        <a:pt x="16" y="60483"/>
                      </a:cubicBezTo>
                      <a:cubicBezTo>
                        <a:pt x="-511" y="34599"/>
                        <a:pt x="12392" y="9476"/>
                        <a:pt x="31353" y="8334"/>
                      </a:cubicBezTo>
                    </a:path>
                  </a:pathLst>
                </a:custGeom>
                <a:solidFill>
                  <a:srgbClr val="000000"/>
                </a:solidFill>
                <a:ln w="26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5CA2E3-7FD9-461D-8144-80508264876D}"/>
              </a:ext>
            </a:extLst>
          </p:cNvPr>
          <p:cNvSpPr txBox="1"/>
          <p:nvPr/>
        </p:nvSpPr>
        <p:spPr>
          <a:xfrm>
            <a:off x="4750981" y="1156385"/>
            <a:ext cx="368530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x 51 = 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374DC8B-43C1-4CB8-8EF2-0A5D4E6DA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76" y="1386840"/>
            <a:ext cx="4104020" cy="529403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BA25E1B-9470-4A4A-A305-148B69B3B091}"/>
              </a:ext>
            </a:extLst>
          </p:cNvPr>
          <p:cNvGrpSpPr/>
          <p:nvPr/>
        </p:nvGrpSpPr>
        <p:grpSpPr>
          <a:xfrm>
            <a:off x="304800" y="3441930"/>
            <a:ext cx="7776839" cy="1732921"/>
            <a:chOff x="3595456" y="244265"/>
            <a:chExt cx="7776839" cy="1732921"/>
          </a:xfrm>
        </p:grpSpPr>
        <p:grpSp>
          <p:nvGrpSpPr>
            <p:cNvPr id="40" name="Graphic 7">
              <a:extLst>
                <a:ext uri="{FF2B5EF4-FFF2-40B4-BE49-F238E27FC236}">
                  <a16:creationId xmlns:a16="http://schemas.microsoft.com/office/drawing/2014/main" id="{FE3614F5-7A9A-4EE2-8645-BF8DFA0660AA}"/>
                </a:ext>
              </a:extLst>
            </p:cNvPr>
            <p:cNvGrpSpPr/>
            <p:nvPr/>
          </p:nvGrpSpPr>
          <p:grpSpPr>
            <a:xfrm>
              <a:off x="3595456" y="244265"/>
              <a:ext cx="7776839" cy="1732921"/>
              <a:chOff x="609584" y="2133703"/>
              <a:chExt cx="7161963" cy="360893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10F8715-4AC0-442A-BA34-CE2BBDC2F32A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3" name="Graphic 7">
                <a:extLst>
                  <a:ext uri="{FF2B5EF4-FFF2-40B4-BE49-F238E27FC236}">
                    <a16:creationId xmlns:a16="http://schemas.microsoft.com/office/drawing/2014/main" id="{CC488AC3-8DB4-468E-B272-2EA9175FC5F0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44" name="Graphic 7">
                  <a:extLst>
                    <a:ext uri="{FF2B5EF4-FFF2-40B4-BE49-F238E27FC236}">
                      <a16:creationId xmlns:a16="http://schemas.microsoft.com/office/drawing/2014/main" id="{BFF961C2-28CC-447E-8598-D42888D88690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67D75EC8-EAB2-4EFD-914D-1D39EABCA389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3714156A-FCA8-46CF-BEB3-222281608179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5" name="Graphic 7">
                  <a:extLst>
                    <a:ext uri="{FF2B5EF4-FFF2-40B4-BE49-F238E27FC236}">
                      <a16:creationId xmlns:a16="http://schemas.microsoft.com/office/drawing/2014/main" id="{DF4BB6A8-FAA5-4880-A94D-42BF0A8B315B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C21BC510-6066-4486-9AFB-579E701F906E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AE56C826-7171-44C8-A865-3BF258BB899D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6" name="Graphic 7">
                  <a:extLst>
                    <a:ext uri="{FF2B5EF4-FFF2-40B4-BE49-F238E27FC236}">
                      <a16:creationId xmlns:a16="http://schemas.microsoft.com/office/drawing/2014/main" id="{7CBE80D3-0522-423F-87D1-E7FCD306F828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2A1245BA-F23F-4BE4-AF0C-88DE63545276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864616D3-66AA-4EDA-A9B6-DC745D0C6479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E32617DD-8EC1-4EE6-BD47-47559A33E148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9CBB62CF-B9E4-43E9-80AC-4259924A142D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65E50F-1300-4889-9195-FE2BF26C6B05}"/>
                </a:ext>
              </a:extLst>
            </p:cNvPr>
            <p:cNvSpPr txBox="1"/>
            <p:nvPr/>
          </p:nvSpPr>
          <p:spPr>
            <a:xfrm>
              <a:off x="4389417" y="744850"/>
              <a:ext cx="6558527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 NHAU TÌM CÁCH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4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8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5" name="Picture 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F00FEA-4088-415C-8B78-3802490C5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00" y="1706416"/>
            <a:ext cx="4752975" cy="4752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989106-2752-85A5-9A8C-2DE0CC7856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39" y="838758"/>
            <a:ext cx="7126842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3851911" cy="1248103"/>
            <a:chOff x="457200" y="275897"/>
            <a:chExt cx="3851911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513EA8-81E7-44E8-90C5-DCCDF96398FC}"/>
                </a:ext>
              </a:extLst>
            </p:cNvPr>
            <p:cNvGrpSpPr/>
            <p:nvPr/>
          </p:nvGrpSpPr>
          <p:grpSpPr>
            <a:xfrm>
              <a:off x="1371601" y="484363"/>
              <a:ext cx="2937510" cy="1014237"/>
              <a:chOff x="1371601" y="484363"/>
              <a:chExt cx="2937510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1" y="484363"/>
                <a:ext cx="293751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2510058" y="656439"/>
                <a:ext cx="11156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Tính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D2BEF17-EDD3-4B16-9FFB-E910CB083847}"/>
              </a:ext>
            </a:extLst>
          </p:cNvPr>
          <p:cNvGrpSpPr/>
          <p:nvPr/>
        </p:nvGrpSpPr>
        <p:grpSpPr>
          <a:xfrm>
            <a:off x="8058609" y="388466"/>
            <a:ext cx="3435786" cy="1563461"/>
            <a:chOff x="3722255" y="1490091"/>
            <a:chExt cx="5046771" cy="2074467"/>
          </a:xfrm>
        </p:grpSpPr>
        <p:grpSp>
          <p:nvGrpSpPr>
            <p:cNvPr id="80" name="Graphic 7">
              <a:extLst>
                <a:ext uri="{FF2B5EF4-FFF2-40B4-BE49-F238E27FC236}">
                  <a16:creationId xmlns:a16="http://schemas.microsoft.com/office/drawing/2014/main" id="{357D24AD-5B95-4E46-B089-BBFF9A84D32F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206DDD1-DD35-4960-9F46-06AA0ADA9B49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3" name="Graphic 7">
                <a:extLst>
                  <a:ext uri="{FF2B5EF4-FFF2-40B4-BE49-F238E27FC236}">
                    <a16:creationId xmlns:a16="http://schemas.microsoft.com/office/drawing/2014/main" id="{C709A741-BDC4-4610-A986-0CB9D987C897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84" name="Graphic 7">
                  <a:extLst>
                    <a:ext uri="{FF2B5EF4-FFF2-40B4-BE49-F238E27FC236}">
                      <a16:creationId xmlns:a16="http://schemas.microsoft.com/office/drawing/2014/main" id="{81D5A977-636C-4C12-8425-B6BA3C3AA679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158B0754-FAB6-46F0-9B59-FBD2BDB8A95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4E22E3E6-D157-4246-837D-EEE17409B57E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5" name="Graphic 7">
                  <a:extLst>
                    <a:ext uri="{FF2B5EF4-FFF2-40B4-BE49-F238E27FC236}">
                      <a16:creationId xmlns:a16="http://schemas.microsoft.com/office/drawing/2014/main" id="{71CBB625-3EC1-4F11-BC2A-65862FE6057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9159E85C-29A0-4223-9248-94E54E5118D3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909EA380-1FC3-4C6F-A85F-5A27BBC840A5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6" name="Graphic 7">
                  <a:extLst>
                    <a:ext uri="{FF2B5EF4-FFF2-40B4-BE49-F238E27FC236}">
                      <a16:creationId xmlns:a16="http://schemas.microsoft.com/office/drawing/2014/main" id="{E25B105A-45ED-401F-B6B3-B9D285A14540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7D02DAAA-069C-4119-AC1F-8DEBE19E27AE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6A736B7F-55A9-4A2D-9A94-F59B579751BB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486EC218-667F-4D2D-A734-3932AFCAAEC8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6D4197FA-C1E1-4749-8123-A7CD2C7AF396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C86C2E9-7865-49FC-9C26-AABBC5FED996}"/>
                </a:ext>
              </a:extLst>
            </p:cNvPr>
            <p:cNvSpPr txBox="1"/>
            <p:nvPr/>
          </p:nvSpPr>
          <p:spPr>
            <a:xfrm>
              <a:off x="4770214" y="1617920"/>
              <a:ext cx="3399516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con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4042A46-7510-C0B7-0574-C4205B771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7" y="2321242"/>
            <a:ext cx="11363325" cy="1323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98A4C-6505-BF8B-0B90-61275EE9135F}"/>
              </a:ext>
            </a:extLst>
          </p:cNvPr>
          <p:cNvSpPr txBox="1"/>
          <p:nvPr/>
        </p:nvSpPr>
        <p:spPr>
          <a:xfrm>
            <a:off x="994301" y="336158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D1616-6D0B-417C-67F1-1898E0343083}"/>
              </a:ext>
            </a:extLst>
          </p:cNvPr>
          <p:cNvSpPr txBox="1"/>
          <p:nvPr/>
        </p:nvSpPr>
        <p:spPr>
          <a:xfrm>
            <a:off x="731411" y="336158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7CAB2-343C-EFE0-528E-A8510B8909B7}"/>
              </a:ext>
            </a:extLst>
          </p:cNvPr>
          <p:cNvSpPr txBox="1"/>
          <p:nvPr/>
        </p:nvSpPr>
        <p:spPr>
          <a:xfrm>
            <a:off x="719981" y="383021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9E2D6-E573-0396-ABCC-58CFD2697E4B}"/>
              </a:ext>
            </a:extLst>
          </p:cNvPr>
          <p:cNvSpPr txBox="1"/>
          <p:nvPr/>
        </p:nvSpPr>
        <p:spPr>
          <a:xfrm>
            <a:off x="457091" y="383021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F828C5-8565-37B0-E82A-9CF38532C6E0}"/>
              </a:ext>
            </a:extLst>
          </p:cNvPr>
          <p:cNvCxnSpPr>
            <a:cxnSpLocks/>
          </p:cNvCxnSpPr>
          <p:nvPr/>
        </p:nvCxnSpPr>
        <p:spPr>
          <a:xfrm>
            <a:off x="559557" y="4429061"/>
            <a:ext cx="106350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8716626-76E6-056C-84F5-0BB6D5FF51D9}"/>
              </a:ext>
            </a:extLst>
          </p:cNvPr>
          <p:cNvSpPr txBox="1"/>
          <p:nvPr/>
        </p:nvSpPr>
        <p:spPr>
          <a:xfrm>
            <a:off x="982871" y="434456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021135-66D1-05A8-9508-3D31A191A382}"/>
              </a:ext>
            </a:extLst>
          </p:cNvPr>
          <p:cNvSpPr txBox="1"/>
          <p:nvPr/>
        </p:nvSpPr>
        <p:spPr>
          <a:xfrm>
            <a:off x="719981" y="434456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073B3-703D-BFB2-C60A-7B4761595C34}"/>
              </a:ext>
            </a:extLst>
          </p:cNvPr>
          <p:cNvSpPr txBox="1"/>
          <p:nvPr/>
        </p:nvSpPr>
        <p:spPr>
          <a:xfrm>
            <a:off x="411371" y="434456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FE704A-221B-F4F9-09CF-AB4AA40396B8}"/>
              </a:ext>
            </a:extLst>
          </p:cNvPr>
          <p:cNvSpPr txBox="1"/>
          <p:nvPr/>
        </p:nvSpPr>
        <p:spPr>
          <a:xfrm>
            <a:off x="4286141" y="339587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41977B-6DB8-391E-9EF3-A3FBE73DC153}"/>
              </a:ext>
            </a:extLst>
          </p:cNvPr>
          <p:cNvSpPr txBox="1"/>
          <p:nvPr/>
        </p:nvSpPr>
        <p:spPr>
          <a:xfrm>
            <a:off x="3840481" y="3395878"/>
            <a:ext cx="79237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01B0C8-FBFD-6298-A648-D3C67AF70C40}"/>
              </a:ext>
            </a:extLst>
          </p:cNvPr>
          <p:cNvSpPr txBox="1"/>
          <p:nvPr/>
        </p:nvSpPr>
        <p:spPr>
          <a:xfrm>
            <a:off x="4011821" y="386450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729699-BE14-CDF8-F42D-3AFE9BD6A0F0}"/>
              </a:ext>
            </a:extLst>
          </p:cNvPr>
          <p:cNvSpPr txBox="1"/>
          <p:nvPr/>
        </p:nvSpPr>
        <p:spPr>
          <a:xfrm>
            <a:off x="3748931" y="386450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E76A54-CC3F-2DA0-CB03-A46FA544E1B0}"/>
              </a:ext>
            </a:extLst>
          </p:cNvPr>
          <p:cNvCxnSpPr>
            <a:cxnSpLocks/>
          </p:cNvCxnSpPr>
          <p:nvPr/>
        </p:nvCxnSpPr>
        <p:spPr>
          <a:xfrm>
            <a:off x="3851397" y="4463351"/>
            <a:ext cx="106350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F50A27C-2E16-7369-5CD1-22F6FECEB8AC}"/>
              </a:ext>
            </a:extLst>
          </p:cNvPr>
          <p:cNvSpPr txBox="1"/>
          <p:nvPr/>
        </p:nvSpPr>
        <p:spPr>
          <a:xfrm>
            <a:off x="4320431" y="437885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595533-1B46-DE26-243A-F8D1ADC71E2A}"/>
              </a:ext>
            </a:extLst>
          </p:cNvPr>
          <p:cNvSpPr txBox="1"/>
          <p:nvPr/>
        </p:nvSpPr>
        <p:spPr>
          <a:xfrm>
            <a:off x="4011821" y="437885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BD4629-C9AA-4FAE-7AD8-2622B0568552}"/>
              </a:ext>
            </a:extLst>
          </p:cNvPr>
          <p:cNvSpPr txBox="1"/>
          <p:nvPr/>
        </p:nvSpPr>
        <p:spPr>
          <a:xfrm>
            <a:off x="3440431" y="4378858"/>
            <a:ext cx="87238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EA20FE-8B2E-3139-37C3-FF79A416F99B}"/>
              </a:ext>
            </a:extLst>
          </p:cNvPr>
          <p:cNvSpPr txBox="1"/>
          <p:nvPr/>
        </p:nvSpPr>
        <p:spPr>
          <a:xfrm>
            <a:off x="7623701" y="337301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13C770-23D1-F35D-568C-5745B13B17C7}"/>
              </a:ext>
            </a:extLst>
          </p:cNvPr>
          <p:cNvSpPr txBox="1"/>
          <p:nvPr/>
        </p:nvSpPr>
        <p:spPr>
          <a:xfrm>
            <a:off x="7178041" y="3373018"/>
            <a:ext cx="79237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0C27FB-51AB-332E-463E-F2537EA17291}"/>
              </a:ext>
            </a:extLst>
          </p:cNvPr>
          <p:cNvSpPr txBox="1"/>
          <p:nvPr/>
        </p:nvSpPr>
        <p:spPr>
          <a:xfrm>
            <a:off x="7349381" y="384164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892DCB-DE93-069F-EE12-7B2BCE9B4376}"/>
              </a:ext>
            </a:extLst>
          </p:cNvPr>
          <p:cNvSpPr txBox="1"/>
          <p:nvPr/>
        </p:nvSpPr>
        <p:spPr>
          <a:xfrm>
            <a:off x="6926581" y="3841648"/>
            <a:ext cx="76951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F55039-6C36-A0FB-DC61-7F904CF56BC4}"/>
              </a:ext>
            </a:extLst>
          </p:cNvPr>
          <p:cNvCxnSpPr>
            <a:cxnSpLocks/>
          </p:cNvCxnSpPr>
          <p:nvPr/>
        </p:nvCxnSpPr>
        <p:spPr>
          <a:xfrm>
            <a:off x="6926580" y="4440491"/>
            <a:ext cx="13258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C7E4AE7-EFB0-79CC-2B3C-D035E102744B}"/>
              </a:ext>
            </a:extLst>
          </p:cNvPr>
          <p:cNvSpPr txBox="1"/>
          <p:nvPr/>
        </p:nvSpPr>
        <p:spPr>
          <a:xfrm>
            <a:off x="7635131" y="436742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F4EF37-25CD-BE51-9F2A-247DA95D34E7}"/>
              </a:ext>
            </a:extLst>
          </p:cNvPr>
          <p:cNvSpPr txBox="1"/>
          <p:nvPr/>
        </p:nvSpPr>
        <p:spPr>
          <a:xfrm>
            <a:off x="7349381" y="435599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94366F-F93B-FDBC-F6E3-85D688D92F4D}"/>
              </a:ext>
            </a:extLst>
          </p:cNvPr>
          <p:cNvSpPr txBox="1"/>
          <p:nvPr/>
        </p:nvSpPr>
        <p:spPr>
          <a:xfrm>
            <a:off x="6777990" y="4355998"/>
            <a:ext cx="90296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933D40-8FE2-ACDD-C687-9675CAEBDEE2}"/>
              </a:ext>
            </a:extLst>
          </p:cNvPr>
          <p:cNvSpPr txBox="1"/>
          <p:nvPr/>
        </p:nvSpPr>
        <p:spPr>
          <a:xfrm>
            <a:off x="6503671" y="4355998"/>
            <a:ext cx="87238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F2BD29-B3EF-F317-4D58-5C80FD187F98}"/>
              </a:ext>
            </a:extLst>
          </p:cNvPr>
          <p:cNvSpPr txBox="1"/>
          <p:nvPr/>
        </p:nvSpPr>
        <p:spPr>
          <a:xfrm>
            <a:off x="10938401" y="333872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33A719-7D2A-2223-3B98-4A8B00B50598}"/>
              </a:ext>
            </a:extLst>
          </p:cNvPr>
          <p:cNvSpPr txBox="1"/>
          <p:nvPr/>
        </p:nvSpPr>
        <p:spPr>
          <a:xfrm>
            <a:off x="10492741" y="3338728"/>
            <a:ext cx="79237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F894D1-62EC-57C6-BEA4-2A265249989B}"/>
              </a:ext>
            </a:extLst>
          </p:cNvPr>
          <p:cNvSpPr txBox="1"/>
          <p:nvPr/>
        </p:nvSpPr>
        <p:spPr>
          <a:xfrm>
            <a:off x="10664081" y="380735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2926AE-D294-6596-42CC-1C04AAE38FCA}"/>
              </a:ext>
            </a:extLst>
          </p:cNvPr>
          <p:cNvSpPr txBox="1"/>
          <p:nvPr/>
        </p:nvSpPr>
        <p:spPr>
          <a:xfrm>
            <a:off x="10241281" y="3807358"/>
            <a:ext cx="76951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FEA51B-131C-6ADC-BE37-4081A04CB532}"/>
              </a:ext>
            </a:extLst>
          </p:cNvPr>
          <p:cNvCxnSpPr>
            <a:cxnSpLocks/>
          </p:cNvCxnSpPr>
          <p:nvPr/>
        </p:nvCxnSpPr>
        <p:spPr>
          <a:xfrm>
            <a:off x="10241280" y="4406201"/>
            <a:ext cx="13258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4A39F3E8-B320-12C7-517A-2CD4DCD2414F}"/>
              </a:ext>
            </a:extLst>
          </p:cNvPr>
          <p:cNvSpPr txBox="1"/>
          <p:nvPr/>
        </p:nvSpPr>
        <p:spPr>
          <a:xfrm>
            <a:off x="10949831" y="433313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26F50D4-EA3A-A66F-6DC7-5512D1D91144}"/>
              </a:ext>
            </a:extLst>
          </p:cNvPr>
          <p:cNvSpPr txBox="1"/>
          <p:nvPr/>
        </p:nvSpPr>
        <p:spPr>
          <a:xfrm>
            <a:off x="10664081" y="4321708"/>
            <a:ext cx="60960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D18A73A-FDE2-61D6-3124-8A0C3F1B0182}"/>
              </a:ext>
            </a:extLst>
          </p:cNvPr>
          <p:cNvSpPr txBox="1"/>
          <p:nvPr/>
        </p:nvSpPr>
        <p:spPr>
          <a:xfrm>
            <a:off x="10092690" y="4321708"/>
            <a:ext cx="90296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B25E240-2AEE-F0A1-86B4-AC69BA0F90F8}"/>
              </a:ext>
            </a:extLst>
          </p:cNvPr>
          <p:cNvSpPr txBox="1"/>
          <p:nvPr/>
        </p:nvSpPr>
        <p:spPr>
          <a:xfrm>
            <a:off x="9818371" y="4333138"/>
            <a:ext cx="87238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35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2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5" fill="hold">
                          <p:stCondLst>
                            <p:cond delay="indefinite"/>
                          </p:stCondLst>
                          <p:childTnLst>
                            <p:par>
                              <p:cTn id="1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7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9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2" fill="hold">
                          <p:stCondLst>
                            <p:cond delay="indefinite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9" fill="hold">
                          <p:stCondLst>
                            <p:cond delay="indefinite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6" fill="hold">
                          <p:stCondLst>
                            <p:cond delay="indefinite"/>
                          </p:stCondLst>
                          <p:childTnLst>
                            <p:par>
                              <p:cTn id="1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0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3" fill="hold">
                          <p:stCondLst>
                            <p:cond delay="indefinite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7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3" fill="hold">
                          <p:stCondLst>
                            <p:cond delay="indefinite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7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8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0" fill="hold">
                          <p:stCondLst>
                            <p:cond delay="indefinite"/>
                          </p:stCondLst>
                          <p:childTnLst>
                            <p:par>
                              <p:cTn id="2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4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7" fill="hold">
                          <p:stCondLst>
                            <p:cond delay="indefinite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1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2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4" fill="hold">
                          <p:stCondLst>
                            <p:cond delay="indefinite"/>
                          </p:stCondLst>
                          <p:childTnLst>
                            <p:par>
                              <p:cTn id="2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9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0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6" grpId="0"/>
          <p:bldP spid="37" grpId="0"/>
          <p:bldP spid="38" grpId="0"/>
          <p:bldP spid="39" grpId="0"/>
          <p:bldP spid="42" grpId="0"/>
          <p:bldP spid="43" grpId="0"/>
          <p:bldP spid="44" grpId="0"/>
          <p:bldP spid="45" grpId="0"/>
          <p:bldP spid="95" grpId="0"/>
          <p:bldP spid="96" grpId="0"/>
          <p:bldP spid="97" grpId="0"/>
          <p:bldP spid="9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2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3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5" fill="hold">
                          <p:stCondLst>
                            <p:cond delay="indefinite"/>
                          </p:stCondLst>
                          <p:childTnLst>
                            <p:par>
                              <p:cTn id="1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7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9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2" fill="hold">
                          <p:stCondLst>
                            <p:cond delay="indefinite"/>
                          </p:stCondLst>
                          <p:childTnLst>
                            <p:par>
                              <p:cTn id="1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4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9" fill="hold">
                          <p:stCondLst>
                            <p:cond delay="indefinite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6" fill="hold">
                          <p:stCondLst>
                            <p:cond delay="indefinite"/>
                          </p:stCondLst>
                          <p:childTnLst>
                            <p:par>
                              <p:cTn id="1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0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3" fill="hold">
                          <p:stCondLst>
                            <p:cond delay="indefinite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7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3" fill="hold">
                          <p:stCondLst>
                            <p:cond delay="indefinite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7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8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0" fill="hold">
                          <p:stCondLst>
                            <p:cond delay="indefinite"/>
                          </p:stCondLst>
                          <p:childTnLst>
                            <p:par>
                              <p:cTn id="2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2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4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7" fill="hold">
                          <p:stCondLst>
                            <p:cond delay="indefinite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1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2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4" fill="hold">
                          <p:stCondLst>
                            <p:cond delay="indefinite"/>
                          </p:stCondLst>
                          <p:childTnLst>
                            <p:par>
                              <p:cTn id="2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9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0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6" grpId="0"/>
          <p:bldP spid="37" grpId="0"/>
          <p:bldP spid="38" grpId="0"/>
          <p:bldP spid="39" grpId="0"/>
          <p:bldP spid="42" grpId="0"/>
          <p:bldP spid="43" grpId="0"/>
          <p:bldP spid="44" grpId="0"/>
          <p:bldP spid="45" grpId="0"/>
          <p:bldP spid="95" grpId="0"/>
          <p:bldP spid="96" grpId="0"/>
          <p:bldP spid="97" grpId="0"/>
          <p:bldP spid="9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351</Words>
  <Application>Microsoft Macintosh PowerPoint</Application>
  <PresentationFormat>Widescreen</PresentationFormat>
  <Paragraphs>91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等线 Light</vt:lpstr>
      <vt:lpstr>Arial</vt:lpstr>
      <vt:lpstr>Calibri</vt:lpstr>
      <vt:lpstr>Cambria</vt:lpstr>
      <vt:lpstr>SVN-Gretoon</vt:lpstr>
      <vt:lpstr>Wingdings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Office User</cp:lastModifiedBy>
  <cp:revision>47</cp:revision>
  <dcterms:created xsi:type="dcterms:W3CDTF">2023-10-20T09:17:03Z</dcterms:created>
  <dcterms:modified xsi:type="dcterms:W3CDTF">2023-12-22T05:55:12Z</dcterms:modified>
</cp:coreProperties>
</file>