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7"/>
  </p:notesMasterIdLst>
  <p:sldIdLst>
    <p:sldId id="394" r:id="rId2"/>
    <p:sldId id="431" r:id="rId3"/>
    <p:sldId id="433" r:id="rId4"/>
    <p:sldId id="437" r:id="rId5"/>
    <p:sldId id="418" r:id="rId6"/>
    <p:sldId id="444" r:id="rId7"/>
    <p:sldId id="443" r:id="rId8"/>
    <p:sldId id="439" r:id="rId9"/>
    <p:sldId id="445" r:id="rId10"/>
    <p:sldId id="434" r:id="rId11"/>
    <p:sldId id="438" r:id="rId12"/>
    <p:sldId id="436" r:id="rId13"/>
    <p:sldId id="441" r:id="rId14"/>
    <p:sldId id="447" r:id="rId15"/>
    <p:sldId id="432" r:id="rId16"/>
  </p:sldIdLst>
  <p:sldSz cx="12192000" cy="6858000"/>
  <p:notesSz cx="6858000" cy="9144000"/>
  <p:embeddedFontLst>
    <p:embeddedFont>
      <p:font typeface="#9Slide07 HoneyCream" panose="020B0604020202020204" charset="0"/>
      <p:regular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ambria" panose="02040503050406030204" pitchFamily="18" charset="0"/>
      <p:regular r:id="rId23"/>
      <p:bold r:id="rId24"/>
      <p:italic r:id="rId25"/>
      <p:boldItalic r:id="rId26"/>
    </p:embeddedFont>
    <p:embeddedFont>
      <p:font typeface="Vogue-ExtraBold" panose="020B0500000000000000" charset="0"/>
      <p:regular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User" initials="WU" lastIdx="1" clrIdx="0">
    <p:extLst>
      <p:ext uri="{19B8F6BF-5375-455C-9EA6-DF929625EA0E}">
        <p15:presenceInfo xmlns:p15="http://schemas.microsoft.com/office/powerpoint/2012/main" userId="Windows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6C6C"/>
    <a:srgbClr val="FFF1C9"/>
    <a:srgbClr val="FECB3B"/>
    <a:srgbClr val="AF6401"/>
    <a:srgbClr val="D0EBB3"/>
    <a:srgbClr val="8DCE46"/>
    <a:srgbClr val="F99102"/>
    <a:srgbClr val="FFFFFF"/>
    <a:srgbClr val="F98910"/>
    <a:srgbClr val="F03D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9" autoAdjust="0"/>
    <p:restoredTop sz="94660"/>
  </p:normalViewPr>
  <p:slideViewPr>
    <p:cSldViewPr snapToGrid="0">
      <p:cViewPr varScale="1">
        <p:scale>
          <a:sx n="79" d="100"/>
          <a:sy n="79" d="100"/>
        </p:scale>
        <p:origin x="120" y="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52FBF5-EB0D-462C-AB4E-2BA9D37C0FB4}" type="datetimeFigureOut">
              <a:rPr lang="en-US" smtClean="0"/>
              <a:t>01/10/2023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BABFDF-91AE-401C-8A2F-3A4A31EBB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468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BABFDF-91AE-401C-8A2F-3A4A31EBB9D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438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5527989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0219235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9398912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背景图案&#10;&#10;描述已自动生成">
            <a:extLst>
              <a:ext uri="{FF2B5EF4-FFF2-40B4-BE49-F238E27FC236}">
                <a16:creationId xmlns:a16="http://schemas.microsoft.com/office/drawing/2014/main" id="{9B432D2E-B8C0-4020-B282-DE5ADED7F44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183EEC83-0871-D47E-BDC9-65B1F2EB1167}"/>
              </a:ext>
            </a:extLst>
          </p:cNvPr>
          <p:cNvGrpSpPr/>
          <p:nvPr userDrawn="1"/>
        </p:nvGrpSpPr>
        <p:grpSpPr>
          <a:xfrm>
            <a:off x="236882" y="248478"/>
            <a:ext cx="11718235" cy="6361043"/>
            <a:chOff x="573314" y="410029"/>
            <a:chExt cx="11045371" cy="6037942"/>
          </a:xfrm>
        </p:grpSpPr>
        <p:sp>
          <p:nvSpPr>
            <p:cNvPr id="8" name="圆角矩形 7"/>
            <p:cNvSpPr/>
            <p:nvPr userDrawn="1"/>
          </p:nvSpPr>
          <p:spPr>
            <a:xfrm>
              <a:off x="573314" y="410029"/>
              <a:ext cx="11045371" cy="6037942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9" name="圆角矩形 8"/>
            <p:cNvSpPr/>
            <p:nvPr userDrawn="1"/>
          </p:nvSpPr>
          <p:spPr>
            <a:xfrm>
              <a:off x="718458" y="615044"/>
              <a:ext cx="10718800" cy="5655127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4" name="Title 1">
            <a:extLst>
              <a:ext uri="{FF2B5EF4-FFF2-40B4-BE49-F238E27FC236}">
                <a16:creationId xmlns:a16="http://schemas.microsoft.com/office/drawing/2014/main" id="{A0CA5949-5C2B-AA69-CD42-FA775CBF9BE1}"/>
              </a:ext>
            </a:extLst>
          </p:cNvPr>
          <p:cNvSpPr txBox="1">
            <a:spLocks/>
          </p:cNvSpPr>
          <p:nvPr userDrawn="1"/>
        </p:nvSpPr>
        <p:spPr>
          <a:xfrm>
            <a:off x="11485704" y="0"/>
            <a:ext cx="847003" cy="178709"/>
          </a:xfrm>
          <a:prstGeom prst="rect">
            <a:avLst/>
          </a:prstGeom>
        </p:spPr>
        <p:txBody>
          <a:bodyPr vert="horz" lIns="50292" tIns="25146" rIns="50292" bIns="25146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00" b="0" dirty="0" err="1">
                <a:solidFill>
                  <a:schemeClr val="accent2">
                    <a:lumMod val="5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100" b="0" dirty="0">
                <a:solidFill>
                  <a:schemeClr val="accent2">
                    <a:lumMod val="5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F1597F-B8B5-F422-EEC7-781BAFAAFA2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078509" y="-13940131"/>
            <a:ext cx="1202436" cy="20447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6302395-35FA-8EBA-E63E-131463FE5E1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5851" y="-13940131"/>
            <a:ext cx="1202436" cy="204476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BF6E75C-D8D2-D954-0543-4175936284C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66044" y="16696079"/>
            <a:ext cx="1202436" cy="204476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4CB7C16-887D-F694-15AE-5DA2370C2BB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9141" y="16696079"/>
            <a:ext cx="1202436" cy="2044763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C4F8B3A1-D291-ADFA-F1A8-31D2D4F5035F}"/>
              </a:ext>
            </a:extLst>
          </p:cNvPr>
          <p:cNvSpPr txBox="1">
            <a:spLocks/>
          </p:cNvSpPr>
          <p:nvPr userDrawn="1"/>
        </p:nvSpPr>
        <p:spPr>
          <a:xfrm>
            <a:off x="-283737" y="6424930"/>
            <a:ext cx="1202436" cy="433070"/>
          </a:xfrm>
          <a:prstGeom prst="rect">
            <a:avLst/>
          </a:prstGeom>
        </p:spPr>
        <p:txBody>
          <a:bodyPr vert="horz" lIns="50292" tIns="25146" rIns="50292" bIns="25146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90" b="0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990" b="0" dirty="0">
                <a:solidFill>
                  <a:schemeClr val="accent3">
                    <a:lumMod val="60000"/>
                    <a:lumOff val="4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2604993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4" r:id="rId2"/>
    <p:sldLayoutId id="2147483667" r:id="rId3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hdphoto" Target="../media/hdphoto1.wdp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1.wdp"/><Relationship Id="rId9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1C4287A4-9A51-4913-B293-EBF389B532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508" y="551936"/>
            <a:ext cx="9955483" cy="5972086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835B81E9-A57C-4C69-AFEE-976A8B26F8C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7390" y="1534589"/>
            <a:ext cx="1079488" cy="2195512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8E132414-F48A-4F74-8C03-8934F1EA789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7027" y="526797"/>
            <a:ext cx="1197479" cy="2171700"/>
          </a:xfrm>
          <a:prstGeom prst="rect">
            <a:avLst/>
          </a:prstGeom>
        </p:spPr>
      </p:pic>
      <p:pic>
        <p:nvPicPr>
          <p:cNvPr id="22" name="图片 21" descr="图片包含 徽标&#10;&#10;描述已自动生成">
            <a:extLst>
              <a:ext uri="{FF2B5EF4-FFF2-40B4-BE49-F238E27FC236}">
                <a16:creationId xmlns:a16="http://schemas.microsoft.com/office/drawing/2014/main" id="{91846576-904F-4B31-94A4-B02C28AA6D8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0075">
            <a:off x="9749914" y="256745"/>
            <a:ext cx="1925502" cy="1770833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7D37D159-D9D1-064B-7FC2-E9CE6B8EF66C}"/>
              </a:ext>
            </a:extLst>
          </p:cNvPr>
          <p:cNvGrpSpPr/>
          <p:nvPr/>
        </p:nvGrpSpPr>
        <p:grpSpPr>
          <a:xfrm>
            <a:off x="2627375" y="269909"/>
            <a:ext cx="6237462" cy="1584659"/>
            <a:chOff x="2786016" y="-89030"/>
            <a:chExt cx="6237462" cy="1584659"/>
          </a:xfrm>
        </p:grpSpPr>
        <p:grpSp>
          <p:nvGrpSpPr>
            <p:cNvPr id="10" name="组合 9"/>
            <p:cNvGrpSpPr/>
            <p:nvPr/>
          </p:nvGrpSpPr>
          <p:grpSpPr>
            <a:xfrm>
              <a:off x="2956131" y="649465"/>
              <a:ext cx="6067347" cy="846164"/>
              <a:chOff x="5098278" y="4881371"/>
              <a:chExt cx="2019065" cy="467300"/>
            </a:xfrm>
          </p:grpSpPr>
          <p:sp>
            <p:nvSpPr>
              <p:cNvPr id="6" name="圆角矩形 5"/>
              <p:cNvSpPr/>
              <p:nvPr/>
            </p:nvSpPr>
            <p:spPr>
              <a:xfrm>
                <a:off x="5218071" y="4943571"/>
                <a:ext cx="1755857" cy="342900"/>
              </a:xfrm>
              <a:prstGeom prst="roundRect">
                <a:avLst>
                  <a:gd name="adj" fmla="val 50000"/>
                </a:avLst>
              </a:prstGeom>
              <a:solidFill>
                <a:srgbClr val="5186E6"/>
              </a:solidFill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思源黑体 CN"/>
                  <a:cs typeface="+mn-cs"/>
                </a:endParaRPr>
              </a:p>
            </p:txBody>
          </p:sp>
          <p:sp>
            <p:nvSpPr>
              <p:cNvPr id="23" name="矩形: 圆角 10">
                <a:extLst>
                  <a:ext uri="{FF2B5EF4-FFF2-40B4-BE49-F238E27FC236}">
                    <a16:creationId xmlns:a16="http://schemas.microsoft.com/office/drawing/2014/main" id="{E2960EAD-BEE5-4E70-A09E-BA4BEF832A37}"/>
                  </a:ext>
                </a:extLst>
              </p:cNvPr>
              <p:cNvSpPr/>
              <p:nvPr/>
            </p:nvSpPr>
            <p:spPr>
              <a:xfrm>
                <a:off x="5098278" y="4881371"/>
                <a:ext cx="2019065" cy="467300"/>
              </a:xfrm>
              <a:prstGeom prst="roundRect">
                <a:avLst>
                  <a:gd name="adj" fmla="val 50000"/>
                </a:avLst>
              </a:prstGeom>
              <a:noFill/>
              <a:ln w="12700">
                <a:noFill/>
                <a:round/>
                <a:headEnd/>
                <a:tailEnd/>
              </a:ln>
              <a:effectLst/>
            </p:spPr>
            <p:txBody>
              <a:bodyPr vert="horz" wrap="square" lIns="252000" tIns="45720" rIns="25200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Vogue-ExtraBold" panose="020B0500000000000000" pitchFamily="34" charset="0"/>
                    <a:ea typeface="Vogue-ExtraBold" panose="020B0500000000000000" pitchFamily="34" charset="0"/>
                    <a:cs typeface="Vogue-ExtraBold" panose="020B0500000000000000" pitchFamily="34" charset="0"/>
                  </a:rPr>
                  <a:t>Hoạt</a:t>
                </a:r>
                <a:r>
                  <a:rPr kumimoji="0" lang="en-US" altLang="zh-CN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Vogue-ExtraBold" panose="020B0500000000000000" pitchFamily="34" charset="0"/>
                    <a:ea typeface="Vogue-ExtraBold" panose="020B0500000000000000" pitchFamily="34" charset="0"/>
                    <a:cs typeface="Vogue-ExtraBold" panose="020B0500000000000000" pitchFamily="34" charset="0"/>
                  </a:rPr>
                  <a:t> </a:t>
                </a:r>
                <a:r>
                  <a:rPr kumimoji="0" lang="en-US" altLang="zh-CN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Vogue-ExtraBold" panose="020B0500000000000000" pitchFamily="34" charset="0"/>
                    <a:ea typeface="Vogue-ExtraBold" panose="020B0500000000000000" pitchFamily="34" charset="0"/>
                    <a:cs typeface="Vogue-ExtraBold" panose="020B0500000000000000" pitchFamily="34" charset="0"/>
                  </a:rPr>
                  <a:t>động</a:t>
                </a:r>
                <a:r>
                  <a:rPr kumimoji="0" lang="en-US" altLang="zh-CN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Vogue-ExtraBold" panose="020B0500000000000000" pitchFamily="34" charset="0"/>
                    <a:ea typeface="Vogue-ExtraBold" panose="020B0500000000000000" pitchFamily="34" charset="0"/>
                    <a:cs typeface="Vogue-ExtraBold" panose="020B0500000000000000" pitchFamily="34" charset="0"/>
                  </a:rPr>
                  <a:t> </a:t>
                </a:r>
                <a:r>
                  <a:rPr kumimoji="0" lang="en-US" altLang="zh-CN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Vogue-ExtraBold" panose="020B0500000000000000" pitchFamily="34" charset="0"/>
                    <a:ea typeface="Vogue-ExtraBold" panose="020B0500000000000000" pitchFamily="34" charset="0"/>
                    <a:cs typeface="Vogue-ExtraBold" panose="020B0500000000000000" pitchFamily="34" charset="0"/>
                  </a:rPr>
                  <a:t>trải</a:t>
                </a:r>
                <a:r>
                  <a:rPr kumimoji="0" lang="en-US" altLang="zh-CN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Vogue-ExtraBold" panose="020B0500000000000000" pitchFamily="34" charset="0"/>
                    <a:ea typeface="Vogue-ExtraBold" panose="020B0500000000000000" pitchFamily="34" charset="0"/>
                    <a:cs typeface="Vogue-ExtraBold" panose="020B0500000000000000" pitchFamily="34" charset="0"/>
                  </a:rPr>
                  <a:t> </a:t>
                </a:r>
                <a:r>
                  <a:rPr kumimoji="0" lang="en-US" altLang="zh-CN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Vogue-ExtraBold" panose="020B0500000000000000" pitchFamily="34" charset="0"/>
                    <a:ea typeface="Vogue-ExtraBold" panose="020B0500000000000000" pitchFamily="34" charset="0"/>
                    <a:cs typeface="Vogue-ExtraBold" panose="020B0500000000000000" pitchFamily="34" charset="0"/>
                  </a:rPr>
                  <a:t>nghiệm</a:t>
                </a:r>
                <a:endParaRPr kumimoji="0" lang="zh-CN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endParaRPr>
              </a:p>
            </p:txBody>
          </p:sp>
        </p:grpSp>
        <p:pic>
          <p:nvPicPr>
            <p:cNvPr id="18" name="图片 17" descr="图片包含 游戏机, 灯, 灯光&#10;&#10;描述已自动生成">
              <a:extLst>
                <a:ext uri="{FF2B5EF4-FFF2-40B4-BE49-F238E27FC236}">
                  <a16:creationId xmlns:a16="http://schemas.microsoft.com/office/drawing/2014/main" id="{730F09BB-B46D-4577-AE20-54277DB7184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86016" y="-89030"/>
              <a:ext cx="1575208" cy="1575208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88AB3D2F-9BA9-5886-1F12-E0A79C1DE0A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30048" y="1767676"/>
            <a:ext cx="2731245" cy="118272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AFDD648-7A5F-B721-98B6-87C7C92F605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66132" y="2424538"/>
            <a:ext cx="7523116" cy="3475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291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9BCA056E-FFA0-447E-A670-8FB30D1C43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176" y="0"/>
            <a:ext cx="8702298" cy="5842673"/>
          </a:xfrm>
          <a:prstGeom prst="rect">
            <a:avLst/>
          </a:prstGeom>
        </p:spPr>
      </p:pic>
      <p:pic>
        <p:nvPicPr>
          <p:cNvPr id="13" name="图片 12" descr="图片包含 徽标&#10;&#10;描述已自动生成">
            <a:extLst>
              <a:ext uri="{FF2B5EF4-FFF2-40B4-BE49-F238E27FC236}">
                <a16:creationId xmlns:a16="http://schemas.microsoft.com/office/drawing/2014/main" id="{91846576-904F-4B31-94A4-B02C28AA6D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970" y="630544"/>
            <a:ext cx="1925502" cy="177083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808D96B-0D21-661B-EBEB-6CA7831490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5339" y="2144898"/>
            <a:ext cx="8041321" cy="256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518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6E6A7F9-C3C7-7610-E57E-87BC7CF628E3}"/>
              </a:ext>
            </a:extLst>
          </p:cNvPr>
          <p:cNvSpPr txBox="1"/>
          <p:nvPr/>
        </p:nvSpPr>
        <p:spPr>
          <a:xfrm>
            <a:off x="1782014" y="583945"/>
            <a:ext cx="79824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AF6401"/>
                </a:solidFill>
                <a:latin typeface="Cambria" panose="02040503050406030204" pitchFamily="18" charset="0"/>
              </a:rPr>
              <a:t>Xây</a:t>
            </a:r>
            <a:r>
              <a:rPr lang="en-US" sz="4000" b="1" dirty="0">
                <a:solidFill>
                  <a:srgbClr val="AF6401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AF6401"/>
                </a:solidFill>
                <a:latin typeface="Cambria" panose="02040503050406030204" pitchFamily="18" charset="0"/>
              </a:rPr>
              <a:t>dựng</a:t>
            </a:r>
            <a:r>
              <a:rPr lang="en-US" sz="4000" b="1" dirty="0">
                <a:solidFill>
                  <a:srgbClr val="AF6401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AF6401"/>
                </a:solidFill>
                <a:latin typeface="Cambria" panose="02040503050406030204" pitchFamily="18" charset="0"/>
              </a:rPr>
              <a:t>thời</a:t>
            </a:r>
            <a:r>
              <a:rPr lang="en-US" sz="4000" b="1" dirty="0">
                <a:solidFill>
                  <a:srgbClr val="AF6401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AF6401"/>
                </a:solidFill>
                <a:latin typeface="Cambria" panose="02040503050406030204" pitchFamily="18" charset="0"/>
              </a:rPr>
              <a:t>gian</a:t>
            </a:r>
            <a:r>
              <a:rPr lang="en-US" sz="4000" b="1" dirty="0">
                <a:solidFill>
                  <a:srgbClr val="AF6401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AF6401"/>
                </a:solidFill>
                <a:latin typeface="Cambria" panose="02040503050406030204" pitchFamily="18" charset="0"/>
              </a:rPr>
              <a:t>biểu</a:t>
            </a:r>
            <a:r>
              <a:rPr lang="en-US" sz="4000" b="1" dirty="0">
                <a:solidFill>
                  <a:srgbClr val="AF6401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AF6401"/>
                </a:solidFill>
                <a:latin typeface="Cambria" panose="02040503050406030204" pitchFamily="18" charset="0"/>
              </a:rPr>
              <a:t>cá</a:t>
            </a:r>
            <a:r>
              <a:rPr lang="en-US" sz="4000" b="1" dirty="0">
                <a:solidFill>
                  <a:srgbClr val="AF6401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AF6401"/>
                </a:solidFill>
                <a:latin typeface="Cambria" panose="02040503050406030204" pitchFamily="18" charset="0"/>
              </a:rPr>
              <a:t>nhân</a:t>
            </a:r>
            <a:endParaRPr lang="en-US" sz="4000" b="1" dirty="0">
              <a:solidFill>
                <a:srgbClr val="AF6401"/>
              </a:solidFill>
              <a:latin typeface="Cambria" panose="0204050305040603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74725A-D54A-97E7-B84A-0F8FFB9A0EB1}"/>
              </a:ext>
            </a:extLst>
          </p:cNvPr>
          <p:cNvSpPr txBox="1"/>
          <p:nvPr/>
        </p:nvSpPr>
        <p:spPr>
          <a:xfrm>
            <a:off x="580845" y="1455998"/>
            <a:ext cx="69558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latin typeface="Cambria" panose="02040503050406030204" pitchFamily="18" charset="0"/>
              </a:rPr>
              <a:t>- </a:t>
            </a:r>
            <a:r>
              <a:rPr lang="en-US" sz="4000" b="1" dirty="0" err="1">
                <a:latin typeface="Cambria" panose="02040503050406030204" pitchFamily="18" charset="0"/>
              </a:rPr>
              <a:t>Lập</a:t>
            </a:r>
            <a:r>
              <a:rPr lang="en-US" sz="4000" b="1" dirty="0"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</a:rPr>
              <a:t>thời</a:t>
            </a:r>
            <a:r>
              <a:rPr lang="en-US" sz="4000" b="1" dirty="0"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</a:rPr>
              <a:t>gian</a:t>
            </a:r>
            <a:r>
              <a:rPr lang="en-US" sz="4000" b="1" dirty="0"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</a:rPr>
              <a:t>biểu</a:t>
            </a:r>
            <a:r>
              <a:rPr lang="en-US" sz="4000" b="1" dirty="0"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</a:rPr>
              <a:t>cá</a:t>
            </a:r>
            <a:r>
              <a:rPr lang="en-US" sz="4000" b="1" dirty="0"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</a:rPr>
              <a:t>nhân</a:t>
            </a:r>
            <a:r>
              <a:rPr lang="en-US" sz="4000" b="1" dirty="0">
                <a:latin typeface="Cambria" panose="02040503050406030204" pitchFamily="18" charset="0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72BB46-89A3-6F03-1995-5D0ADCF2BC4C}"/>
              </a:ext>
            </a:extLst>
          </p:cNvPr>
          <p:cNvSpPr txBox="1"/>
          <p:nvPr/>
        </p:nvSpPr>
        <p:spPr>
          <a:xfrm>
            <a:off x="446058" y="2144592"/>
            <a:ext cx="19613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i="1" dirty="0" err="1">
                <a:latin typeface="Cambria" panose="02040503050406030204" pitchFamily="18" charset="0"/>
              </a:rPr>
              <a:t>Gợi</a:t>
            </a:r>
            <a:r>
              <a:rPr lang="en-US" sz="3600" b="1" i="1" dirty="0">
                <a:latin typeface="Cambria" panose="02040503050406030204" pitchFamily="18" charset="0"/>
              </a:rPr>
              <a:t> ý: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777A986-5E2F-2438-FF9C-C94B30BB56E3}"/>
              </a:ext>
            </a:extLst>
          </p:cNvPr>
          <p:cNvGrpSpPr/>
          <p:nvPr/>
        </p:nvGrpSpPr>
        <p:grpSpPr>
          <a:xfrm>
            <a:off x="1782014" y="2144592"/>
            <a:ext cx="9486624" cy="4191018"/>
            <a:chOff x="1782014" y="2144592"/>
            <a:chExt cx="9486624" cy="419101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88D5919-AECF-276F-D6CF-C8AB76177C5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485"/>
            <a:stretch/>
          </p:blipFill>
          <p:spPr>
            <a:xfrm>
              <a:off x="1782014" y="2144592"/>
              <a:ext cx="9486624" cy="4191018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66FDEA9-D657-7490-8684-690FF69C0D48}"/>
                </a:ext>
              </a:extLst>
            </p:cNvPr>
            <p:cNvSpPr/>
            <p:nvPr/>
          </p:nvSpPr>
          <p:spPr>
            <a:xfrm>
              <a:off x="2320506" y="2144592"/>
              <a:ext cx="750498" cy="2449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56CC325F-A2AE-16EC-F199-D78A61D943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202" y="461889"/>
            <a:ext cx="1188823" cy="145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7800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4C128E4-A014-758F-0518-A9790EA1B3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309" y="1880088"/>
            <a:ext cx="6384896" cy="442504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AAC5FA2-CC69-4097-3231-626D9CD55D88}"/>
              </a:ext>
            </a:extLst>
          </p:cNvPr>
          <p:cNvSpPr txBox="1"/>
          <p:nvPr/>
        </p:nvSpPr>
        <p:spPr>
          <a:xfrm>
            <a:off x="711854" y="2283097"/>
            <a:ext cx="423608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 err="1">
                <a:latin typeface="Cambria" panose="02040503050406030204" pitchFamily="18" charset="0"/>
              </a:rPr>
              <a:t>Hãy</a:t>
            </a:r>
            <a:r>
              <a:rPr lang="en-US" sz="4800" b="1" dirty="0">
                <a:latin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</a:rPr>
              <a:t>cùng</a:t>
            </a:r>
            <a:r>
              <a:rPr lang="en-US" sz="4800" b="1" dirty="0">
                <a:latin typeface="Cambria" panose="02040503050406030204" pitchFamily="18" charset="0"/>
              </a:rPr>
              <a:t> chia </a:t>
            </a:r>
            <a:r>
              <a:rPr lang="en-US" sz="4800" b="1" dirty="0" err="1">
                <a:latin typeface="Cambria" panose="02040503050406030204" pitchFamily="18" charset="0"/>
              </a:rPr>
              <a:t>sẻ</a:t>
            </a:r>
            <a:r>
              <a:rPr lang="en-US" sz="4800" b="1" dirty="0">
                <a:latin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</a:rPr>
              <a:t>thời</a:t>
            </a:r>
            <a:r>
              <a:rPr lang="en-US" sz="4800" b="1" dirty="0">
                <a:latin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</a:rPr>
              <a:t>gian</a:t>
            </a:r>
            <a:r>
              <a:rPr lang="en-US" sz="4800" b="1" dirty="0">
                <a:latin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</a:rPr>
              <a:t>biểu</a:t>
            </a:r>
            <a:r>
              <a:rPr lang="en-US" sz="4800" b="1" dirty="0">
                <a:latin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</a:rPr>
              <a:t>của</a:t>
            </a:r>
            <a:r>
              <a:rPr lang="en-US" sz="4800" b="1" dirty="0">
                <a:latin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</a:rPr>
              <a:t>em</a:t>
            </a:r>
            <a:r>
              <a:rPr lang="en-US" sz="4800" b="1" dirty="0">
                <a:latin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</a:rPr>
              <a:t>với</a:t>
            </a:r>
            <a:r>
              <a:rPr lang="en-US" sz="4800" b="1" dirty="0">
                <a:latin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</a:rPr>
              <a:t>các</a:t>
            </a:r>
            <a:r>
              <a:rPr lang="en-US" sz="4800" b="1" dirty="0">
                <a:latin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</a:rPr>
              <a:t>bạn</a:t>
            </a:r>
            <a:r>
              <a:rPr lang="en-US" sz="4800" b="1" dirty="0">
                <a:latin typeface="Cambria" panose="02040503050406030204" pitchFamily="18" charset="0"/>
              </a:rPr>
              <a:t>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67CA5C8-CE7E-42A7-28D8-7A62FB913F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5297" y="526347"/>
            <a:ext cx="7541406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986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9BCA056E-FFA0-447E-A670-8FB30D1C43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5642" y="0"/>
            <a:ext cx="9899546" cy="6646498"/>
          </a:xfrm>
          <a:prstGeom prst="rect">
            <a:avLst/>
          </a:prstGeom>
        </p:spPr>
      </p:pic>
      <p:pic>
        <p:nvPicPr>
          <p:cNvPr id="13" name="图片 12" descr="图片包含 徽标&#10;&#10;描述已自动生成">
            <a:extLst>
              <a:ext uri="{FF2B5EF4-FFF2-40B4-BE49-F238E27FC236}">
                <a16:creationId xmlns:a16="http://schemas.microsoft.com/office/drawing/2014/main" id="{91846576-904F-4B31-94A4-B02C28AA6D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970" y="630544"/>
            <a:ext cx="1925502" cy="177083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9D0852C-A8CA-BC42-F4B5-4B2B595B349D}"/>
              </a:ext>
            </a:extLst>
          </p:cNvPr>
          <p:cNvSpPr txBox="1"/>
          <p:nvPr/>
        </p:nvSpPr>
        <p:spPr>
          <a:xfrm>
            <a:off x="2811440" y="2526726"/>
            <a:ext cx="77382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Tx/>
              <a:buChar char="-"/>
            </a:pPr>
            <a:r>
              <a:rPr lang="en-US" sz="3600" b="1" dirty="0" err="1">
                <a:latin typeface="Cambria" panose="02040503050406030204" pitchFamily="18" charset="0"/>
              </a:rPr>
              <a:t>Cùng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người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thân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hoàn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thiện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thời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gian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biểu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của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em</a:t>
            </a:r>
            <a:r>
              <a:rPr lang="en-US" sz="3600" b="1" dirty="0">
                <a:latin typeface="Cambria" panose="02040503050406030204" pitchFamily="18" charset="0"/>
              </a:rPr>
              <a:t>.</a:t>
            </a:r>
          </a:p>
          <a:p>
            <a:pPr marL="571500" indent="-571500" algn="just">
              <a:buFontTx/>
              <a:buChar char="-"/>
            </a:pPr>
            <a:r>
              <a:rPr lang="en-US" sz="3600" b="1" dirty="0">
                <a:latin typeface="Cambria" panose="02040503050406030204" pitchFamily="18" charset="0"/>
              </a:rPr>
              <a:t>Thực </a:t>
            </a:r>
            <a:r>
              <a:rPr lang="en-US" sz="3600" b="1" dirty="0" err="1">
                <a:latin typeface="Cambria" panose="02040503050406030204" pitchFamily="18" charset="0"/>
              </a:rPr>
              <a:t>hiện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và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điều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chỉnh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công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việc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theo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thời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gian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biểu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sao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cho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phù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hợp</a:t>
            </a:r>
            <a:endParaRPr lang="en-US" sz="3600" b="1" dirty="0">
              <a:latin typeface="Cambria" panose="020405030504060302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4F32D9B-92BB-0CA4-A842-A53F4CF57C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8446" y="1510735"/>
            <a:ext cx="5358848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3638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 descr="黑暗里有灯&#10;&#10;中度可信度描述已自动生成">
            <a:extLst>
              <a:ext uri="{FF2B5EF4-FFF2-40B4-BE49-F238E27FC236}">
                <a16:creationId xmlns:a16="http://schemas.microsoft.com/office/drawing/2014/main" id="{DF41CD75-14AE-4756-B0A6-086EB5F147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55" b="19079"/>
          <a:stretch/>
        </p:blipFill>
        <p:spPr>
          <a:xfrm>
            <a:off x="350995" y="1"/>
            <a:ext cx="11490010" cy="29083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22B16C4-2CE7-0DFC-A8F6-6D1CC9E2E364}"/>
              </a:ext>
            </a:extLst>
          </p:cNvPr>
          <p:cNvSpPr txBox="1"/>
          <p:nvPr/>
        </p:nvSpPr>
        <p:spPr>
          <a:xfrm>
            <a:off x="1856592" y="2697228"/>
            <a:ext cx="89932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latin typeface="Cambria" panose="02040503050406030204" pitchFamily="18" charset="0"/>
              </a:rPr>
              <a:t>- </a:t>
            </a:r>
            <a:r>
              <a:rPr lang="en-US" sz="3600" b="1" dirty="0" err="1">
                <a:latin typeface="Cambria" panose="02040503050406030204" pitchFamily="18" charset="0"/>
              </a:rPr>
              <a:t>Biết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được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cách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sắp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xếp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thời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gian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biểu</a:t>
            </a:r>
            <a:r>
              <a:rPr lang="en-US" sz="3600" b="1" dirty="0">
                <a:latin typeface="Cambria" panose="02040503050406030204" pitchFamily="18" charset="0"/>
              </a:rPr>
              <a:t> khoa </a:t>
            </a:r>
            <a:r>
              <a:rPr lang="en-US" sz="3600" b="1" dirty="0" err="1">
                <a:latin typeface="Cambria" panose="02040503050406030204" pitchFamily="18" charset="0"/>
              </a:rPr>
              <a:t>học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và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hợp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lí</a:t>
            </a:r>
            <a:r>
              <a:rPr lang="en-US" sz="3600" b="1" dirty="0">
                <a:latin typeface="Cambria" panose="02040503050406030204" pitchFamily="18" charset="0"/>
              </a:rPr>
              <a:t>.</a:t>
            </a:r>
          </a:p>
          <a:p>
            <a:pPr algn="just"/>
            <a:r>
              <a:rPr lang="en-US" sz="3600" b="1" dirty="0">
                <a:latin typeface="Cambria" panose="02040503050406030204" pitchFamily="18" charset="0"/>
              </a:rPr>
              <a:t>- </a:t>
            </a:r>
            <a:r>
              <a:rPr lang="en-US" sz="3600" b="1" dirty="0" err="1">
                <a:latin typeface="Cambria" panose="02040503050406030204" pitchFamily="18" charset="0"/>
              </a:rPr>
              <a:t>Học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sinh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xây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dựng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thời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gian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biểu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để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đảm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bảo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nề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nếp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sinh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hoạt</a:t>
            </a:r>
            <a:r>
              <a:rPr lang="en-US" sz="3600" b="1" dirty="0">
                <a:latin typeface="Cambria" panose="02040503050406030204" pitchFamily="18" charset="0"/>
              </a:rPr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B138E29-F2C9-E7FD-BA5F-B81DA4760C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0384" y="1396503"/>
            <a:ext cx="5889246" cy="160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6557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:a16="http://schemas.microsoft.com/office/drawing/2014/main" id="{8DAD9BAE-D73A-4B32-A6F9-6B7A5B9273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347265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1C4287A4-9A51-4913-B293-EBF389B532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493" y="338403"/>
            <a:ext cx="9955483" cy="5972086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835B81E9-A57C-4C69-AFEE-976A8B26F8C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7390" y="1534589"/>
            <a:ext cx="1079488" cy="2195512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8E132414-F48A-4F74-8C03-8934F1EA789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7027" y="526797"/>
            <a:ext cx="1197479" cy="2171700"/>
          </a:xfrm>
          <a:prstGeom prst="rect">
            <a:avLst/>
          </a:prstGeom>
        </p:spPr>
      </p:pic>
      <p:pic>
        <p:nvPicPr>
          <p:cNvPr id="22" name="图片 21" descr="图片包含 徽标&#10;&#10;描述已自动生成">
            <a:extLst>
              <a:ext uri="{FF2B5EF4-FFF2-40B4-BE49-F238E27FC236}">
                <a16:creationId xmlns:a16="http://schemas.microsoft.com/office/drawing/2014/main" id="{91846576-904F-4B31-94A4-B02C28AA6D8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0075">
            <a:off x="9749914" y="256745"/>
            <a:ext cx="1925502" cy="1770833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7D37D159-D9D1-064B-7FC2-E9CE6B8EF66C}"/>
              </a:ext>
            </a:extLst>
          </p:cNvPr>
          <p:cNvGrpSpPr/>
          <p:nvPr/>
        </p:nvGrpSpPr>
        <p:grpSpPr>
          <a:xfrm>
            <a:off x="2627375" y="269909"/>
            <a:ext cx="6237462" cy="1584659"/>
            <a:chOff x="2786016" y="-89030"/>
            <a:chExt cx="6237462" cy="1584659"/>
          </a:xfrm>
        </p:grpSpPr>
        <p:grpSp>
          <p:nvGrpSpPr>
            <p:cNvPr id="10" name="组合 9"/>
            <p:cNvGrpSpPr/>
            <p:nvPr/>
          </p:nvGrpSpPr>
          <p:grpSpPr>
            <a:xfrm>
              <a:off x="2956131" y="649465"/>
              <a:ext cx="6067347" cy="846164"/>
              <a:chOff x="5098278" y="4881371"/>
              <a:chExt cx="2019065" cy="467300"/>
            </a:xfrm>
          </p:grpSpPr>
          <p:sp>
            <p:nvSpPr>
              <p:cNvPr id="6" name="圆角矩形 5"/>
              <p:cNvSpPr/>
              <p:nvPr/>
            </p:nvSpPr>
            <p:spPr>
              <a:xfrm>
                <a:off x="5218071" y="4943571"/>
                <a:ext cx="1755857" cy="342900"/>
              </a:xfrm>
              <a:prstGeom prst="roundRect">
                <a:avLst>
                  <a:gd name="adj" fmla="val 50000"/>
                </a:avLst>
              </a:prstGeom>
              <a:solidFill>
                <a:srgbClr val="5186E6"/>
              </a:solidFill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思源黑体 CN"/>
                  <a:cs typeface="+mn-cs"/>
                </a:endParaRPr>
              </a:p>
            </p:txBody>
          </p:sp>
          <p:sp>
            <p:nvSpPr>
              <p:cNvPr id="23" name="矩形: 圆角 10">
                <a:extLst>
                  <a:ext uri="{FF2B5EF4-FFF2-40B4-BE49-F238E27FC236}">
                    <a16:creationId xmlns:a16="http://schemas.microsoft.com/office/drawing/2014/main" id="{E2960EAD-BEE5-4E70-A09E-BA4BEF832A37}"/>
                  </a:ext>
                </a:extLst>
              </p:cNvPr>
              <p:cNvSpPr/>
              <p:nvPr/>
            </p:nvSpPr>
            <p:spPr>
              <a:xfrm>
                <a:off x="5098278" y="4881371"/>
                <a:ext cx="2019065" cy="467300"/>
              </a:xfrm>
              <a:prstGeom prst="roundRect">
                <a:avLst>
                  <a:gd name="adj" fmla="val 50000"/>
                </a:avLst>
              </a:prstGeom>
              <a:noFill/>
              <a:ln w="12700">
                <a:noFill/>
                <a:round/>
                <a:headEnd/>
                <a:tailEnd/>
              </a:ln>
              <a:effectLst/>
            </p:spPr>
            <p:txBody>
              <a:bodyPr vert="horz" wrap="square" lIns="252000" tIns="45720" rIns="25200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Vogue-ExtraBold" panose="020B0500000000000000" pitchFamily="34" charset="0"/>
                    <a:ea typeface="Vogue-ExtraBold" panose="020B0500000000000000" pitchFamily="34" charset="0"/>
                    <a:cs typeface="Vogue-ExtraBold" panose="020B0500000000000000" pitchFamily="34" charset="0"/>
                  </a:rPr>
                  <a:t>Hoạt</a:t>
                </a:r>
                <a:r>
                  <a:rPr kumimoji="0" lang="en-US" altLang="zh-CN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Vogue-ExtraBold" panose="020B0500000000000000" pitchFamily="34" charset="0"/>
                    <a:ea typeface="Vogue-ExtraBold" panose="020B0500000000000000" pitchFamily="34" charset="0"/>
                    <a:cs typeface="Vogue-ExtraBold" panose="020B0500000000000000" pitchFamily="34" charset="0"/>
                  </a:rPr>
                  <a:t> </a:t>
                </a:r>
                <a:r>
                  <a:rPr kumimoji="0" lang="en-US" altLang="zh-CN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Vogue-ExtraBold" panose="020B0500000000000000" pitchFamily="34" charset="0"/>
                    <a:ea typeface="Vogue-ExtraBold" panose="020B0500000000000000" pitchFamily="34" charset="0"/>
                    <a:cs typeface="Vogue-ExtraBold" panose="020B0500000000000000" pitchFamily="34" charset="0"/>
                  </a:rPr>
                  <a:t>động</a:t>
                </a:r>
                <a:r>
                  <a:rPr kumimoji="0" lang="en-US" altLang="zh-CN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Vogue-ExtraBold" panose="020B0500000000000000" pitchFamily="34" charset="0"/>
                    <a:ea typeface="Vogue-ExtraBold" panose="020B0500000000000000" pitchFamily="34" charset="0"/>
                    <a:cs typeface="Vogue-ExtraBold" panose="020B0500000000000000" pitchFamily="34" charset="0"/>
                  </a:rPr>
                  <a:t> </a:t>
                </a:r>
                <a:r>
                  <a:rPr kumimoji="0" lang="en-US" altLang="zh-CN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Vogue-ExtraBold" panose="020B0500000000000000" pitchFamily="34" charset="0"/>
                    <a:ea typeface="Vogue-ExtraBold" panose="020B0500000000000000" pitchFamily="34" charset="0"/>
                    <a:cs typeface="Vogue-ExtraBold" panose="020B0500000000000000" pitchFamily="34" charset="0"/>
                  </a:rPr>
                  <a:t>trải</a:t>
                </a:r>
                <a:r>
                  <a:rPr kumimoji="0" lang="en-US" altLang="zh-CN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Vogue-ExtraBold" panose="020B0500000000000000" pitchFamily="34" charset="0"/>
                    <a:ea typeface="Vogue-ExtraBold" panose="020B0500000000000000" pitchFamily="34" charset="0"/>
                    <a:cs typeface="Vogue-ExtraBold" panose="020B0500000000000000" pitchFamily="34" charset="0"/>
                  </a:rPr>
                  <a:t> </a:t>
                </a:r>
                <a:r>
                  <a:rPr kumimoji="0" lang="en-US" altLang="zh-CN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Vogue-ExtraBold" panose="020B0500000000000000" pitchFamily="34" charset="0"/>
                    <a:ea typeface="Vogue-ExtraBold" panose="020B0500000000000000" pitchFamily="34" charset="0"/>
                    <a:cs typeface="Vogue-ExtraBold" panose="020B0500000000000000" pitchFamily="34" charset="0"/>
                  </a:rPr>
                  <a:t>nghiệm</a:t>
                </a:r>
                <a:endParaRPr kumimoji="0" lang="zh-CN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endParaRPr>
              </a:p>
            </p:txBody>
          </p:sp>
        </p:grpSp>
        <p:pic>
          <p:nvPicPr>
            <p:cNvPr id="18" name="图片 17" descr="图片包含 游戏机, 灯, 灯光&#10;&#10;描述已自动生成">
              <a:extLst>
                <a:ext uri="{FF2B5EF4-FFF2-40B4-BE49-F238E27FC236}">
                  <a16:creationId xmlns:a16="http://schemas.microsoft.com/office/drawing/2014/main" id="{730F09BB-B46D-4577-AE20-54277DB7184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86016" y="-89030"/>
              <a:ext cx="1575208" cy="1575208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50A64774-D8C5-5B9F-389E-42DCEC9B8C0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98391" y="1957746"/>
            <a:ext cx="7206097" cy="4029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542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9BCA056E-FFA0-447E-A670-8FB30D1C43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176" y="0"/>
            <a:ext cx="8702298" cy="5842673"/>
          </a:xfrm>
          <a:prstGeom prst="rect">
            <a:avLst/>
          </a:prstGeom>
        </p:spPr>
      </p:pic>
      <p:pic>
        <p:nvPicPr>
          <p:cNvPr id="13" name="图片 12" descr="图片包含 徽标&#10;&#10;描述已自动生成">
            <a:extLst>
              <a:ext uri="{FF2B5EF4-FFF2-40B4-BE49-F238E27FC236}">
                <a16:creationId xmlns:a16="http://schemas.microsoft.com/office/drawing/2014/main" id="{91846576-904F-4B31-94A4-B02C28AA6D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970" y="630544"/>
            <a:ext cx="1925502" cy="177083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2932400-7BDB-72E3-1E6C-22FCA04F40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9215" y="2004972"/>
            <a:ext cx="8272989" cy="256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4324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9BCA056E-FFA0-447E-A670-8FB30D1C43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176" y="0"/>
            <a:ext cx="8702298" cy="5842673"/>
          </a:xfrm>
          <a:prstGeom prst="rect">
            <a:avLst/>
          </a:prstGeom>
        </p:spPr>
      </p:pic>
      <p:pic>
        <p:nvPicPr>
          <p:cNvPr id="13" name="图片 12" descr="图片包含 徽标&#10;&#10;描述已自动生成">
            <a:extLst>
              <a:ext uri="{FF2B5EF4-FFF2-40B4-BE49-F238E27FC236}">
                <a16:creationId xmlns:a16="http://schemas.microsoft.com/office/drawing/2014/main" id="{91846576-904F-4B31-94A4-B02C28AA6D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970" y="630544"/>
            <a:ext cx="1925502" cy="177083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731010D-5C4A-D935-6449-2BA97F11C2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3141" y="2089075"/>
            <a:ext cx="8016935" cy="256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8965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EC48BEB-9943-D855-ED8E-370CFCF29CF4}"/>
              </a:ext>
            </a:extLst>
          </p:cNvPr>
          <p:cNvSpPr txBox="1"/>
          <p:nvPr/>
        </p:nvSpPr>
        <p:spPr>
          <a:xfrm>
            <a:off x="1553414" y="614769"/>
            <a:ext cx="95038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AF6401"/>
                </a:solidFill>
                <a:latin typeface="Cambria" panose="02040503050406030204" pitchFamily="18" charset="0"/>
              </a:rPr>
              <a:t>Chia </a:t>
            </a:r>
            <a:r>
              <a:rPr lang="en-US" sz="4000" b="1" dirty="0" err="1">
                <a:solidFill>
                  <a:srgbClr val="AF6401"/>
                </a:solidFill>
                <a:latin typeface="Cambria" panose="02040503050406030204" pitchFamily="18" charset="0"/>
              </a:rPr>
              <a:t>sẻ</a:t>
            </a:r>
            <a:r>
              <a:rPr lang="en-US" sz="4000" b="1" dirty="0">
                <a:solidFill>
                  <a:srgbClr val="AF6401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AF6401"/>
                </a:solidFill>
                <a:latin typeface="Cambria" panose="02040503050406030204" pitchFamily="18" charset="0"/>
              </a:rPr>
              <a:t>với</a:t>
            </a:r>
            <a:r>
              <a:rPr lang="en-US" sz="4000" b="1" dirty="0">
                <a:solidFill>
                  <a:srgbClr val="AF6401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AF6401"/>
                </a:solidFill>
                <a:latin typeface="Cambria" panose="02040503050406030204" pitchFamily="18" charset="0"/>
              </a:rPr>
              <a:t>bạn</a:t>
            </a:r>
            <a:r>
              <a:rPr lang="en-US" sz="4000" b="1" dirty="0">
                <a:solidFill>
                  <a:srgbClr val="AF6401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AF6401"/>
                </a:solidFill>
                <a:latin typeface="Cambria" panose="02040503050406030204" pitchFamily="18" charset="0"/>
              </a:rPr>
              <a:t>về</a:t>
            </a:r>
            <a:r>
              <a:rPr lang="en-US" sz="4000" b="1" dirty="0">
                <a:solidFill>
                  <a:srgbClr val="AF6401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AF6401"/>
                </a:solidFill>
                <a:latin typeface="Cambria" panose="02040503050406030204" pitchFamily="18" charset="0"/>
              </a:rPr>
              <a:t>việc</a:t>
            </a:r>
            <a:r>
              <a:rPr lang="en-US" sz="4000" b="1" dirty="0">
                <a:solidFill>
                  <a:srgbClr val="AF6401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AF6401"/>
                </a:solidFill>
                <a:latin typeface="Cambria" panose="02040503050406030204" pitchFamily="18" charset="0"/>
              </a:rPr>
              <a:t>em</a:t>
            </a:r>
            <a:r>
              <a:rPr lang="en-US" sz="4000" b="1" dirty="0">
                <a:solidFill>
                  <a:srgbClr val="AF6401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AF6401"/>
                </a:solidFill>
                <a:latin typeface="Cambria" panose="02040503050406030204" pitchFamily="18" charset="0"/>
              </a:rPr>
              <a:t>thường</a:t>
            </a:r>
            <a:r>
              <a:rPr lang="en-US" sz="4000" b="1" dirty="0">
                <a:solidFill>
                  <a:srgbClr val="AF6401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AF6401"/>
                </a:solidFill>
                <a:latin typeface="Cambria" panose="02040503050406030204" pitchFamily="18" charset="0"/>
              </a:rPr>
              <a:t>làm</a:t>
            </a:r>
            <a:r>
              <a:rPr lang="en-US" sz="4000" b="1" dirty="0">
                <a:solidFill>
                  <a:srgbClr val="AF6401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AF6401"/>
                </a:solidFill>
                <a:latin typeface="Cambria" panose="02040503050406030204" pitchFamily="18" charset="0"/>
              </a:rPr>
              <a:t>trong</a:t>
            </a:r>
            <a:r>
              <a:rPr lang="en-US" sz="4000" b="1" dirty="0">
                <a:solidFill>
                  <a:srgbClr val="AF6401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AF6401"/>
                </a:solidFill>
                <a:latin typeface="Cambria" panose="02040503050406030204" pitchFamily="18" charset="0"/>
              </a:rPr>
              <a:t>một</a:t>
            </a:r>
            <a:r>
              <a:rPr lang="en-US" sz="4000" b="1" dirty="0">
                <a:solidFill>
                  <a:srgbClr val="AF6401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AF6401"/>
                </a:solidFill>
                <a:latin typeface="Cambria" panose="02040503050406030204" pitchFamily="18" charset="0"/>
              </a:rPr>
              <a:t>ngày</a:t>
            </a:r>
            <a:endParaRPr lang="en-US" sz="4000" b="1" dirty="0">
              <a:solidFill>
                <a:srgbClr val="AF6401"/>
              </a:solidFill>
              <a:latin typeface="Cambria" panose="0204050305040603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2379B1-D53F-0B92-0425-9B58E88BAA54}"/>
              </a:ext>
            </a:extLst>
          </p:cNvPr>
          <p:cNvSpPr txBox="1"/>
          <p:nvPr/>
        </p:nvSpPr>
        <p:spPr>
          <a:xfrm>
            <a:off x="604238" y="2683655"/>
            <a:ext cx="695589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latin typeface="Cambria" panose="02040503050406030204" pitchFamily="18" charset="0"/>
              </a:rPr>
              <a:t>- </a:t>
            </a:r>
            <a:r>
              <a:rPr lang="en-US" sz="4000" b="1" dirty="0" err="1">
                <a:latin typeface="Cambria" panose="02040503050406030204" pitchFamily="18" charset="0"/>
              </a:rPr>
              <a:t>Vẽ</a:t>
            </a:r>
            <a:r>
              <a:rPr lang="en-US" sz="4000" b="1" dirty="0"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</a:rPr>
              <a:t>hoặc</a:t>
            </a:r>
            <a:r>
              <a:rPr lang="en-US" sz="4000" b="1" dirty="0"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</a:rPr>
              <a:t>viết</a:t>
            </a:r>
            <a:r>
              <a:rPr lang="en-US" sz="4000" b="1" dirty="0"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</a:rPr>
              <a:t>ra</a:t>
            </a:r>
            <a:r>
              <a:rPr lang="en-US" sz="4000" b="1" dirty="0"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</a:rPr>
              <a:t>giấy</a:t>
            </a:r>
            <a:r>
              <a:rPr lang="en-US" sz="4000" b="1" dirty="0"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</a:rPr>
              <a:t>những</a:t>
            </a:r>
            <a:r>
              <a:rPr lang="en-US" sz="4000" b="1" dirty="0"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</a:rPr>
              <a:t>việc</a:t>
            </a:r>
            <a:r>
              <a:rPr lang="en-US" sz="4000" b="1" dirty="0"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</a:rPr>
              <a:t>em</a:t>
            </a:r>
            <a:r>
              <a:rPr lang="en-US" sz="4000" b="1" dirty="0"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</a:rPr>
              <a:t>thường</a:t>
            </a:r>
            <a:r>
              <a:rPr lang="en-US" sz="4000" b="1" dirty="0"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</a:rPr>
              <a:t>làm</a:t>
            </a:r>
            <a:r>
              <a:rPr lang="en-US" sz="4000" b="1" dirty="0"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</a:rPr>
              <a:t>trong</a:t>
            </a:r>
            <a:r>
              <a:rPr lang="en-US" sz="4000" b="1" dirty="0"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</a:rPr>
              <a:t>một</a:t>
            </a:r>
            <a:r>
              <a:rPr lang="en-US" sz="4000" b="1" dirty="0"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</a:rPr>
              <a:t>ngày</a:t>
            </a:r>
            <a:r>
              <a:rPr lang="en-US" sz="4000" b="1" dirty="0"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</a:rPr>
              <a:t>và</a:t>
            </a:r>
            <a:r>
              <a:rPr lang="en-US" sz="4000" b="1" dirty="0"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</a:rPr>
              <a:t>thời</a:t>
            </a:r>
            <a:r>
              <a:rPr lang="en-US" sz="4000" b="1" dirty="0"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</a:rPr>
              <a:t>gian</a:t>
            </a:r>
            <a:r>
              <a:rPr lang="en-US" sz="4000" b="1" dirty="0"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</a:rPr>
              <a:t>em</a:t>
            </a:r>
            <a:r>
              <a:rPr lang="en-US" sz="4000" b="1" dirty="0">
                <a:latin typeface="Cambria" panose="02040503050406030204" pitchFamily="18" charset="0"/>
              </a:rPr>
              <a:t> thực </a:t>
            </a:r>
            <a:r>
              <a:rPr lang="en-US" sz="4000" b="1" dirty="0" err="1">
                <a:latin typeface="Cambria" panose="02040503050406030204" pitchFamily="18" charset="0"/>
              </a:rPr>
              <a:t>hiện</a:t>
            </a:r>
            <a:r>
              <a:rPr lang="en-US" sz="4000" b="1" dirty="0"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</a:rPr>
              <a:t>những</a:t>
            </a:r>
            <a:r>
              <a:rPr lang="en-US" sz="4000" b="1" dirty="0"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</a:rPr>
              <a:t>việc</a:t>
            </a:r>
            <a:r>
              <a:rPr lang="en-US" sz="4000" b="1" dirty="0"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</a:rPr>
              <a:t>đó</a:t>
            </a:r>
            <a:r>
              <a:rPr lang="en-US" sz="4000" b="1" dirty="0">
                <a:latin typeface="Cambria" panose="02040503050406030204" pitchFamily="18" charset="0"/>
              </a:rPr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B60BF92-8D50-069D-BD13-334BA91499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323" y="393199"/>
            <a:ext cx="1140051" cy="145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1898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C2ADF43B-D19A-EFE8-2379-3CC84245936C}"/>
              </a:ext>
            </a:extLst>
          </p:cNvPr>
          <p:cNvGrpSpPr/>
          <p:nvPr/>
        </p:nvGrpSpPr>
        <p:grpSpPr>
          <a:xfrm>
            <a:off x="1448390" y="611235"/>
            <a:ext cx="9037026" cy="707886"/>
            <a:chOff x="762590" y="708108"/>
            <a:chExt cx="9037026" cy="707886"/>
          </a:xfrm>
        </p:grpSpPr>
        <p:sp>
          <p:nvSpPr>
            <p:cNvPr id="15" name="椭圆 14"/>
            <p:cNvSpPr/>
            <p:nvPr/>
          </p:nvSpPr>
          <p:spPr>
            <a:xfrm>
              <a:off x="762590" y="883131"/>
              <a:ext cx="357840" cy="357840"/>
            </a:xfrm>
            <a:prstGeom prst="ellipse">
              <a:avLst/>
            </a:prstGeom>
            <a:solidFill>
              <a:srgbClr val="F991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思源黑体 CN"/>
                <a:cs typeface="+mn-cs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0B855FC-2CC1-321B-6A75-BDD91EF0CE25}"/>
                </a:ext>
              </a:extLst>
            </p:cNvPr>
            <p:cNvSpPr txBox="1"/>
            <p:nvPr/>
          </p:nvSpPr>
          <p:spPr>
            <a:xfrm>
              <a:off x="1257300" y="708108"/>
              <a:ext cx="854231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 b="1" dirty="0" err="1">
                  <a:latin typeface="Cambria" panose="02040503050406030204" pitchFamily="18" charset="0"/>
                </a:rPr>
                <a:t>Phân</a:t>
              </a:r>
              <a:r>
                <a:rPr lang="en-US" sz="4000" b="1" dirty="0">
                  <a:latin typeface="Cambria" panose="02040503050406030204" pitchFamily="18" charset="0"/>
                </a:rPr>
                <a:t> </a:t>
              </a:r>
              <a:r>
                <a:rPr lang="en-US" sz="4000" b="1" dirty="0" err="1">
                  <a:latin typeface="Cambria" panose="02040503050406030204" pitchFamily="18" charset="0"/>
                </a:rPr>
                <a:t>loại</a:t>
              </a:r>
              <a:r>
                <a:rPr lang="en-US" sz="4000" b="1" dirty="0">
                  <a:latin typeface="Cambria" panose="02040503050406030204" pitchFamily="18" charset="0"/>
                </a:rPr>
                <a:t> </a:t>
              </a:r>
              <a:r>
                <a:rPr lang="en-US" sz="4000" b="1" dirty="0" err="1">
                  <a:latin typeface="Cambria" panose="02040503050406030204" pitchFamily="18" charset="0"/>
                </a:rPr>
                <a:t>các</a:t>
              </a:r>
              <a:r>
                <a:rPr lang="en-US" sz="4000" b="1" dirty="0">
                  <a:latin typeface="Cambria" panose="02040503050406030204" pitchFamily="18" charset="0"/>
                </a:rPr>
                <a:t> </a:t>
              </a:r>
              <a:r>
                <a:rPr lang="en-US" sz="4000" b="1" dirty="0" err="1">
                  <a:latin typeface="Cambria" panose="02040503050406030204" pitchFamily="18" charset="0"/>
                </a:rPr>
                <a:t>công</a:t>
              </a:r>
              <a:r>
                <a:rPr lang="en-US" sz="4000" b="1" dirty="0">
                  <a:latin typeface="Cambria" panose="02040503050406030204" pitchFamily="18" charset="0"/>
                </a:rPr>
                <a:t> </a:t>
              </a:r>
              <a:r>
                <a:rPr lang="en-US" sz="4000" b="1" dirty="0" err="1">
                  <a:latin typeface="Cambria" panose="02040503050406030204" pitchFamily="18" charset="0"/>
                </a:rPr>
                <a:t>việc</a:t>
              </a:r>
              <a:r>
                <a:rPr lang="en-US" sz="4000" b="1" dirty="0">
                  <a:latin typeface="Cambria" panose="02040503050406030204" pitchFamily="18" charset="0"/>
                </a:rPr>
                <a:t> </a:t>
              </a:r>
              <a:r>
                <a:rPr lang="en-US" sz="4000" b="1" dirty="0" err="1">
                  <a:latin typeface="Cambria" panose="02040503050406030204" pitchFamily="18" charset="0"/>
                </a:rPr>
                <a:t>theo</a:t>
              </a:r>
              <a:r>
                <a:rPr lang="en-US" sz="4000" b="1" dirty="0">
                  <a:latin typeface="Cambria" panose="02040503050406030204" pitchFamily="18" charset="0"/>
                </a:rPr>
                <a:t> </a:t>
              </a:r>
              <a:r>
                <a:rPr lang="en-US" sz="4000" b="1" dirty="0" err="1">
                  <a:latin typeface="Cambria" panose="02040503050406030204" pitchFamily="18" charset="0"/>
                </a:rPr>
                <a:t>nhóm</a:t>
              </a:r>
              <a:endParaRPr lang="en-US" sz="4000" b="1" dirty="0">
                <a:latin typeface="Cambria" panose="02040503050406030204" pitchFamily="18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D539BD80-4C2B-25F8-CB61-6160997AF2E9}"/>
              </a:ext>
            </a:extLst>
          </p:cNvPr>
          <p:cNvGrpSpPr/>
          <p:nvPr/>
        </p:nvGrpSpPr>
        <p:grpSpPr>
          <a:xfrm>
            <a:off x="1924481" y="1558507"/>
            <a:ext cx="2432958" cy="1077685"/>
            <a:chOff x="1273628" y="1877786"/>
            <a:chExt cx="2432958" cy="1077685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CABD395C-C3A5-2CB5-34B2-3E61D53D9970}"/>
                </a:ext>
              </a:extLst>
            </p:cNvPr>
            <p:cNvSpPr/>
            <p:nvPr/>
          </p:nvSpPr>
          <p:spPr>
            <a:xfrm>
              <a:off x="1273629" y="1877786"/>
              <a:ext cx="2432957" cy="1077685"/>
            </a:xfrm>
            <a:prstGeom prst="roundRect">
              <a:avLst/>
            </a:prstGeom>
            <a:solidFill>
              <a:srgbClr val="D0EBB3"/>
            </a:solidFill>
            <a:ln>
              <a:solidFill>
                <a:srgbClr val="92D050"/>
              </a:solidFill>
            </a:ln>
            <a:effectLst>
              <a:outerShdw blurRad="190500" dist="177800" dir="5220000" sx="101000" sy="101000" algn="t" rotWithShape="0">
                <a:srgbClr val="8DCE46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04B739AC-BEBC-4F41-9A1F-624855F16ABD}"/>
                </a:ext>
              </a:extLst>
            </p:cNvPr>
            <p:cNvSpPr/>
            <p:nvPr/>
          </p:nvSpPr>
          <p:spPr>
            <a:xfrm>
              <a:off x="1273628" y="2025549"/>
              <a:ext cx="2432957" cy="70788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 panose="020B0500000000000000" pitchFamily="34" charset="-122"/>
                  <a:sym typeface="思源黑体 CN" panose="020B0500000000000000" pitchFamily="34" charset="-122"/>
                </a:rPr>
                <a:t>Học</a:t>
              </a:r>
              <a:r>
                <a:rPr kumimoji="0" lang="en-US" altLang="zh-C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 panose="020B0500000000000000" pitchFamily="34" charset="-122"/>
                  <a:sym typeface="思源黑体 CN" panose="020B0500000000000000" pitchFamily="34" charset="-122"/>
                </a:rPr>
                <a:t> </a:t>
              </a:r>
              <a:r>
                <a:rPr kumimoji="0" lang="en-US" altLang="zh-CN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 panose="020B0500000000000000" pitchFamily="34" charset="-122"/>
                  <a:sym typeface="思源黑体 CN" panose="020B0500000000000000" pitchFamily="34" charset="-122"/>
                </a:rPr>
                <a:t>tập</a:t>
              </a:r>
              <a:endPara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思源黑体 CN" panose="020B0500000000000000" pitchFamily="34" charset="-122"/>
                <a:sym typeface="思源黑体 CN" panose="020B0500000000000000" pitchFamily="34" charset="-122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5B2A50E5-4018-168C-76A7-538FAC32032B}"/>
              </a:ext>
            </a:extLst>
          </p:cNvPr>
          <p:cNvGrpSpPr/>
          <p:nvPr/>
        </p:nvGrpSpPr>
        <p:grpSpPr>
          <a:xfrm>
            <a:off x="5334191" y="1590551"/>
            <a:ext cx="4894239" cy="1077685"/>
            <a:chOff x="1180181" y="1992086"/>
            <a:chExt cx="2432957" cy="994529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3DE6F251-93B3-85CE-91F7-0CF7028CBFD8}"/>
                </a:ext>
              </a:extLst>
            </p:cNvPr>
            <p:cNvSpPr/>
            <p:nvPr/>
          </p:nvSpPr>
          <p:spPr>
            <a:xfrm>
              <a:off x="1254576" y="1992086"/>
              <a:ext cx="2284167" cy="994529"/>
            </a:xfrm>
            <a:prstGeom prst="roundRect">
              <a:avLst/>
            </a:prstGeom>
            <a:solidFill>
              <a:srgbClr val="D0EBB3"/>
            </a:solidFill>
            <a:ln>
              <a:solidFill>
                <a:srgbClr val="92D050"/>
              </a:solidFill>
            </a:ln>
            <a:effectLst>
              <a:outerShdw blurRad="190500" dist="177800" dir="5220000" sx="101000" sy="101000" algn="t" rotWithShape="0">
                <a:srgbClr val="8DCE46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2" name="矩形 2">
              <a:extLst>
                <a:ext uri="{FF2B5EF4-FFF2-40B4-BE49-F238E27FC236}">
                  <a16:creationId xmlns:a16="http://schemas.microsoft.com/office/drawing/2014/main" id="{08537883-6C12-711C-24EC-3FB9DC1F59D6}"/>
                </a:ext>
              </a:extLst>
            </p:cNvPr>
            <p:cNvSpPr/>
            <p:nvPr/>
          </p:nvSpPr>
          <p:spPr>
            <a:xfrm>
              <a:off x="1180181" y="2123432"/>
              <a:ext cx="2432957" cy="70788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 panose="020B0500000000000000" pitchFamily="34" charset="-122"/>
                  <a:sym typeface="思源黑体 CN" panose="020B0500000000000000" pitchFamily="34" charset="-122"/>
                </a:rPr>
                <a:t>Làm</a:t>
              </a:r>
              <a:r>
                <a:rPr kumimoji="0" lang="en-US" altLang="zh-C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 panose="020B0500000000000000" pitchFamily="34" charset="-122"/>
                  <a:sym typeface="思源黑体 CN" panose="020B0500000000000000" pitchFamily="34" charset="-122"/>
                </a:rPr>
                <a:t> </a:t>
              </a:r>
              <a:r>
                <a:rPr kumimoji="0" lang="en-US" altLang="zh-CN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 panose="020B0500000000000000" pitchFamily="34" charset="-122"/>
                  <a:sym typeface="思源黑体 CN" panose="020B0500000000000000" pitchFamily="34" charset="-122"/>
                </a:rPr>
                <a:t>việc</a:t>
              </a:r>
              <a:r>
                <a:rPr kumimoji="0" lang="en-US" altLang="zh-C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 panose="020B0500000000000000" pitchFamily="34" charset="-122"/>
                  <a:sym typeface="思源黑体 CN" panose="020B0500000000000000" pitchFamily="34" charset="-122"/>
                </a:rPr>
                <a:t> </a:t>
              </a:r>
              <a:r>
                <a:rPr kumimoji="0" lang="en-US" altLang="zh-CN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 panose="020B0500000000000000" pitchFamily="34" charset="-122"/>
                  <a:sym typeface="思源黑体 CN" panose="020B0500000000000000" pitchFamily="34" charset="-122"/>
                </a:rPr>
                <a:t>nhà</a:t>
              </a:r>
              <a:endPara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思源黑体 CN" panose="020B0500000000000000" pitchFamily="34" charset="-122"/>
                <a:sym typeface="思源黑体 CN" panose="020B0500000000000000" pitchFamily="34" charset="-122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62F1359-023E-B702-4C21-7807B21E9754}"/>
              </a:ext>
            </a:extLst>
          </p:cNvPr>
          <p:cNvGrpSpPr/>
          <p:nvPr/>
        </p:nvGrpSpPr>
        <p:grpSpPr>
          <a:xfrm>
            <a:off x="2673804" y="3056236"/>
            <a:ext cx="5666785" cy="1285875"/>
            <a:chOff x="1199612" y="1917789"/>
            <a:chExt cx="2432957" cy="900875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C5702E29-8F9E-E85E-21B1-CC7B4752BBB6}"/>
                </a:ext>
              </a:extLst>
            </p:cNvPr>
            <p:cNvSpPr/>
            <p:nvPr/>
          </p:nvSpPr>
          <p:spPr>
            <a:xfrm>
              <a:off x="1274007" y="1917789"/>
              <a:ext cx="2284167" cy="900875"/>
            </a:xfrm>
            <a:prstGeom prst="roundRect">
              <a:avLst/>
            </a:prstGeom>
            <a:solidFill>
              <a:srgbClr val="D0EBB3"/>
            </a:solidFill>
            <a:ln>
              <a:solidFill>
                <a:srgbClr val="92D050"/>
              </a:solidFill>
            </a:ln>
            <a:effectLst>
              <a:outerShdw blurRad="190500" dist="177800" dir="5220000" sx="101000" sy="101000" algn="t" rotWithShape="0">
                <a:srgbClr val="8DCE46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8" name="矩形 2">
              <a:extLst>
                <a:ext uri="{FF2B5EF4-FFF2-40B4-BE49-F238E27FC236}">
                  <a16:creationId xmlns:a16="http://schemas.microsoft.com/office/drawing/2014/main" id="{F851412B-9289-1D25-0BE0-6EAAB856E619}"/>
                </a:ext>
              </a:extLst>
            </p:cNvPr>
            <p:cNvSpPr/>
            <p:nvPr/>
          </p:nvSpPr>
          <p:spPr>
            <a:xfrm>
              <a:off x="1199612" y="2017326"/>
              <a:ext cx="2432957" cy="70788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 panose="020B0500000000000000" pitchFamily="34" charset="-122"/>
                  <a:sym typeface="思源黑体 CN" panose="020B0500000000000000" pitchFamily="34" charset="-122"/>
                </a:rPr>
                <a:t>Sinh </a:t>
              </a:r>
              <a:r>
                <a:rPr kumimoji="0" lang="en-US" altLang="zh-CN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 panose="020B0500000000000000" pitchFamily="34" charset="-122"/>
                  <a:sym typeface="思源黑体 CN" panose="020B0500000000000000" pitchFamily="34" charset="-122"/>
                </a:rPr>
                <a:t>hoạt</a:t>
              </a:r>
              <a:r>
                <a:rPr kumimoji="0" lang="en-US" altLang="zh-C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 panose="020B0500000000000000" pitchFamily="34" charset="-122"/>
                  <a:sym typeface="思源黑体 CN" panose="020B0500000000000000" pitchFamily="34" charset="-122"/>
                </a:rPr>
                <a:t> </a:t>
              </a:r>
              <a:r>
                <a:rPr kumimoji="0" lang="en-US" altLang="zh-CN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 panose="020B0500000000000000" pitchFamily="34" charset="-122"/>
                  <a:sym typeface="思源黑体 CN" panose="020B0500000000000000" pitchFamily="34" charset="-122"/>
                </a:rPr>
                <a:t>cá</a:t>
              </a:r>
              <a:r>
                <a:rPr kumimoji="0" lang="en-US" altLang="zh-C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 panose="020B0500000000000000" pitchFamily="34" charset="-122"/>
                  <a:sym typeface="思源黑体 CN" panose="020B0500000000000000" pitchFamily="34" charset="-122"/>
                </a:rPr>
                <a:t> </a:t>
              </a:r>
              <a:r>
                <a:rPr kumimoji="0" lang="en-US" altLang="zh-CN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 panose="020B0500000000000000" pitchFamily="34" charset="-122"/>
                  <a:sym typeface="思源黑体 CN" panose="020B0500000000000000" pitchFamily="34" charset="-122"/>
                </a:rPr>
                <a:t>nhân</a:t>
              </a:r>
              <a:endPara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思源黑体 CN" panose="020B0500000000000000" pitchFamily="34" charset="-122"/>
                <a:sym typeface="思源黑体 CN" panose="020B0500000000000000" pitchFamily="34" charset="-122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7F5862C-3A4E-E8DF-8D59-E4FF60FF3E35}"/>
              </a:ext>
            </a:extLst>
          </p:cNvPr>
          <p:cNvGrpSpPr/>
          <p:nvPr/>
        </p:nvGrpSpPr>
        <p:grpSpPr>
          <a:xfrm>
            <a:off x="1076806" y="4760650"/>
            <a:ext cx="10038387" cy="1393534"/>
            <a:chOff x="1199612" y="1917789"/>
            <a:chExt cx="2432957" cy="900875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99789E78-A29E-8694-EE15-2D1442E2481A}"/>
                </a:ext>
              </a:extLst>
            </p:cNvPr>
            <p:cNvSpPr/>
            <p:nvPr/>
          </p:nvSpPr>
          <p:spPr>
            <a:xfrm>
              <a:off x="1274007" y="1917789"/>
              <a:ext cx="2284167" cy="900875"/>
            </a:xfrm>
            <a:prstGeom prst="roundRect">
              <a:avLst/>
            </a:prstGeom>
            <a:solidFill>
              <a:srgbClr val="D0EBB3"/>
            </a:solidFill>
            <a:ln>
              <a:solidFill>
                <a:srgbClr val="92D050"/>
              </a:solidFill>
            </a:ln>
            <a:effectLst>
              <a:outerShdw blurRad="190500" dist="177800" dir="5220000" sx="101000" sy="101000" algn="t" rotWithShape="0">
                <a:srgbClr val="8DCE46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4" name="矩形 2">
              <a:extLst>
                <a:ext uri="{FF2B5EF4-FFF2-40B4-BE49-F238E27FC236}">
                  <a16:creationId xmlns:a16="http://schemas.microsoft.com/office/drawing/2014/main" id="{2725BC75-98F7-E8EF-8412-B0477D474C79}"/>
                </a:ext>
              </a:extLst>
            </p:cNvPr>
            <p:cNvSpPr/>
            <p:nvPr/>
          </p:nvSpPr>
          <p:spPr>
            <a:xfrm>
              <a:off x="1199612" y="2017326"/>
              <a:ext cx="2432957" cy="70788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 panose="020B0500000000000000" pitchFamily="34" charset="-122"/>
                  <a:sym typeface="思源黑体 CN" panose="020B0500000000000000" pitchFamily="34" charset="-122"/>
                </a:rPr>
                <a:t>Giải</a:t>
              </a:r>
              <a:r>
                <a:rPr kumimoji="0" lang="en-US" altLang="zh-C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 panose="020B0500000000000000" pitchFamily="34" charset="-122"/>
                  <a:sym typeface="思源黑体 CN" panose="020B0500000000000000" pitchFamily="34" charset="-122"/>
                </a:rPr>
                <a:t> </a:t>
              </a:r>
              <a:r>
                <a:rPr kumimoji="0" lang="en-US" altLang="zh-CN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 panose="020B0500000000000000" pitchFamily="34" charset="-122"/>
                  <a:sym typeface="思源黑体 CN" panose="020B0500000000000000" pitchFamily="34" charset="-122"/>
                </a:rPr>
                <a:t>trí</a:t>
              </a:r>
              <a:r>
                <a:rPr kumimoji="0" lang="en-US" altLang="zh-C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 panose="020B0500000000000000" pitchFamily="34" charset="-122"/>
                  <a:sym typeface="思源黑体 CN" panose="020B0500000000000000" pitchFamily="34" charset="-122"/>
                </a:rPr>
                <a:t> </a:t>
              </a:r>
              <a:r>
                <a:rPr kumimoji="0" lang="en-US" altLang="zh-CN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 panose="020B0500000000000000" pitchFamily="34" charset="-122"/>
                  <a:sym typeface="思源黑体 CN" panose="020B0500000000000000" pitchFamily="34" charset="-122"/>
                </a:rPr>
                <a:t>và</a:t>
              </a:r>
              <a:r>
                <a:rPr kumimoji="0" lang="en-US" altLang="zh-C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 panose="020B0500000000000000" pitchFamily="34" charset="-122"/>
                  <a:sym typeface="思源黑体 CN" panose="020B0500000000000000" pitchFamily="34" charset="-122"/>
                </a:rPr>
                <a:t> </a:t>
              </a:r>
              <a:r>
                <a:rPr kumimoji="0" lang="en-US" altLang="zh-CN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 panose="020B0500000000000000" pitchFamily="34" charset="-122"/>
                  <a:sym typeface="思源黑体 CN" panose="020B0500000000000000" pitchFamily="34" charset="-122"/>
                </a:rPr>
                <a:t>hoạt</a:t>
              </a:r>
              <a:r>
                <a:rPr kumimoji="0" lang="en-US" altLang="zh-C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 panose="020B0500000000000000" pitchFamily="34" charset="-122"/>
                  <a:sym typeface="思源黑体 CN" panose="020B0500000000000000" pitchFamily="34" charset="-122"/>
                </a:rPr>
                <a:t> </a:t>
              </a:r>
              <a:r>
                <a:rPr kumimoji="0" lang="en-US" altLang="zh-CN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 panose="020B0500000000000000" pitchFamily="34" charset="-122"/>
                  <a:sym typeface="思源黑体 CN" panose="020B0500000000000000" pitchFamily="34" charset="-122"/>
                </a:rPr>
                <a:t>động</a:t>
              </a:r>
              <a:r>
                <a:rPr kumimoji="0" lang="en-US" altLang="zh-C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 panose="020B0500000000000000" pitchFamily="34" charset="-122"/>
                  <a:sym typeface="思源黑体 CN" panose="020B0500000000000000" pitchFamily="34" charset="-122"/>
                </a:rPr>
                <a:t> </a:t>
              </a:r>
              <a:r>
                <a:rPr kumimoji="0" lang="en-US" altLang="zh-CN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 panose="020B0500000000000000" pitchFamily="34" charset="-122"/>
                  <a:sym typeface="思源黑体 CN" panose="020B0500000000000000" pitchFamily="34" charset="-122"/>
                </a:rPr>
                <a:t>theo</a:t>
              </a:r>
              <a:r>
                <a:rPr kumimoji="0" lang="en-US" altLang="zh-C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 panose="020B0500000000000000" pitchFamily="34" charset="-122"/>
                  <a:sym typeface="思源黑体 CN" panose="020B0500000000000000" pitchFamily="34" charset="-122"/>
                </a:rPr>
                <a:t> </a:t>
              </a:r>
              <a:r>
                <a:rPr kumimoji="0" lang="en-US" altLang="zh-CN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 panose="020B0500000000000000" pitchFamily="34" charset="-122"/>
                  <a:sym typeface="思源黑体 CN" panose="020B0500000000000000" pitchFamily="34" charset="-122"/>
                </a:rPr>
                <a:t>sở</a:t>
              </a:r>
              <a:r>
                <a:rPr kumimoji="0" lang="en-US" altLang="zh-C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 panose="020B0500000000000000" pitchFamily="34" charset="-122"/>
                  <a:sym typeface="思源黑体 CN" panose="020B0500000000000000" pitchFamily="34" charset="-122"/>
                </a:rPr>
                <a:t> </a:t>
              </a:r>
              <a:r>
                <a:rPr kumimoji="0" lang="en-US" altLang="zh-CN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 panose="020B0500000000000000" pitchFamily="34" charset="-122"/>
                  <a:sym typeface="思源黑体 CN" panose="020B0500000000000000" pitchFamily="34" charset="-122"/>
                </a:rPr>
                <a:t>thích</a:t>
              </a:r>
              <a:endPara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思源黑体 CN" panose="020B0500000000000000" pitchFamily="34" charset="-122"/>
                <a:sym typeface="思源黑体 CN" panose="020B0500000000000000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17343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697556B7-40A2-2ADF-BC8F-A47D28B7ABC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7" t="16807" r="15995" b="17536"/>
          <a:stretch/>
        </p:blipFill>
        <p:spPr>
          <a:xfrm rot="5400000">
            <a:off x="2968091" y="1874084"/>
            <a:ext cx="4539347" cy="4024237"/>
          </a:xfrm>
          <a:prstGeom prst="rect">
            <a:avLst/>
          </a:prstGeom>
        </p:spPr>
      </p:pic>
      <p:pic>
        <p:nvPicPr>
          <p:cNvPr id="3" name="图片 3">
            <a:extLst>
              <a:ext uri="{FF2B5EF4-FFF2-40B4-BE49-F238E27FC236}">
                <a16:creationId xmlns:a16="http://schemas.microsoft.com/office/drawing/2014/main" id="{D2194048-A325-1AD6-F5F3-BE52D037666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7" t="16807" r="15995" b="17536"/>
          <a:stretch/>
        </p:blipFill>
        <p:spPr>
          <a:xfrm rot="5400000">
            <a:off x="6683826" y="1974600"/>
            <a:ext cx="4539347" cy="4024237"/>
          </a:xfrm>
          <a:prstGeom prst="rect">
            <a:avLst/>
          </a:prstGeom>
        </p:spPr>
      </p:pic>
      <p:sp>
        <p:nvSpPr>
          <p:cNvPr id="5" name="矩形 2">
            <a:extLst>
              <a:ext uri="{FF2B5EF4-FFF2-40B4-BE49-F238E27FC236}">
                <a16:creationId xmlns:a16="http://schemas.microsoft.com/office/drawing/2014/main" id="{64A2AE56-C798-0148-EC00-C6792D638CD7}"/>
              </a:ext>
            </a:extLst>
          </p:cNvPr>
          <p:cNvSpPr/>
          <p:nvPr/>
        </p:nvSpPr>
        <p:spPr>
          <a:xfrm>
            <a:off x="4021285" y="1162069"/>
            <a:ext cx="2432957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ED6C6C"/>
                </a:solidFill>
                <a:effectLst/>
                <a:uLnTx/>
                <a:uFillTx/>
                <a:latin typeface="Cambria" panose="02040503050406030204" pitchFamily="18" charset="0"/>
                <a:ea typeface="思源黑体 CN" panose="020B0500000000000000" pitchFamily="34" charset="-122"/>
                <a:sym typeface="思源黑体 CN" panose="020B0500000000000000" pitchFamily="34" charset="-122"/>
              </a:rPr>
              <a:t>Học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ED6C6C"/>
                </a:solidFill>
                <a:effectLst/>
                <a:uLnTx/>
                <a:uFillTx/>
                <a:latin typeface="Cambria" panose="02040503050406030204" pitchFamily="18" charset="0"/>
                <a:ea typeface="思源黑体 CN" panose="020B0500000000000000" pitchFamily="34" charset="-122"/>
                <a:sym typeface="思源黑体 CN" panose="020B0500000000000000" pitchFamily="34" charset="-122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ED6C6C"/>
                </a:solidFill>
                <a:effectLst/>
                <a:uLnTx/>
                <a:uFillTx/>
                <a:latin typeface="Cambria" panose="02040503050406030204" pitchFamily="18" charset="0"/>
                <a:ea typeface="思源黑体 CN" panose="020B0500000000000000" pitchFamily="34" charset="-122"/>
                <a:sym typeface="思源黑体 CN" panose="020B0500000000000000" pitchFamily="34" charset="-122"/>
              </a:rPr>
              <a:t>tập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ED6C6C"/>
              </a:solidFill>
              <a:effectLst/>
              <a:uLnTx/>
              <a:uFillTx/>
              <a:latin typeface="Cambria" panose="02040503050406030204" pitchFamily="18" charset="0"/>
              <a:ea typeface="思源黑体 CN" panose="020B0500000000000000" pitchFamily="34" charset="-122"/>
              <a:sym typeface="思源黑体 CN" panose="020B0500000000000000" pitchFamily="34" charset="-122"/>
            </a:endParaRPr>
          </a:p>
        </p:txBody>
      </p:sp>
      <p:sp>
        <p:nvSpPr>
          <p:cNvPr id="6" name="矩形 2">
            <a:extLst>
              <a:ext uri="{FF2B5EF4-FFF2-40B4-BE49-F238E27FC236}">
                <a16:creationId xmlns:a16="http://schemas.microsoft.com/office/drawing/2014/main" id="{420E7F83-E748-BCC1-11D9-B65A4A0C7E76}"/>
              </a:ext>
            </a:extLst>
          </p:cNvPr>
          <p:cNvSpPr/>
          <p:nvPr/>
        </p:nvSpPr>
        <p:spPr>
          <a:xfrm>
            <a:off x="7582770" y="1201284"/>
            <a:ext cx="2802201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ED6C6C"/>
                </a:solidFill>
                <a:effectLst/>
                <a:uLnTx/>
                <a:uFillTx/>
                <a:latin typeface="Cambria" panose="02040503050406030204" pitchFamily="18" charset="0"/>
                <a:ea typeface="思源黑体 CN" panose="020B0500000000000000" pitchFamily="34" charset="-122"/>
                <a:sym typeface="思源黑体 CN" panose="020B0500000000000000" pitchFamily="34" charset="-122"/>
              </a:rPr>
              <a:t>Việc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ED6C6C"/>
                </a:solidFill>
                <a:effectLst/>
                <a:uLnTx/>
                <a:uFillTx/>
                <a:latin typeface="Cambria" panose="02040503050406030204" pitchFamily="18" charset="0"/>
                <a:ea typeface="思源黑体 CN" panose="020B0500000000000000" pitchFamily="34" charset="-122"/>
                <a:sym typeface="思源黑体 CN" panose="020B0500000000000000" pitchFamily="34" charset="-122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ED6C6C"/>
                </a:solidFill>
                <a:effectLst/>
                <a:uLnTx/>
                <a:uFillTx/>
                <a:latin typeface="Cambria" panose="02040503050406030204" pitchFamily="18" charset="0"/>
                <a:ea typeface="思源黑体 CN" panose="020B0500000000000000" pitchFamily="34" charset="-122"/>
                <a:sym typeface="思源黑体 CN" panose="020B0500000000000000" pitchFamily="34" charset="-122"/>
              </a:rPr>
              <a:t>nhà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ED6C6C"/>
              </a:solidFill>
              <a:effectLst/>
              <a:uLnTx/>
              <a:uFillTx/>
              <a:latin typeface="Cambria" panose="02040503050406030204" pitchFamily="18" charset="0"/>
              <a:ea typeface="思源黑体 CN" panose="020B0500000000000000" pitchFamily="34" charset="-122"/>
              <a:sym typeface="思源黑体 CN" panose="020B0500000000000000" pitchFamily="34" charset="-122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DCBF244-631F-0CE9-39F6-32B335611811}"/>
              </a:ext>
            </a:extLst>
          </p:cNvPr>
          <p:cNvSpPr txBox="1"/>
          <p:nvPr/>
        </p:nvSpPr>
        <p:spPr>
          <a:xfrm>
            <a:off x="3880306" y="2379159"/>
            <a:ext cx="283639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</a:rPr>
              <a:t>- </a:t>
            </a:r>
            <a:r>
              <a:rPr lang="en-US" sz="3600" b="1" dirty="0" err="1">
                <a:latin typeface="Cambria" panose="02040503050406030204" pitchFamily="18" charset="0"/>
              </a:rPr>
              <a:t>Đi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học</a:t>
            </a:r>
            <a:r>
              <a:rPr lang="en-US" sz="3600" b="1" dirty="0">
                <a:latin typeface="Cambria" panose="02040503050406030204" pitchFamily="18" charset="0"/>
              </a:rPr>
              <a:t>.</a:t>
            </a:r>
          </a:p>
          <a:p>
            <a:r>
              <a:rPr lang="en-US" sz="3600" b="1" dirty="0">
                <a:latin typeface="Cambria" panose="02040503050406030204" pitchFamily="18" charset="0"/>
              </a:rPr>
              <a:t>- </a:t>
            </a:r>
            <a:r>
              <a:rPr lang="en-US" sz="3600" b="1" dirty="0" err="1">
                <a:latin typeface="Cambria" panose="02040503050406030204" pitchFamily="18" charset="0"/>
              </a:rPr>
              <a:t>Làm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bài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tập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về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nhà</a:t>
            </a:r>
            <a:r>
              <a:rPr lang="en-US" sz="3600" b="1" dirty="0">
                <a:latin typeface="Cambria" panose="02040503050406030204" pitchFamily="18" charset="0"/>
              </a:rPr>
              <a:t>.</a:t>
            </a:r>
          </a:p>
          <a:p>
            <a:r>
              <a:rPr lang="en-US" sz="3600" b="1" dirty="0">
                <a:latin typeface="Cambria" panose="02040503050406030204" pitchFamily="18" charset="0"/>
              </a:rPr>
              <a:t>- </a:t>
            </a:r>
            <a:r>
              <a:rPr lang="en-US" sz="3600" b="1" dirty="0" err="1">
                <a:latin typeface="Cambria" panose="02040503050406030204" pitchFamily="18" charset="0"/>
              </a:rPr>
              <a:t>Chuẩn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bị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bài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mới</a:t>
            </a:r>
            <a:endParaRPr lang="en-US" sz="3600" b="1" dirty="0">
              <a:latin typeface="Cambria" panose="020405030504060302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339273C-6E8A-EB91-D773-6A4FBE69275E}"/>
              </a:ext>
            </a:extLst>
          </p:cNvPr>
          <p:cNvSpPr txBox="1"/>
          <p:nvPr/>
        </p:nvSpPr>
        <p:spPr>
          <a:xfrm>
            <a:off x="7620870" y="2555557"/>
            <a:ext cx="28363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</a:rPr>
              <a:t>- </a:t>
            </a:r>
            <a:r>
              <a:rPr lang="en-US" sz="3600" b="1" dirty="0" err="1">
                <a:latin typeface="Cambria" panose="02040503050406030204" pitchFamily="18" charset="0"/>
              </a:rPr>
              <a:t>Quét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nhà</a:t>
            </a:r>
            <a:r>
              <a:rPr lang="en-US" sz="3600" b="1" dirty="0">
                <a:latin typeface="Cambria" panose="02040503050406030204" pitchFamily="18" charset="0"/>
              </a:rPr>
              <a:t>.</a:t>
            </a:r>
          </a:p>
          <a:p>
            <a:r>
              <a:rPr lang="en-US" sz="3600" b="1" dirty="0">
                <a:latin typeface="Cambria" panose="02040503050406030204" pitchFamily="18" charset="0"/>
              </a:rPr>
              <a:t>- </a:t>
            </a:r>
            <a:r>
              <a:rPr lang="en-US" sz="3600" b="1" dirty="0" err="1">
                <a:latin typeface="Cambria" panose="02040503050406030204" pitchFamily="18" charset="0"/>
              </a:rPr>
              <a:t>Rửa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bát</a:t>
            </a:r>
            <a:r>
              <a:rPr lang="en-US" sz="3600" b="1" dirty="0">
                <a:latin typeface="Cambria" panose="02040503050406030204" pitchFamily="18" charset="0"/>
              </a:rPr>
              <a:t>.</a:t>
            </a:r>
          </a:p>
          <a:p>
            <a:r>
              <a:rPr lang="en-US" sz="3600" b="1" dirty="0">
                <a:latin typeface="Cambria" panose="02040503050406030204" pitchFamily="18" charset="0"/>
              </a:rPr>
              <a:t>- </a:t>
            </a:r>
            <a:r>
              <a:rPr lang="en-US" sz="3600" b="1" dirty="0" err="1">
                <a:latin typeface="Cambria" panose="02040503050406030204" pitchFamily="18" charset="0"/>
              </a:rPr>
              <a:t>Tưới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cây</a:t>
            </a:r>
            <a:endParaRPr lang="en-US" sz="3600" b="1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10773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697556B7-40A2-2ADF-BC8F-A47D28B7ABC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7" t="16807" r="15995" b="17536"/>
          <a:stretch/>
        </p:blipFill>
        <p:spPr>
          <a:xfrm rot="5400000">
            <a:off x="3519126" y="1874074"/>
            <a:ext cx="4539347" cy="4024237"/>
          </a:xfrm>
          <a:prstGeom prst="rect">
            <a:avLst/>
          </a:prstGeom>
        </p:spPr>
      </p:pic>
      <p:pic>
        <p:nvPicPr>
          <p:cNvPr id="3" name="图片 3">
            <a:extLst>
              <a:ext uri="{FF2B5EF4-FFF2-40B4-BE49-F238E27FC236}">
                <a16:creationId xmlns:a16="http://schemas.microsoft.com/office/drawing/2014/main" id="{D2194048-A325-1AD6-F5F3-BE52D037666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7" t="16807" r="15995" b="17536"/>
          <a:stretch/>
        </p:blipFill>
        <p:spPr>
          <a:xfrm rot="5400000">
            <a:off x="7124698" y="1960201"/>
            <a:ext cx="4539347" cy="4024237"/>
          </a:xfrm>
          <a:prstGeom prst="rect">
            <a:avLst/>
          </a:prstGeom>
        </p:spPr>
      </p:pic>
      <p:sp>
        <p:nvSpPr>
          <p:cNvPr id="5" name="矩形 2">
            <a:extLst>
              <a:ext uri="{FF2B5EF4-FFF2-40B4-BE49-F238E27FC236}">
                <a16:creationId xmlns:a16="http://schemas.microsoft.com/office/drawing/2014/main" id="{64A2AE56-C798-0148-EC00-C6792D638CD7}"/>
              </a:ext>
            </a:extLst>
          </p:cNvPr>
          <p:cNvSpPr/>
          <p:nvPr/>
        </p:nvSpPr>
        <p:spPr>
          <a:xfrm>
            <a:off x="4485321" y="994760"/>
            <a:ext cx="2432957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ED6C6C"/>
                </a:solidFill>
                <a:effectLst/>
                <a:uLnTx/>
                <a:uFillTx/>
                <a:latin typeface="Cambria" panose="02040503050406030204" pitchFamily="18" charset="0"/>
                <a:ea typeface="思源黑体 CN" panose="020B0500000000000000" pitchFamily="34" charset="-122"/>
                <a:sym typeface="思源黑体 CN" panose="020B0500000000000000" pitchFamily="34" charset="-122"/>
              </a:rPr>
              <a:t>Sinh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ED6C6C"/>
                </a:solidFill>
                <a:effectLst/>
                <a:uLnTx/>
                <a:uFillTx/>
                <a:latin typeface="Cambria" panose="02040503050406030204" pitchFamily="18" charset="0"/>
                <a:ea typeface="思源黑体 CN" panose="020B0500000000000000" pitchFamily="34" charset="-122"/>
                <a:sym typeface="思源黑体 CN" panose="020B0500000000000000" pitchFamily="34" charset="-122"/>
              </a:rPr>
              <a:t>hoạt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ED6C6C"/>
                </a:solidFill>
                <a:effectLst/>
                <a:uLnTx/>
                <a:uFillTx/>
                <a:latin typeface="Cambria" panose="02040503050406030204" pitchFamily="18" charset="0"/>
                <a:ea typeface="思源黑体 CN" panose="020B0500000000000000" pitchFamily="34" charset="-122"/>
                <a:sym typeface="思源黑体 CN" panose="020B0500000000000000" pitchFamily="34" charset="-122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ED6C6C"/>
                </a:solidFill>
                <a:effectLst/>
                <a:uLnTx/>
                <a:uFillTx/>
                <a:latin typeface="Cambria" panose="02040503050406030204" pitchFamily="18" charset="0"/>
                <a:ea typeface="思源黑体 CN" panose="020B0500000000000000" pitchFamily="34" charset="-122"/>
                <a:sym typeface="思源黑体 CN" panose="020B0500000000000000" pitchFamily="34" charset="-122"/>
              </a:rPr>
              <a:t>cá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ED6C6C"/>
                </a:solidFill>
                <a:effectLst/>
                <a:uLnTx/>
                <a:uFillTx/>
                <a:latin typeface="Cambria" panose="02040503050406030204" pitchFamily="18" charset="0"/>
                <a:ea typeface="思源黑体 CN" panose="020B0500000000000000" pitchFamily="34" charset="-122"/>
                <a:sym typeface="思源黑体 CN" panose="020B0500000000000000" pitchFamily="34" charset="-122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ED6C6C"/>
                </a:solidFill>
                <a:effectLst/>
                <a:uLnTx/>
                <a:uFillTx/>
                <a:latin typeface="Cambria" panose="02040503050406030204" pitchFamily="18" charset="0"/>
                <a:ea typeface="思源黑体 CN" panose="020B0500000000000000" pitchFamily="34" charset="-122"/>
                <a:sym typeface="思源黑体 CN" panose="020B0500000000000000" pitchFamily="34" charset="-122"/>
              </a:rPr>
              <a:t>nhân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ED6C6C"/>
              </a:solidFill>
              <a:effectLst/>
              <a:uLnTx/>
              <a:uFillTx/>
              <a:latin typeface="Cambria" panose="02040503050406030204" pitchFamily="18" charset="0"/>
              <a:ea typeface="思源黑体 CN" panose="020B0500000000000000" pitchFamily="34" charset="-122"/>
              <a:sym typeface="思源黑体 CN" panose="020B0500000000000000" pitchFamily="34" charset="-122"/>
            </a:endParaRPr>
          </a:p>
        </p:txBody>
      </p:sp>
      <p:sp>
        <p:nvSpPr>
          <p:cNvPr id="6" name="矩形 2">
            <a:extLst>
              <a:ext uri="{FF2B5EF4-FFF2-40B4-BE49-F238E27FC236}">
                <a16:creationId xmlns:a16="http://schemas.microsoft.com/office/drawing/2014/main" id="{420E7F83-E748-BCC1-11D9-B65A4A0C7E76}"/>
              </a:ext>
            </a:extLst>
          </p:cNvPr>
          <p:cNvSpPr/>
          <p:nvPr/>
        </p:nvSpPr>
        <p:spPr>
          <a:xfrm>
            <a:off x="7874180" y="994760"/>
            <a:ext cx="3210416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000" b="1" dirty="0" err="1">
                <a:solidFill>
                  <a:srgbClr val="ED6C6C"/>
                </a:solidFill>
                <a:latin typeface="Cambria" panose="02040503050406030204" pitchFamily="18" charset="0"/>
                <a:ea typeface="思源黑体 CN" panose="020B0500000000000000" pitchFamily="34" charset="-122"/>
                <a:sym typeface="思源黑体 CN" panose="020B0500000000000000" pitchFamily="34" charset="-122"/>
              </a:rPr>
              <a:t>Giải</a:t>
            </a:r>
            <a:r>
              <a:rPr lang="en-US" altLang="zh-CN" sz="4000" b="1" dirty="0">
                <a:solidFill>
                  <a:srgbClr val="ED6C6C"/>
                </a:solidFill>
                <a:latin typeface="Cambria" panose="02040503050406030204" pitchFamily="18" charset="0"/>
                <a:ea typeface="思源黑体 CN" panose="020B0500000000000000" pitchFamily="34" charset="-122"/>
                <a:sym typeface="思源黑体 CN" panose="020B0500000000000000" pitchFamily="34" charset="-122"/>
              </a:rPr>
              <a:t> </a:t>
            </a:r>
            <a:r>
              <a:rPr lang="en-US" altLang="zh-CN" sz="4000" b="1" dirty="0" err="1">
                <a:solidFill>
                  <a:srgbClr val="ED6C6C"/>
                </a:solidFill>
                <a:latin typeface="Cambria" panose="02040503050406030204" pitchFamily="18" charset="0"/>
                <a:ea typeface="思源黑体 CN" panose="020B0500000000000000" pitchFamily="34" charset="-122"/>
                <a:sym typeface="思源黑体 CN" panose="020B0500000000000000" pitchFamily="34" charset="-122"/>
              </a:rPr>
              <a:t>trí</a:t>
            </a:r>
            <a:r>
              <a:rPr lang="en-US" altLang="zh-CN" sz="4000" b="1" dirty="0">
                <a:solidFill>
                  <a:srgbClr val="ED6C6C"/>
                </a:solidFill>
                <a:latin typeface="Cambria" panose="02040503050406030204" pitchFamily="18" charset="0"/>
                <a:ea typeface="思源黑体 CN" panose="020B0500000000000000" pitchFamily="34" charset="-122"/>
                <a:sym typeface="思源黑体 CN" panose="020B0500000000000000" pitchFamily="34" charset="-122"/>
              </a:rPr>
              <a:t> </a:t>
            </a:r>
            <a:r>
              <a:rPr lang="en-US" altLang="zh-CN" sz="4000" b="1" dirty="0" err="1">
                <a:solidFill>
                  <a:srgbClr val="ED6C6C"/>
                </a:solidFill>
                <a:latin typeface="Cambria" panose="02040503050406030204" pitchFamily="18" charset="0"/>
                <a:ea typeface="思源黑体 CN" panose="020B0500000000000000" pitchFamily="34" charset="-122"/>
                <a:sym typeface="思源黑体 CN" panose="020B0500000000000000" pitchFamily="34" charset="-122"/>
              </a:rPr>
              <a:t>và</a:t>
            </a:r>
            <a:r>
              <a:rPr lang="en-US" altLang="zh-CN" sz="4000" b="1" dirty="0">
                <a:solidFill>
                  <a:srgbClr val="ED6C6C"/>
                </a:solidFill>
                <a:latin typeface="Cambria" panose="02040503050406030204" pitchFamily="18" charset="0"/>
                <a:ea typeface="思源黑体 CN" panose="020B0500000000000000" pitchFamily="34" charset="-122"/>
                <a:sym typeface="思源黑体 CN" panose="020B0500000000000000" pitchFamily="34" charset="-122"/>
              </a:rPr>
              <a:t> </a:t>
            </a:r>
            <a:r>
              <a:rPr lang="en-US" altLang="zh-CN" sz="4000" b="1" dirty="0" err="1">
                <a:solidFill>
                  <a:srgbClr val="ED6C6C"/>
                </a:solidFill>
                <a:latin typeface="Cambria" panose="02040503050406030204" pitchFamily="18" charset="0"/>
                <a:ea typeface="思源黑体 CN" panose="020B0500000000000000" pitchFamily="34" charset="-122"/>
                <a:sym typeface="思源黑体 CN" panose="020B0500000000000000" pitchFamily="34" charset="-122"/>
              </a:rPr>
              <a:t>sở</a:t>
            </a:r>
            <a:r>
              <a:rPr lang="en-US" altLang="zh-CN" sz="4000" b="1" dirty="0">
                <a:solidFill>
                  <a:srgbClr val="ED6C6C"/>
                </a:solidFill>
                <a:latin typeface="Cambria" panose="02040503050406030204" pitchFamily="18" charset="0"/>
                <a:ea typeface="思源黑体 CN" panose="020B0500000000000000" pitchFamily="34" charset="-122"/>
                <a:sym typeface="思源黑体 CN" panose="020B0500000000000000" pitchFamily="34" charset="-122"/>
              </a:rPr>
              <a:t> </a:t>
            </a:r>
            <a:r>
              <a:rPr lang="en-US" altLang="zh-CN" sz="4000" b="1" dirty="0" err="1">
                <a:solidFill>
                  <a:srgbClr val="ED6C6C"/>
                </a:solidFill>
                <a:latin typeface="Cambria" panose="02040503050406030204" pitchFamily="18" charset="0"/>
                <a:ea typeface="思源黑体 CN" panose="020B0500000000000000" pitchFamily="34" charset="-122"/>
                <a:sym typeface="思源黑体 CN" panose="020B0500000000000000" pitchFamily="34" charset="-122"/>
              </a:rPr>
              <a:t>thích</a:t>
            </a:r>
            <a:r>
              <a:rPr lang="en-US" altLang="zh-CN" sz="4000" b="1" dirty="0">
                <a:solidFill>
                  <a:srgbClr val="ED6C6C"/>
                </a:solidFill>
                <a:latin typeface="Cambria" panose="02040503050406030204" pitchFamily="18" charset="0"/>
                <a:ea typeface="思源黑体 CN" panose="020B0500000000000000" pitchFamily="34" charset="-122"/>
                <a:sym typeface="思源黑体 CN" panose="020B0500000000000000" pitchFamily="34" charset="-122"/>
              </a:rPr>
              <a:t> </a:t>
            </a:r>
            <a:r>
              <a:rPr lang="en-US" altLang="zh-CN" sz="4000" b="1" dirty="0" err="1">
                <a:solidFill>
                  <a:srgbClr val="ED6C6C"/>
                </a:solidFill>
                <a:latin typeface="Cambria" panose="02040503050406030204" pitchFamily="18" charset="0"/>
                <a:ea typeface="思源黑体 CN" panose="020B0500000000000000" pitchFamily="34" charset="-122"/>
                <a:sym typeface="思源黑体 CN" panose="020B0500000000000000" pitchFamily="34" charset="-122"/>
              </a:rPr>
              <a:t>riêng</a:t>
            </a:r>
            <a:r>
              <a:rPr lang="en-US" altLang="zh-CN" sz="4000" b="1" dirty="0">
                <a:solidFill>
                  <a:srgbClr val="ED6C6C"/>
                </a:solidFill>
                <a:latin typeface="Cambria" panose="02040503050406030204" pitchFamily="18" charset="0"/>
                <a:ea typeface="思源黑体 CN" panose="020B0500000000000000" pitchFamily="34" charset="-122"/>
                <a:sym typeface="思源黑体 CN" panose="020B0500000000000000" pitchFamily="34" charset="-122"/>
              </a:rPr>
              <a:t> 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ED6C6C"/>
              </a:solidFill>
              <a:effectLst/>
              <a:uLnTx/>
              <a:uFillTx/>
              <a:latin typeface="Cambria" panose="02040503050406030204" pitchFamily="18" charset="0"/>
              <a:ea typeface="思源黑体 CN" panose="020B0500000000000000" pitchFamily="34" charset="-122"/>
              <a:sym typeface="思源黑体 CN" panose="020B0500000000000000" pitchFamily="34" charset="-122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5F65EB2-1966-0B2A-44D6-F42A81D85D60}"/>
              </a:ext>
            </a:extLst>
          </p:cNvPr>
          <p:cNvSpPr txBox="1"/>
          <p:nvPr/>
        </p:nvSpPr>
        <p:spPr>
          <a:xfrm>
            <a:off x="4485321" y="2358134"/>
            <a:ext cx="28363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</a:rPr>
              <a:t>- </a:t>
            </a:r>
            <a:r>
              <a:rPr lang="en-US" sz="3600" b="1" dirty="0" err="1">
                <a:latin typeface="Cambria" panose="02040503050406030204" pitchFamily="18" charset="0"/>
              </a:rPr>
              <a:t>Gội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đầu</a:t>
            </a:r>
            <a:r>
              <a:rPr lang="en-US" sz="3600" b="1" dirty="0">
                <a:latin typeface="Cambria" panose="02040503050406030204" pitchFamily="18" charset="0"/>
              </a:rPr>
              <a:t>.</a:t>
            </a:r>
          </a:p>
          <a:p>
            <a:r>
              <a:rPr lang="en-US" sz="3600" b="1" dirty="0">
                <a:latin typeface="Cambria" panose="02040503050406030204" pitchFamily="18" charset="0"/>
              </a:rPr>
              <a:t>- </a:t>
            </a:r>
            <a:r>
              <a:rPr lang="en-US" sz="3600" b="1" dirty="0" err="1">
                <a:latin typeface="Cambria" panose="02040503050406030204" pitchFamily="18" charset="0"/>
              </a:rPr>
              <a:t>Tắm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rửa</a:t>
            </a:r>
            <a:r>
              <a:rPr lang="en-US" sz="3600" b="1" dirty="0">
                <a:latin typeface="Cambria" panose="02040503050406030204" pitchFamily="18" charset="0"/>
              </a:rPr>
              <a:t>.</a:t>
            </a:r>
          </a:p>
          <a:p>
            <a:r>
              <a:rPr lang="en-US" sz="3600" b="1" dirty="0">
                <a:latin typeface="Cambria" panose="02040503050406030204" pitchFamily="18" charset="0"/>
              </a:rPr>
              <a:t>- </a:t>
            </a:r>
            <a:r>
              <a:rPr lang="en-US" sz="3600" b="1" dirty="0" err="1">
                <a:latin typeface="Cambria" panose="02040503050406030204" pitchFamily="18" charset="0"/>
              </a:rPr>
              <a:t>Vệ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sinh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cá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nhân</a:t>
            </a:r>
            <a:r>
              <a:rPr lang="en-US" sz="3600" b="1" dirty="0">
                <a:latin typeface="Cambria" panose="02040503050406030204" pitchFamily="18" charset="0"/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437B608-D4C9-5F34-9292-46C4B9D1888D}"/>
              </a:ext>
            </a:extLst>
          </p:cNvPr>
          <p:cNvSpPr txBox="1"/>
          <p:nvPr/>
        </p:nvSpPr>
        <p:spPr>
          <a:xfrm>
            <a:off x="8073493" y="2410532"/>
            <a:ext cx="28363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</a:rPr>
              <a:t>- </a:t>
            </a:r>
            <a:r>
              <a:rPr lang="en-US" sz="3600" b="1" dirty="0" err="1">
                <a:latin typeface="Cambria" panose="02040503050406030204" pitchFamily="18" charset="0"/>
              </a:rPr>
              <a:t>Đọc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truyện</a:t>
            </a:r>
            <a:r>
              <a:rPr lang="en-US" sz="3600" b="1" dirty="0">
                <a:latin typeface="Cambria" panose="02040503050406030204" pitchFamily="18" charset="0"/>
              </a:rPr>
              <a:t>.</a:t>
            </a:r>
          </a:p>
          <a:p>
            <a:r>
              <a:rPr lang="en-US" sz="3600" b="1" dirty="0">
                <a:latin typeface="Cambria" panose="02040503050406030204" pitchFamily="18" charset="0"/>
              </a:rPr>
              <a:t>- </a:t>
            </a:r>
            <a:r>
              <a:rPr lang="en-US" sz="3600" b="1" dirty="0" err="1">
                <a:latin typeface="Cambria" panose="02040503050406030204" pitchFamily="18" charset="0"/>
              </a:rPr>
              <a:t>Chơi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cầu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lông</a:t>
            </a:r>
            <a:r>
              <a:rPr lang="en-US" sz="3600" b="1" dirty="0">
                <a:latin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938195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BCC2831-05BA-86E7-9B9E-C720BFB79FF6}"/>
              </a:ext>
            </a:extLst>
          </p:cNvPr>
          <p:cNvGrpSpPr/>
          <p:nvPr/>
        </p:nvGrpSpPr>
        <p:grpSpPr>
          <a:xfrm>
            <a:off x="1448390" y="611235"/>
            <a:ext cx="9037026" cy="1323439"/>
            <a:chOff x="762590" y="708108"/>
            <a:chExt cx="9037026" cy="1323439"/>
          </a:xfrm>
        </p:grpSpPr>
        <p:sp>
          <p:nvSpPr>
            <p:cNvPr id="3" name="椭圆 14">
              <a:extLst>
                <a:ext uri="{FF2B5EF4-FFF2-40B4-BE49-F238E27FC236}">
                  <a16:creationId xmlns:a16="http://schemas.microsoft.com/office/drawing/2014/main" id="{D5D07B73-8F7E-7212-C0CE-AE2B13F4263F}"/>
                </a:ext>
              </a:extLst>
            </p:cNvPr>
            <p:cNvSpPr/>
            <p:nvPr/>
          </p:nvSpPr>
          <p:spPr>
            <a:xfrm>
              <a:off x="762590" y="883131"/>
              <a:ext cx="357840" cy="357840"/>
            </a:xfrm>
            <a:prstGeom prst="ellipse">
              <a:avLst/>
            </a:prstGeom>
            <a:solidFill>
              <a:srgbClr val="F991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思源黑体 CN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FD49419-7789-0910-C231-40B587AD34ED}"/>
                </a:ext>
              </a:extLst>
            </p:cNvPr>
            <p:cNvSpPr txBox="1"/>
            <p:nvPr/>
          </p:nvSpPr>
          <p:spPr>
            <a:xfrm>
              <a:off x="1257300" y="708108"/>
              <a:ext cx="854231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 b="1" dirty="0">
                  <a:latin typeface="Cambria" panose="02040503050406030204" pitchFamily="18" charset="0"/>
                </a:rPr>
                <a:t>Chia </a:t>
              </a:r>
              <a:r>
                <a:rPr lang="en-US" sz="4000" b="1" dirty="0" err="1">
                  <a:latin typeface="Cambria" panose="02040503050406030204" pitchFamily="18" charset="0"/>
                </a:rPr>
                <a:t>sẻ</a:t>
              </a:r>
              <a:r>
                <a:rPr lang="en-US" sz="4000" b="1" dirty="0">
                  <a:latin typeface="Cambria" panose="02040503050406030204" pitchFamily="18" charset="0"/>
                </a:rPr>
                <a:t>, so </a:t>
              </a:r>
              <a:r>
                <a:rPr lang="en-US" sz="4000" b="1" dirty="0" err="1">
                  <a:latin typeface="Cambria" panose="02040503050406030204" pitchFamily="18" charset="0"/>
                </a:rPr>
                <a:t>sánh</a:t>
              </a:r>
              <a:r>
                <a:rPr lang="en-US" sz="4000" b="1" dirty="0">
                  <a:latin typeface="Cambria" panose="02040503050406030204" pitchFamily="18" charset="0"/>
                </a:rPr>
                <a:t> </a:t>
              </a:r>
              <a:r>
                <a:rPr lang="en-US" sz="4000" b="1" dirty="0" err="1">
                  <a:latin typeface="Cambria" panose="02040503050406030204" pitchFamily="18" charset="0"/>
                </a:rPr>
                <a:t>công</a:t>
              </a:r>
              <a:r>
                <a:rPr lang="en-US" sz="4000" b="1" dirty="0">
                  <a:latin typeface="Cambria" panose="02040503050406030204" pitchFamily="18" charset="0"/>
                </a:rPr>
                <a:t> </a:t>
              </a:r>
              <a:r>
                <a:rPr lang="en-US" sz="4000" b="1" dirty="0" err="1">
                  <a:latin typeface="Cambria" panose="02040503050406030204" pitchFamily="18" charset="0"/>
                </a:rPr>
                <a:t>việc</a:t>
              </a:r>
              <a:r>
                <a:rPr lang="en-US" sz="4000" b="1" dirty="0">
                  <a:latin typeface="Cambria" panose="02040503050406030204" pitchFamily="18" charset="0"/>
                </a:rPr>
                <a:t> </a:t>
              </a:r>
              <a:r>
                <a:rPr lang="en-US" sz="4000" b="1" dirty="0" err="1">
                  <a:latin typeface="Cambria" panose="02040503050406030204" pitchFamily="18" charset="0"/>
                </a:rPr>
                <a:t>hằng</a:t>
              </a:r>
              <a:r>
                <a:rPr lang="en-US" sz="4000" b="1" dirty="0">
                  <a:latin typeface="Cambria" panose="02040503050406030204" pitchFamily="18" charset="0"/>
                </a:rPr>
                <a:t> </a:t>
              </a:r>
              <a:r>
                <a:rPr lang="en-US" sz="4000" b="1" dirty="0" err="1">
                  <a:latin typeface="Cambria" panose="02040503050406030204" pitchFamily="18" charset="0"/>
                </a:rPr>
                <a:t>ngày</a:t>
              </a:r>
              <a:r>
                <a:rPr lang="en-US" sz="4000" b="1" dirty="0">
                  <a:latin typeface="Cambria" panose="02040503050406030204" pitchFamily="18" charset="0"/>
                </a:rPr>
                <a:t> </a:t>
              </a:r>
              <a:r>
                <a:rPr lang="en-US" sz="4000" b="1" dirty="0" err="1">
                  <a:latin typeface="Cambria" panose="02040503050406030204" pitchFamily="18" charset="0"/>
                </a:rPr>
                <a:t>của</a:t>
              </a:r>
              <a:r>
                <a:rPr lang="en-US" sz="4000" b="1" dirty="0">
                  <a:latin typeface="Cambria" panose="02040503050406030204" pitchFamily="18" charset="0"/>
                </a:rPr>
                <a:t> </a:t>
              </a:r>
              <a:r>
                <a:rPr lang="en-US" sz="4000" b="1" dirty="0" err="1">
                  <a:latin typeface="Cambria" panose="02040503050406030204" pitchFamily="18" charset="0"/>
                </a:rPr>
                <a:t>em</a:t>
              </a:r>
              <a:r>
                <a:rPr lang="en-US" sz="4000" b="1" dirty="0">
                  <a:latin typeface="Cambria" panose="02040503050406030204" pitchFamily="18" charset="0"/>
                </a:rPr>
                <a:t> </a:t>
              </a:r>
              <a:r>
                <a:rPr lang="en-US" sz="4000" b="1" dirty="0" err="1">
                  <a:latin typeface="Cambria" panose="02040503050406030204" pitchFamily="18" charset="0"/>
                </a:rPr>
                <a:t>với</a:t>
              </a:r>
              <a:r>
                <a:rPr lang="en-US" sz="4000" b="1" dirty="0">
                  <a:latin typeface="Cambria" panose="02040503050406030204" pitchFamily="18" charset="0"/>
                </a:rPr>
                <a:t> </a:t>
              </a:r>
              <a:r>
                <a:rPr lang="en-US" sz="4000" b="1" dirty="0" err="1">
                  <a:latin typeface="Cambria" panose="02040503050406030204" pitchFamily="18" charset="0"/>
                </a:rPr>
                <a:t>bạn</a:t>
              </a:r>
              <a:endParaRPr lang="en-US" sz="4000" b="1" dirty="0">
                <a:latin typeface="Cambria" panose="02040503050406030204" pitchFamily="18" charset="0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0029DEAF-F78D-A706-F8ED-3C262DA364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8412" y="2000507"/>
            <a:ext cx="9227004" cy="4246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3735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>
            <a:extLst>
              <a:ext uri="{FF2B5EF4-FFF2-40B4-BE49-F238E27FC236}">
                <a16:creationId xmlns:a16="http://schemas.microsoft.com/office/drawing/2014/main" id="{C202B63F-C5ED-DD53-E53E-BB796418C1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135" y="0"/>
            <a:ext cx="9533592" cy="64007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91B1D5D-7660-0D44-9ACF-7D5E5ADAAF69}"/>
              </a:ext>
            </a:extLst>
          </p:cNvPr>
          <p:cNvSpPr txBox="1"/>
          <p:nvPr/>
        </p:nvSpPr>
        <p:spPr>
          <a:xfrm>
            <a:off x="2122713" y="1997839"/>
            <a:ext cx="832443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latin typeface="Cambria" panose="02040503050406030204" pitchFamily="18" charset="0"/>
              </a:rPr>
              <a:t>	</a:t>
            </a:r>
            <a:r>
              <a:rPr lang="en-US" sz="3600" b="1" dirty="0" err="1">
                <a:latin typeface="Cambria" panose="02040503050406030204" pitchFamily="18" charset="0"/>
              </a:rPr>
              <a:t>Thời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gian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trong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ngày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của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mỗi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người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có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giới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hạn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nên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việc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lựa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chọn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làm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những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việc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gì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trong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một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ngày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là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rất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quan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trọng</a:t>
            </a:r>
            <a:r>
              <a:rPr lang="en-US" sz="3600" b="1" dirty="0">
                <a:latin typeface="Cambria" panose="02040503050406030204" pitchFamily="18" charset="0"/>
              </a:rPr>
              <a:t>, </a:t>
            </a:r>
            <a:r>
              <a:rPr lang="en-US" sz="3600" b="1" dirty="0" err="1">
                <a:latin typeface="Cambria" panose="02040503050406030204" pitchFamily="18" charset="0"/>
              </a:rPr>
              <a:t>cần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xác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định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nhóm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việc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nào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cần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ưu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tiên</a:t>
            </a:r>
            <a:r>
              <a:rPr lang="en-US" sz="3600" b="1" dirty="0">
                <a:latin typeface="Cambria" panose="02040503050406030204" pitchFamily="18" charset="0"/>
              </a:rPr>
              <a:t>, </a:t>
            </a:r>
            <a:r>
              <a:rPr lang="en-US" sz="3600" b="1" dirty="0" err="1">
                <a:latin typeface="Cambria" panose="02040503050406030204" pitchFamily="18" charset="0"/>
              </a:rPr>
              <a:t>nhóm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việc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nào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có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thể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rút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gọn</a:t>
            </a:r>
            <a:r>
              <a:rPr lang="en-US" sz="3600" b="1" dirty="0">
                <a:latin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353915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主题​​">
  <a:themeElements>
    <a:clrScheme name="自定义 32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70C0"/>
      </a:accent1>
      <a:accent2>
        <a:srgbClr val="0070C0"/>
      </a:accent2>
      <a:accent3>
        <a:srgbClr val="0070C0"/>
      </a:accent3>
      <a:accent4>
        <a:srgbClr val="0070C0"/>
      </a:accent4>
      <a:accent5>
        <a:srgbClr val="0070C0"/>
      </a:accent5>
      <a:accent6>
        <a:srgbClr val="0070C0"/>
      </a:accent6>
      <a:hlink>
        <a:srgbClr val="0563C1"/>
      </a:hlink>
      <a:folHlink>
        <a:srgbClr val="954F72"/>
      </a:folHlink>
    </a:clrScheme>
    <a:fontScheme name="思源黑体">
      <a:majorFont>
        <a:latin typeface="思源黑体 CN Bold"/>
        <a:ea typeface="思源黑体 CN Bold"/>
        <a:cs typeface=""/>
      </a:majorFont>
      <a:minorFont>
        <a:latin typeface="思源黑体 CN"/>
        <a:ea typeface="思源黑体 C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</TotalTime>
  <Words>279</Words>
  <Application>Microsoft Office PowerPoint</Application>
  <PresentationFormat>Widescreen</PresentationFormat>
  <Paragraphs>35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Vogue-ExtraBold</vt:lpstr>
      <vt:lpstr>Cambria</vt:lpstr>
      <vt:lpstr>思源黑体 CN</vt:lpstr>
      <vt:lpstr>#9Slide07 HoneyCream</vt:lpstr>
      <vt:lpstr>Calibri</vt:lpstr>
      <vt:lpstr>Arial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KhanhHuyen;MNT</dc:creator>
  <cp:keywords>MANGNONTEAM;MNT</cp:keywords>
  <cp:lastModifiedBy>Thu Trang</cp:lastModifiedBy>
  <cp:revision>21</cp:revision>
  <dcterms:created xsi:type="dcterms:W3CDTF">2023-06-19T12:56:34Z</dcterms:created>
  <dcterms:modified xsi:type="dcterms:W3CDTF">2023-10-01T06:00:59Z</dcterms:modified>
</cp:coreProperties>
</file>