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57" r:id="rId3"/>
    <p:sldId id="275" r:id="rId4"/>
    <p:sldId id="288" r:id="rId5"/>
    <p:sldId id="278" r:id="rId6"/>
    <p:sldId id="269" r:id="rId7"/>
    <p:sldId id="382" r:id="rId8"/>
    <p:sldId id="273" r:id="rId9"/>
    <p:sldId id="272" r:id="rId10"/>
    <p:sldId id="377" r:id="rId11"/>
    <p:sldId id="271" r:id="rId12"/>
    <p:sldId id="379" r:id="rId13"/>
    <p:sldId id="380" r:id="rId14"/>
    <p:sldId id="381" r:id="rId15"/>
    <p:sldId id="383" r:id="rId16"/>
    <p:sldId id="384" r:id="rId17"/>
    <p:sldId id="386" r:id="rId18"/>
    <p:sldId id="388" r:id="rId19"/>
    <p:sldId id="390" r:id="rId20"/>
    <p:sldId id="281"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37" d="100"/>
          <a:sy n="37" d="100"/>
        </p:scale>
        <p:origin x="1718" y="10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01/10/2023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u="sng" dirty="0" err="1"/>
              <a:t>Hương</a:t>
            </a:r>
            <a:r>
              <a:rPr lang="en-US" altLang="zh-CN" u="sng" dirty="0"/>
              <a:t> </a:t>
            </a:r>
            <a:r>
              <a:rPr lang="en-US" altLang="zh-CN" u="sng" dirty="0" err="1"/>
              <a:t>Thảo</a:t>
            </a:r>
            <a:r>
              <a:rPr lang="en-US" altLang="zh-CN" u="sng" dirty="0"/>
              <a:t> – </a:t>
            </a:r>
            <a:r>
              <a:rPr lang="en-US" altLang="zh-CN" u="sng" dirty="0" err="1"/>
              <a:t>Zalo</a:t>
            </a:r>
            <a:r>
              <a:rPr lang="en-US" altLang="zh-CN" u="sng" dirty="0"/>
              <a:t> 0972.115.126</a:t>
            </a:r>
            <a:r>
              <a:rPr lang="en-US" altLang="zh-CN" dirty="0"/>
              <a:t>.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5.em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15"/>
                                        </p:tgtEl>
                                      </p:cBhvr>
                                    </p:animEffect>
                                    <p:animScale>
                                      <p:cBhvr>
                                        <p:cTn id="2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15"/>
                                        </p:tgtEl>
                                      </p:cBhvr>
                                    </p:animEffect>
                                    <p:animScale>
                                      <p:cBhvr>
                                        <p:cTn id="2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71563B-4E0D-043A-1E5B-808970FDDDC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CE08BDF0-81E4-9E9D-2AAE-CB95EBCA88D4}"/>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4" name="TextBox 3">
            <a:extLst>
              <a:ext uri="{FF2B5EF4-FFF2-40B4-BE49-F238E27FC236}">
                <a16:creationId xmlns:a16="http://schemas.microsoft.com/office/drawing/2014/main" id="{60816306-D0F8-226F-975B-342091D8A29A}"/>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73F81E88-DDFD-0AD9-BD2D-E412E3F80310}"/>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6" name="TextBox 5">
            <a:extLst>
              <a:ext uri="{FF2B5EF4-FFF2-40B4-BE49-F238E27FC236}">
                <a16:creationId xmlns:a16="http://schemas.microsoft.com/office/drawing/2014/main" id="{8E6D44D8-A0EF-5D11-64AF-98CC8D910856}"/>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AF8A8FFE-0A10-E09E-06D3-32C3EDBA4E7A}"/>
              </a:ext>
            </a:extLst>
          </p:cNvPr>
          <p:cNvPicPr>
            <a:picLocks noChangeAspect="1"/>
          </p:cNvPicPr>
          <p:nvPr/>
        </p:nvPicPr>
        <p:blipFill>
          <a:blip r:embed="rId4"/>
          <a:stretch>
            <a:fillRect/>
          </a:stretch>
        </p:blipFill>
        <p:spPr>
          <a:xfrm rot="737208" flipH="1">
            <a:off x="964760" y="3936830"/>
            <a:ext cx="919996" cy="919996"/>
          </a:xfrm>
          <a:prstGeom prst="rect">
            <a:avLst/>
          </a:prstGeom>
        </p:spPr>
      </p:pic>
      <p:pic>
        <p:nvPicPr>
          <p:cNvPr id="10" name="Picture 9">
            <a:extLst>
              <a:ext uri="{FF2B5EF4-FFF2-40B4-BE49-F238E27FC236}">
                <a16:creationId xmlns:a16="http://schemas.microsoft.com/office/drawing/2014/main" id="{E037D945-7B83-CB33-2135-16707DB62786}"/>
              </a:ext>
            </a:extLst>
          </p:cNvPr>
          <p:cNvPicPr>
            <a:picLocks noChangeAspect="1"/>
          </p:cNvPicPr>
          <p:nvPr/>
        </p:nvPicPr>
        <p:blipFill>
          <a:blip r:embed="rId5"/>
          <a:stretch>
            <a:fillRect/>
          </a:stretch>
        </p:blipFill>
        <p:spPr>
          <a:xfrm>
            <a:off x="3165084" y="681565"/>
            <a:ext cx="609043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3"/>
          <a:stretch>
            <a:fillRect/>
          </a:stretch>
        </p:blipFill>
        <p:spPr>
          <a:xfrm>
            <a:off x="2966975" y="173123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3"/>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4"/>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8">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9">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0">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1"/>
          <a:stretch>
            <a:fillRect/>
          </a:stretch>
        </p:blipFill>
        <p:spPr>
          <a:xfrm>
            <a:off x="3339612" y="2128100"/>
            <a:ext cx="5877496" cy="791198"/>
          </a:xfrm>
          <a:prstGeom prst="rect">
            <a:avLst/>
          </a:prstGeom>
        </p:spPr>
      </p:pic>
    </p:spTree>
    <p:extLst>
      <p:ext uri="{BB962C8B-B14F-4D97-AF65-F5344CB8AC3E}">
        <p14:creationId xmlns:p14="http://schemas.microsoft.com/office/powerpoint/2010/main" val="382042895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514</Words>
  <Application>Microsoft Office PowerPoint</Application>
  <PresentationFormat>Widescreen</PresentationFormat>
  <Paragraphs>50</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等线</vt:lpstr>
      <vt:lpstr>等线 Light</vt:lpstr>
      <vt:lpstr>Arial</vt:lpstr>
      <vt:lpstr>Calibri</vt:lpstr>
      <vt:lpstr>Cambria</vt:lpstr>
      <vt:lpstr>Coiny</vt:lpstr>
      <vt:lpstr>Georgia</vt:lpstr>
      <vt:lpstr>Noto Sans Symbols</vt:lpstr>
      <vt:lpstr>Tahoma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cp:lastModifiedBy>
  <cp:revision>36</cp:revision>
  <dcterms:created xsi:type="dcterms:W3CDTF">2023-07-27T08:03:14Z</dcterms:created>
  <dcterms:modified xsi:type="dcterms:W3CDTF">2023-10-01T05:57:41Z</dcterms:modified>
</cp:coreProperties>
</file>