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1" r:id="rId3"/>
    <p:sldId id="274" r:id="rId4"/>
    <p:sldId id="275" r:id="rId5"/>
    <p:sldId id="276" r:id="rId6"/>
    <p:sldId id="277" r:id="rId7"/>
    <p:sldId id="265" r:id="rId8"/>
    <p:sldId id="266" r:id="rId9"/>
    <p:sldId id="273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1FF"/>
    <a:srgbClr val="3B9185"/>
    <a:srgbClr val="F07369"/>
    <a:srgbClr val="7ECEED"/>
    <a:srgbClr val="A1CD6E"/>
    <a:srgbClr val="A7DAD3"/>
    <a:srgbClr val="006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1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9529-E0ED-472F-B8FB-C3C1AA6C6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42F1E-E05F-4F7F-AA20-56C79FEDC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05366-2C11-4A7E-B8D8-5B661B35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E527F-47E2-4FF1-97B1-57736663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8671-CE8E-4C96-AD9C-C3FD7DDA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1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1B92-19B1-4A5A-8488-5BBB028E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58ABA-288D-44FF-A5B6-EF8307688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2275F-6183-41B3-AFC1-211D898F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0200-BB4D-4E5F-9F40-D68AE007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6DD6-81EB-40E0-B215-9FE0D36F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AEC34-319D-4904-A1CB-1A233DA90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3FDC0-E104-4D6C-BB44-27E010089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BDA40-1358-44BE-B65E-DBEA1C4C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F19FE-B363-462A-B5C0-F000C0C7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FF066-162F-43EF-B2D9-8C47C063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5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BEA4-6157-4222-A5DF-51AD87D0B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D4DA0-1E84-402E-A5C8-78E574DFB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52AFB-4D07-43B4-98BF-A37D7C86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0A741-6F03-497E-89DC-D23CDDEC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33689-C88F-45E5-9273-4052AD8C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A91B-CF39-4435-B13D-7AB75BD1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F1BE-5040-449D-A8C5-EEAF702C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1AE25-C1DA-4578-B258-DCA39C0C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228EC-27CE-40FB-A728-FF5012A3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3DF1E-4FD4-4541-9BA5-2CF00E8E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8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AE2B-F484-49D6-8603-5EF3B3E8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6A7C6-6EE2-4806-A86D-8CB49D54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8C764-6E92-4290-8607-1E27EAE8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0FA47-9B85-4739-A9B4-D3ABEFF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92C44-A3A6-4ACE-B806-1892B5F6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8D288-88D0-44CF-8A73-34C6EF60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0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AD6-5390-45EF-82F2-FE99F862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4BCBD-5877-4539-AAA3-8D11B22B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69E07-21D1-48EC-974C-2DD4D0BDD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A5B43-F0BC-45C9-BE08-995777FA7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D16C7-1D83-4EB5-8634-6058A3F44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F9CDE-ACD0-4D14-9A60-131CA1AC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81868E-DC17-4FB4-A127-DA624C6C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87FB9-31CD-4829-AB3F-0FB5A2DA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7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D1ED-DD52-47A6-AF2F-D20EEAAC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D983C-6A8D-4FC9-A433-8D0E64DF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582AF-9CB9-471E-8A97-6C701AB3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6EA0D-FE9E-4EA1-A04C-831D9F2A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2E6E8-CB2E-466E-905C-158C95B1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0D51B-C0E7-4242-A4EA-E3882084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E6BEE-0C84-4AC7-9FF5-5F05B42F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2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BD5C-672A-473E-A0AC-0F7BE9DC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578C4-D91F-4790-8E33-E0A0BE2F6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32B3-E69C-4008-B629-E2CEB180E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2F03D-4B2E-4DA9-8A06-BA0EF6C2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7E11D-F001-4B0D-8DE3-EC4D83B4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D7B13-3F02-498B-A55B-4930C3B4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9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78D78-DFFE-40C7-AFD6-1BE056E3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9392F-6085-4F41-A42B-36857607CC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EBF42-2771-4AD3-88F8-990ED064C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07BB8-D63F-4621-9ACC-450CF67A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79853-D914-4888-BFEA-B3E407A1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7F2BA-7518-406D-97CA-D224A21F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D1A97-B3AA-4768-9CE2-C27332FF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28886-C0AD-4072-84BD-C232BD39F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8A722-B986-4218-AC8A-BE2D65DFA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7F1BA-C984-47B4-BBBB-833744E21E3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3CE94-77CE-4FA2-8A62-DED3BBF5C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FC806-2AAE-4EEE-9595-867B14B8E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147297-93AC-FD55-BB7D-578E39B97633}"/>
              </a:ext>
            </a:extLst>
          </p:cNvPr>
          <p:cNvSpPr/>
          <p:nvPr/>
        </p:nvSpPr>
        <p:spPr>
          <a:xfrm rot="16200000">
            <a:off x="-2307435" y="502402"/>
            <a:ext cx="8967263" cy="446876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cs typeface="+mn-ea"/>
              <a:sym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EF3143-9C67-B1E6-B769-AC8C23373CFF}"/>
              </a:ext>
            </a:extLst>
          </p:cNvPr>
          <p:cNvSpPr/>
          <p:nvPr/>
        </p:nvSpPr>
        <p:spPr>
          <a:xfrm rot="16200000">
            <a:off x="-1973012" y="1620414"/>
            <a:ext cx="7940514" cy="3994486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6243294-4FEA-84F8-E1A2-E15534964469}"/>
              </a:ext>
            </a:extLst>
          </p:cNvPr>
          <p:cNvSpPr/>
          <p:nvPr/>
        </p:nvSpPr>
        <p:spPr>
          <a:xfrm rot="16200000">
            <a:off x="-1235699" y="1975927"/>
            <a:ext cx="4973154" cy="2501752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pic>
        <p:nvPicPr>
          <p:cNvPr id="20" name="8">
            <a:extLst>
              <a:ext uri="{FF2B5EF4-FFF2-40B4-BE49-F238E27FC236}">
                <a16:creationId xmlns:a16="http://schemas.microsoft.com/office/drawing/2014/main" id="{2F9EAEAB-91FD-CDE1-1E93-0103EC52A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48826" y="1887793"/>
            <a:ext cx="3163893" cy="4991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D58E5-6EEF-4D89-9958-A948A7A55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26" y="1050869"/>
            <a:ext cx="1627238" cy="173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7230E-E571-48B6-9DF8-836C2572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89" y="1525130"/>
            <a:ext cx="5853557" cy="93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7823D-0C85-484F-B5D6-7FBB5C206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07"/>
          <a:stretch/>
        </p:blipFill>
        <p:spPr>
          <a:xfrm>
            <a:off x="4826666" y="2746000"/>
            <a:ext cx="7004180" cy="1425036"/>
          </a:xfrm>
          <a:prstGeom prst="rect">
            <a:avLst/>
          </a:prstGeom>
        </p:spPr>
      </p:pic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F9312BF-689A-DBA3-6E44-F828C70A0B5D}"/>
              </a:ext>
            </a:extLst>
          </p:cNvPr>
          <p:cNvSpPr/>
          <p:nvPr/>
        </p:nvSpPr>
        <p:spPr>
          <a:xfrm>
            <a:off x="-382367" y="6355195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BE68DDB8-8392-B007-D129-1A058031197D}"/>
              </a:ext>
            </a:extLst>
          </p:cNvPr>
          <p:cNvSpPr/>
          <p:nvPr/>
        </p:nvSpPr>
        <p:spPr>
          <a:xfrm>
            <a:off x="346568" y="635519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4F7AA058-72E4-E640-5C45-95E894DB06E9}"/>
              </a:ext>
            </a:extLst>
          </p:cNvPr>
          <p:cNvSpPr/>
          <p:nvPr/>
        </p:nvSpPr>
        <p:spPr>
          <a:xfrm>
            <a:off x="1028743" y="635519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857A1B08-DDF6-FF5E-6E0F-22FD2FF84001}"/>
              </a:ext>
            </a:extLst>
          </p:cNvPr>
          <p:cNvSpPr/>
          <p:nvPr/>
        </p:nvSpPr>
        <p:spPr>
          <a:xfrm>
            <a:off x="1650833" y="635519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0663F1B-2500-DA33-024C-8E3BDFE901D3}"/>
              </a:ext>
            </a:extLst>
          </p:cNvPr>
          <p:cNvSpPr/>
          <p:nvPr/>
        </p:nvSpPr>
        <p:spPr>
          <a:xfrm>
            <a:off x="2303777" y="6355192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4CE82D3A-76FA-977A-5013-A22CF849F069}"/>
              </a:ext>
            </a:extLst>
          </p:cNvPr>
          <p:cNvSpPr/>
          <p:nvPr/>
        </p:nvSpPr>
        <p:spPr>
          <a:xfrm>
            <a:off x="2808823" y="6350351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048AB246-3936-D84D-0843-2774652E4CF4}"/>
              </a:ext>
            </a:extLst>
          </p:cNvPr>
          <p:cNvSpPr/>
          <p:nvPr/>
        </p:nvSpPr>
        <p:spPr>
          <a:xfrm>
            <a:off x="3430913" y="6350351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DBE901C8-C99B-7965-0CB5-9A2F162A1EDD}"/>
              </a:ext>
            </a:extLst>
          </p:cNvPr>
          <p:cNvSpPr/>
          <p:nvPr/>
        </p:nvSpPr>
        <p:spPr>
          <a:xfrm>
            <a:off x="4037916" y="6350351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AFD1AE9-7E7B-F927-7428-7127F95D72D1}"/>
              </a:ext>
            </a:extLst>
          </p:cNvPr>
          <p:cNvSpPr/>
          <p:nvPr/>
        </p:nvSpPr>
        <p:spPr>
          <a:xfrm>
            <a:off x="4658639" y="636003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83A92386-B3CD-C0F2-4AF4-E5613578FBBF}"/>
              </a:ext>
            </a:extLst>
          </p:cNvPr>
          <p:cNvSpPr/>
          <p:nvPr/>
        </p:nvSpPr>
        <p:spPr>
          <a:xfrm>
            <a:off x="5288062" y="635035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1E788A28-6E3A-1C0B-68FA-D60281DABFE0}"/>
              </a:ext>
            </a:extLst>
          </p:cNvPr>
          <p:cNvSpPr/>
          <p:nvPr/>
        </p:nvSpPr>
        <p:spPr>
          <a:xfrm>
            <a:off x="5910151" y="633388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328C4278-18B0-2B94-D38A-5AD7026A2C2D}"/>
              </a:ext>
            </a:extLst>
          </p:cNvPr>
          <p:cNvSpPr/>
          <p:nvPr/>
        </p:nvSpPr>
        <p:spPr>
          <a:xfrm>
            <a:off x="6538208" y="6350349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676B5491-C44D-C598-46C0-BBB4B1AEC085}"/>
              </a:ext>
            </a:extLst>
          </p:cNvPr>
          <p:cNvSpPr/>
          <p:nvPr/>
        </p:nvSpPr>
        <p:spPr>
          <a:xfrm>
            <a:off x="7119284" y="6376502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8AFBD8B8-FCDF-1F96-7C81-A5831CB8E082}"/>
              </a:ext>
            </a:extLst>
          </p:cNvPr>
          <p:cNvSpPr/>
          <p:nvPr/>
        </p:nvSpPr>
        <p:spPr>
          <a:xfrm>
            <a:off x="7700360" y="6376502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1B7EA6B9-B47B-487F-7F22-DEB25B86DDD0}"/>
              </a:ext>
            </a:extLst>
          </p:cNvPr>
          <p:cNvSpPr/>
          <p:nvPr/>
        </p:nvSpPr>
        <p:spPr>
          <a:xfrm>
            <a:off x="8323795" y="6333879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3B2748D6-02B0-B012-55CA-94AB5FEDC449}"/>
              </a:ext>
            </a:extLst>
          </p:cNvPr>
          <p:cNvSpPr/>
          <p:nvPr/>
        </p:nvSpPr>
        <p:spPr>
          <a:xfrm>
            <a:off x="8951495" y="636729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8508688A-480B-7C38-5EA2-F6593F3C4CB1}"/>
              </a:ext>
            </a:extLst>
          </p:cNvPr>
          <p:cNvSpPr/>
          <p:nvPr/>
        </p:nvSpPr>
        <p:spPr>
          <a:xfrm>
            <a:off x="9562805" y="636729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B075C76D-391C-CD93-716F-1B6FAAA71CDE}"/>
              </a:ext>
            </a:extLst>
          </p:cNvPr>
          <p:cNvSpPr/>
          <p:nvPr/>
        </p:nvSpPr>
        <p:spPr>
          <a:xfrm>
            <a:off x="10202630" y="636729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E2055DD5-FA66-1147-28FD-4955520C0D98}"/>
              </a:ext>
            </a:extLst>
          </p:cNvPr>
          <p:cNvSpPr/>
          <p:nvPr/>
        </p:nvSpPr>
        <p:spPr>
          <a:xfrm>
            <a:off x="10924112" y="6326425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8677E51E-23ED-2F89-B5A2-33E00DC74E9F}"/>
              </a:ext>
            </a:extLst>
          </p:cNvPr>
          <p:cNvSpPr/>
          <p:nvPr/>
        </p:nvSpPr>
        <p:spPr>
          <a:xfrm>
            <a:off x="11660202" y="636003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14">
            <a:extLst>
              <a:ext uri="{FF2B5EF4-FFF2-40B4-BE49-F238E27FC236}">
                <a16:creationId xmlns:a16="http://schemas.microsoft.com/office/drawing/2014/main" id="{69BF15BF-D41E-0D92-DCA5-EF4890EAB044}"/>
              </a:ext>
            </a:extLst>
          </p:cNvPr>
          <p:cNvGrpSpPr/>
          <p:nvPr/>
        </p:nvGrpSpPr>
        <p:grpSpPr>
          <a:xfrm>
            <a:off x="8951495" y="4315326"/>
            <a:ext cx="3240505" cy="2564140"/>
            <a:chOff x="7335072" y="2956015"/>
            <a:chExt cx="5111893" cy="3993291"/>
          </a:xfrm>
        </p:grpSpPr>
        <p:pic>
          <p:nvPicPr>
            <p:cNvPr id="22" name="11">
              <a:extLst>
                <a:ext uri="{FF2B5EF4-FFF2-40B4-BE49-F238E27FC236}">
                  <a16:creationId xmlns:a16="http://schemas.microsoft.com/office/drawing/2014/main" id="{A7499C5C-4FCB-D826-90F5-6F81AAFA3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3" name="12">
              <a:extLst>
                <a:ext uri="{FF2B5EF4-FFF2-40B4-BE49-F238E27FC236}">
                  <a16:creationId xmlns:a16="http://schemas.microsoft.com/office/drawing/2014/main" id="{33940281-D570-5C1C-4D24-65B5D2AF6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4" name="16">
            <a:extLst>
              <a:ext uri="{FF2B5EF4-FFF2-40B4-BE49-F238E27FC236}">
                <a16:creationId xmlns:a16="http://schemas.microsoft.com/office/drawing/2014/main" id="{08A0EF53-F97D-57E9-CBFC-1A555677C2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039086" y="4883294"/>
            <a:ext cx="1074822" cy="17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DE1F6-E1EC-464D-9E70-D1C1FC7F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0"/>
          <a:stretch/>
        </p:blipFill>
        <p:spPr>
          <a:xfrm>
            <a:off x="104930" y="120943"/>
            <a:ext cx="6112752" cy="654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258DB-2703-4B1B-8597-25B9CDE54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091" y="95305"/>
            <a:ext cx="6314817" cy="654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9D3F2B-EBE3-B58E-CFDB-E90E124F895A}"/>
              </a:ext>
            </a:extLst>
          </p:cNvPr>
          <p:cNvSpPr/>
          <p:nvPr/>
        </p:nvSpPr>
        <p:spPr>
          <a:xfrm>
            <a:off x="1073883" y="163674"/>
            <a:ext cx="7219885" cy="13062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85800">
              <a:schemeClr val="bg1"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	Đóng vai và thực hành tham gia giao thông an toàn ở đoạn đường có và không có đèn tín hiệu giao thông.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A5242-D8A8-8D63-E087-13368AC24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5" y="191729"/>
            <a:ext cx="857859" cy="1029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A6A65D-ABE1-519F-FC63-8A20F3D600C1}"/>
              </a:ext>
            </a:extLst>
          </p:cNvPr>
          <p:cNvSpPr/>
          <p:nvPr/>
        </p:nvSpPr>
        <p:spPr>
          <a:xfrm>
            <a:off x="1" y="0"/>
            <a:ext cx="12192000" cy="163674"/>
          </a:xfrm>
          <a:prstGeom prst="rect">
            <a:avLst/>
          </a:prstGeom>
          <a:solidFill>
            <a:srgbClr val="83E1FF"/>
          </a:solidFill>
          <a:ln>
            <a:solidFill>
              <a:srgbClr val="83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07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227E68-3E3C-472F-A04F-D4BA2C4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4" y="218134"/>
            <a:ext cx="825557" cy="876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9671B-D365-4459-B6C2-434CDA674D21}"/>
              </a:ext>
            </a:extLst>
          </p:cNvPr>
          <p:cNvSpPr txBox="1"/>
          <p:nvPr/>
        </p:nvSpPr>
        <p:spPr>
          <a:xfrm>
            <a:off x="1313482" y="363926"/>
            <a:ext cx="101887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Trong các tình huống sau, ai đúng, ai sai? Vì sao?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85815E-B66C-4839-870C-6DCC64421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7866" l="2457" r="90548">
                        <a14:foregroundMark x1="51985" y1="10366" x2="73913" y2="6098"/>
                        <a14:foregroundMark x1="73913" y1="6098" x2="86767" y2="7317"/>
                        <a14:foregroundMark x1="63327" y1="13415" x2="59735" y2="38110"/>
                        <a14:foregroundMark x1="56144" y1="38415" x2="69376" y2="37195"/>
                        <a14:foregroundMark x1="69376" y1="37195" x2="86389" y2="39939"/>
                        <a14:foregroundMark x1="85633" y1="15244" x2="83176" y2="31707"/>
                        <a14:foregroundMark x1="70510" y1="29878" x2="73724" y2="30183"/>
                        <a14:foregroundMark x1="52174" y1="27439" x2="52174" y2="30488"/>
                        <a14:foregroundMark x1="54253" y1="28354" x2="54820" y2="42073"/>
                        <a14:foregroundMark x1="54820" y1="42073" x2="54064" y2="39634"/>
                        <a14:foregroundMark x1="66919" y1="22866" x2="65784" y2="28354"/>
                        <a14:foregroundMark x1="52741" y1="36280" x2="53119" y2="39634"/>
                        <a14:foregroundMark x1="52930" y1="30793" x2="52930" y2="48476"/>
                        <a14:foregroundMark x1="58790" y1="47866" x2="82987" y2="46646"/>
                        <a14:foregroundMark x1="82987" y1="46646" x2="86011" y2="46646"/>
                        <a14:foregroundMark x1="5293" y1="6402" x2="44802" y2="45732"/>
                        <a14:foregroundMark x1="38752" y1="9756" x2="39887" y2="22561"/>
                        <a14:foregroundMark x1="37051" y1="9146" x2="26276" y2="5793"/>
                        <a14:foregroundMark x1="35161" y1="5793" x2="29490" y2="4878"/>
                        <a14:foregroundMark x1="10586" y1="7622" x2="38374" y2="15549"/>
                        <a14:foregroundMark x1="38941" y1="16768" x2="34972" y2="48171"/>
                        <a14:foregroundMark x1="33270" y1="47256" x2="7183" y2="42378"/>
                        <a14:foregroundMark x1="5671" y1="30488" x2="10964" y2="46951"/>
                        <a14:foregroundMark x1="10964" y1="46951" x2="13422" y2="46951"/>
                        <a14:foregroundMark x1="5482" y1="38110" x2="5482" y2="35061"/>
                        <a14:foregroundMark x1="4726" y1="21341" x2="5104" y2="28659"/>
                        <a14:foregroundMark x1="84688" y1="32012" x2="82987" y2="42988"/>
                        <a14:foregroundMark x1="3592" y1="60366" x2="90170" y2="73780"/>
                        <a14:foregroundMark x1="6616" y1="56402" x2="30057" y2="56098"/>
                        <a14:foregroundMark x1="30057" y1="56098" x2="86389" y2="63720"/>
                        <a14:foregroundMark x1="38941" y1="53963" x2="87524" y2="62805"/>
                        <a14:foregroundMark x1="87524" y1="62805" x2="86957" y2="85671"/>
                        <a14:foregroundMark x1="72023" y1="51220" x2="85822" y2="67378"/>
                        <a14:foregroundMark x1="85822" y1="67378" x2="86389" y2="86280"/>
                        <a14:foregroundMark x1="78450" y1="54878" x2="87524" y2="58537"/>
                        <a14:foregroundMark x1="87524" y1="58537" x2="91493" y2="70122"/>
                        <a14:foregroundMark x1="89414" y1="79878" x2="76938" y2="92073"/>
                        <a14:foregroundMark x1="76938" y1="92073" x2="10775" y2="90549"/>
                        <a14:foregroundMark x1="24764" y1="70732" x2="69565" y2="78049"/>
                        <a14:foregroundMark x1="61437" y1="64939" x2="40832" y2="63415"/>
                        <a14:foregroundMark x1="38752" y1="94207" x2="71078" y2="94207"/>
                        <a14:foregroundMark x1="41021" y1="96646" x2="58412" y2="96037"/>
                        <a14:foregroundMark x1="58412" y1="96037" x2="75614" y2="97866"/>
                        <a14:foregroundMark x1="27788" y1="69207" x2="32892" y2="82622"/>
                        <a14:foregroundMark x1="32892" y1="82622" x2="25142" y2="77134"/>
                        <a14:foregroundMark x1="5293" y1="11890" x2="2836" y2="11890"/>
                        <a14:foregroundMark x1="28733" y1="58841" x2="36673" y2="75000"/>
                        <a14:foregroundMark x1="36673" y1="75000" x2="36295" y2="81098"/>
                        <a14:foregroundMark x1="5104" y1="38415" x2="5104" y2="38415"/>
                        <a14:foregroundMark x1="5671" y1="38415" x2="5671" y2="38110"/>
                        <a14:foregroundMark x1="4348" y1="37805" x2="4348" y2="37805"/>
                        <a14:foregroundMark x1="5482" y1="38110" x2="5482" y2="42683"/>
                        <a14:foregroundMark x1="5104" y1="38415" x2="4726" y2="44207"/>
                        <a14:foregroundMark x1="2457" y1="59451" x2="3025" y2="61280"/>
                        <a14:foregroundMark x1="3214" y1="60671" x2="4726" y2="60976"/>
                      </a14:backgroundRemoval>
                    </a14:imgEffect>
                  </a14:imgLayer>
                </a14:imgProps>
              </a:ext>
            </a:extLst>
          </a:blip>
          <a:srcRect l="1170" t="3922" r="7193" b="3804"/>
          <a:stretch/>
        </p:blipFill>
        <p:spPr>
          <a:xfrm>
            <a:off x="237614" y="1201745"/>
            <a:ext cx="11424998" cy="52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9841-197F-45B3-BB1F-79A1CB79E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9" b="89840" l="5981" r="93780">
                        <a14:foregroundMark x1="8612" y1="39572" x2="8612" y2="44920"/>
                        <a14:foregroundMark x1="9330" y1="57219" x2="6699" y2="60963"/>
                        <a14:foregroundMark x1="90431" y1="42246" x2="92344" y2="50000"/>
                        <a14:foregroundMark x1="93780" y1="60963" x2="94258" y2="64706"/>
                        <a14:foregroundMark x1="6220" y1="42246" x2="6220" y2="42246"/>
                        <a14:foregroundMark x1="93301" y1="44920" x2="94258" y2="45187"/>
                        <a14:foregroundMark x1="93301" y1="43048" x2="94019" y2="48930"/>
                        <a14:foregroundMark x1="22488" y1="8824" x2="22488" y2="8824"/>
                        <a14:foregroundMark x1="31579" y1="10428" x2="31579" y2="10428"/>
                        <a14:foregroundMark x1="27751" y1="8289" x2="27751" y2="8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10"/>
            <a:ext cx="7772852" cy="695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ABDB47-02D1-4CB4-A811-AE7DB2DDC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0" b="93381" l="5625" r="93125">
                        <a14:foregroundMark x1="6250" y1="13475" x2="32500" y2="19858"/>
                        <a14:foregroundMark x1="38958" y1="5674" x2="57500" y2="11584"/>
                        <a14:foregroundMark x1="57500" y1="11584" x2="60208" y2="13712"/>
                        <a14:foregroundMark x1="45417" y1="6147" x2="55000" y2="6147"/>
                        <a14:foregroundMark x1="55000" y1="6147" x2="46667" y2="15366"/>
                        <a14:foregroundMark x1="46667" y1="15366" x2="43542" y2="14894"/>
                        <a14:foregroundMark x1="56250" y1="6383" x2="58958" y2="6147"/>
                        <a14:foregroundMark x1="53750" y1="12766" x2="50000" y2="14657"/>
                        <a14:foregroundMark x1="50208" y1="14657" x2="50625" y2="21986"/>
                        <a14:foregroundMark x1="51667" y1="23168" x2="52708" y2="25768"/>
                        <a14:foregroundMark x1="17083" y1="13712" x2="31875" y2="14657"/>
                        <a14:foregroundMark x1="31875" y1="14657" x2="32917" y2="15366"/>
                        <a14:foregroundMark x1="31875" y1="18913" x2="16875" y2="21040"/>
                        <a14:foregroundMark x1="16875" y1="21040" x2="14792" y2="20095"/>
                        <a14:foregroundMark x1="7292" y1="14421" x2="8125" y2="22931"/>
                        <a14:foregroundMark x1="8750" y1="23641" x2="31042" y2="24823"/>
                        <a14:foregroundMark x1="28125" y1="26950" x2="29792" y2="26950"/>
                        <a14:foregroundMark x1="42083" y1="19149" x2="38125" y2="53901"/>
                        <a14:foregroundMark x1="33750" y1="41844" x2="31875" y2="43499"/>
                        <a14:foregroundMark x1="59167" y1="52482" x2="60833" y2="66430"/>
                        <a14:foregroundMark x1="67292" y1="17021" x2="65417" y2="42553"/>
                        <a14:foregroundMark x1="65417" y1="42553" x2="65417" y2="42553"/>
                        <a14:foregroundMark x1="56250" y1="52719" x2="54375" y2="53664"/>
                        <a14:foregroundMark x1="54583" y1="15839" x2="58750" y2="15366"/>
                        <a14:foregroundMark x1="89792" y1="48463" x2="91667" y2="49882"/>
                        <a14:foregroundMark x1="57292" y1="43262" x2="60000" y2="41608"/>
                        <a14:foregroundMark x1="40625" y1="90071" x2="44792" y2="93853"/>
                        <a14:foregroundMark x1="52083" y1="65485" x2="51042" y2="69267"/>
                        <a14:foregroundMark x1="89167" y1="57683" x2="93333" y2="67139"/>
                        <a14:foregroundMark x1="89167" y1="60284" x2="89167" y2="65957"/>
                        <a14:foregroundMark x1="83750" y1="60757" x2="87083" y2="67612"/>
                        <a14:foregroundMark x1="61042" y1="70686" x2="62083" y2="76832"/>
                        <a14:foregroundMark x1="61250" y1="78251" x2="60208" y2="75414"/>
                        <a14:foregroundMark x1="8125" y1="12766" x2="25625" y2="14894"/>
                        <a14:foregroundMark x1="38125" y1="7801" x2="43750" y2="16076"/>
                        <a14:foregroundMark x1="43750" y1="16076" x2="46250" y2="16076"/>
                        <a14:foregroundMark x1="37917" y1="7092" x2="48542" y2="5201"/>
                        <a14:foregroundMark x1="48542" y1="5201" x2="57500" y2="5201"/>
                        <a14:foregroundMark x1="56042" y1="3546" x2="65000" y2="11111"/>
                        <a14:foregroundMark x1="65000" y1="11111" x2="64792" y2="11348"/>
                        <a14:foregroundMark x1="61042" y1="6383" x2="55084" y2="4481"/>
                        <a14:foregroundMark x1="28750" y1="10875" x2="21875" y2="14657"/>
                        <a14:foregroundMark x1="16042" y1="12766" x2="21667" y2="12530"/>
                        <a14:foregroundMark x1="6042" y1="12530" x2="24792" y2="11820"/>
                        <a14:foregroundMark x1="24792" y1="11820" x2="28125" y2="11820"/>
                        <a14:foregroundMark x1="28333" y1="11348" x2="34583" y2="21513"/>
                        <a14:foregroundMark x1="34583" y1="21513" x2="33958" y2="21986"/>
                        <a14:foregroundMark x1="32708" y1="14894" x2="31042" y2="13475"/>
                        <a14:foregroundMark x1="29375" y1="11584" x2="36458" y2="20567"/>
                        <a14:foregroundMark x1="29375" y1="12293" x2="36458" y2="12293"/>
                        <a14:foregroundMark x1="5625" y1="19149" x2="11042" y2="26005"/>
                        <a14:foregroundMark x1="7083" y1="13475" x2="7292" y2="21986"/>
                        <a14:foregroundMark x1="11042" y1="26714" x2="24375" y2="26241"/>
                        <a14:foregroundMark x1="24375" y1="26241" x2="26042" y2="26241"/>
                        <a14:foregroundMark x1="43333" y1="3310" x2="52708" y2="4492"/>
                        <a14:foregroundMark x1="48958" y1="3073" x2="55208" y2="2600"/>
                        <a14:foregroundMark x1="57500" y1="2600" x2="60208" y2="4255"/>
                        <a14:foregroundMark x1="40833" y1="4255" x2="37917" y2="4492"/>
                        <a14:foregroundMark x1="41875" y1="3310" x2="44375" y2="3310"/>
                        <a14:foregroundMark x1="55625" y1="71395" x2="57917" y2="75887"/>
                        <a14:backgroundMark x1="56336" y1="505" x2="57292" y2="473"/>
                        <a14:backgroundMark x1="38966" y1="1077" x2="43206" y2="937"/>
                        <a14:backgroundMark x1="7083" y1="2128" x2="35968" y2="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408" y="872850"/>
            <a:ext cx="6655592" cy="58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44616-4272-43C3-8C6D-87A1C3BDA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" b="87324" l="9231" r="96923">
                        <a14:foregroundMark x1="46154" y1="12676" x2="87692" y2="25352"/>
                        <a14:foregroundMark x1="56923" y1="4225" x2="93846" y2="16901"/>
                        <a14:foregroundMark x1="89231" y1="25352" x2="96923" y2="36620"/>
                        <a14:foregroundMark x1="55385" y1="8451" x2="52308" y2="1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54" y="250861"/>
            <a:ext cx="649081" cy="708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138FDF-C707-48B5-8327-27CBB7B4A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EB58B-A6E8-4F56-B81E-B17929501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60"/>
          <a:stretch/>
        </p:blipFill>
        <p:spPr>
          <a:xfrm>
            <a:off x="6225732" y="3906003"/>
            <a:ext cx="3640939" cy="2701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253B55-972C-A590-AFEA-FDCDC3288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" t="-7446" r="-164" b="62010"/>
          <a:stretch/>
        </p:blipFill>
        <p:spPr>
          <a:xfrm>
            <a:off x="2028259" y="3259394"/>
            <a:ext cx="4256465" cy="334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E1C34-1C22-46DB-9F7A-3EA560337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728" y="1244747"/>
            <a:ext cx="7801943" cy="27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66204-7125-8DBB-AD86-BAB08DAA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4" name="Bài 13_ An toàn trên đường - Khám phá_HTS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87EE610-0635-1C1B-737F-3DF3FD46B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93" y="1397271"/>
            <a:ext cx="9261987" cy="52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413E34-24B5-8250-755B-C5B0C667A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" b="87324" l="9231" r="96923">
                        <a14:foregroundMark x1="46154" y1="12676" x2="87692" y2="25352"/>
                        <a14:foregroundMark x1="56923" y1="4225" x2="93846" y2="16901"/>
                        <a14:foregroundMark x1="89231" y1="25352" x2="96923" y2="36620"/>
                        <a14:foregroundMark x1="55385" y1="8451" x2="52308" y2="1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54" y="250861"/>
            <a:ext cx="649081" cy="708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6C1E1-A8B1-8B3B-5388-7FC2223D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40B1B7-3258-D9E3-86F2-068D5BF2E8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64" b="1390"/>
          <a:stretch/>
        </p:blipFill>
        <p:spPr>
          <a:xfrm>
            <a:off x="787939" y="1419137"/>
            <a:ext cx="10616122" cy="492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789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02D0C8-E1DB-2E67-3467-A40F9CB1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B4390-6565-C94F-2A69-DEE8633BA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" t="1361" r="-164" b="62010"/>
          <a:stretch/>
        </p:blipFill>
        <p:spPr>
          <a:xfrm>
            <a:off x="770021" y="1504336"/>
            <a:ext cx="10851708" cy="4773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916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9E43E-785C-06A2-29C5-945DE8F8F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3" name="Bài 13_ An toàn trên đường - Khám phá_HTS (1)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6F27CA98-60FC-DEFD-9DEC-D6A8009B6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93" y="1244746"/>
            <a:ext cx="9769642" cy="53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0C0075-40C3-40E0-999F-6FB29899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72" y="411184"/>
            <a:ext cx="10800106" cy="1069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BB335-5375-4126-BF08-A37963FA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2" y="1480322"/>
            <a:ext cx="10211053" cy="505421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DA20AC-6817-C3E9-2DD7-971B535CC195}"/>
              </a:ext>
            </a:extLst>
          </p:cNvPr>
          <p:cNvSpPr/>
          <p:nvPr/>
        </p:nvSpPr>
        <p:spPr>
          <a:xfrm>
            <a:off x="1755058" y="5397910"/>
            <a:ext cx="1873045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FDEFA5-F418-412D-F96E-E6502AB660CC}"/>
              </a:ext>
            </a:extLst>
          </p:cNvPr>
          <p:cNvSpPr/>
          <p:nvPr/>
        </p:nvSpPr>
        <p:spPr>
          <a:xfrm>
            <a:off x="4371349" y="5397910"/>
            <a:ext cx="2863190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5902E-664D-EAB3-2E20-44698830F3AF}"/>
              </a:ext>
            </a:extLst>
          </p:cNvPr>
          <p:cNvSpPr/>
          <p:nvPr/>
        </p:nvSpPr>
        <p:spPr>
          <a:xfrm>
            <a:off x="7991441" y="5377678"/>
            <a:ext cx="2147438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DD6D9F-86C4-D3D5-2141-45A11989649A}"/>
              </a:ext>
            </a:extLst>
          </p:cNvPr>
          <p:cNvSpPr/>
          <p:nvPr/>
        </p:nvSpPr>
        <p:spPr>
          <a:xfrm>
            <a:off x="1762453" y="5407174"/>
            <a:ext cx="1873045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Được đi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FDE132-0A43-A109-4991-6EF6FF2D7D2E}"/>
              </a:ext>
            </a:extLst>
          </p:cNvPr>
          <p:cNvSpPr/>
          <p:nvPr/>
        </p:nvSpPr>
        <p:spPr>
          <a:xfrm>
            <a:off x="4385005" y="5408181"/>
            <a:ext cx="2863190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Giảm tốc độ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93A021-FEEC-FD92-C64D-236A73D2212E}"/>
              </a:ext>
            </a:extLst>
          </p:cNvPr>
          <p:cNvSpPr/>
          <p:nvPr/>
        </p:nvSpPr>
        <p:spPr>
          <a:xfrm>
            <a:off x="8006189" y="5397910"/>
            <a:ext cx="2147438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Dừng lại</a:t>
            </a:r>
          </a:p>
        </p:txBody>
      </p:sp>
    </p:spTree>
    <p:extLst>
      <p:ext uri="{BB962C8B-B14F-4D97-AF65-F5344CB8AC3E}">
        <p14:creationId xmlns:p14="http://schemas.microsoft.com/office/powerpoint/2010/main" val="7105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3A4C4-2968-49A0-8E4F-B06CB9858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23" y="219453"/>
            <a:ext cx="11036738" cy="1092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8F8D4-AF60-4993-BD7D-783741C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5" b="99349" l="3112" r="96464">
                        <a14:foregroundMark x1="3112" y1="4560" x2="16124" y2="92182"/>
                        <a14:foregroundMark x1="14569" y1="8143" x2="96605" y2="34853"/>
                        <a14:foregroundMark x1="8487" y1="36156" x2="24470" y2="58958"/>
                        <a14:foregroundMark x1="566" y1="66450" x2="12306" y2="83062"/>
                        <a14:foregroundMark x1="12306" y1="83062" x2="60113" y2="99349"/>
                        <a14:foregroundMark x1="26167" y1="73290" x2="28996" y2="82085"/>
                        <a14:foregroundMark x1="63649" y1="71336" x2="89958" y2="64169"/>
                        <a14:foregroundMark x1="89958" y1="64169" x2="89958" y2="64169"/>
                        <a14:foregroundMark x1="69024" y1="75570" x2="89250" y2="71661"/>
                        <a14:foregroundMark x1="10891" y1="32573" x2="12871" y2="39739"/>
                        <a14:backgroundMark x1="92928" y1="85342" x2="79632" y2="96743"/>
                        <a14:backgroundMark x1="79632" y1="96743" x2="79632" y2="96743"/>
                        <a14:backgroundMark x1="79915" y1="94137" x2="76379" y2="98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223" y="1312016"/>
            <a:ext cx="8743767" cy="37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0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7B948-15B8-48BA-BA85-B1C1A124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249295"/>
            <a:ext cx="859645" cy="955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81D-5A03-466E-9D1E-E62FAC33D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95" l="2414" r="95690">
                        <a14:foregroundMark x1="2414" y1="8408" x2="52586" y2="27027"/>
                        <a14:foregroundMark x1="52586" y1="27027" x2="57414" y2="32132"/>
                        <a14:foregroundMark x1="18966" y1="7808" x2="58966" y2="12012"/>
                        <a14:foregroundMark x1="25862" y1="63964" x2="28103" y2="84084"/>
                        <a14:foregroundMark x1="28103" y1="84084" x2="45862" y2="92793"/>
                        <a14:foregroundMark x1="45862" y1="92793" x2="65345" y2="90991"/>
                        <a14:foregroundMark x1="65345" y1="90991" x2="71724" y2="90991"/>
                        <a14:foregroundMark x1="34483" y1="94294" x2="66379" y2="95195"/>
                        <a14:foregroundMark x1="37759" y1="28829" x2="38103" y2="38739"/>
                        <a14:foregroundMark x1="40862" y1="32132" x2="41034" y2="29129"/>
                        <a14:foregroundMark x1="62069" y1="9009" x2="88276" y2="33333"/>
                        <a14:foregroundMark x1="88276" y1="33333" x2="95345" y2="44444"/>
                        <a14:foregroundMark x1="95345" y1="44444" x2="95862" y2="44745"/>
                        <a14:foregroundMark x1="67414" y1="42342" x2="93448" y2="0"/>
                        <a14:foregroundMark x1="91552" y1="10811" x2="89655" y2="32733"/>
                        <a14:foregroundMark x1="83448" y1="11111" x2="64138" y2="10811"/>
                        <a14:foregroundMark x1="64138" y1="5105" x2="65172" y2="25826"/>
                        <a14:foregroundMark x1="65172" y1="25826" x2="65172" y2="25826"/>
                        <a14:foregroundMark x1="63276" y1="5105" x2="63966" y2="8709"/>
                        <a14:foregroundMark x1="62241" y1="4204" x2="66207" y2="3904"/>
                        <a14:foregroundMark x1="65172" y1="20721" x2="67931" y2="39339"/>
                        <a14:foregroundMark x1="67931" y1="39339" x2="68448" y2="40541"/>
                        <a14:foregroundMark x1="63276" y1="42943" x2="84655" y2="4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966" y="1305738"/>
            <a:ext cx="10486431" cy="530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16C38-4D08-42FD-BB5D-16814EBF580E}"/>
              </a:ext>
            </a:extLst>
          </p:cNvPr>
          <p:cNvSpPr txBox="1"/>
          <p:nvPr/>
        </p:nvSpPr>
        <p:spPr>
          <a:xfrm>
            <a:off x="1434423" y="373458"/>
            <a:ext cx="104864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Các bạn cần lưu ý gì để đảm bảo an toàn trên đường đi học?</a:t>
            </a:r>
          </a:p>
        </p:txBody>
      </p:sp>
    </p:spTree>
    <p:extLst>
      <p:ext uri="{BB962C8B-B14F-4D97-AF65-F5344CB8AC3E}">
        <p14:creationId xmlns:p14="http://schemas.microsoft.com/office/powerpoint/2010/main" val="1180125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</TotalTime>
  <Words>38</Words>
  <Application>Microsoft Office PowerPoint</Application>
  <PresentationFormat>Widescreen</PresentationFormat>
  <Paragraphs>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13</cp:revision>
  <dcterms:created xsi:type="dcterms:W3CDTF">2021-12-20T03:44:06Z</dcterms:created>
  <dcterms:modified xsi:type="dcterms:W3CDTF">2023-12-09T14:43:59Z</dcterms:modified>
</cp:coreProperties>
</file>