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90" r:id="rId2"/>
    <p:sldId id="291" r:id="rId3"/>
    <p:sldId id="256" r:id="rId4"/>
    <p:sldId id="287" r:id="rId5"/>
    <p:sldId id="261" r:id="rId6"/>
    <p:sldId id="263" r:id="rId7"/>
    <p:sldId id="264" r:id="rId8"/>
    <p:sldId id="260" r:id="rId9"/>
    <p:sldId id="266" r:id="rId10"/>
    <p:sldId id="267" r:id="rId11"/>
    <p:sldId id="268" r:id="rId12"/>
    <p:sldId id="265" r:id="rId13"/>
    <p:sldId id="269" r:id="rId14"/>
    <p:sldId id="292" r:id="rId15"/>
    <p:sldId id="270" r:id="rId16"/>
    <p:sldId id="272" r:id="rId17"/>
    <p:sldId id="273" r:id="rId18"/>
    <p:sldId id="276" r:id="rId19"/>
    <p:sldId id="277" r:id="rId20"/>
    <p:sldId id="282" r:id="rId21"/>
    <p:sldId id="278" r:id="rId22"/>
    <p:sldId id="279" r:id="rId23"/>
    <p:sldId id="280" r:id="rId24"/>
    <p:sldId id="281" r:id="rId25"/>
    <p:sldId id="286" r:id="rId26"/>
    <p:sldId id="289" r:id="rId27"/>
    <p:sldId id="283" r:id="rId28"/>
  </p:sldIdLst>
  <p:sldSz cx="12192000" cy="6858000"/>
  <p:notesSz cx="6858000" cy="9144000"/>
  <p:embeddedFontLst>
    <p:embeddedFont>
      <p:font typeface="#9Slide04 Goku" panose="020B0604020202020204" charset="0"/>
      <p:regular r:id="rId30"/>
    </p:embeddedFont>
    <p:embeddedFont>
      <p:font typeface="#9Slide05 SVNUT Triumph" panose="00000500000000000000" charset="0"/>
      <p:italic r:id="rId31"/>
    </p:embeddedFont>
    <p:embeddedFont>
      <p:font typeface="#9Slide05 VL Fadilla" panose="020B0604020202020204" charset="0"/>
      <p:regular r:id="rId32"/>
    </p:embeddedFont>
    <p:embeddedFont>
      <p:font typeface="Calibri" panose="020F0502020204030204" pitchFamily="34" charset="0"/>
      <p:regular r:id="rId33"/>
      <p:bold r:id="rId34"/>
      <p:italic r:id="rId35"/>
      <p:boldItalic r:id="rId36"/>
    </p:embeddedFont>
    <p:embeddedFont>
      <p:font typeface="Segoe Print" panose="02000600000000000000" pitchFamily="2"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99"/>
    <a:srgbClr val="0066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86.40776" units="1/cm"/>
          <inkml:channelProperty channel="Y" name="resolution" value="124.13793" units="1/cm"/>
          <inkml:channelProperty channel="T" name="resolution" value="1" units="1/dev"/>
        </inkml:channelProperties>
      </inkml:inkSource>
      <inkml:timestamp xml:id="ts0" timeString="2023-09-07T03:02:57.765"/>
    </inkml:context>
    <inkml:brush xml:id="br0">
      <inkml:brushProperty name="width" value="0.05292" units="cm"/>
      <inkml:brushProperty name="height" value="0.05292" units="cm"/>
      <inkml:brushProperty name="color" value="#FF0000"/>
    </inkml:brush>
  </inkml:definitions>
  <inkml:trace contextRef="#ctx0" brushRef="#br0">16713 10301 0,'0'-29'234,"30"-1"-218,57 1-1,147 29 16,176 0 16,-380 0-47,145 0 16,118 0 31,58 0-16,-322 0-31,176 0 31,-88 0 1,-29-29-1,-59 29-31,118 0 31,58 0 0,0 29 16,-176-29-47,117 0 31,30 29 1,58 30-1,-205-30-31,235 0 31,-30 30 0,29-59 1,147 0-1,-146 88 16,28-30-16,-262-58-31,204 0 31,-59 0 1,89 0-1,87 30 0,88 116 0,-175-146 16,-235 0-47,205 0 31,88 0 1,-29 58-1,-264-58-31,264 0 31,-1 0 0,-57 0 1,57 0 15,-58 0-16,-116-29 0,28 29 0,0 0 1,88-29-1,147 29 0,-176 0 0,58 0 16,1-29-16,-30-1 1,117 30-1,-322 0-31,293 0 31,-204 0 0,-118-58 1,117 29-1,0-1 16,0 1-16,-29-30 0,-1 59 1,-57-29-1,28 29 0,-29 0 0,30 0 16</inkml:trace>
</inkml:ink>
</file>

<file path=ppt/ink/ink2.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86.40776" units="1/cm"/>
          <inkml:channelProperty channel="Y" name="resolution" value="124.13793" units="1/cm"/>
          <inkml:channelProperty channel="T" name="resolution" value="1" units="1/dev"/>
        </inkml:channelProperties>
      </inkml:inkSource>
      <inkml:timestamp xml:id="ts0" timeString="2023-09-07T03:00:41.603"/>
    </inkml:context>
    <inkml:brush xml:id="br0">
      <inkml:brushProperty name="width" value="0.05292" units="cm"/>
      <inkml:brushProperty name="height" value="0.05292" units="cm"/>
      <inkml:brushProperty name="color" value="#FF0000"/>
    </inkml:brush>
  </inkml:definitions>
  <inkml:trace contextRef="#ctx0" brushRef="#br0">11884 293 0,'0'29'109,"0"30"-93,0 175 15,-88 29 1,0 59-1,29-58 0,-28 87 0,28-88 1,59-58 14,-29-88-14,29-58-1,0-30 0,0-58 79,0-1-110,0-87 31,175-117 0,-28 29 0,-118 176-31,30-88 32,87 29-1,-29 30 0,0-30 0,0 88 16,-58 0-16,58 58 1,0 89-1,-59-30 0,30 0 0,-88 58 1,0-28 15,0-118-47,-58 117 31,-1-29 0,-58-29 0,58 29 1,-28-117-1,-30 29 0,58-29 0,0 0 16,-58-87-16,59 57 1,-59 1-1,88 0 0,-30-30 0,0 30 1,30 0 15,0 0 15,0 29-31,29-59 1</inkml:trace>
  <inkml:trace contextRef="#ctx0" brushRef="#br0" timeOffset="7710.534">8576 14164 0,'0'29'32,"29"88"-1,-29 29 0,0 88 0,0 88 1,0 0-1,0-293-31,0 205 31,0 1 0,0-148 16,0-116 78,0-29-125,59-411 31,29 147 1,-59 293-32,88-146 47,29 116-16,59-87 0,-88 117 0,-29 29 1,117 0-1,-117 0 0,-30 146 0,-28-146-15,57 175 15,-28 1 0,-30 0 1,-29 28-1,0-28 0,-58-30 0,-59-58 1,117-59-32,-118 30 47,1-30-16,59-29 0,29 0-31,-89 0 31,-57 0 1,87-58-1,59 58 0,29-59 0,-30 30 16,30-30-16,0 30 1,-58-29-1,29 58-31,29-30 31,-30 1 0,1 0 1,29-1-32,0 1 47</inkml:trace>
</inkml:ink>
</file>

<file path=ppt/ink/ink3.xml><?xml version="1.0" encoding="utf-8"?>
<inkml:ink xmlns:inkml="http://www.w3.org/2003/InkML">
  <inkml:definitions>
    <inkml:context xml:id="ctx0">
      <inkml:inkSource xml:id="inkSrc0">
        <inkml:traceFormat>
          <inkml:channel name="X" type="integer" max="5760" units="cm"/>
          <inkml:channel name="Y" type="integer" max="2160" units="cm"/>
          <inkml:channel name="T" type="integer" max="2.14748E9" units="dev"/>
        </inkml:traceFormat>
        <inkml:channelProperties>
          <inkml:channelProperty channel="X" name="resolution" value="186.40776" units="1/cm"/>
          <inkml:channelProperty channel="Y" name="resolution" value="124.13793" units="1/cm"/>
          <inkml:channelProperty channel="T" name="resolution" value="1" units="1/dev"/>
        </inkml:channelProperties>
      </inkml:inkSource>
      <inkml:timestamp xml:id="ts0" timeString="2023-09-07T03:01:53.681"/>
    </inkml:context>
    <inkml:brush xml:id="br0">
      <inkml:brushProperty name="width" value="0.05292" units="cm"/>
      <inkml:brushProperty name="height" value="0.05292" units="cm"/>
      <inkml:brushProperty name="color" value="#FF0000"/>
    </inkml:brush>
  </inkml:definitions>
  <inkml:trace contextRef="#ctx0" brushRef="#br0">1785 3688 0,'0'-30'125,"0"1"-109,-29-59 15,-30 0 0,1 59 0,-89 0 1,-58 29-1,88 0 0,59 0 0,-118 146 16,0-29-16,89 0 1,57 59-1,-28-59 0,58-88-31,0 88 31,117 0 1,-88-87-32,0 28 31,118 147 16,-118-147-16,59 60 0,-30-118 1,1 58-1,0-58 0,58-58 0,29-118 16,-146 147-47,117-147 31,-58-58 1,-30 58-1,59 1 0,-30-30 0,-58 88 1,0 88-32,0-59 31,30 29 16,-30 30 15,58 29-30,-29 59-32,1 175 31,-30 117 0,0-58 0,0-30 16,0-234-47,-59 117 31,59-28 1,0-60-1,0-29-31,0 30 31,0-1 32,29-58-32,59 0 16,88-87-16,-176 57-31,117-57 31,-88-89 1,59 0-1,-59 1 0,30 87 0,-59 29 16,0 30-47,0 0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62F9D-B9D3-43E3-9B0E-DCAA1D943DE1}"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6B72-B351-4FA3-990E-956BF433DA2A}" type="slidenum">
              <a:rPr lang="en-US" smtClean="0"/>
              <a:t>‹#›</a:t>
            </a:fld>
            <a:endParaRPr lang="en-US"/>
          </a:p>
        </p:txBody>
      </p:sp>
    </p:spTree>
    <p:extLst>
      <p:ext uri="{BB962C8B-B14F-4D97-AF65-F5344CB8AC3E}">
        <p14:creationId xmlns:p14="http://schemas.microsoft.com/office/powerpoint/2010/main" val="104075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01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13EDA7-942B-4D18-ACF2-9F25EA068718}" type="slidenum">
              <a:rPr lang="zh-CN" altLang="en-US">
                <a:solidFill>
                  <a:srgbClr val="000000"/>
                </a:solidFill>
                <a:latin typeface="Arial" panose="020B0604020202020204" pitchFamily="34" charset="0"/>
              </a:rPr>
              <a:pPr eaLnBrk="1" hangingPunct="1">
                <a:spcBef>
                  <a:spcPct val="0"/>
                </a:spcBef>
              </a:pPr>
              <a:t>1</a:t>
            </a:fld>
            <a:endParaRPr lang="zh-CN"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1423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customXml" Target="../ink/ink1.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3.xml"/><Relationship Id="rId5" Type="http://schemas.microsoft.com/office/2007/relationships/hdphoto" Target="../media/hdphoto6.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674" y="149902"/>
            <a:ext cx="11572407" cy="703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a:extLst/>
          </p:cNvPr>
          <p:cNvSpPr/>
          <p:nvPr/>
        </p:nvSpPr>
        <p:spPr>
          <a:xfrm>
            <a:off x="928689" y="342900"/>
            <a:ext cx="10333037" cy="6173788"/>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23" name="矩形: 圆角 22">
            <a:extLst/>
          </p:cNvPr>
          <p:cNvSpPr/>
          <p:nvPr/>
        </p:nvSpPr>
        <p:spPr>
          <a:xfrm rot="16200000">
            <a:off x="5498748" y="-794758"/>
            <a:ext cx="1116809" cy="4382725"/>
          </a:xfrm>
          <a:prstGeom prst="roundRect">
            <a:avLst>
              <a:gd name="adj"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en-US" sz="5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Khởi</a:t>
            </a:r>
            <a:r>
              <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5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động</a:t>
            </a:r>
            <a:endParaRPr lang="en-US" sz="5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52560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nodeType="afterGroup">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nodeType="afterGroup">
                            <p:stCondLst>
                              <p:cond delay="1500"/>
                            </p:stCondLst>
                            <p:childTnLst>
                              <p:par>
                                <p:cTn id="15" presetID="16" presetClass="entr" presetSubtype="2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Horizontal)">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97263"/>
            <a:ext cx="12617506" cy="6559031"/>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b.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văn</a:t>
            </a:r>
            <a:r>
              <a:rPr lang="en-US" sz="3200" b="1" dirty="0">
                <a:solidFill>
                  <a:srgbClr val="C00000"/>
                </a:solidFill>
                <a:latin typeface="UTM Avo" panose="02040603050506020204" pitchFamily="18" charset="0"/>
              </a:rPr>
              <a:t>.</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dirty="0">
                  <a:solidFill>
                    <a:srgbClr val="002060"/>
                  </a:solidFill>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ong</a:t>
              </a:r>
              <a:r>
                <a:rPr lang="en-US" sz="2800" b="1" dirty="0">
                  <a:latin typeface="UTM Aptima" panose="02040603050506020204" pitchFamily="18" charset="0"/>
                </a:rPr>
                <a:t> </a:t>
              </a:r>
              <a:r>
                <a:rPr lang="en-US" sz="2800" b="1" dirty="0" err="1">
                  <a:latin typeface="UTM Aptima" panose="02040603050506020204" pitchFamily="18" charset="0"/>
                </a:rPr>
                <a:t>vàng</a:t>
              </a:r>
              <a:r>
                <a:rPr lang="en-US" sz="2800" b="1" dirty="0">
                  <a:latin typeface="UTM Aptima" panose="02040603050506020204" pitchFamily="18" charset="0"/>
                </a:rPr>
                <a:t> </a:t>
              </a:r>
              <a:r>
                <a:rPr lang="en-US" sz="2800" b="1" dirty="0" err="1">
                  <a:latin typeface="UTM Aptima" panose="02040603050506020204" pitchFamily="18" charset="0"/>
                </a:rPr>
                <a:t>cần</a:t>
              </a:r>
              <a:r>
                <a:rPr lang="en-US" sz="2800" b="1" dirty="0">
                  <a:latin typeface="UTM Aptima" panose="02040603050506020204" pitchFamily="18" charset="0"/>
                </a:rPr>
                <a:t> </a:t>
              </a:r>
              <a:r>
                <a:rPr lang="en-US" sz="2800" b="1" dirty="0" err="1">
                  <a:latin typeface="UTM Aptima" panose="02040603050506020204" pitchFamily="18" charset="0"/>
                </a:rPr>
                <a:t>cù</a:t>
              </a:r>
              <a:r>
                <a:rPr lang="en-US" sz="2800" b="1" dirty="0">
                  <a:latin typeface="UTM Aptima" panose="02040603050506020204" pitchFamily="18" charset="0"/>
                </a:rPr>
                <a:t> </a:t>
              </a:r>
              <a:r>
                <a:rPr lang="en-US" sz="2800" b="1" dirty="0" err="1">
                  <a:latin typeface="UTM Aptima" panose="02040603050506020204" pitchFamily="18" charset="0"/>
                </a:rPr>
                <a:t>tìm</a:t>
              </a:r>
              <a:r>
                <a:rPr lang="en-US" sz="2800" b="1" dirty="0">
                  <a:latin typeface="UTM Aptima" panose="02040603050506020204" pitchFamily="18" charset="0"/>
                </a:rPr>
                <a:t> </a:t>
              </a:r>
              <a:r>
                <a:rPr lang="en-US" sz="2800" b="1" dirty="0" err="1">
                  <a:latin typeface="UTM Aptima" panose="02040603050506020204" pitchFamily="18" charset="0"/>
                </a:rPr>
                <a:t>bắt</a:t>
              </a:r>
              <a:r>
                <a:rPr lang="en-US" sz="2800" b="1" dirty="0">
                  <a:latin typeface="UTM Aptima" panose="02040603050506020204" pitchFamily="18" charset="0"/>
                </a:rPr>
                <a:t> </a:t>
              </a:r>
              <a:r>
                <a:rPr lang="en-US" sz="2800" b="1" dirty="0" err="1">
                  <a:latin typeface="UTM Aptima" panose="02040603050506020204" pitchFamily="18" charset="0"/>
                </a:rPr>
                <a:t>từng</a:t>
              </a:r>
              <a:r>
                <a:rPr lang="en-US" sz="2800" b="1" dirty="0">
                  <a:latin typeface="UTM Aptima" panose="02040603050506020204" pitchFamily="18" charset="0"/>
                </a:rPr>
                <a:t> con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trong</a:t>
              </a:r>
              <a:r>
                <a:rPr lang="en-US" sz="2800" b="1" dirty="0">
                  <a:latin typeface="UTM Aptima" panose="02040603050506020204" pitchFamily="18" charset="0"/>
                </a:rPr>
                <a:t> </a:t>
              </a:r>
              <a:r>
                <a:rPr lang="en-US" sz="2800" b="1" dirty="0" err="1">
                  <a:latin typeface="UTM Aptima" panose="02040603050506020204" pitchFamily="18" charset="0"/>
                </a:rPr>
                <a:t>ngách</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dirty="0">
                  <a:latin typeface="UTM Aptima" panose="02040603050506020204" pitchFamily="18" charset="0"/>
                </a:rPr>
                <a:t>. Kia </a:t>
              </a:r>
              <a:r>
                <a:rPr lang="en-US" sz="2800" b="1" dirty="0" err="1">
                  <a:latin typeface="UTM Aptima" panose="02040603050506020204" pitchFamily="18" charset="0"/>
                </a:rPr>
                <a:t>nữa</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họ</a:t>
              </a:r>
              <a:r>
                <a:rPr lang="en-US" sz="2800" b="1" dirty="0">
                  <a:latin typeface="UTM Aptima" panose="02040603050506020204" pitchFamily="18" charset="0"/>
                </a:rPr>
                <a:t> </a:t>
              </a:r>
              <a:r>
                <a:rPr lang="en-US" sz="2800" b="1" dirty="0" err="1">
                  <a:latin typeface="UTM Aptima" panose="02040603050506020204" pitchFamily="18" charset="0"/>
                </a:rPr>
                <a:t>hàng</a:t>
              </a:r>
              <a:r>
                <a:rPr lang="en-US" sz="2800" b="1" dirty="0">
                  <a:latin typeface="UTM Aptima" panose="02040603050506020204" pitchFamily="18" charset="0"/>
                </a:rPr>
                <a:t> </a:t>
              </a:r>
              <a:r>
                <a:rPr lang="en-US" sz="2800" b="1" dirty="0" err="1">
                  <a:latin typeface="UTM Aptima" panose="02040603050506020204" pitchFamily="18" charset="0"/>
                </a:rPr>
                <a:t>nhà</a:t>
              </a:r>
              <a:r>
                <a:rPr lang="en-US" sz="2800" b="1" dirty="0">
                  <a:latin typeface="UTM Aptima" panose="02040603050506020204" pitchFamily="18" charset="0"/>
                </a:rPr>
                <a:t> </a:t>
              </a:r>
              <a:r>
                <a:rPr lang="en-US" sz="2800" b="1" dirty="0" err="1">
                  <a:latin typeface="UTM Aptima" panose="02040603050506020204" pitchFamily="18" charset="0"/>
                </a:rPr>
                <a:t>ruồi</a:t>
              </a:r>
              <a:r>
                <a:rPr lang="en-US" sz="2800" b="1" dirty="0">
                  <a:latin typeface="UTM Aptima" panose="02040603050506020204" pitchFamily="18" charset="0"/>
                </a:rPr>
                <a:t> </a:t>
              </a:r>
              <a:r>
                <a:rPr lang="en-US" sz="2800" b="1" dirty="0" err="1">
                  <a:latin typeface="UTM Aptima" panose="02040603050506020204" pitchFamily="18" charset="0"/>
                </a:rPr>
                <a:t>trâu</a:t>
              </a:r>
              <a:r>
                <a:rPr lang="en-US" sz="2800" b="1" dirty="0">
                  <a:latin typeface="UTM Aptima" panose="02040603050506020204" pitchFamily="18" charset="0"/>
                </a:rPr>
                <a:t> </a:t>
              </a:r>
              <a:r>
                <a:rPr lang="en-US" sz="2800" b="1" dirty="0" err="1">
                  <a:latin typeface="UTM Aptima" panose="02040603050506020204" pitchFamily="18" charset="0"/>
                </a:rPr>
                <a:t>có</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dài</a:t>
              </a:r>
              <a:r>
                <a:rPr lang="en-US" sz="2800" b="1" dirty="0">
                  <a:latin typeface="UTM Aptima" panose="02040603050506020204" pitchFamily="18" charset="0"/>
                </a:rPr>
                <a:t> </a:t>
              </a:r>
              <a:r>
                <a:rPr lang="en-US" sz="2800" b="1" dirty="0" err="1">
                  <a:latin typeface="UTM Aptima" panose="02040603050506020204" pitchFamily="18" charset="0"/>
                </a:rPr>
                <a:t>như</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đó</a:t>
              </a:r>
              <a:r>
                <a:rPr lang="en-US" sz="2800" b="1" dirty="0">
                  <a:latin typeface="UTM Aptima" panose="02040603050506020204" pitchFamily="18" charset="0"/>
                </a:rPr>
                <a:t> </a:t>
              </a:r>
              <a:r>
                <a:rPr lang="en-US" sz="2800" b="1" dirty="0" err="1">
                  <a:latin typeface="UTM Aptima" panose="02040603050506020204" pitchFamily="18" charset="0"/>
                </a:rPr>
                <a:t>chính</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hiệp</a:t>
              </a:r>
              <a:r>
                <a:rPr lang="en-US" sz="2800" b="1" dirty="0">
                  <a:latin typeface="UTM Aptima" panose="02040603050506020204" pitchFamily="18" charset="0"/>
                </a:rPr>
                <a:t> </a:t>
              </a:r>
              <a:r>
                <a:rPr lang="en-US" sz="2800" b="1" dirty="0" err="1">
                  <a:latin typeface="UTM Aptima" panose="02040603050506020204" pitchFamily="18" charset="0"/>
                </a:rPr>
                <a:t>sĩ</a:t>
              </a:r>
              <a:r>
                <a:rPr lang="en-US" sz="2800" b="1" dirty="0">
                  <a:latin typeface="UTM Aptima" panose="02040603050506020204" pitchFamily="18" charset="0"/>
                </a:rPr>
                <a:t>”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róm</a:t>
              </a:r>
              <a:r>
                <a:rPr lang="en-US" sz="2800" b="1" dirty="0">
                  <a:latin typeface="UTM Aptima" panose="02040603050506020204" pitchFamily="18" charset="0"/>
                </a:rPr>
                <a:t>. </a:t>
              </a:r>
              <a:r>
                <a:rPr lang="en-US" sz="2800" b="1" dirty="0" err="1">
                  <a:latin typeface="UTM Aptima" panose="02040603050506020204" pitchFamily="18" charset="0"/>
                </a:rPr>
                <a:t>Lại</a:t>
              </a:r>
              <a:r>
                <a:rPr lang="en-US" sz="2800" b="1" dirty="0">
                  <a:latin typeface="UTM Aptima" panose="02040603050506020204" pitchFamily="18" charset="0"/>
                </a:rPr>
                <a:t> </a:t>
              </a:r>
              <a:r>
                <a:rPr lang="en-US" sz="2800" b="1" dirty="0" err="1">
                  <a:latin typeface="UTM Aptima" panose="02040603050506020204" pitchFamily="18" charset="0"/>
                </a:rPr>
                <a:t>còn</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cô</a:t>
              </a:r>
              <a:r>
                <a:rPr lang="en-US" sz="2800" b="1" dirty="0">
                  <a:latin typeface="UTM Aptima" panose="02040603050506020204" pitchFamily="18" charset="0"/>
                </a:rPr>
                <a:t> </a:t>
              </a:r>
              <a:r>
                <a:rPr lang="en-US" sz="2800" b="1" dirty="0" err="1">
                  <a:latin typeface="UTM Aptima" panose="02040603050506020204" pitchFamily="18" charset="0"/>
                </a:rPr>
                <a:t>cậu</a:t>
              </a:r>
              <a:r>
                <a:rPr lang="en-US" sz="2800" b="1" dirty="0">
                  <a:latin typeface="UTM Aptima" panose="02040603050506020204" pitchFamily="18" charset="0"/>
                </a:rPr>
                <a:t> </a:t>
              </a:r>
              <a:r>
                <a:rPr lang="en-US" sz="2800" b="1" dirty="0" err="1">
                  <a:latin typeface="UTM Aptima" panose="02040603050506020204" pitchFamily="18" charset="0"/>
                </a:rPr>
                <a:t>chim</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ít</a:t>
              </a:r>
              <a:r>
                <a:rPr lang="en-US" sz="2800" b="1" dirty="0">
                  <a:latin typeface="UTM Aptima" panose="02040603050506020204" pitchFamily="18" charset="0"/>
                </a:rPr>
                <a:t> </a:t>
              </a:r>
              <a:r>
                <a:rPr lang="en-US" sz="2800" b="1" dirty="0" err="1">
                  <a:latin typeface="UTM Aptima" panose="02040603050506020204" pitchFamily="18" charset="0"/>
                </a:rPr>
                <a:t>nói</a:t>
              </a:r>
              <a:r>
                <a:rPr lang="en-US" sz="2800" b="1" dirty="0">
                  <a:latin typeface="UTM Aptima" panose="02040603050506020204" pitchFamily="18" charset="0"/>
                </a:rPr>
                <a:t>, </a:t>
              </a:r>
              <a:r>
                <a:rPr lang="en-US" sz="2800" b="1" dirty="0" err="1">
                  <a:latin typeface="UTM Aptima" panose="02040603050506020204" pitchFamily="18" charset="0"/>
                </a:rPr>
                <a:t>chăm</a:t>
              </a:r>
              <a:r>
                <a:rPr lang="en-US" sz="2800" b="1" dirty="0">
                  <a:latin typeface="UTM Aptima" panose="02040603050506020204" pitchFamily="18" charset="0"/>
                </a:rPr>
                <a:t> </a:t>
              </a:r>
              <a:r>
                <a:rPr lang="en-US" sz="2800" b="1" dirty="0" err="1">
                  <a:latin typeface="UTM Aptima" panose="02040603050506020204" pitchFamily="18" charset="0"/>
                </a:rPr>
                <a:t>chỉ</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cóc</a:t>
              </a:r>
              <a:r>
                <a:rPr lang="en-US" sz="2800" b="1" dirty="0">
                  <a:latin typeface="UTM Aptima" panose="02040603050506020204" pitchFamily="18" charset="0"/>
                </a:rPr>
                <a:t> </a:t>
              </a:r>
              <a:r>
                <a:rPr lang="en-US" sz="2800" b="1" dirty="0" err="1">
                  <a:latin typeface="UTM Aptima" panose="02040603050506020204" pitchFamily="18" charset="0"/>
                </a:rPr>
                <a:t>già</a:t>
              </a:r>
              <a:r>
                <a:rPr lang="en-US" sz="2800" b="1" dirty="0">
                  <a:latin typeface="UTM Aptima" panose="02040603050506020204" pitchFamily="18" charset="0"/>
                </a:rPr>
                <a:t> </a:t>
              </a:r>
              <a:r>
                <a:rPr lang="en-US" sz="2800" b="1" dirty="0" err="1">
                  <a:latin typeface="UTM Aptima" panose="02040603050506020204" pitchFamily="18" charset="0"/>
                </a:rPr>
                <a:t>lặng</a:t>
              </a:r>
              <a:r>
                <a:rPr lang="en-US" sz="2800" b="1" dirty="0">
                  <a:latin typeface="UTM Aptima" panose="02040603050506020204" pitchFamily="18" charset="0"/>
                </a:rPr>
                <a:t> </a:t>
              </a:r>
              <a:r>
                <a:rPr lang="en-US" sz="2800" b="1" dirty="0" err="1">
                  <a:latin typeface="UTM Aptima" panose="02040603050506020204" pitchFamily="18" charset="0"/>
                </a:rPr>
                <a:t>lẽ</a:t>
              </a:r>
              <a:r>
                <a:rPr lang="en-US" sz="2800" b="1" dirty="0">
                  <a:latin typeface="UTM Aptima" panose="02040603050506020204" pitchFamily="18" charset="0"/>
                </a:rPr>
                <a:t>, </a:t>
              </a:r>
              <a:r>
                <a:rPr lang="en-US" sz="2800" b="1" dirty="0" err="1">
                  <a:latin typeface="UTM Aptima" panose="02040603050506020204" pitchFamily="18" charset="0"/>
                </a:rPr>
                <a:t>siêng</a:t>
              </a:r>
              <a:r>
                <a:rPr lang="en-US" sz="2800" b="1" dirty="0">
                  <a:latin typeface="UTM Aptima" panose="02040603050506020204" pitchFamily="18" charset="0"/>
                </a:rPr>
                <a:t> </a:t>
              </a:r>
              <a:r>
                <a:rPr lang="en-US" sz="2800" b="1" dirty="0" err="1">
                  <a:latin typeface="UTM Aptima" panose="02040603050506020204" pitchFamily="18" charset="0"/>
                </a:rPr>
                <a:t>năng</a:t>
              </a:r>
              <a:r>
                <a:rPr lang="en-US" sz="2800" b="1" dirty="0">
                  <a:latin typeface="UTM Aptima" panose="02040603050506020204" pitchFamily="18" charset="0"/>
                </a:rPr>
                <a:t>. </a:t>
              </a:r>
              <a:r>
                <a:rPr lang="en-US" sz="2800" b="1" dirty="0" err="1">
                  <a:latin typeface="UTM Aptima" panose="02040603050506020204" pitchFamily="18" charset="0"/>
                </a:rPr>
                <a:t>Tất</a:t>
              </a:r>
              <a:r>
                <a:rPr lang="en-US" sz="2800" b="1" dirty="0">
                  <a:latin typeface="UTM Aptima" panose="02040603050506020204" pitchFamily="18" charset="0"/>
                </a:rPr>
                <a:t> </a:t>
              </a:r>
              <a:r>
                <a:rPr lang="en-US" sz="2800" b="1" dirty="0" err="1">
                  <a:latin typeface="UTM Aptima" panose="02040603050506020204" pitchFamily="18" charset="0"/>
                </a:rPr>
                <a:t>cả</a:t>
              </a:r>
              <a:r>
                <a:rPr lang="en-US" sz="2800" b="1" dirty="0">
                  <a:latin typeface="UTM Aptima" panose="02040603050506020204" pitchFamily="18" charset="0"/>
                </a:rPr>
                <a:t> </a:t>
              </a:r>
              <a:r>
                <a:rPr lang="en-US" sz="2800" b="1" dirty="0" err="1">
                  <a:latin typeface="UTM Aptima" panose="02040603050506020204" pitchFamily="18" charset="0"/>
                </a:rPr>
                <a:t>đều</a:t>
              </a:r>
              <a:r>
                <a:rPr lang="en-US" sz="2800" b="1" dirty="0">
                  <a:latin typeface="UTM Aptima" panose="02040603050506020204" pitchFamily="18" charset="0"/>
                </a:rPr>
                <a:t> lo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trừ</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bọ</a:t>
              </a:r>
              <a:r>
                <a:rPr lang="en-US" sz="2800" b="1" dirty="0">
                  <a:latin typeface="UTM Aptima" panose="02040603050506020204" pitchFamily="18" charset="0"/>
                </a:rPr>
                <a:t> </a:t>
              </a:r>
              <a:r>
                <a:rPr lang="en-US" sz="2800" b="1" dirty="0" err="1">
                  <a:latin typeface="UTM Aptima" panose="02040603050506020204" pitchFamily="18" charset="0"/>
                </a:rPr>
                <a:t>để</a:t>
              </a:r>
              <a:r>
                <a:rPr lang="en-US" sz="2800" b="1" dirty="0">
                  <a:latin typeface="UTM Aptima" panose="02040603050506020204" pitchFamily="18" charset="0"/>
                </a:rPr>
                <a:t> </a:t>
              </a:r>
              <a:r>
                <a:rPr lang="en-US" sz="2800" b="1" dirty="0" err="1">
                  <a:latin typeface="UTM Aptima" panose="02040603050506020204" pitchFamily="18" charset="0"/>
                </a:rPr>
                <a:t>giữ</a:t>
              </a:r>
              <a:r>
                <a:rPr lang="en-US" sz="2800" b="1" dirty="0">
                  <a:latin typeface="UTM Aptima" panose="02040603050506020204" pitchFamily="18" charset="0"/>
                </a:rPr>
                <a:t> </a:t>
              </a:r>
              <a:r>
                <a:rPr lang="en-US" sz="2800" b="1" dirty="0" err="1">
                  <a:latin typeface="UTM Aptima" panose="02040603050506020204" pitchFamily="18" charset="0"/>
                </a:rPr>
                <a:t>gìn</a:t>
              </a:r>
              <a:r>
                <a:rPr lang="en-US" sz="2800" b="1" dirty="0">
                  <a:latin typeface="UTM Aptima" panose="02040603050506020204" pitchFamily="18" charset="0"/>
                </a:rPr>
                <a:t> </a:t>
              </a:r>
              <a:r>
                <a:rPr lang="en-US" sz="2800" b="1" dirty="0" err="1">
                  <a:latin typeface="UTM Aptima" panose="02040603050506020204" pitchFamily="18" charset="0"/>
                </a:rPr>
                <a:t>hoa</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a:latin typeface="UTM Aptima" panose="02040603050506020204" pitchFamily="18" charset="0"/>
                </a:rPr>
                <a:t>.</a:t>
              </a:r>
            </a:p>
            <a:p>
              <a:pPr algn="r"/>
              <a:r>
                <a:rPr lang="en-US" sz="2800" b="1" i="1">
                  <a:latin typeface="UTM Aptima" panose="02040603050506020204" pitchFamily="18" charset="0"/>
                </a:rPr>
                <a:t>( Theo </a:t>
              </a:r>
              <a:r>
                <a:rPr lang="en-US" sz="2800" b="1" i="1" dirty="0" err="1">
                  <a:latin typeface="UTM Aptima" panose="02040603050506020204" pitchFamily="18" charset="0"/>
                </a:rPr>
                <a:t>Vũ</a:t>
              </a:r>
              <a:r>
                <a:rPr lang="en-US" sz="2800" b="1" i="1" dirty="0">
                  <a:latin typeface="UTM Aptima" panose="02040603050506020204" pitchFamily="18" charset="0"/>
                </a:rPr>
                <a:t> </a:t>
              </a:r>
              <a:r>
                <a:rPr lang="en-US" sz="2800" b="1" i="1" dirty="0" err="1">
                  <a:latin typeface="UTM Aptima" panose="02040603050506020204" pitchFamily="18" charset="0"/>
                </a:rPr>
                <a:t>Tú</a:t>
              </a:r>
              <a:r>
                <a:rPr lang="en-US" sz="2800" b="1" i="1" dirty="0">
                  <a:latin typeface="UTM Aptima" panose="02040603050506020204" pitchFamily="18" charset="0"/>
                </a:rPr>
                <a:t>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199564" y="0"/>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3623" y="4137626"/>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9628" y="4471150"/>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Ghi</a:t>
              </a:r>
              <a:r>
                <a:rPr lang="en-US" sz="4400" b="1" dirty="0">
                  <a:solidFill>
                    <a:srgbClr val="FF0000"/>
                  </a:solidFill>
                  <a:effectLst>
                    <a:outerShdw blurRad="38100" dist="38100" dir="2700000" algn="tl">
                      <a:srgbClr val="000000">
                        <a:alpha val="43137"/>
                      </a:srgbClr>
                    </a:outerShdw>
                  </a:effectLst>
                  <a:latin typeface="UTM Avo" panose="02040603050506020204" pitchFamily="18" charset="0"/>
                </a:rPr>
                <a:t> </a:t>
              </a: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nhớ</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382169" y="268626"/>
            <a:ext cx="2202390" cy="1805294"/>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1A533C5A-9D76-4EC9-B73D-55BBA1AFDBC6}"/>
                  </a:ext>
                </a:extLst>
              </p14:cNvPr>
              <p14:cNvContentPartPr/>
              <p14:nvPr/>
            </p14:nvContentPartPr>
            <p14:xfrm>
              <a:off x="6016680" y="3666240"/>
              <a:ext cx="4500000" cy="221400"/>
            </p14:xfrm>
          </p:contentPart>
        </mc:Choice>
        <mc:Fallback>
          <p:pic>
            <p:nvPicPr>
              <p:cNvPr id="9" name="Ink 8">
                <a:extLst>
                  <a:ext uri="{FF2B5EF4-FFF2-40B4-BE49-F238E27FC236}">
                    <a16:creationId xmlns:a16="http://schemas.microsoft.com/office/drawing/2014/main" id="{1A533C5A-9D76-4EC9-B73D-55BBA1AFDBC6}"/>
                  </a:ext>
                </a:extLst>
              </p:cNvPr>
              <p:cNvPicPr/>
              <p:nvPr/>
            </p:nvPicPr>
            <p:blipFill>
              <a:blip r:embed="rId6"/>
              <a:stretch>
                <a:fillRect/>
              </a:stretch>
            </p:blipFill>
            <p:spPr>
              <a:xfrm>
                <a:off x="6007320" y="3656880"/>
                <a:ext cx="4518720" cy="240120"/>
              </a:xfrm>
              <a:prstGeom prst="rect">
                <a:avLst/>
              </a:prstGeom>
            </p:spPr>
          </p:pic>
        </mc:Fallback>
      </mc:AlternateContent>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887854" y="1441543"/>
            <a:ext cx="10684606" cy="4413400"/>
            <a:chOff x="981411" y="1522806"/>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981411" y="1522806"/>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
        <p:nvSpPr>
          <p:cNvPr id="9" name="TextBox 8"/>
          <p:cNvSpPr txBox="1"/>
          <p:nvPr/>
        </p:nvSpPr>
        <p:spPr>
          <a:xfrm>
            <a:off x="2608288" y="2528950"/>
            <a:ext cx="7659973" cy="1107996"/>
          </a:xfrm>
          <a:prstGeom prst="rect">
            <a:avLst/>
          </a:prstGeom>
          <a:noFill/>
        </p:spPr>
        <p:txBody>
          <a:bodyPr wrap="square" rtlCol="0">
            <a:spAutoFit/>
          </a:bodyPr>
          <a:lstStyle/>
          <a:p>
            <a:r>
              <a:rPr lang="en-US" sz="6600" dirty="0">
                <a:solidFill>
                  <a:srgbClr val="FF6699"/>
                </a:solidFill>
                <a:latin typeface="#9Slide05 SVNUT Triumph" panose="00000500000000000000" charset="0"/>
              </a:rPr>
              <a:t>LUYỆN TẬP</a:t>
            </a:r>
          </a:p>
        </p:txBody>
      </p:sp>
    </p:spTree>
    <p:extLst>
      <p:ext uri="{BB962C8B-B14F-4D97-AF65-F5344CB8AC3E}">
        <p14:creationId xmlns:p14="http://schemas.microsoft.com/office/powerpoint/2010/main" val="5097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782F012-95DB-423D-93EB-C51EB41B91C4}"/>
                  </a:ext>
                </a:extLst>
              </p14:cNvPr>
              <p14:cNvContentPartPr/>
              <p14:nvPr/>
            </p14:nvContentPartPr>
            <p14:xfrm>
              <a:off x="3087360" y="105480"/>
              <a:ext cx="1528200" cy="5657400"/>
            </p14:xfrm>
          </p:contentPart>
        </mc:Choice>
        <mc:Fallback>
          <p:pic>
            <p:nvPicPr>
              <p:cNvPr id="2" name="Ink 1">
                <a:extLst>
                  <a:ext uri="{FF2B5EF4-FFF2-40B4-BE49-F238E27FC236}">
                    <a16:creationId xmlns:a16="http://schemas.microsoft.com/office/drawing/2014/main" id="{1782F012-95DB-423D-93EB-C51EB41B91C4}"/>
                  </a:ext>
                </a:extLst>
              </p:cNvPr>
              <p:cNvPicPr/>
              <p:nvPr/>
            </p:nvPicPr>
            <p:blipFill>
              <a:blip r:embed="rId5"/>
              <a:stretch>
                <a:fillRect/>
              </a:stretch>
            </p:blipFill>
            <p:spPr>
              <a:xfrm>
                <a:off x="3078000" y="96120"/>
                <a:ext cx="1546920" cy="5676120"/>
              </a:xfrm>
              <a:prstGeom prst="rect">
                <a:avLst/>
              </a:prstGeom>
            </p:spPr>
          </p:pic>
        </mc:Fallback>
      </mc:AlternateContent>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E2FF94B-CF09-4EC5-9850-0583DFD85B59}"/>
                  </a:ext>
                </a:extLst>
              </p14:cNvPr>
              <p14:cNvContentPartPr/>
              <p14:nvPr/>
            </p14:nvContentPartPr>
            <p14:xfrm>
              <a:off x="210600" y="1190520"/>
              <a:ext cx="695880" cy="611280"/>
            </p14:xfrm>
          </p:contentPart>
        </mc:Choice>
        <mc:Fallback>
          <p:pic>
            <p:nvPicPr>
              <p:cNvPr id="2" name="Ink 1">
                <a:extLst>
                  <a:ext uri="{FF2B5EF4-FFF2-40B4-BE49-F238E27FC236}">
                    <a16:creationId xmlns:a16="http://schemas.microsoft.com/office/drawing/2014/main" id="{5E2FF94B-CF09-4EC5-9850-0583DFD85B59}"/>
                  </a:ext>
                </a:extLst>
              </p:cNvPr>
              <p:cNvPicPr/>
              <p:nvPr/>
            </p:nvPicPr>
            <p:blipFill>
              <a:blip r:embed="rId7"/>
              <a:stretch>
                <a:fillRect/>
              </a:stretch>
            </p:blipFill>
            <p:spPr>
              <a:xfrm>
                <a:off x="201240" y="1181160"/>
                <a:ext cx="714600" cy="630000"/>
              </a:xfrm>
              <a:prstGeom prst="rect">
                <a:avLst/>
              </a:prstGeom>
            </p:spPr>
          </p:pic>
        </mc:Fallback>
      </mc:AlternateContent>
    </p:spTree>
    <p:extLst>
      <p:ext uri="{BB962C8B-B14F-4D97-AF65-F5344CB8AC3E}">
        <p14:creationId xmlns:p14="http://schemas.microsoft.com/office/powerpoint/2010/main" val="202393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88" y="3513294"/>
            <a:ext cx="250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p:cNvSpPr/>
          <p:nvPr/>
        </p:nvSpPr>
        <p:spPr>
          <a:xfrm>
            <a:off x="1586094" y="1472783"/>
            <a:ext cx="9776450" cy="2124855"/>
          </a:xfrm>
          <a:prstGeom prst="cloud">
            <a:avLst/>
          </a:prstGeom>
          <a:solidFill>
            <a:srgbClr val="D5FF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600" dirty="0" err="1">
                <a:solidFill>
                  <a:srgbClr val="0000CC"/>
                </a:solidFill>
                <a:latin typeface="Arial" panose="020B0604020202020204" pitchFamily="34" charset="0"/>
                <a:cs typeface="Arial" panose="020B0604020202020204" pitchFamily="34" charset="0"/>
              </a:rPr>
              <a:t>Thi</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tìm</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danh</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từ</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chỉ</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hiện</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tượng</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tự</a:t>
            </a:r>
            <a:r>
              <a:rPr lang="en-US" altLang="en-US" sz="3600" dirty="0">
                <a:solidFill>
                  <a:srgbClr val="0000CC"/>
                </a:solidFill>
                <a:latin typeface="Arial" panose="020B0604020202020204" pitchFamily="34" charset="0"/>
                <a:cs typeface="Arial" panose="020B0604020202020204" pitchFamily="34" charset="0"/>
              </a:rPr>
              <a:t> </a:t>
            </a:r>
            <a:r>
              <a:rPr lang="en-US" altLang="en-US" sz="3600" dirty="0" err="1">
                <a:solidFill>
                  <a:srgbClr val="0000CC"/>
                </a:solidFill>
                <a:latin typeface="Arial" panose="020B0604020202020204" pitchFamily="34" charset="0"/>
                <a:cs typeface="Arial" panose="020B0604020202020204" pitchFamily="34" charset="0"/>
              </a:rPr>
              <a:t>nhiên</a:t>
            </a:r>
            <a:r>
              <a:rPr lang="en-US" altLang="en-US" sz="3600"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02287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57" y="766032"/>
            <a:ext cx="11308977" cy="1473801"/>
          </a:xfrm>
          <a:prstGeom prst="rect">
            <a:avLst/>
          </a:prstGeom>
          <a:noFill/>
        </p:spPr>
        <p:txBody>
          <a:bodyPr wrap="square" rtlCol="0">
            <a:spAutoFit/>
          </a:bodyPr>
          <a:lstStyle/>
          <a:p>
            <a:pPr>
              <a:lnSpc>
                <a:spcPct val="150000"/>
              </a:lnSpc>
            </a:pPr>
            <a:r>
              <a:rPr lang="en-US" sz="3200" b="1" dirty="0">
                <a:solidFill>
                  <a:srgbClr val="002060"/>
                </a:solidFill>
                <a:latin typeface="UTM Avo" panose="02040603050506020204" pitchFamily="18" charset="0"/>
              </a:rPr>
              <a:t>3.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câu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chủ</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cho</a:t>
            </a:r>
            <a:r>
              <a:rPr lang="en-US" sz="3200" b="1" dirty="0">
                <a:solidFill>
                  <a:srgbClr val="002060"/>
                </a:solidFill>
                <a:latin typeface="UTM Avo" panose="02040603050506020204" pitchFamily="18" charset="0"/>
              </a:rPr>
              <a:t> 1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2 </a:t>
            </a:r>
            <a:r>
              <a:rPr lang="en-US" sz="3200" b="1" dirty="0" err="1">
                <a:solidFill>
                  <a:srgbClr val="002060"/>
                </a:solidFill>
                <a:latin typeface="UTM Avo" panose="02040603050506020204" pitchFamily="18" charset="0"/>
              </a:rPr>
              <a:t>đoạn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văn</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bài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tập</a:t>
            </a:r>
            <a:r>
              <a:rPr lang="en-US" sz="3200" b="1" dirty="0">
                <a:solidFill>
                  <a:srgbClr val="002060"/>
                </a:solidFill>
                <a:latin typeface="UTM Avo" panose="02040603050506020204" pitchFamily="18" charset="0"/>
              </a:rPr>
              <a:t>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3206262" cy="748348"/>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có</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 </a:t>
            </a:r>
            <a:r>
              <a:rPr lang="en-US" sz="3600" dirty="0" err="1">
                <a:latin typeface="UTM Avo" panose="02040603050506020204" pitchFamily="18" charset="0"/>
              </a:rPr>
              <a:t>nào</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những</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 </a:t>
            </a:r>
            <a:r>
              <a:rPr lang="en-US" sz="3600" dirty="0" err="1">
                <a:latin typeface="UTM Avo" panose="02040603050506020204" pitchFamily="18" charset="0"/>
              </a:rPr>
              <a:t>trong</a:t>
            </a:r>
            <a:r>
              <a:rPr lang="en-US" sz="3600" dirty="0">
                <a:latin typeface="UTM Avo" panose="02040603050506020204" pitchFamily="18" charset="0"/>
              </a:rPr>
              <a:t> </a:t>
            </a:r>
            <a:r>
              <a:rPr lang="en-US" sz="3600" dirty="0" err="1">
                <a:latin typeface="UTM Avo" panose="02040603050506020204" pitchFamily="18" charset="0"/>
              </a:rPr>
              <a:t>gia</a:t>
            </a:r>
            <a:r>
              <a:rPr lang="en-US" sz="3600" dirty="0">
                <a:latin typeface="UTM Avo" panose="02040603050506020204" pitchFamily="18" charset="0"/>
              </a:rPr>
              <a:t> </a:t>
            </a:r>
            <a:r>
              <a:rPr lang="en-US" sz="3600" dirty="0" err="1">
                <a:latin typeface="UTM Avo" panose="02040603050506020204" pitchFamily="18" charset="0"/>
              </a:rPr>
              <a:t>đình</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Vì</a:t>
            </a:r>
            <a:r>
              <a:rPr lang="en-US" sz="3600" dirty="0">
                <a:latin typeface="UTM Avo" panose="02040603050506020204" pitchFamily="18" charset="0"/>
              </a:rPr>
              <a:t> </a:t>
            </a:r>
            <a:r>
              <a:rPr lang="en-US" sz="3600" dirty="0" err="1">
                <a:latin typeface="UTM Avo" panose="02040603050506020204" pitchFamily="18" charset="0"/>
              </a:rPr>
              <a:t>sao</a:t>
            </a:r>
            <a:r>
              <a:rPr lang="en-US" sz="3600" dirty="0">
                <a:latin typeface="UTM Avo" panose="02040603050506020204" pitchFamily="18" charset="0"/>
              </a:rPr>
              <a:t> </a:t>
            </a: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lại</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như</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Hỏi</a:t>
            </a:r>
            <a:r>
              <a:rPr lang="en-US" sz="3600" dirty="0">
                <a:latin typeface="UTM Avo" panose="02040603050506020204" pitchFamily="18" charset="0"/>
              </a:rPr>
              <a:t> ý </a:t>
            </a:r>
            <a:r>
              <a:rPr lang="en-US" sz="3600" dirty="0" err="1">
                <a:latin typeface="UTM Avo" panose="02040603050506020204" pitchFamily="18" charset="0"/>
              </a:rPr>
              <a:t>kiến</a:t>
            </a:r>
            <a:r>
              <a:rPr lang="en-US" sz="3600" dirty="0">
                <a:latin typeface="UTM Avo" panose="02040603050506020204" pitchFamily="18" charset="0"/>
              </a:rPr>
              <a:t> </a:t>
            </a:r>
            <a:r>
              <a:rPr lang="en-US" sz="3600" dirty="0" err="1">
                <a:latin typeface="UTM Avo" panose="02040603050506020204" pitchFamily="18" charset="0"/>
              </a:rPr>
              <a:t>bố</a:t>
            </a:r>
            <a:r>
              <a:rPr lang="en-US" sz="3600" dirty="0">
                <a:latin typeface="UTM Avo" panose="02040603050506020204" pitchFamily="18" charset="0"/>
              </a:rPr>
              <a:t> </a:t>
            </a:r>
            <a:r>
              <a:rPr lang="en-US" sz="3600" dirty="0" err="1">
                <a:latin typeface="UTM Avo" panose="02040603050506020204" pitchFamily="18" charset="0"/>
              </a:rPr>
              <a:t>mẹ</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mỗi</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defTabSz="408043" eaLnBrk="0" fontAlgn="auto" latinLnBrk="0" hangingPunct="0">
              <a:lnSpc>
                <a:spcPct val="100000"/>
              </a:lnSpc>
              <a:spcBef>
                <a:spcPts val="0"/>
              </a:spcBef>
              <a:spcAft>
                <a:spcPts val="0"/>
              </a:spcAft>
              <a:buClrTx/>
              <a:buSzTx/>
              <a:buFontTx/>
              <a:buNone/>
              <a:tabLst/>
              <a:defRPr/>
            </a:pP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Yêu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cầu</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cần</a:t>
            </a:r>
            <a:r>
              <a:rPr kumimoji="0" lang="en-US" altLang="zh-CN" sz="47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altLang="zh-CN" sz="4700" b="0" i="0" u="none" strike="noStrike" kern="0" cap="none" spc="0" normalizeH="0" baseline="0" noProof="0" dirty="0" err="1">
                <a:ln>
                  <a:noFill/>
                </a:ln>
                <a:solidFill>
                  <a:prstClr val="black"/>
                </a:solidFill>
                <a:effectLst/>
                <a:uLnTx/>
                <a:uFillTx/>
                <a:cs typeface="Times New Roman" panose="02020603050405020304" pitchFamily="18" charset="0"/>
              </a:rPr>
              <a:t>đạt</a:t>
            </a:r>
            <a:endParaRPr kumimoji="0" lang="zh-CN" altLang="en-US" sz="47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992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886969" y="-533895"/>
            <a:ext cx="9938120" cy="7488873"/>
          </a:xfrm>
          <a:prstGeom prst="rect">
            <a:avLst/>
          </a:prstGeom>
        </p:spPr>
      </p:pic>
      <p:sp>
        <p:nvSpPr>
          <p:cNvPr id="3" name="TextBox 2"/>
          <p:cNvSpPr txBox="1"/>
          <p:nvPr/>
        </p:nvSpPr>
        <p:spPr>
          <a:xfrm>
            <a:off x="2221992" y="1580775"/>
            <a:ext cx="7799832" cy="784830"/>
          </a:xfrm>
          <a:prstGeom prst="rect">
            <a:avLst/>
          </a:prstGeom>
          <a:noFill/>
        </p:spPr>
        <p:txBody>
          <a:bodyPr wrap="square" rtlCol="0">
            <a:spAutoFit/>
          </a:bodyPr>
          <a:lstStyle/>
          <a:p>
            <a:r>
              <a:rPr lang="en-US" sz="4500" b="1" dirty="0">
                <a:ln w="22225">
                  <a:solidFill>
                    <a:srgbClr val="ED7D31"/>
                  </a:solidFill>
                  <a:prstDash val="solid"/>
                </a:ln>
                <a:solidFill>
                  <a:srgbClr val="FF0000"/>
                </a:solidFill>
                <a:latin typeface="Segoe Print" panose="02000600000000000000" pitchFamily="2" charset="0"/>
              </a:rPr>
              <a:t>ĐỊNH HƯỚNG HỌC TẬP</a:t>
            </a:r>
          </a:p>
        </p:txBody>
      </p:sp>
      <p:sp>
        <p:nvSpPr>
          <p:cNvPr id="4" name="TextBox 3"/>
          <p:cNvSpPr txBox="1"/>
          <p:nvPr/>
        </p:nvSpPr>
        <p:spPr>
          <a:xfrm>
            <a:off x="2050542" y="2369010"/>
            <a:ext cx="7004304" cy="1708160"/>
          </a:xfrm>
          <a:prstGeom prst="rect">
            <a:avLst/>
          </a:prstGeom>
          <a:noFill/>
        </p:spPr>
        <p:txBody>
          <a:bodyPr wrap="square" rtlCol="0">
            <a:spAutoFit/>
          </a:bodyPr>
          <a:lstStyle/>
          <a:p>
            <a:r>
              <a:rPr lang="nl-NL" sz="3500" dirty="0">
                <a:latin typeface="Arial" panose="020B0604020202020204" pitchFamily="34" charset="0"/>
                <a:cs typeface="Arial" panose="020B0604020202020204" pitchFamily="34" charset="0"/>
              </a:rPr>
              <a:t>- Tìm đọc 1 bài văn, bài thơ và nêu lý do vì sao mình thích. </a:t>
            </a:r>
          </a:p>
          <a:p>
            <a:r>
              <a:rPr lang="nl-NL" sz="3500" dirty="0">
                <a:latin typeface="Arial" panose="020B0604020202020204" pitchFamily="34" charset="0"/>
                <a:cs typeface="Arial" panose="020B0604020202020204" pitchFamily="34" charset="0"/>
              </a:rPr>
              <a:t>- Đọc và tìm hiểu bài tiết sau</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426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pic>
        <p:nvPicPr>
          <p:cNvPr id="6" name="Picture 5">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567203" y="1918897"/>
            <a:ext cx="7785267" cy="3304318"/>
          </a:xfrm>
          <a:prstGeom prst="rect">
            <a:avLst/>
          </a:prstGeom>
        </p:spPr>
      </p:pic>
    </p:spTree>
    <p:extLst>
      <p:ext uri="{BB962C8B-B14F-4D97-AF65-F5344CB8AC3E}">
        <p14:creationId xmlns:p14="http://schemas.microsoft.com/office/powerpoint/2010/main" val="14860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0" name="Picture 9">
            <a:extLst>
              <a:ext uri="{FF2B5EF4-FFF2-40B4-BE49-F238E27FC236}">
                <a16:creationId xmlns:a16="http://schemas.microsoft.com/office/drawing/2014/main" id="{86C4A0BE-69DC-4860-B3E6-7947D8C44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235" y="59604"/>
            <a:ext cx="1983724" cy="1366100"/>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4306" y="12888"/>
            <a:ext cx="2373251"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6861" y="-82063"/>
            <a:ext cx="1709759" cy="1177433"/>
          </a:xfrm>
          <a:prstGeom prst="rect">
            <a:avLst/>
          </a:prstGeom>
        </p:spPr>
      </p:pic>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Yêu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cần</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đạt</a:t>
            </a:r>
            <a:endParaRPr kumimoji="0" lang="zh-CN" altLang="en-US" sz="4700" b="1" i="0" u="none" strike="noStrike" kern="0" cap="none" spc="0" normalizeH="0" baseline="0" noProof="0" dirty="0">
              <a:ln>
                <a:noFill/>
              </a:ln>
              <a:solidFill>
                <a:srgbClr val="FF0000"/>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908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dirty="0" err="1">
                <a:solidFill>
                  <a:srgbClr val="006666"/>
                </a:solidFill>
                <a:latin typeface="UTM Avo" panose="02040603050506020204" pitchFamily="18" charset="0"/>
              </a:rPr>
              <a:t>Nhận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xét</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về</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hình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thức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bày</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các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a:solidFill>
                  <a:srgbClr val="006666"/>
                </a:solidFill>
                <a:latin typeface="UTM Avo" panose="02040603050506020204" pitchFamily="18" charset="0"/>
              </a:rPr>
              <a:t>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là</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gì</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err="1">
                <a:solidFill>
                  <a:srgbClr val="006666"/>
                </a:solidFill>
                <a:latin typeface="UTM Avo" panose="02040603050506020204" pitchFamily="18" charset="0"/>
              </a:rPr>
              <a:t>Tìm</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nêu</a:t>
            </a:r>
            <a:r>
              <a:rPr lang="en-US" sz="3200" b="1" dirty="0">
                <a:solidFill>
                  <a:srgbClr val="006666"/>
                </a:solidFill>
                <a:latin typeface="UTM Avo" panose="02040603050506020204" pitchFamily="18" charset="0"/>
              </a:rPr>
              <a:t> 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đó</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nằm</a:t>
            </a:r>
            <a:r>
              <a:rPr lang="en-US" sz="3200" b="1" dirty="0">
                <a:solidFill>
                  <a:srgbClr val="006666"/>
                </a:solidFill>
                <a:latin typeface="UTM Avo" panose="02040603050506020204" pitchFamily="18" charset="0"/>
              </a:rPr>
              <a:t> ở </a:t>
            </a:r>
            <a:r>
              <a:rPr lang="en-US" sz="3200" b="1" dirty="0" err="1">
                <a:solidFill>
                  <a:srgbClr val="006666"/>
                </a:solidFill>
                <a:latin typeface="UTM Avo" panose="02040603050506020204" pitchFamily="18" charset="0"/>
              </a:rPr>
              <a:t>vị</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trí</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nào</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trong</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a:t>
            </a:r>
          </a:p>
        </p:txBody>
      </p:sp>
    </p:spTree>
    <p:extLst>
      <p:ext uri="{BB962C8B-B14F-4D97-AF65-F5344CB8AC3E}">
        <p14:creationId xmlns:p14="http://schemas.microsoft.com/office/powerpoint/2010/main" val="323639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1770" y="237744"/>
            <a:ext cx="12417625" cy="6455126"/>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084090" y="-209532"/>
            <a:ext cx="2413869" cy="1978643"/>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09749" y="3997891"/>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mph" presetSubtype="0" fill="hold" grpId="1" nodeType="afterEffect">
                                  <p:stCondLst>
                                    <p:cond delay="0"/>
                                  </p:stCondLst>
                                  <p:childTnLst>
                                    <p:animClr clrSpc="hsl" dir="cw">
                                      <p:cBhvr override="childStyle">
                                        <p:cTn id="17" dur="1000" fill="hold"/>
                                        <p:tgtEl>
                                          <p:spTgt spid="18"/>
                                        </p:tgtEl>
                                        <p:attrNameLst>
                                          <p:attrName>style.color</p:attrName>
                                        </p:attrNameLst>
                                      </p:cBhvr>
                                      <p:by>
                                        <p:hsl h="7200000" s="0" l="0"/>
                                      </p:by>
                                    </p:animClr>
                                    <p:animClr clrSpc="hsl" dir="cw">
                                      <p:cBhvr>
                                        <p:cTn id="18" dur="1000" fill="hold"/>
                                        <p:tgtEl>
                                          <p:spTgt spid="18"/>
                                        </p:tgtEl>
                                        <p:attrNameLst>
                                          <p:attrName>fillcolor</p:attrName>
                                        </p:attrNameLst>
                                      </p:cBhvr>
                                      <p:by>
                                        <p:hsl h="7200000" s="0" l="0"/>
                                      </p:by>
                                    </p:animClr>
                                    <p:animClr clrSpc="hsl" dir="cw">
                                      <p:cBhvr>
                                        <p:cTn id="19" dur="1000" fill="hold"/>
                                        <p:tgtEl>
                                          <p:spTgt spid="18"/>
                                        </p:tgtEl>
                                        <p:attrNameLst>
                                          <p:attrName>stroke.color</p:attrName>
                                        </p:attrNameLst>
                                      </p:cBhvr>
                                      <p:by>
                                        <p:hsl h="7200000" s="0" l="0"/>
                                      </p:by>
                                    </p:animClr>
                                    <p:set>
                                      <p:cBhvr>
                                        <p:cTn id="20" dur="1000" fill="hold"/>
                                        <p:tgtEl>
                                          <p:spTgt spid="18"/>
                                        </p:tgtEl>
                                        <p:attrNameLst>
                                          <p:attrName>fill.type</p:attrName>
                                        </p:attrNameLst>
                                      </p:cBhvr>
                                      <p:to>
                                        <p:strVal val="solid"/>
                                      </p:to>
                                    </p:set>
                                  </p:childTnLst>
                                </p:cTn>
                              </p:par>
                              <p:par>
                                <p:cTn id="21" presetID="21" presetClass="emph" presetSubtype="0" fill="hold" grpId="1" nodeType="withEffect">
                                  <p:stCondLst>
                                    <p:cond delay="500"/>
                                  </p:stCondLst>
                                  <p:childTnLst>
                                    <p:animClr clrSpc="hsl" dir="cw">
                                      <p:cBhvr override="childStyle">
                                        <p:cTn id="22" dur="1100" fill="hold"/>
                                        <p:tgtEl>
                                          <p:spTgt spid="2"/>
                                        </p:tgtEl>
                                        <p:attrNameLst>
                                          <p:attrName>style.color</p:attrName>
                                        </p:attrNameLst>
                                      </p:cBhvr>
                                      <p:by>
                                        <p:hsl h="7200000" s="0" l="0"/>
                                      </p:by>
                                    </p:animClr>
                                    <p:animClr clrSpc="hsl" dir="cw">
                                      <p:cBhvr>
                                        <p:cTn id="23" dur="1100" fill="hold"/>
                                        <p:tgtEl>
                                          <p:spTgt spid="2"/>
                                        </p:tgtEl>
                                        <p:attrNameLst>
                                          <p:attrName>fillcolor</p:attrName>
                                        </p:attrNameLst>
                                      </p:cBhvr>
                                      <p:by>
                                        <p:hsl h="7200000" s="0" l="0"/>
                                      </p:by>
                                    </p:animClr>
                                    <p:animClr clrSpc="hsl" dir="cw">
                                      <p:cBhvr>
                                        <p:cTn id="24" dur="1100" fill="hold"/>
                                        <p:tgtEl>
                                          <p:spTgt spid="2"/>
                                        </p:tgtEl>
                                        <p:attrNameLst>
                                          <p:attrName>stroke.color</p:attrName>
                                        </p:attrNameLst>
                                      </p:cBhvr>
                                      <p:by>
                                        <p:hsl h="7200000" s="0" l="0"/>
                                      </p:by>
                                    </p:animClr>
                                    <p:set>
                                      <p:cBhvr>
                                        <p:cTn id="25" dur="1100" fill="hold"/>
                                        <p:tgtEl>
                                          <p:spTgt spid="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17"/>
                                        </p:tgtEl>
                                        <p:attrNameLst>
                                          <p:attrName>ppt_x</p:attrName>
                                        </p:attrNameLst>
                                      </p:cBhvr>
                                      <p:tavLst>
                                        <p:tav tm="0">
                                          <p:val>
                                            <p:strVal val="ppt_x"/>
                                          </p:val>
                                        </p:tav>
                                        <p:tav tm="100000">
                                          <p:val>
                                            <p:strVal val="ppt_x"/>
                                          </p:val>
                                        </p:tav>
                                      </p:tavLst>
                                    </p:anim>
                                    <p:anim calcmode="lin" valueType="num">
                                      <p:cBhvr additive="base">
                                        <p:cTn id="30" dur="500"/>
                                        <p:tgtEl>
                                          <p:spTgt spid="17"/>
                                        </p:tgtEl>
                                        <p:attrNameLst>
                                          <p:attrName>ppt_y</p:attrName>
                                        </p:attrNameLst>
                                      </p:cBhvr>
                                      <p:tavLst>
                                        <p:tav tm="0">
                                          <p:val>
                                            <p:strVal val="ppt_y"/>
                                          </p:val>
                                        </p:tav>
                                        <p:tav tm="100000">
                                          <p:val>
                                            <p:strVal val="1+ppt_h/2"/>
                                          </p:val>
                                        </p:tav>
                                      </p:tavLst>
                                    </p:anim>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animBg="1"/>
      <p:bldP spid="2" grpId="1" animBg="1"/>
      <p:bldP spid="18" grpId="0" animBg="1"/>
      <p:bldP spid="18" grpId="1" animBg="1"/>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2022</Words>
  <Application>Microsoft Office PowerPoint</Application>
  <PresentationFormat>Widescreen</PresentationFormat>
  <Paragraphs>98</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#9Slide05 VL Fadilla</vt:lpstr>
      <vt:lpstr>UTM Arruba KT</vt:lpstr>
      <vt:lpstr>UTM Avo</vt:lpstr>
      <vt:lpstr>Times New Roman</vt:lpstr>
      <vt:lpstr>UTM Flamenco</vt:lpstr>
      <vt:lpstr>#9Slide05 SVNUT Triumph</vt:lpstr>
      <vt:lpstr>Segoe Print</vt:lpstr>
      <vt:lpstr>UTM Aptima</vt:lpstr>
      <vt:lpstr>Arial</vt:lpstr>
      <vt:lpstr>UTM Showcard</vt:lpstr>
      <vt:lpstr>Calibri</vt:lpstr>
      <vt:lpstr>#9Slide04 Goku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Welcome</cp:lastModifiedBy>
  <cp:revision>16</cp:revision>
  <dcterms:created xsi:type="dcterms:W3CDTF">2023-06-18T15:28:22Z</dcterms:created>
  <dcterms:modified xsi:type="dcterms:W3CDTF">2023-09-07T03:23:39Z</dcterms:modified>
  <cp:category>MT50</cp:category>
  <cp:version>MT50</cp:version>
</cp:coreProperties>
</file>