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activeX/activeX3.xml" ContentType="application/vnd.ms-office.activeX+xml"/>
  <Override PartName="/ppt/activeX/activeX4.xml" ContentType="application/vnd.ms-office.activeX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1" r:id="rId3"/>
    <p:sldMasterId id="2147483683" r:id="rId4"/>
    <p:sldMasterId id="2147483709" r:id="rId5"/>
  </p:sldMasterIdLst>
  <p:notesMasterIdLst>
    <p:notesMasterId r:id="rId29"/>
  </p:notesMasterIdLst>
  <p:sldIdLst>
    <p:sldId id="370" r:id="rId6"/>
    <p:sldId id="298" r:id="rId7"/>
    <p:sldId id="371" r:id="rId8"/>
    <p:sldId id="271" r:id="rId9"/>
    <p:sldId id="272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4" r:id="rId19"/>
    <p:sldId id="363" r:id="rId20"/>
    <p:sldId id="366" r:id="rId21"/>
    <p:sldId id="367" r:id="rId22"/>
    <p:sldId id="372" r:id="rId23"/>
    <p:sldId id="374" r:id="rId24"/>
    <p:sldId id="375" r:id="rId25"/>
    <p:sldId id="310" r:id="rId26"/>
    <p:sldId id="368" r:id="rId27"/>
    <p:sldId id="373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DADE"/>
    <a:srgbClr val="16898C"/>
    <a:srgbClr val="20CACE"/>
    <a:srgbClr val="F8C69A"/>
    <a:srgbClr val="0091C4"/>
    <a:srgbClr val="FFFFFF"/>
    <a:srgbClr val="D3D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6" autoAdjust="0"/>
    <p:restoredTop sz="89893" autoAdjust="0"/>
  </p:normalViewPr>
  <p:slideViewPr>
    <p:cSldViewPr snapToGrid="0">
      <p:cViewPr varScale="1">
        <p:scale>
          <a:sx n="75" d="100"/>
          <a:sy n="75" d="100"/>
        </p:scale>
        <p:origin x="624" y="6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5BE81-2619-4A65-8620-9A99CC95E4D7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F9E32-8A9A-4453-A80C-2D5CD46B7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3785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28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29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78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67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84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2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71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83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666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755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645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68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40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00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43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9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76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TỪ SLIDE 6-15: HS NGHE VÀ CHỌN CHỮ CÁI NGHE </a:t>
            </a:r>
            <a:r>
              <a:rPr lang="en-US" baseline="0" dirty="0" smtClean="0"/>
              <a:t>ĐƯỢC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teams. Teacher shows a picture of a lake with 10 fish. Each fish will show a choice with 3 letters. Play the recording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listen and choose the correct letter. Write points for the teams.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22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74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62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8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F9E32-8A9A-4453-A80C-2D5CD46B7B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0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EF32-7909-4F4A-B5B4-04DF9FC27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F7BAF-FF8D-400E-9C7C-FBB50D492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78895-F179-47A4-B2F9-5183C9FD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64D66-3121-430D-A3DE-154EF7EB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6935-0F76-4194-94E7-A9A4549A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47134-AD8B-4DF1-B5E3-D6C05963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997D5E-8EA0-4F15-9AF6-4CD207FE4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CCDA-8822-47E6-ABAD-C2B8A3D5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891F4-5FF6-409E-94DD-4ED620D3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E62C7-79FB-4EE2-B747-662C8C584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514A4A-9320-4DDA-9946-BE07C05A9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5E6FF-0F58-4C72-8587-888A85589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11FAD-8235-46B4-AB0F-13C182AE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CEE9-14A0-48F8-958B-9EE384DA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8D7FE-E3FF-404D-BC5A-EFEAB95A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52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0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36" name="Google Shape;36;p3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36688" y="48730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60425" y="35324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3"/>
          <p:cNvGrpSpPr/>
          <p:nvPr/>
        </p:nvGrpSpPr>
        <p:grpSpPr>
          <a:xfrm>
            <a:off x="-855993" y="-505757"/>
            <a:ext cx="14183193" cy="7743884"/>
            <a:chOff x="-641995" y="-379318"/>
            <a:chExt cx="10637395" cy="5807913"/>
          </a:xfrm>
        </p:grpSpPr>
        <p:sp>
          <p:nvSpPr>
            <p:cNvPr id="53" name="Google Shape;53;p3"/>
            <p:cNvSpPr/>
            <p:nvPr/>
          </p:nvSpPr>
          <p:spPr>
            <a:xfrm rot="689417" flipH="1">
              <a:off x="-539855" y="-7940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flipH="1">
              <a:off x="4575775" y="-379318"/>
              <a:ext cx="4004700" cy="1494300"/>
            </a:xfrm>
            <a:custGeom>
              <a:avLst/>
              <a:gdLst/>
              <a:ahLst/>
              <a:cxnLst/>
              <a:rect l="l" t="t" r="r" b="b"/>
              <a:pathLst>
                <a:path w="160188" h="59772" extrusionOk="0">
                  <a:moveTo>
                    <a:pt x="11120" y="4206"/>
                  </a:moveTo>
                  <a:cubicBezTo>
                    <a:pt x="-10996" y="9531"/>
                    <a:pt x="6395" y="25230"/>
                    <a:pt x="8212" y="33954"/>
                  </a:cubicBezTo>
                  <a:cubicBezTo>
                    <a:pt x="10030" y="42678"/>
                    <a:pt x="16270" y="52480"/>
                    <a:pt x="22025" y="56549"/>
                  </a:cubicBezTo>
                  <a:cubicBezTo>
                    <a:pt x="27780" y="60618"/>
                    <a:pt x="34384" y="60366"/>
                    <a:pt x="42744" y="58367"/>
                  </a:cubicBezTo>
                  <a:cubicBezTo>
                    <a:pt x="51105" y="56368"/>
                    <a:pt x="59041" y="49522"/>
                    <a:pt x="72188" y="44554"/>
                  </a:cubicBezTo>
                  <a:cubicBezTo>
                    <a:pt x="85335" y="39586"/>
                    <a:pt x="107384" y="32440"/>
                    <a:pt x="121624" y="28560"/>
                  </a:cubicBezTo>
                  <a:cubicBezTo>
                    <a:pt x="135864" y="24680"/>
                    <a:pt x="154413" y="25699"/>
                    <a:pt x="157627" y="21273"/>
                  </a:cubicBezTo>
                  <a:cubicBezTo>
                    <a:pt x="160841" y="16848"/>
                    <a:pt x="165325" y="4852"/>
                    <a:pt x="140907" y="2007"/>
                  </a:cubicBezTo>
                  <a:cubicBezTo>
                    <a:pt x="116489" y="-837"/>
                    <a:pt x="33236" y="-1118"/>
                    <a:pt x="11120" y="4206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5" name="Google Shape;55;p3"/>
            <p:cNvSpPr/>
            <p:nvPr/>
          </p:nvSpPr>
          <p:spPr>
            <a:xfrm rot="1186784" flipH="1">
              <a:off x="7140400" y="2580387"/>
              <a:ext cx="2635599" cy="1755741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3118805" y="4134595"/>
              <a:ext cx="3879200" cy="1294000"/>
            </a:xfrm>
            <a:custGeom>
              <a:avLst/>
              <a:gdLst/>
              <a:ahLst/>
              <a:cxnLst/>
              <a:rect l="l" t="t" r="r" b="b"/>
              <a:pathLst>
                <a:path w="155168" h="51760" extrusionOk="0">
                  <a:moveTo>
                    <a:pt x="13979" y="47208"/>
                  </a:moveTo>
                  <a:cubicBezTo>
                    <a:pt x="23066" y="44456"/>
                    <a:pt x="50268" y="37458"/>
                    <a:pt x="65232" y="32091"/>
                  </a:cubicBezTo>
                  <a:cubicBezTo>
                    <a:pt x="80196" y="26724"/>
                    <a:pt x="91828" y="20338"/>
                    <a:pt x="103763" y="15007"/>
                  </a:cubicBezTo>
                  <a:cubicBezTo>
                    <a:pt x="115698" y="9676"/>
                    <a:pt x="128482" y="934"/>
                    <a:pt x="136842" y="103"/>
                  </a:cubicBezTo>
                  <a:cubicBezTo>
                    <a:pt x="145203" y="-728"/>
                    <a:pt x="151321" y="3544"/>
                    <a:pt x="153926" y="10019"/>
                  </a:cubicBezTo>
                  <a:cubicBezTo>
                    <a:pt x="156531" y="16495"/>
                    <a:pt x="154532" y="32067"/>
                    <a:pt x="152472" y="38956"/>
                  </a:cubicBezTo>
                  <a:cubicBezTo>
                    <a:pt x="150412" y="45846"/>
                    <a:pt x="165194" y="49748"/>
                    <a:pt x="141567" y="51356"/>
                  </a:cubicBezTo>
                  <a:cubicBezTo>
                    <a:pt x="117940" y="52964"/>
                    <a:pt x="31973" y="49293"/>
                    <a:pt x="10708" y="48602"/>
                  </a:cubicBezTo>
                  <a:cubicBezTo>
                    <a:pt x="-10557" y="47911"/>
                    <a:pt x="4892" y="49960"/>
                    <a:pt x="13979" y="472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7" name="Google Shape;57;p3"/>
            <p:cNvSpPr/>
            <p:nvPr/>
          </p:nvSpPr>
          <p:spPr>
            <a:xfrm flipH="1">
              <a:off x="-298062" y="2525726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58" name="Google Shape;58;p3"/>
          <p:cNvSpPr txBox="1">
            <a:spLocks noGrp="1"/>
          </p:cNvSpPr>
          <p:nvPr>
            <p:ph type="title" hasCustomPrompt="1"/>
          </p:nvPr>
        </p:nvSpPr>
        <p:spPr>
          <a:xfrm flipH="1">
            <a:off x="5000400" y="1301784"/>
            <a:ext cx="2191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3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062200" y="3118200"/>
            <a:ext cx="6067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4328200" y="4315700"/>
            <a:ext cx="35356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749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00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450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11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905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142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46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6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5/20/2023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79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333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87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734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793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405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32587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8339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35403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2806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A846-F234-4063-95CD-44A3B7A8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84B5F-3146-418C-979F-90870AD92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1FD-5978-4C66-A7DE-0BE1FEB8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F31C0-BA17-4255-979C-9FD18006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CDCDC-B685-491B-A786-EADF87C5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5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0821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671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48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83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2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9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8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3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97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2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FC1B-6E78-40FE-AD62-AA53C08A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C178-853C-496C-9101-AE1FF3A63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B2A8E-21A9-4464-953F-E0A73A182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2EE72-5D26-4C8F-81B1-5C32816A4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98578-AB73-482F-9709-6F53AD12F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6E4A3-2333-4192-8FF5-96E32B5A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6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00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02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1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3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98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7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6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8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7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BDB7-BB2C-4A4B-BBA6-FDFCA002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6CAD1-A0D2-4342-A324-F67040CE8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8FA52-3521-4060-B611-F6640E8EA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0AE54-46B0-4B8E-B987-78E33DBBB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4B965-8DC3-4472-AE69-8735452AF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0FFCE-49C7-44A4-B6EB-D8456363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26DC8D-02EB-43FE-A43A-B80C9AD0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56D04-59A4-4FC7-946D-4568D5A7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2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38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8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0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1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5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077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001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5972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3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D3DD-3AD3-423D-A846-78467A84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BAB28-7065-402F-B18B-8CB60EF27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1B5AD-368E-4B7F-9CCF-4B49359C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14210-8B0A-4B8D-BD0C-3EC632FB6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48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3287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0257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7122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58690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82929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1741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5908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9382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D47ED-5190-440A-A519-5A250EC6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164C0-2697-4475-8C0E-0E4A5A2BF236}" type="datetimeFigureOut"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20/05/2023</a:t>
            </a:fld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8F4B55-22C3-4D3A-9276-3CD66221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C816-A163-4F27-B9DB-A6E1E5E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CE729-C484-4C03-A235-331B38A1E865}" type="slidenum">
              <a:rPr kumimoji="0" lang="es-E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EFF9D-32B7-4F37-8D11-6AF234E1B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99EA0-B9EA-4AF6-B61E-6B2E6D9D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7354E-01D2-4DC8-A211-936DC270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2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B217-9573-4C83-8D0B-A0B9DD83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885A-994C-429C-ABD2-56B870D6C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013F7-3FAB-4233-8D27-10436A8BF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593E7-F732-4037-9162-EBD8141F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12EFD-DD9E-4E51-A184-7AF36FD7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29D75-1DB0-4B05-A9F9-7F807E2B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D77F-B874-4387-A050-A4C1AC34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118A3-5077-44B2-AD0E-B12FE56C6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247AD-B1A4-4177-B386-401D8B7A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AEA1C-D10E-4AFB-BE29-C307362D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CA585-E8AE-4C2B-81CB-E9ED8616B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A3BC0-ED6F-4485-968C-3B578A0F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3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00B0F0"/>
            </a:gs>
            <a:gs pos="30000">
              <a:srgbClr val="C8F2F3"/>
            </a:gs>
            <a:gs pos="18000">
              <a:srgbClr val="90E5E7"/>
            </a:gs>
            <a:gs pos="63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98EDA-1B97-48E5-AA73-439DF100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D3A7C-BAFF-4E60-845C-FFC8D340C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960A0-D4AB-454B-99D9-9113D4266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E17F-8EF2-4698-98E0-AAD01224AF6A}" type="datetimeFigureOut">
              <a:rPr lang="en-US" smtClean="0"/>
              <a:t>5/20/2023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1CEAD-B99F-42F0-B46C-DBB509A8A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09F85-4EA5-4E08-9F6C-548B06281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084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7146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664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7015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7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7.mp3"/><Relationship Id="rId16" Type="http://schemas.openxmlformats.org/officeDocument/2006/relationships/image" Target="../media/image31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10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8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8.mp3"/><Relationship Id="rId16" Type="http://schemas.openxmlformats.org/officeDocument/2006/relationships/image" Target="../media/image31.png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11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9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9.mp3"/><Relationship Id="rId16" Type="http://schemas.openxmlformats.org/officeDocument/2006/relationships/image" Target="../media/image31.png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12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10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10.mp3"/><Relationship Id="rId16" Type="http://schemas.openxmlformats.org/officeDocument/2006/relationships/image" Target="../media/image31.png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13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11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11.mp3"/><Relationship Id="rId16" Type="http://schemas.openxmlformats.org/officeDocument/2006/relationships/image" Target="../media/image31.png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14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12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12.mp3"/><Relationship Id="rId16" Type="http://schemas.openxmlformats.org/officeDocument/2006/relationships/image" Target="../media/image31.png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15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13.mp3"/><Relationship Id="rId7" Type="http://schemas.openxmlformats.org/officeDocument/2006/relationships/image" Target="../media/image31.png"/><Relationship Id="rId2" Type="http://schemas.microsoft.com/office/2007/relationships/media" Target="../media/media13.mp3"/><Relationship Id="rId1" Type="http://schemas.openxmlformats.org/officeDocument/2006/relationships/tags" Target="../tags/tag17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39.wmf"/><Relationship Id="rId3" Type="http://schemas.microsoft.com/office/2007/relationships/media" Target="../media/media13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61.wmf"/><Relationship Id="rId2" Type="http://schemas.openxmlformats.org/officeDocument/2006/relationships/tags" Target="../tags/tag18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4.xml"/><Relationship Id="rId11" Type="http://schemas.openxmlformats.org/officeDocument/2006/relationships/image" Target="../media/image59.png"/><Relationship Id="rId5" Type="http://schemas.openxmlformats.org/officeDocument/2006/relationships/control" Target="../activeX/activeX3.xml"/><Relationship Id="rId10" Type="http://schemas.openxmlformats.org/officeDocument/2006/relationships/image" Target="../media/image31.png"/><Relationship Id="rId4" Type="http://schemas.openxmlformats.org/officeDocument/2006/relationships/audio" Target="../media/media13.mp3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62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0.xml"/><Relationship Id="rId6" Type="http://schemas.openxmlformats.org/officeDocument/2006/relationships/image" Target="../media/image63.png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1.xml"/><Relationship Id="rId6" Type="http://schemas.openxmlformats.org/officeDocument/2006/relationships/image" Target="../media/image63.png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3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media14.mp3"/><Relationship Id="rId7" Type="http://schemas.openxmlformats.org/officeDocument/2006/relationships/image" Target="../media/image71.jpeg"/><Relationship Id="rId2" Type="http://schemas.microsoft.com/office/2007/relationships/media" Target="../media/media14.mp3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73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openxmlformats.org/officeDocument/2006/relationships/slide" Target="slide9.xml"/><Relationship Id="rId39" Type="http://schemas.openxmlformats.org/officeDocument/2006/relationships/image" Target="../media/image55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34" Type="http://schemas.microsoft.com/office/2007/relationships/hdphoto" Target="../media/hdphoto20.wdp"/><Relationship Id="rId42" Type="http://schemas.openxmlformats.org/officeDocument/2006/relationships/image" Target="../media/image56.png"/><Relationship Id="rId47" Type="http://schemas.openxmlformats.org/officeDocument/2006/relationships/image" Target="../media/image39.wmf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gif"/><Relationship Id="rId17" Type="http://schemas.openxmlformats.org/officeDocument/2006/relationships/slide" Target="slide6.xml"/><Relationship Id="rId25" Type="http://schemas.microsoft.com/office/2007/relationships/hdphoto" Target="../media/hdphoto17.wdp"/><Relationship Id="rId33" Type="http://schemas.openxmlformats.org/officeDocument/2006/relationships/image" Target="../media/image53.png"/><Relationship Id="rId38" Type="http://schemas.openxmlformats.org/officeDocument/2006/relationships/slide" Target="slide13.xml"/><Relationship Id="rId46" Type="http://schemas.openxmlformats.org/officeDocument/2006/relationships/image" Target="../media/image31.png"/><Relationship Id="rId2" Type="http://schemas.openxmlformats.org/officeDocument/2006/relationships/tags" Target="../tags/tag6.xml"/><Relationship Id="rId16" Type="http://schemas.openxmlformats.org/officeDocument/2006/relationships/image" Target="../media/image47.png"/><Relationship Id="rId20" Type="http://schemas.openxmlformats.org/officeDocument/2006/relationships/slide" Target="slide7.xml"/><Relationship Id="rId29" Type="http://schemas.openxmlformats.org/officeDocument/2006/relationships/slide" Target="slide10.xml"/><Relationship Id="rId41" Type="http://schemas.openxmlformats.org/officeDocument/2006/relationships/slide" Target="slide14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2.xml"/><Relationship Id="rId11" Type="http://schemas.openxmlformats.org/officeDocument/2006/relationships/image" Target="../media/image42.gif"/><Relationship Id="rId24" Type="http://schemas.openxmlformats.org/officeDocument/2006/relationships/image" Target="../media/image50.png"/><Relationship Id="rId32" Type="http://schemas.openxmlformats.org/officeDocument/2006/relationships/slide" Target="slide11.xml"/><Relationship Id="rId37" Type="http://schemas.microsoft.com/office/2007/relationships/hdphoto" Target="../media/hdphoto21.wdp"/><Relationship Id="rId40" Type="http://schemas.microsoft.com/office/2007/relationships/hdphoto" Target="../media/hdphoto22.wdp"/><Relationship Id="rId45" Type="http://schemas.openxmlformats.org/officeDocument/2006/relationships/image" Target="../media/image18.png"/><Relationship Id="rId5" Type="http://schemas.openxmlformats.org/officeDocument/2006/relationships/control" Target="../activeX/activeX1.xml"/><Relationship Id="rId15" Type="http://schemas.openxmlformats.org/officeDocument/2006/relationships/image" Target="../media/image46.png"/><Relationship Id="rId23" Type="http://schemas.openxmlformats.org/officeDocument/2006/relationships/slide" Target="slide8.xml"/><Relationship Id="rId28" Type="http://schemas.microsoft.com/office/2007/relationships/hdphoto" Target="../media/hdphoto18.wdp"/><Relationship Id="rId36" Type="http://schemas.openxmlformats.org/officeDocument/2006/relationships/image" Target="../media/image54.png"/><Relationship Id="rId10" Type="http://schemas.openxmlformats.org/officeDocument/2006/relationships/image" Target="../media/image41.gif"/><Relationship Id="rId19" Type="http://schemas.microsoft.com/office/2007/relationships/hdphoto" Target="../media/hdphoto15.wdp"/><Relationship Id="rId31" Type="http://schemas.microsoft.com/office/2007/relationships/hdphoto" Target="../media/hdphoto19.wdp"/><Relationship Id="rId44" Type="http://schemas.openxmlformats.org/officeDocument/2006/relationships/image" Target="../media/image57.png"/><Relationship Id="rId4" Type="http://schemas.microsoft.com/office/2007/relationships/media" Target="../media/media2.mp3"/><Relationship Id="rId9" Type="http://schemas.openxmlformats.org/officeDocument/2006/relationships/image" Target="../media/image40.jpg"/><Relationship Id="rId14" Type="http://schemas.openxmlformats.org/officeDocument/2006/relationships/image" Target="../media/image45.png"/><Relationship Id="rId22" Type="http://schemas.microsoft.com/office/2007/relationships/hdphoto" Target="../media/hdphoto16.wdp"/><Relationship Id="rId27" Type="http://schemas.openxmlformats.org/officeDocument/2006/relationships/image" Target="../media/image51.png"/><Relationship Id="rId30" Type="http://schemas.openxmlformats.org/officeDocument/2006/relationships/image" Target="../media/image52.png"/><Relationship Id="rId35" Type="http://schemas.openxmlformats.org/officeDocument/2006/relationships/slide" Target="slide12.xml"/><Relationship Id="rId43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6.png"/><Relationship Id="rId3" Type="http://schemas.openxmlformats.org/officeDocument/2006/relationships/audio" Target="../media/media3.mp3"/><Relationship Id="rId7" Type="http://schemas.openxmlformats.org/officeDocument/2006/relationships/audio" Target="../media/audio3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3.mp3"/><Relationship Id="rId16" Type="http://schemas.openxmlformats.org/officeDocument/2006/relationships/image" Target="../media/image31.png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6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4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4.mp3"/><Relationship Id="rId16" Type="http://schemas.openxmlformats.org/officeDocument/2006/relationships/image" Target="../media/image31.png"/><Relationship Id="rId1" Type="http://schemas.openxmlformats.org/officeDocument/2006/relationships/tags" Target="../tags/tag8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7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5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5.mp3"/><Relationship Id="rId16" Type="http://schemas.openxmlformats.org/officeDocument/2006/relationships/image" Target="../media/image31.png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8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6.png"/><Relationship Id="rId3" Type="http://schemas.openxmlformats.org/officeDocument/2006/relationships/audio" Target="../media/media6.mp3"/><Relationship Id="rId7" Type="http://schemas.openxmlformats.org/officeDocument/2006/relationships/audio" Target="../media/audio4.wav"/><Relationship Id="rId12" Type="http://schemas.openxmlformats.org/officeDocument/2006/relationships/image" Target="../media/image45.png"/><Relationship Id="rId17" Type="http://schemas.openxmlformats.org/officeDocument/2006/relationships/image" Target="../media/image59.png"/><Relationship Id="rId2" Type="http://schemas.microsoft.com/office/2007/relationships/media" Target="../media/media6.mp3"/><Relationship Id="rId16" Type="http://schemas.openxmlformats.org/officeDocument/2006/relationships/image" Target="../media/image31.png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43.gif"/><Relationship Id="rId5" Type="http://schemas.openxmlformats.org/officeDocument/2006/relationships/notesSlide" Target="../notesSlides/notesSlide9.xml"/><Relationship Id="rId15" Type="http://schemas.openxmlformats.org/officeDocument/2006/relationships/slide" Target="slide5.xml"/><Relationship Id="rId10" Type="http://schemas.openxmlformats.org/officeDocument/2006/relationships/image" Target="../media/image42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1.gif"/><Relationship Id="rId14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93615" y="4006839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3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1736635" y="736351"/>
            <a:ext cx="194476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Z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5118437" y="810768"/>
            <a:ext cx="214353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8436397" y="810768"/>
            <a:ext cx="174118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B347E4-4691-4129-87B3-26AD7D3835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D2BD249A-39D8-4ACE-AB86-C0ABCDA8D08B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D184D548-97C3-455D-AAB3-B5F0350A6B27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9.mp3" descr="0.14-9.mp3">
            <a:hlinkClick r:id="" action="ppaction://media"/>
            <a:extLst>
              <a:ext uri="{FF2B5EF4-FFF2-40B4-BE49-F238E27FC236}">
                <a16:creationId xmlns:a16="http://schemas.microsoft.com/office/drawing/2014/main" id="{4676C9E2-1B41-65B7-E473-E8FC62FB3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83805" y="4043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27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1839229" y="844811"/>
            <a:ext cx="209704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5118437" y="810768"/>
            <a:ext cx="214353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8054081" y="810768"/>
            <a:ext cx="250581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18AF5C-6B67-43AF-8541-9A20394396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33FE0E3A-E1BC-4937-8B38-FA293D8E3E37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+1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697C4AB3-CAED-4E12-884B-2AFAAE5EAAC9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8.mp3" descr="0.14-8.mp3">
            <a:hlinkClick r:id="" action="ppaction://media"/>
            <a:extLst>
              <a:ext uri="{FF2B5EF4-FFF2-40B4-BE49-F238E27FC236}">
                <a16:creationId xmlns:a16="http://schemas.microsoft.com/office/drawing/2014/main" id="{8318A4B7-9E59-B8B3-CB6F-79B0036646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83805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50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7526322" y="828313"/>
            <a:ext cx="352051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5363353" y="828312"/>
            <a:ext cx="116570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1634846" y="769320"/>
            <a:ext cx="250581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3FECB4-B18C-4540-BE22-90496888B6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32C98946-3C12-4EE3-8C46-A0ACB91EE3EA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B99405F7-CE84-45B5-BD66-3D7A2A539866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4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79BFA97A-3502-ECBF-A85C-2617FAB541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9805" y="43550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42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4836764" y="769320"/>
            <a:ext cx="258756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8153776" y="708207"/>
            <a:ext cx="140294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1788734" y="769320"/>
            <a:ext cx="219803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1E253C-2AE6-442D-BDDA-6DAEA70EE1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373AB378-C9C3-4E09-9344-8DF82EF0368C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+2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9460B8BE-5750-47B7-A0A9-FD2F9A93B0BA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4.mp3" descr="0.14-4.mp3">
            <a:hlinkClick r:id="" action="ppaction://media"/>
            <a:extLst>
              <a:ext uri="{FF2B5EF4-FFF2-40B4-BE49-F238E27FC236}">
                <a16:creationId xmlns:a16="http://schemas.microsoft.com/office/drawing/2014/main" id="{264D780D-7468-1322-2564-1A432A84A1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4147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93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5349436" y="1001479"/>
            <a:ext cx="977064" cy="4629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7253386" y="1005993"/>
            <a:ext cx="260840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2141828" y="1005992"/>
            <a:ext cx="224773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4186A2-792B-45D3-91AC-36912B741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EC314C6D-CB7B-413B-AC96-90336D5F5926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+2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BF7F727B-9007-4530-90C7-99E4DF54E0FC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2.mp3" descr="0.12.mp3">
            <a:hlinkClick r:id="" action="ppaction://media"/>
            <a:extLst>
              <a:ext uri="{FF2B5EF4-FFF2-40B4-BE49-F238E27FC236}">
                <a16:creationId xmlns:a16="http://schemas.microsoft.com/office/drawing/2014/main" id="{36BB6CC5-99A2-1A5F-5CA7-3DF9DA89FF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31568" y="13342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4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8230278" y="769320"/>
            <a:ext cx="192392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4839663" y="725468"/>
            <a:ext cx="267413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1788734" y="769320"/>
            <a:ext cx="219803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E28266-D0A6-4F17-9280-DD2168D96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9FFC9DEC-133E-4340-BC36-D0E19C45DE6C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87DE5F2E-FC92-4F56-80E5-46917BB60B94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2.mp3" descr="0.14-2.mp3">
            <a:hlinkClick r:id="" action="ppaction://media"/>
            <a:extLst>
              <a:ext uri="{FF2B5EF4-FFF2-40B4-BE49-F238E27FC236}">
                <a16:creationId xmlns:a16="http://schemas.microsoft.com/office/drawing/2014/main" id="{F53FF5BB-F30A-9329-A8D4-68578BED42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70328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2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1;p35">
            <a:extLst>
              <a:ext uri="{FF2B5EF4-FFF2-40B4-BE49-F238E27FC236}">
                <a16:creationId xmlns:a16="http://schemas.microsoft.com/office/drawing/2014/main" id="{6FCAC65C-BE6E-467F-B94C-695EE6F5D867}"/>
              </a:ext>
            </a:extLst>
          </p:cNvPr>
          <p:cNvSpPr txBox="1">
            <a:spLocks/>
          </p:cNvSpPr>
          <p:nvPr/>
        </p:nvSpPr>
        <p:spPr>
          <a:xfrm>
            <a:off x="3262597" y="795916"/>
            <a:ext cx="472544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6AFA-F3B7-499A-A728-209D50E7A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417" y="0"/>
            <a:ext cx="97181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4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D68F8C31-EF5B-9310-2FF0-C2EE76D957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25317" y="25809"/>
            <a:ext cx="684695" cy="684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26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91;p35">
            <a:extLst>
              <a:ext uri="{FF2B5EF4-FFF2-40B4-BE49-F238E27FC236}">
                <a16:creationId xmlns:a16="http://schemas.microsoft.com/office/drawing/2014/main" id="{6FCAC65C-BE6E-467F-B94C-695EE6F5D867}"/>
              </a:ext>
            </a:extLst>
          </p:cNvPr>
          <p:cNvSpPr txBox="1">
            <a:spLocks/>
          </p:cNvSpPr>
          <p:nvPr/>
        </p:nvSpPr>
        <p:spPr>
          <a:xfrm>
            <a:off x="3247848" y="-423284"/>
            <a:ext cx="4725440" cy="10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66AFA-F3B7-499A-A728-209D50E7A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0992" y="186316"/>
            <a:ext cx="7364279" cy="680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5E629-DE3D-4A5F-8F42-5DA0DC23FFEC}"/>
              </a:ext>
            </a:extLst>
          </p:cNvPr>
          <p:cNvSpPr/>
          <p:nvPr/>
        </p:nvSpPr>
        <p:spPr>
          <a:xfrm>
            <a:off x="5044931" y="2362200"/>
            <a:ext cx="16383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9C5E6-B7D2-4831-98EB-0005DB98030C}"/>
              </a:ext>
            </a:extLst>
          </p:cNvPr>
          <p:cNvSpPr/>
          <p:nvPr/>
        </p:nvSpPr>
        <p:spPr>
          <a:xfrm>
            <a:off x="5187098" y="1752600"/>
            <a:ext cx="135396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BECEA-97A9-4B85-9AE2-23A05F16CF28}"/>
              </a:ext>
            </a:extLst>
          </p:cNvPr>
          <p:cNvSpPr/>
          <p:nvPr/>
        </p:nvSpPr>
        <p:spPr>
          <a:xfrm>
            <a:off x="5329264" y="3299946"/>
            <a:ext cx="1353967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7BB12E-6CD3-40C4-A029-EC862DDB6CB4}"/>
              </a:ext>
            </a:extLst>
          </p:cNvPr>
          <p:cNvSpPr/>
          <p:nvPr/>
        </p:nvSpPr>
        <p:spPr>
          <a:xfrm>
            <a:off x="5119398" y="3873295"/>
            <a:ext cx="148936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56003E-CECE-4FFF-A4FC-BC7F85455FF9}"/>
              </a:ext>
            </a:extLst>
          </p:cNvPr>
          <p:cNvSpPr/>
          <p:nvPr/>
        </p:nvSpPr>
        <p:spPr>
          <a:xfrm>
            <a:off x="5304589" y="4873501"/>
            <a:ext cx="1118981" cy="277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102D87-F7C4-48B1-8925-EF9497AE8D44}"/>
              </a:ext>
            </a:extLst>
          </p:cNvPr>
          <p:cNvSpPr/>
          <p:nvPr/>
        </p:nvSpPr>
        <p:spPr>
          <a:xfrm>
            <a:off x="5304589" y="5463467"/>
            <a:ext cx="1118981" cy="277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08F572-86B1-4312-80F7-6D4F13D57D50}"/>
              </a:ext>
            </a:extLst>
          </p:cNvPr>
          <p:cNvSpPr txBox="1"/>
          <p:nvPr/>
        </p:nvSpPr>
        <p:spPr>
          <a:xfrm>
            <a:off x="423159" y="1826513"/>
            <a:ext cx="15975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Who</a:t>
            </a:r>
          </a:p>
          <a:p>
            <a:r>
              <a:rPr lang="en-US" sz="48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c</a:t>
            </a:r>
            <a:r>
              <a:rPr lang="en-US" sz="48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an sing it?</a:t>
            </a:r>
            <a:endParaRPr lang="en-AU" sz="48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3BE042ED-4EC6-496A-9C9D-9BD2856E0B07}"/>
              </a:ext>
            </a:extLst>
          </p:cNvPr>
          <p:cNvSpPr/>
          <p:nvPr/>
        </p:nvSpPr>
        <p:spPr>
          <a:xfrm>
            <a:off x="9409550" y="181680"/>
            <a:ext cx="1424961" cy="3411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16" name="Rounded Rectangle 47">
            <a:extLst>
              <a:ext uri="{FF2B5EF4-FFF2-40B4-BE49-F238E27FC236}">
                <a16:creationId xmlns:a16="http://schemas.microsoft.com/office/drawing/2014/main" id="{C118BB52-9E2A-4A0A-867A-D9FF66E0D367}"/>
              </a:ext>
            </a:extLst>
          </p:cNvPr>
          <p:cNvSpPr/>
          <p:nvPr/>
        </p:nvSpPr>
        <p:spPr>
          <a:xfrm>
            <a:off x="9409550" y="2021006"/>
            <a:ext cx="1424961" cy="3411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11" name="0.17.mp3" descr="0.17.mp3">
            <a:hlinkClick r:id="" action="ppaction://media"/>
            <a:extLst>
              <a:ext uri="{FF2B5EF4-FFF2-40B4-BE49-F238E27FC236}">
                <a16:creationId xmlns:a16="http://schemas.microsoft.com/office/drawing/2014/main" id="{ECBBD63A-B3A6-7A32-5F68-53BF54C3F7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264" y="-70690"/>
            <a:ext cx="812800" cy="812800"/>
          </a:xfrm>
          <a:prstGeom prst="rect">
            <a:avLst/>
          </a:prstGeom>
        </p:spPr>
      </p:pic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114" name="ComboBox1" r:id="rId5" imgW="1226880" imgH="617400"/>
        </mc:Choice>
        <mc:Fallback>
          <p:control name="ComboBox1" r:id="rId5" imgW="1226880" imgH="617400">
            <p:pic>
              <p:nvPicPr>
                <p:cNvPr id="17" name="ComboBox1">
                  <a:extLst>
                    <a:ext uri="{FF2B5EF4-FFF2-40B4-BE49-F238E27FC236}">
                      <a16:creationId xmlns:a16="http://schemas.microsoft.com/office/drawing/2014/main" id="{38426E95-6DC9-45F7-BB6E-A63A8BE3D3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27246" y="575924"/>
                  <a:ext cx="1228481" cy="6174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15" name="ComboBox2" r:id="rId6" imgW="1226880" imgH="617400"/>
        </mc:Choice>
        <mc:Fallback>
          <p:control name="ComboBox2" r:id="rId6" imgW="1226880" imgH="617400">
            <p:pic>
              <p:nvPicPr>
                <p:cNvPr id="18" name="ComboBox2">
                  <a:extLst>
                    <a:ext uri="{FF2B5EF4-FFF2-40B4-BE49-F238E27FC236}">
                      <a16:creationId xmlns:a16="http://schemas.microsoft.com/office/drawing/2014/main" id="{4E60EC5C-7229-4EBE-ABED-2EA384B1E39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27246" y="2448116"/>
                  <a:ext cx="1228481" cy="6174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395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" y="331266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" y="2555764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522" y="0"/>
            <a:ext cx="6619648" cy="428079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281513" y="3131891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847" y="469723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99532" y="1239830"/>
            <a:ext cx="38314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Activity 2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Project</a:t>
            </a: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  <p:pic>
        <p:nvPicPr>
          <p:cNvPr id="21" name="图片 2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766268" y="1280612"/>
            <a:ext cx="2554844" cy="1653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80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D71FB9-08D7-4EF3-8027-BEC30369F2C1}"/>
              </a:ext>
            </a:extLst>
          </p:cNvPr>
          <p:cNvSpPr/>
          <p:nvPr/>
        </p:nvSpPr>
        <p:spPr>
          <a:xfrm>
            <a:off x="453995" y="239171"/>
            <a:ext cx="745861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Let’s </a:t>
            </a:r>
            <a:r>
              <a:rPr kumimoji="0" lang="en-US" sz="5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talk!</a:t>
            </a:r>
            <a:endParaRPr kumimoji="0" lang="en-US" sz="5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008" y="170506"/>
            <a:ext cx="1692315" cy="829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070" y="1282390"/>
            <a:ext cx="3052163" cy="5483669"/>
          </a:xfrm>
          <a:prstGeom prst="rect">
            <a:avLst/>
          </a:prstGeom>
        </p:spPr>
      </p:pic>
      <p:sp>
        <p:nvSpPr>
          <p:cNvPr id="8" name="Speech Bubble: Rectangle with Corners Rounded 11">
            <a:extLst>
              <a:ext uri="{FF2B5EF4-FFF2-40B4-BE49-F238E27FC236}">
                <a16:creationId xmlns:a16="http://schemas.microsoft.com/office/drawing/2014/main" id="{D6B286F2-E371-4D8B-B31D-2C7CC98AE7E3}"/>
              </a:ext>
            </a:extLst>
          </p:cNvPr>
          <p:cNvSpPr/>
          <p:nvPr/>
        </p:nvSpPr>
        <p:spPr>
          <a:xfrm>
            <a:off x="111760" y="1658802"/>
            <a:ext cx="2420971" cy="1087838"/>
          </a:xfrm>
          <a:prstGeom prst="wedgeRoundRectCallout">
            <a:avLst>
              <a:gd name="adj1" fmla="val 83297"/>
              <a:gd name="adj2" fmla="val 456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微软雅黑"/>
              </a:rPr>
              <a:t>What’s your name?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1" y="1658802"/>
            <a:ext cx="3311912" cy="501804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393ED-6509-4BE6-ABB8-74F0D422CE7E}"/>
              </a:ext>
            </a:extLst>
          </p:cNvPr>
          <p:cNvSpPr/>
          <p:nvPr/>
        </p:nvSpPr>
        <p:spPr>
          <a:xfrm>
            <a:off x="9359159" y="1658802"/>
            <a:ext cx="1784980" cy="1182623"/>
          </a:xfrm>
          <a:prstGeom prst="wedgeRoundRectCallout">
            <a:avLst>
              <a:gd name="adj1" fmla="val -68441"/>
              <a:gd name="adj2" fmla="val 1097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I’m…</a:t>
            </a:r>
            <a:endParaRPr kumimoji="0" lang="en-US" sz="5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1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40;p28">
            <a:extLst>
              <a:ext uri="{FF2B5EF4-FFF2-40B4-BE49-F238E27FC236}">
                <a16:creationId xmlns:a16="http://schemas.microsoft.com/office/drawing/2014/main" id="{A29EDF47-9655-44A1-92C2-00CCB4C111A2}"/>
              </a:ext>
            </a:extLst>
          </p:cNvPr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68;p28">
            <a:extLst>
              <a:ext uri="{FF2B5EF4-FFF2-40B4-BE49-F238E27FC236}">
                <a16:creationId xmlns:a16="http://schemas.microsoft.com/office/drawing/2014/main" id="{820CC0B0-09DA-401A-826C-5DD45DB07BE7}"/>
              </a:ext>
            </a:extLst>
          </p:cNvPr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269;p28">
            <a:extLst>
              <a:ext uri="{FF2B5EF4-FFF2-40B4-BE49-F238E27FC236}">
                <a16:creationId xmlns:a16="http://schemas.microsoft.com/office/drawing/2014/main" id="{56FAE4FA-92D3-4845-BC79-F80549EE9438}"/>
              </a:ext>
            </a:extLst>
          </p:cNvPr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275;p28">
            <a:extLst>
              <a:ext uri="{FF2B5EF4-FFF2-40B4-BE49-F238E27FC236}">
                <a16:creationId xmlns:a16="http://schemas.microsoft.com/office/drawing/2014/main" id="{925B53E0-AA35-4B44-B6DE-F7296819AECF}"/>
              </a:ext>
            </a:extLst>
          </p:cNvPr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277;p28">
            <a:extLst>
              <a:ext uri="{FF2B5EF4-FFF2-40B4-BE49-F238E27FC236}">
                <a16:creationId xmlns:a16="http://schemas.microsoft.com/office/drawing/2014/main" id="{0E4AFBDD-33FA-4526-81EE-486A27CB5957}"/>
              </a:ext>
            </a:extLst>
          </p:cNvPr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278;p28">
            <a:extLst>
              <a:ext uri="{FF2B5EF4-FFF2-40B4-BE49-F238E27FC236}">
                <a16:creationId xmlns:a16="http://schemas.microsoft.com/office/drawing/2014/main" id="{41EBF013-4363-4373-900C-5762FB82B612}"/>
              </a:ext>
            </a:extLst>
          </p:cNvPr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279;p28">
            <a:extLst>
              <a:ext uri="{FF2B5EF4-FFF2-40B4-BE49-F238E27FC236}">
                <a16:creationId xmlns:a16="http://schemas.microsoft.com/office/drawing/2014/main" id="{FB415D75-465A-4DF6-AF92-88E8C91D79F3}"/>
              </a:ext>
            </a:extLst>
          </p:cNvPr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D49F5-E7ED-4E92-882F-96EDFA807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884" y="1545098"/>
            <a:ext cx="5229955" cy="114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6C0B9E9-404D-4701-835C-6D5436387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05" y="0"/>
            <a:ext cx="6658904" cy="1629002"/>
          </a:xfrm>
          <a:prstGeom prst="rect">
            <a:avLst/>
          </a:prstGeom>
        </p:spPr>
      </p:pic>
      <p:pic>
        <p:nvPicPr>
          <p:cNvPr id="142" name="图片 26">
            <a:extLst>
              <a:ext uri="{FF2B5EF4-FFF2-40B4-BE49-F238E27FC236}">
                <a16:creationId xmlns:a16="http://schemas.microsoft.com/office/drawing/2014/main" id="{C5715601-9CF2-4CBA-8C17-E8A76702A89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3" y="1995177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143" name="图片 40">
            <a:extLst>
              <a:ext uri="{FF2B5EF4-FFF2-40B4-BE49-F238E27FC236}">
                <a16:creationId xmlns:a16="http://schemas.microsoft.com/office/drawing/2014/main" id="{78EACAC6-5453-45D6-8DC3-97666008BA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93" y="589794"/>
            <a:ext cx="3692229" cy="1987501"/>
          </a:xfrm>
          <a:prstGeom prst="rect">
            <a:avLst/>
          </a:prstGeom>
        </p:spPr>
      </p:pic>
      <p:pic>
        <p:nvPicPr>
          <p:cNvPr id="144" name="图片 56">
            <a:extLst>
              <a:ext uri="{FF2B5EF4-FFF2-40B4-BE49-F238E27FC236}">
                <a16:creationId xmlns:a16="http://schemas.microsoft.com/office/drawing/2014/main" id="{80EE95C9-D921-4929-B402-DDC385158B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2997" y="883808"/>
            <a:ext cx="1262808" cy="817356"/>
          </a:xfrm>
          <a:prstGeom prst="rect">
            <a:avLst/>
          </a:prstGeom>
        </p:spPr>
      </p:pic>
      <p:pic>
        <p:nvPicPr>
          <p:cNvPr id="145" name="图片 57">
            <a:extLst>
              <a:ext uri="{FF2B5EF4-FFF2-40B4-BE49-F238E27FC236}">
                <a16:creationId xmlns:a16="http://schemas.microsoft.com/office/drawing/2014/main" id="{2685D33E-20AB-4515-A298-184D074226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69" y="1385448"/>
            <a:ext cx="1884051" cy="1219457"/>
          </a:xfrm>
          <a:prstGeom prst="rect">
            <a:avLst/>
          </a:prstGeom>
        </p:spPr>
      </p:pic>
      <p:pic>
        <p:nvPicPr>
          <p:cNvPr id="146" name="图片 58">
            <a:extLst>
              <a:ext uri="{FF2B5EF4-FFF2-40B4-BE49-F238E27FC236}">
                <a16:creationId xmlns:a16="http://schemas.microsoft.com/office/drawing/2014/main" id="{26030F62-B2F7-4A0E-890D-2BA0AA9E40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2" y="3004022"/>
            <a:ext cx="2392073" cy="2392073"/>
          </a:xfrm>
          <a:prstGeom prst="rect">
            <a:avLst/>
          </a:prstGeom>
        </p:spPr>
      </p:pic>
      <p:pic>
        <p:nvPicPr>
          <p:cNvPr id="147" name="图片 14">
            <a:extLst>
              <a:ext uri="{FF2B5EF4-FFF2-40B4-BE49-F238E27FC236}">
                <a16:creationId xmlns:a16="http://schemas.microsoft.com/office/drawing/2014/main" id="{DEBE74F7-BF6D-40DA-80DD-CDD97D71E9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7" y="4892283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48" name="图片 15">
            <a:extLst>
              <a:ext uri="{FF2B5EF4-FFF2-40B4-BE49-F238E27FC236}">
                <a16:creationId xmlns:a16="http://schemas.microsoft.com/office/drawing/2014/main" id="{3FB72F4E-B2D6-406D-9435-2FADBA69CB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2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64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D71FB9-08D7-4EF3-8027-BEC30369F2C1}"/>
              </a:ext>
            </a:extLst>
          </p:cNvPr>
          <p:cNvSpPr/>
          <p:nvPr/>
        </p:nvSpPr>
        <p:spPr>
          <a:xfrm>
            <a:off x="453995" y="239171"/>
            <a:ext cx="745861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Let’s </a:t>
            </a:r>
            <a:r>
              <a:rPr kumimoji="0" lang="en-US" sz="5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talk!</a:t>
            </a:r>
            <a:endParaRPr kumimoji="0" lang="en-US" sz="5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008" y="170506"/>
            <a:ext cx="1692315" cy="829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070" y="1282390"/>
            <a:ext cx="3052163" cy="5483669"/>
          </a:xfrm>
          <a:prstGeom prst="rect">
            <a:avLst/>
          </a:prstGeom>
        </p:spPr>
      </p:pic>
      <p:sp>
        <p:nvSpPr>
          <p:cNvPr id="8" name="Speech Bubble: Rectangle with Corners Rounded 11">
            <a:extLst>
              <a:ext uri="{FF2B5EF4-FFF2-40B4-BE49-F238E27FC236}">
                <a16:creationId xmlns:a16="http://schemas.microsoft.com/office/drawing/2014/main" id="{D6B286F2-E371-4D8B-B31D-2C7CC98AE7E3}"/>
              </a:ext>
            </a:extLst>
          </p:cNvPr>
          <p:cNvSpPr/>
          <p:nvPr/>
        </p:nvSpPr>
        <p:spPr>
          <a:xfrm>
            <a:off x="111760" y="1658802"/>
            <a:ext cx="2420971" cy="1087838"/>
          </a:xfrm>
          <a:prstGeom prst="wedgeRoundRectCallout">
            <a:avLst>
              <a:gd name="adj1" fmla="val 83297"/>
              <a:gd name="adj2" fmla="val 4568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微软雅黑"/>
              </a:rPr>
              <a:t>How old are you</a:t>
            </a:r>
            <a:r>
              <a:rPr kumimoji="0" lang="en-US" sz="3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?</a:t>
            </a:r>
            <a:endParaRPr kumimoji="0" lang="en-US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1" y="1658802"/>
            <a:ext cx="3311912" cy="5018049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393ED-6509-4BE6-ABB8-74F0D422CE7E}"/>
              </a:ext>
            </a:extLst>
          </p:cNvPr>
          <p:cNvSpPr/>
          <p:nvPr/>
        </p:nvSpPr>
        <p:spPr>
          <a:xfrm>
            <a:off x="9359159" y="1658802"/>
            <a:ext cx="1784980" cy="1182623"/>
          </a:xfrm>
          <a:prstGeom prst="wedgeRoundRectCallout">
            <a:avLst>
              <a:gd name="adj1" fmla="val -68441"/>
              <a:gd name="adj2" fmla="val 1097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I’m…</a:t>
            </a:r>
            <a:endParaRPr kumimoji="0" lang="en-US" sz="5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384" y="2892961"/>
            <a:ext cx="2056616" cy="396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01" y="2805145"/>
            <a:ext cx="1818599" cy="3945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115B94-7765-477D-A29F-5003FD14C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743" y="345739"/>
            <a:ext cx="2976880" cy="157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FD7A9F-01D4-4612-BCEC-CBB84310D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61" y="345739"/>
            <a:ext cx="1422061" cy="1095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2372401" y="1821398"/>
            <a:ext cx="3703279" cy="1361874"/>
          </a:xfrm>
          <a:prstGeom prst="wedgeRoundRectCallout">
            <a:avLst>
              <a:gd name="adj1" fmla="val -57162"/>
              <a:gd name="adj2" fmla="val 8392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84906" y="1859832"/>
            <a:ext cx="4145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latin typeface="Comic Sans MS" panose="030F0702030302020204" pitchFamily="66" charset="0"/>
              </a:rPr>
              <a:t>What’s your name?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old are you?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Which class are you in?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What’s your school’s name?</a:t>
            </a:r>
            <a:endParaRPr 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7515373" y="3079465"/>
            <a:ext cx="2451254" cy="1411255"/>
          </a:xfrm>
          <a:prstGeom prst="wedgeRoundRectCallout">
            <a:avLst>
              <a:gd name="adj1" fmla="val 84151"/>
              <a:gd name="adj2" fmla="val 365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515373" y="3144322"/>
            <a:ext cx="322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latin typeface="Comic Sans MS" panose="030F0702030302020204" pitchFamily="66" charset="0"/>
              </a:rPr>
              <a:t>I’m…….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I’m…… years old</a:t>
            </a:r>
            <a:r>
              <a:rPr lang="en-US" sz="2000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I’m in grade</a:t>
            </a:r>
            <a:r>
              <a:rPr lang="en-US" sz="2000" dirty="0" smtClean="0">
                <a:latin typeface="Comic Sans MS" panose="030F0702030302020204" pitchFamily="66" charset="0"/>
              </a:rPr>
              <a:t>……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It’s …… school.</a:t>
            </a:r>
            <a:endParaRPr lang="en-US" sz="20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59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FB9B30-1676-4C70-90CB-D7A350649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0FAC-3E73-4DE7-8323-6F235A26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8680" y="1789611"/>
            <a:ext cx="2467319" cy="3846046"/>
          </a:xfrm>
          <a:prstGeom prst="rect">
            <a:avLst/>
          </a:prstGeom>
          <a:noFill/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A6CDE4C-FCDD-4F68-8D6D-BCA0694203A5}"/>
              </a:ext>
            </a:extLst>
          </p:cNvPr>
          <p:cNvSpPr/>
          <p:nvPr/>
        </p:nvSpPr>
        <p:spPr>
          <a:xfrm>
            <a:off x="5972121" y="630632"/>
            <a:ext cx="3972353" cy="1622323"/>
          </a:xfrm>
          <a:prstGeom prst="wedgeRoundRectCallout">
            <a:avLst>
              <a:gd name="adj1" fmla="val -53589"/>
              <a:gd name="adj2" fmla="val 97798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Hi! My name is…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 am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01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1" y="331266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3" y="2555764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522" y="0"/>
            <a:ext cx="6619648" cy="4280799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021" y="871541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281513" y="3131891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847" y="469723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99532" y="1239830"/>
            <a:ext cx="38314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Activity 1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Fun time</a:t>
            </a: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47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F54C5-6D9E-4F89-A0CB-022BD1DB7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579" y="2759319"/>
            <a:ext cx="5104421" cy="33967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A3D35C-7FFA-4529-8457-E7C0BC80BE2D}"/>
              </a:ext>
            </a:extLst>
          </p:cNvPr>
          <p:cNvSpPr/>
          <p:nvPr/>
        </p:nvSpPr>
        <p:spPr>
          <a:xfrm>
            <a:off x="223284" y="1558990"/>
            <a:ext cx="74727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72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Let’s go fishing!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35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70" y="5633433"/>
            <a:ext cx="1862193" cy="13966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4840" y="5501897"/>
            <a:ext cx="252413" cy="4262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71" y="6526956"/>
            <a:ext cx="557010" cy="2588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525" y="6483668"/>
            <a:ext cx="306689" cy="3066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27" y="6442714"/>
            <a:ext cx="343054" cy="34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11" y="5471658"/>
            <a:ext cx="258790" cy="437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58" y="6479483"/>
            <a:ext cx="254401" cy="2544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28" y="6526956"/>
            <a:ext cx="557010" cy="258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67" y="6555820"/>
            <a:ext cx="557010" cy="2588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64" y="6312140"/>
            <a:ext cx="343054" cy="343054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100819" y="176612"/>
            <a:ext cx="2086285" cy="3411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789564" y="176612"/>
            <a:ext cx="2086285" cy="3411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pic>
        <p:nvPicPr>
          <p:cNvPr id="53" name="图片 73734" descr="PPT素材-18">
            <a:hlinkClick r:id="" action="ppaction://noaction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51708" y="97213"/>
            <a:ext cx="1258822" cy="10829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Picture 5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85" b="95385" l="9220" r="90426">
                        <a14:foregroundMark x1="24468" y1="55000" x2="23404" y2="48462"/>
                        <a14:foregroundMark x1="40780" y1="57692" x2="38298" y2="48462"/>
                        <a14:foregroundMark x1="34397" y1="46923" x2="35816" y2="65769"/>
                        <a14:foregroundMark x1="26950" y1="48462" x2="25887" y2="44231"/>
                        <a14:foregroundMark x1="39362" y1="43077" x2="44326" y2="55000"/>
                        <a14:foregroundMark x1="23404" y1="53846" x2="25887" y2="61923"/>
                        <a14:foregroundMark x1="26950" y1="13462" x2="26950" y2="13462"/>
                        <a14:foregroundMark x1="25887" y1="8077" x2="25887" y2="8077"/>
                        <a14:foregroundMark x1="25887" y1="8077" x2="24468" y2="18846"/>
                        <a14:foregroundMark x1="23404" y1="5385" x2="28369" y2="22692"/>
                        <a14:foregroundMark x1="29433" y1="20000" x2="28369" y2="6538"/>
                        <a14:foregroundMark x1="23404" y1="53846" x2="23404" y2="49615"/>
                        <a14:foregroundMark x1="23404" y1="43077" x2="20922" y2="59231"/>
                        <a14:foregroundMark x1="18440" y1="24231" x2="18440" y2="24231"/>
                        <a14:foregroundMark x1="15957" y1="24231" x2="15957" y2="24231"/>
                        <a14:foregroundMark x1="12057" y1="40385" x2="12057" y2="40385"/>
                        <a14:foregroundMark x1="56738" y1="17308" x2="63121" y2="33462"/>
                        <a14:foregroundMark x1="54255" y1="13462" x2="55674" y2="16154"/>
                        <a14:foregroundMark x1="48227" y1="9231" x2="75532" y2="45000"/>
                        <a14:foregroundMark x1="75532" y1="45000" x2="75532" y2="53846"/>
                        <a14:foregroundMark x1="44326" y1="6538" x2="73759" y2="38462"/>
                        <a14:foregroundMark x1="73759" y1="38462" x2="75532" y2="48462"/>
                        <a14:foregroundMark x1="45745" y1="10769" x2="48227" y2="29615"/>
                        <a14:foregroundMark x1="84043" y1="65769" x2="82979" y2="65769"/>
                        <a14:foregroundMark x1="82979" y1="69615" x2="84043" y2="75000"/>
                        <a14:foregroundMark x1="84043" y1="66923" x2="90426" y2="52308"/>
                        <a14:foregroundMark x1="65603" y1="92692" x2="74113" y2="88462"/>
                        <a14:foregroundMark x1="35816" y1="46923" x2="34397" y2="61923"/>
                        <a14:foregroundMark x1="34397" y1="48462" x2="36879" y2="41538"/>
                        <a14:foregroundMark x1="43262" y1="92692" x2="43262" y2="92692"/>
                        <a14:foregroundMark x1="63121" y1="87308" x2="63121" y2="87308"/>
                        <a14:foregroundMark x1="39362" y1="95385" x2="41844" y2="91154"/>
                        <a14:foregroundMark x1="46809" y1="95385" x2="38298" y2="8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44" y="4151231"/>
            <a:ext cx="1170335" cy="1081188"/>
          </a:xfrm>
          <a:prstGeom prst="rect">
            <a:avLst/>
          </a:prstGeom>
        </p:spPr>
      </p:pic>
      <p:pic>
        <p:nvPicPr>
          <p:cNvPr id="55" name="Picture 5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8" b="89773" l="8081" r="89899">
                        <a14:foregroundMark x1="46801" y1="43561" x2="50505" y2="46212"/>
                        <a14:foregroundMark x1="19865" y1="54167" x2="18519" y2="67424"/>
                        <a14:foregroundMark x1="13805" y1="55682" x2="13805" y2="70076"/>
                        <a14:foregroundMark x1="13805" y1="70076" x2="19865" y2="46212"/>
                        <a14:foregroundMark x1="20875" y1="50379" x2="18519" y2="74242"/>
                        <a14:foregroundMark x1="45791" y1="46212" x2="51515" y2="46212"/>
                        <a14:foregroundMark x1="18519" y1="68939" x2="13805" y2="71591"/>
                        <a14:foregroundMark x1="9091" y1="76894" x2="8081" y2="83333"/>
                        <a14:foregroundMark x1="11448" y1="21212" x2="22222" y2="27652"/>
                        <a14:foregroundMark x1="15152" y1="13258" x2="19865" y2="14394"/>
                        <a14:foregroundMark x1="19865" y1="15909" x2="16162" y2="23864"/>
                        <a14:foregroundMark x1="17508" y1="11742" x2="23232" y2="25000"/>
                        <a14:foregroundMark x1="18519" y1="11742" x2="22222" y2="15909"/>
                        <a14:foregroundMark x1="17508" y1="11742" x2="13805" y2="17045"/>
                        <a14:foregroundMark x1="19865" y1="15909" x2="20875" y2="22348"/>
                        <a14:foregroundMark x1="13805" y1="27652" x2="18519" y2="27652"/>
                        <a14:foregroundMark x1="11448" y1="51515" x2="9091" y2="68939"/>
                        <a14:foregroundMark x1="63300" y1="34470" x2="63300" y2="45076"/>
                        <a14:foregroundMark x1="37374" y1="42424" x2="44444" y2="42424"/>
                        <a14:foregroundMark x1="49158" y1="42424" x2="41077" y2="43561"/>
                        <a14:foregroundMark x1="32660" y1="46212" x2="49158" y2="54167"/>
                        <a14:foregroundMark x1="39731" y1="54167" x2="55219" y2="56818"/>
                        <a14:foregroundMark x1="46801" y1="62121" x2="35017" y2="54167"/>
                        <a14:foregroundMark x1="77441" y1="42424" x2="83165" y2="42424"/>
                        <a14:foregroundMark x1="83165" y1="26515" x2="83165" y2="26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535" y="4151232"/>
            <a:ext cx="1234383" cy="1096255"/>
          </a:xfrm>
          <a:prstGeom prst="rect">
            <a:avLst/>
          </a:prstGeom>
        </p:spPr>
      </p:pic>
      <p:pic>
        <p:nvPicPr>
          <p:cNvPr id="56" name="Picture 5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586" b="96813" l="9453" r="94030">
                        <a14:foregroundMark x1="50746" y1="9163" x2="44279" y2="6773"/>
                        <a14:foregroundMark x1="65672" y1="10359" x2="47761" y2="4382"/>
                        <a14:foregroundMark x1="44279" y1="21116" x2="44279" y2="16335"/>
                        <a14:foregroundMark x1="23383" y1="17530" x2="21891" y2="23904"/>
                        <a14:foregroundMark x1="79602" y1="40637" x2="88557" y2="40637"/>
                        <a14:foregroundMark x1="94527" y1="51793" x2="88557" y2="41833"/>
                        <a14:foregroundMark x1="44279" y1="47012" x2="52239" y2="52988"/>
                        <a14:foregroundMark x1="12438" y1="92032" x2="12438" y2="92032"/>
                        <a14:foregroundMark x1="10945" y1="96813" x2="10945" y2="96813"/>
                        <a14:foregroundMark x1="47761" y1="16335" x2="47761" y2="16335"/>
                        <a14:foregroundMark x1="39801" y1="19920" x2="39801" y2="19920"/>
                        <a14:foregroundMark x1="39801" y1="25100" x2="39801" y2="25100"/>
                        <a14:foregroundMark x1="23383" y1="21116" x2="23383" y2="21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46" y="4027723"/>
            <a:ext cx="955204" cy="1192817"/>
          </a:xfrm>
          <a:prstGeom prst="rect">
            <a:avLst/>
          </a:prstGeom>
        </p:spPr>
      </p:pic>
      <p:pic>
        <p:nvPicPr>
          <p:cNvPr id="57" name="Picture 5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420" b="97531" l="2889" r="94667">
                        <a14:foregroundMark x1="32444" y1="90617" x2="20889" y2="76543"/>
                        <a14:foregroundMark x1="8222" y1="89383" x2="18889" y2="81235"/>
                        <a14:foregroundMark x1="20889" y1="83704" x2="25111" y2="83704"/>
                        <a14:foregroundMark x1="24000" y1="89383" x2="26222" y2="77778"/>
                        <a14:foregroundMark x1="3111" y1="94074" x2="13556" y2="85926"/>
                        <a14:foregroundMark x1="14667" y1="26420" x2="23111" y2="21728"/>
                        <a14:foregroundMark x1="14667" y1="20494" x2="19778" y2="12346"/>
                        <a14:foregroundMark x1="19778" y1="29877" x2="18889" y2="13333"/>
                        <a14:foregroundMark x1="12444" y1="25185" x2="18889" y2="12346"/>
                        <a14:foregroundMark x1="19778" y1="13333" x2="20889" y2="25185"/>
                        <a14:foregroundMark x1="19778" y1="18025" x2="18889" y2="26420"/>
                        <a14:foregroundMark x1="38889" y1="6420" x2="49333" y2="12346"/>
                        <a14:foregroundMark x1="71333" y1="48395" x2="74667" y2="40247"/>
                        <a14:foregroundMark x1="91333" y1="59012" x2="94667" y2="60247"/>
                        <a14:foregroundMark x1="65111" y1="69630" x2="87111" y2="73086"/>
                        <a14:foregroundMark x1="83111" y1="69630" x2="29333" y2="67160"/>
                        <a14:foregroundMark x1="82000" y1="66173" x2="57778" y2="63704"/>
                        <a14:foregroundMark x1="28222" y1="83704" x2="35556" y2="94074"/>
                        <a14:foregroundMark x1="33556" y1="95309" x2="37778" y2="97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50" y="4027723"/>
            <a:ext cx="1379441" cy="1241497"/>
          </a:xfrm>
          <a:prstGeom prst="rect">
            <a:avLst/>
          </a:prstGeom>
        </p:spPr>
      </p:pic>
      <p:pic>
        <p:nvPicPr>
          <p:cNvPr id="58" name="Picture 57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896" b="88745" l="3653" r="94521">
                        <a14:foregroundMark x1="21918" y1="24242" x2="23744" y2="61039"/>
                        <a14:foregroundMark x1="23744" y1="13420" x2="9132" y2="22944"/>
                        <a14:foregroundMark x1="19178" y1="47186" x2="20548" y2="55411"/>
                        <a14:foregroundMark x1="16438" y1="54113" x2="17808" y2="47186"/>
                        <a14:foregroundMark x1="13699" y1="25541" x2="3653" y2="22944"/>
                        <a14:foregroundMark x1="30594" y1="13420" x2="79452" y2="24242"/>
                        <a14:foregroundMark x1="79452" y1="24242" x2="94977" y2="35065"/>
                        <a14:foregroundMark x1="79452" y1="16017" x2="35160" y2="8225"/>
                        <a14:foregroundMark x1="43379" y1="3896" x2="54795" y2="5195"/>
                        <a14:foregroundMark x1="73516" y1="73160" x2="79452" y2="73160"/>
                        <a14:foregroundMark x1="56621" y1="17749" x2="56621" y2="17749"/>
                        <a14:foregroundMark x1="45205" y1="35065" x2="40639" y2="3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654" y="4145800"/>
            <a:ext cx="1015883" cy="1071548"/>
          </a:xfrm>
          <a:prstGeom prst="rect">
            <a:avLst/>
          </a:prstGeom>
        </p:spPr>
      </p:pic>
      <p:pic>
        <p:nvPicPr>
          <p:cNvPr id="59" name="Picture 58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955" b="95023" l="9211" r="94298">
                        <a14:foregroundMark x1="34649" y1="44344" x2="34649" y2="65158"/>
                        <a14:foregroundMark x1="30702" y1="45701" x2="32018" y2="70588"/>
                        <a14:foregroundMark x1="24123" y1="52036" x2="33333" y2="67873"/>
                        <a14:foregroundMark x1="25439" y1="34842" x2="33333" y2="34842"/>
                        <a14:foregroundMark x1="11404" y1="27149" x2="11404" y2="27149"/>
                        <a14:foregroundMark x1="9211" y1="19457" x2="9211" y2="19457"/>
                        <a14:foregroundMark x1="9211" y1="21719" x2="9211" y2="21719"/>
                        <a14:foregroundMark x1="44737" y1="87330" x2="50877" y2="76923"/>
                        <a14:foregroundMark x1="50877" y1="91403" x2="42105" y2="87330"/>
                        <a14:foregroundMark x1="85526" y1="70588" x2="77632" y2="88688"/>
                        <a14:foregroundMark x1="89035" y1="78281" x2="90351" y2="95475"/>
                        <a14:foregroundMark x1="92982" y1="44344" x2="94298" y2="44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38" y="5389875"/>
            <a:ext cx="1141933" cy="1106874"/>
          </a:xfrm>
          <a:prstGeom prst="rect">
            <a:avLst/>
          </a:prstGeom>
        </p:spPr>
      </p:pic>
      <p:pic>
        <p:nvPicPr>
          <p:cNvPr id="60" name="Picture 59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523" b="93909" l="2344" r="95313">
                        <a14:foregroundMark x1="17969" y1="26904" x2="23438" y2="25381"/>
                        <a14:foregroundMark x1="30859" y1="28426" x2="42578" y2="33503"/>
                        <a14:foregroundMark x1="6641" y1="6091" x2="6641" y2="6091"/>
                        <a14:foregroundMark x1="2344" y1="25381" x2="2344" y2="25381"/>
                        <a14:foregroundMark x1="14844" y1="63959" x2="14844" y2="63959"/>
                        <a14:foregroundMark x1="17969" y1="59898" x2="17969" y2="59898"/>
                        <a14:foregroundMark x1="14063" y1="52792" x2="17969" y2="62437"/>
                        <a14:foregroundMark x1="19141" y1="28426" x2="14063" y2="33503"/>
                        <a14:foregroundMark x1="26563" y1="39086" x2="42578" y2="52792"/>
                        <a14:foregroundMark x1="50781" y1="39086" x2="59375" y2="38071"/>
                        <a14:foregroundMark x1="83594" y1="40609" x2="77344" y2="68020"/>
                        <a14:foregroundMark x1="89844" y1="28426" x2="85547" y2="78680"/>
                        <a14:foregroundMark x1="85547" y1="78680" x2="74219" y2="70558"/>
                        <a14:foregroundMark x1="81641" y1="39086" x2="92188" y2="51777"/>
                        <a14:foregroundMark x1="68750" y1="17259" x2="50781" y2="11675"/>
                        <a14:foregroundMark x1="22266" y1="21320" x2="12891" y2="36548"/>
                        <a14:foregroundMark x1="5469" y1="5076" x2="3516" y2="2030"/>
                        <a14:foregroundMark x1="4297" y1="19797" x2="6641" y2="19797"/>
                        <a14:foregroundMark x1="53906" y1="11675" x2="71094" y2="22843"/>
                        <a14:foregroundMark x1="92188" y1="28426" x2="92188" y2="47208"/>
                        <a14:foregroundMark x1="89063" y1="28426" x2="95313" y2="46193"/>
                        <a14:foregroundMark x1="32813" y1="28426" x2="40234" y2="25381"/>
                        <a14:foregroundMark x1="32031" y1="22843" x2="32031" y2="48731"/>
                        <a14:foregroundMark x1="21484" y1="23858" x2="25391" y2="29442"/>
                        <a14:foregroundMark x1="17969" y1="21320" x2="12891" y2="28426"/>
                        <a14:foregroundMark x1="17188" y1="35025" x2="24609" y2="40609"/>
                        <a14:foregroundMark x1="35156" y1="39086" x2="39063" y2="42132"/>
                        <a14:foregroundMark x1="43359" y1="91371" x2="46484" y2="83249"/>
                        <a14:foregroundMark x1="46484" y1="87310" x2="47656" y2="85787"/>
                        <a14:foregroundMark x1="43359" y1="81726" x2="44531" y2="91371"/>
                        <a14:foregroundMark x1="47656" y1="93909" x2="47656" y2="83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88" y="5363441"/>
            <a:ext cx="1374300" cy="1057566"/>
          </a:xfrm>
          <a:prstGeom prst="rect">
            <a:avLst/>
          </a:prstGeom>
        </p:spPr>
      </p:pic>
      <p:pic>
        <p:nvPicPr>
          <p:cNvPr id="61" name="Picture 60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970" b="99010" l="2000" r="95200">
                        <a14:foregroundMark x1="2000" y1="35149" x2="15200" y2="30693"/>
                        <a14:foregroundMark x1="16400" y1="11881" x2="41200" y2="8911"/>
                        <a14:foregroundMark x1="43600" y1="8911" x2="40000" y2="5941"/>
                        <a14:foregroundMark x1="16400" y1="42574" x2="27200" y2="35149"/>
                        <a14:foregroundMark x1="55600" y1="84158" x2="62800" y2="99010"/>
                        <a14:foregroundMark x1="89200" y1="36634" x2="88000" y2="67822"/>
                        <a14:foregroundMark x1="95200" y1="38119" x2="92800" y2="61881"/>
                        <a14:foregroundMark x1="22400" y1="2970" x2="22400" y2="2970"/>
                        <a14:foregroundMark x1="9200" y1="35149" x2="9200" y2="35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233" y="5400796"/>
            <a:ext cx="1216404" cy="982855"/>
          </a:xfrm>
          <a:prstGeom prst="rect">
            <a:avLst/>
          </a:prstGeom>
        </p:spPr>
      </p:pic>
      <p:pic>
        <p:nvPicPr>
          <p:cNvPr id="3" name="Picture 2">
            <a:hlinkClick r:id="rId41" action="ppaction://hlinksldjump"/>
            <a:extLst>
              <a:ext uri="{FF2B5EF4-FFF2-40B4-BE49-F238E27FC236}">
                <a16:creationId xmlns:a16="http://schemas.microsoft.com/office/drawing/2014/main" id="{1EACFC4C-BCD1-49A2-B0A2-D0FFFDF8321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01" y="5120097"/>
            <a:ext cx="1772416" cy="1295927"/>
          </a:xfrm>
          <a:prstGeom prst="rect">
            <a:avLst/>
          </a:prstGeom>
        </p:spPr>
      </p:pic>
      <p:pic>
        <p:nvPicPr>
          <p:cNvPr id="6" name="Picture 5">
            <a:hlinkClick r:id="rId43" action="ppaction://hlinksldjump"/>
            <a:extLst>
              <a:ext uri="{FF2B5EF4-FFF2-40B4-BE49-F238E27FC236}">
                <a16:creationId xmlns:a16="http://schemas.microsoft.com/office/drawing/2014/main" id="{E2D03C8E-FBD6-4820-99DF-E3D9E190441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981" y="5501897"/>
            <a:ext cx="1414680" cy="1040208"/>
          </a:xfrm>
          <a:prstGeom prst="rect">
            <a:avLst/>
          </a:prstGeom>
        </p:spPr>
      </p:pic>
      <p:pic>
        <p:nvPicPr>
          <p:cNvPr id="8" name="The Little Mermaid Under the Sea">
            <a:hlinkClick r:id="" action="ppaction://media"/>
            <a:extLst>
              <a:ext uri="{FF2B5EF4-FFF2-40B4-BE49-F238E27FC236}">
                <a16:creationId xmlns:a16="http://schemas.microsoft.com/office/drawing/2014/main" id="{AD3AC634-2578-4E8F-99AF-0606CCB1F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702" end="10908.1875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1309061" y="740918"/>
            <a:ext cx="609600" cy="609600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7321FC9-37E2-44C6-949D-DD54A51C1BF6}"/>
              </a:ext>
            </a:extLst>
          </p:cNvPr>
          <p:cNvSpPr/>
          <p:nvPr/>
        </p:nvSpPr>
        <p:spPr>
          <a:xfrm>
            <a:off x="0" y="6164826"/>
            <a:ext cx="1147840" cy="6209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90" name="ComboBox1" r:id="rId5" imgW="1226880" imgH="617400"/>
        </mc:Choice>
        <mc:Fallback>
          <p:control name="ComboBox1" r:id="rId5" imgW="1226880" imgH="617400">
            <p:pic>
              <p:nvPicPr>
                <p:cNvPr id="49" name="ComboBox1"/>
                <p:cNvPicPr>
                  <a:picLocks/>
                </p:cNvPicPr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29110" y="176612"/>
                  <a:ext cx="1228481" cy="61740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ComboBox2" r:id="rId6" imgW="1226880" imgH="617400"/>
        </mc:Choice>
        <mc:Fallback>
          <p:control name="ComboBox2" r:id="rId6" imgW="1226880" imgH="617400">
            <p:pic>
              <p:nvPicPr>
                <p:cNvPr id="50" name="ComboBox2"/>
                <p:cNvPicPr>
                  <a:picLocks/>
                </p:cNvPicPr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101580" y="123510"/>
                  <a:ext cx="1228481" cy="61740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0033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86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10" dur="4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1566763" y="725468"/>
            <a:ext cx="225734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4902870" y="736351"/>
            <a:ext cx="224773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7849314" y="725467"/>
            <a:ext cx="340189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EFCEB0B6-F2D8-44D2-B73F-28702507D9AD}"/>
              </a:ext>
            </a:extLst>
          </p:cNvPr>
          <p:cNvSpPr/>
          <p:nvPr/>
        </p:nvSpPr>
        <p:spPr>
          <a:xfrm>
            <a:off x="13435235" y="2432368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DCE0B912-46B6-4060-803B-9173F6AC8B91}"/>
              </a:ext>
            </a:extLst>
          </p:cNvPr>
          <p:cNvSpPr/>
          <p:nvPr/>
        </p:nvSpPr>
        <p:spPr>
          <a:xfrm>
            <a:off x="13435234" y="3642091"/>
            <a:ext cx="1042479" cy="996632"/>
          </a:xfrm>
          <a:prstGeom prst="flowChartDelay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8E282-A669-45A8-A6A3-CF3EA32E9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1" name="Star: 10 Points 20">
            <a:extLst>
              <a:ext uri="{FF2B5EF4-FFF2-40B4-BE49-F238E27FC236}">
                <a16:creationId xmlns:a16="http://schemas.microsoft.com/office/drawing/2014/main" id="{95E78AAD-D6AF-4E97-828C-463639E67A55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+2</a:t>
            </a:r>
          </a:p>
        </p:txBody>
      </p:sp>
      <p:sp>
        <p:nvSpPr>
          <p:cNvPr id="5" name="Action Button: Go Home 4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AC6BCA56-637D-4F2C-8048-B7DAD52FE184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.mp3" descr="0.14.mp3">
            <a:hlinkClick r:id="" action="ppaction://media"/>
            <a:extLst>
              <a:ext uri="{FF2B5EF4-FFF2-40B4-BE49-F238E27FC236}">
                <a16:creationId xmlns:a16="http://schemas.microsoft.com/office/drawing/2014/main" id="{5EB958AF-6E5C-F4A4-73E9-67BB0E3858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18769" y="24124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64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0.1862 -0.1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-7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8584826" y="842384"/>
            <a:ext cx="200728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1614759" y="842384"/>
            <a:ext cx="1874231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4879441" y="842385"/>
            <a:ext cx="2674129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6A52B4-AC20-4480-B317-343C8B9BAA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94291645-BD52-48C0-80CD-C9B94C23DB9C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+3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AA1DD76B-26E1-4913-B358-4D59E6C3B286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3.mp3" descr="0.14-3.mp3">
            <a:hlinkClick r:id="" action="ppaction://media"/>
            <a:extLst>
              <a:ext uri="{FF2B5EF4-FFF2-40B4-BE49-F238E27FC236}">
                <a16:creationId xmlns:a16="http://schemas.microsoft.com/office/drawing/2014/main" id="{D4B2593E-2F30-C6D3-7BB5-D0D2EF4486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98842" y="43598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4949512" y="842384"/>
            <a:ext cx="236154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1286945" y="842384"/>
            <a:ext cx="2529860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8240831" y="810768"/>
            <a:ext cx="213231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CA8D19-CCD2-420D-B739-C07CD440D8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F5B4574A-EF66-4466-936B-F4F9BA0285CA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+1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7E870B47-2441-4C12-AF6B-D9016F8C8135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5.mp3" descr="0.14-5.mp3">
            <a:hlinkClick r:id="" action="ppaction://media"/>
            <a:extLst>
              <a:ext uri="{FF2B5EF4-FFF2-40B4-BE49-F238E27FC236}">
                <a16:creationId xmlns:a16="http://schemas.microsoft.com/office/drawing/2014/main" id="{5899088D-6030-D0C5-9159-4ED9E644D3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89311" y="435984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29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7F231-94FE-4D94-A540-097FCAE5C620}"/>
              </a:ext>
            </a:extLst>
          </p:cNvPr>
          <p:cNvSpPr/>
          <p:nvPr/>
        </p:nvSpPr>
        <p:spPr>
          <a:xfrm>
            <a:off x="5024052" y="842384"/>
            <a:ext cx="2212464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4571B-F606-4FB4-8821-A3874EA0F1C8}"/>
              </a:ext>
            </a:extLst>
          </p:cNvPr>
          <p:cNvSpPr/>
          <p:nvPr/>
        </p:nvSpPr>
        <p:spPr>
          <a:xfrm>
            <a:off x="1344653" y="842384"/>
            <a:ext cx="241444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0B1B95-8B2E-4DC9-91EA-8C1FC4639D82}"/>
              </a:ext>
            </a:extLst>
          </p:cNvPr>
          <p:cNvSpPr/>
          <p:nvPr/>
        </p:nvSpPr>
        <p:spPr>
          <a:xfrm>
            <a:off x="8002785" y="810768"/>
            <a:ext cx="2608406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396F6F-23C8-4B47-AE29-39C15A7C34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7" y="5245278"/>
            <a:ext cx="2164702" cy="162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8F2BA-2946-4788-96D5-BBEFA25CF1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7906" y="5630797"/>
            <a:ext cx="252413" cy="42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BAD47-A6F7-4277-94B1-80ADD882DD1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917" y="5604348"/>
            <a:ext cx="258790" cy="437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4E99-0C53-485C-8DE9-BE8CE635B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259" y="6309686"/>
            <a:ext cx="673982" cy="313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44D-1CB2-44FC-8A8F-622531AFD1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3" y="6354610"/>
            <a:ext cx="377359" cy="377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2C5CB9-AFF1-419B-BF20-0250878DC7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11" y="6406896"/>
            <a:ext cx="338608" cy="338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72A4E-8C11-44CD-8533-0E808415D1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02" y="6336861"/>
            <a:ext cx="557010" cy="2588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5A29A-1B69-44DD-83CA-A3F5A94A14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53" y="6082329"/>
            <a:ext cx="668516" cy="668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4F029F-2F1D-4869-9BA2-8129783522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60" y="4269685"/>
            <a:ext cx="2588315" cy="2588315"/>
          </a:xfrm>
          <a:prstGeom prst="rect">
            <a:avLst/>
          </a:prstGeom>
        </p:spPr>
      </p:pic>
      <p:sp>
        <p:nvSpPr>
          <p:cNvPr id="20" name="Star: 10 Points 19">
            <a:extLst>
              <a:ext uri="{FF2B5EF4-FFF2-40B4-BE49-F238E27FC236}">
                <a16:creationId xmlns:a16="http://schemas.microsoft.com/office/drawing/2014/main" id="{4CAC99FD-5755-480B-BEAF-61859175A8E4}"/>
              </a:ext>
            </a:extLst>
          </p:cNvPr>
          <p:cNvSpPr/>
          <p:nvPr/>
        </p:nvSpPr>
        <p:spPr>
          <a:xfrm>
            <a:off x="10762094" y="4169678"/>
            <a:ext cx="1194619" cy="1075600"/>
          </a:xfrm>
          <a:prstGeom prst="star10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+2</a:t>
            </a:r>
          </a:p>
        </p:txBody>
      </p:sp>
      <p:sp>
        <p:nvSpPr>
          <p:cNvPr id="21" name="Action Button: Go Home 2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id="{0FD228D8-D37D-4B1B-A5A9-BB858AABCCFA}"/>
              </a:ext>
            </a:extLst>
          </p:cNvPr>
          <p:cNvSpPr/>
          <p:nvPr/>
        </p:nvSpPr>
        <p:spPr>
          <a:xfrm>
            <a:off x="53425" y="6129497"/>
            <a:ext cx="701040" cy="67353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904" y="133423"/>
            <a:ext cx="1072451" cy="514220"/>
          </a:xfrm>
          <a:prstGeom prst="rect">
            <a:avLst/>
          </a:prstGeom>
        </p:spPr>
      </p:pic>
      <p:pic>
        <p:nvPicPr>
          <p:cNvPr id="3" name="0.14-7.mp3" descr="0.14-7.mp3">
            <a:hlinkClick r:id="" action="ppaction://media"/>
            <a:extLst>
              <a:ext uri="{FF2B5EF4-FFF2-40B4-BE49-F238E27FC236}">
                <a16:creationId xmlns:a16="http://schemas.microsoft.com/office/drawing/2014/main" id="{4D4A5DA0-660E-44E1-72C4-79FB96536A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3884" y="4043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00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01025 1.48148E-6 L 0.01025 0.33032 L -2.5E-6 0.33032 L -2.5E-6 1.48148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0.53923 1.85185E-6 L 0.53923 0.01782 L 2.5E-6 0.01782 L 2.5E-6 1.85185E-6 Z " pathEditMode="relative" rAng="0" ptsTypes="AAAAA">
                                      <p:cBhvr>
                                        <p:cTn id="8" dur="4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01024 -1.48148E-6 L 0.01024 0.33033 L 5.55556E-7 0.33033 L 5.55556E-7 -1.48148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.Unit 0-Lesson 9-Fun time and Project"/>
  <p:tag name="ISPRING_LMS_API_VERSION" val="SCORM 2004 (2nd edition)"/>
  <p:tag name="ISPRING_ULTRA_SCORM_COURSE_ID" val="B4EFE8E1-BAD4-4F86-831B-2C3BCDE65FA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9.Unit 0-Lesson 9-Fun time and Project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hWUp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oVlK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hWUp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KFZSl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hWUp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KFZSl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hWUpVe8ZnLmYAAABoAAAAHAAAAHVuaXZlcnNhbC9sb2NhbF9zZXR0aW5ncy54bWyzsa/IzVEoSy0qzszPs1Uy1DNQUkjNS85PycxLt1UKDXHTtVBSKC5JzEtJzMnPS7VVystXUrC347LJyU9OzAlOLSkBKixWKMhJrEwtCknNBTJKUv0Sc4EqQzxd/RRcXTxDlPTtuABQSwMEFAACAAgAollK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KJZSlWhbY9iTAAAAGsAAAAbAAAAdW5pdmVyc2FsL3VuaXZlcnNhbC5wbmcueG1ss7GvyM1RKEstKs7Mz7NVMtQzULK34+WyKShKLctMLVeoAIoBBSFASaHSVsnECMEtz0wpyQCpMDBBCGakZqZnlNgqWRhZwAX1gWYCAFBLAQIAABQAAgAIAIxeVlE2YVgCRwMAAOEJAAAUAAAAAAAAAAEAAAAAAAAAAAB1bml2ZXJzYWwvcGxheWVyLnhtbFBLAQIAABQAAgAIAKFZSlWcXjIIFAYAADcXAAAdAAAAAAAAAAEAAAAAAHkDAAB1bml2ZXJzYWwvY29tbW9uX21lc3NhZ2VzLmxuZ1BLAQIAABQAAgAIAKFZSlUVHmAbowAAAH8BAAAuAAAAAAAAAAEAAAAAAMgJAAB1bml2ZXJzYWwvcGxheWJhY2tfYW5kX25hdmlnYXRpb25fc2V0dGluZ3MueG1sUEsBAgAAFAACAAgAoVlKVaenV+h8BAAAbxcAACcAAAAAAAAAAQAAAAAAtwoAAHVuaXZlcnNhbC9mbGFzaF9wdWJsaXNoaW5nX3NldHRpbmdzLnhtbFBLAQIAABQAAgAIAKFZSlXlX+THbQMAAKEMAAAhAAAAAAAAAAEAAAAAAHgPAAB1bml2ZXJzYWwvZmxhc2hfc2tpbl9zZXR0aW5ncy54bWxQSwECAAAUAAIACAChWUpVF9vd2HcEAAD5FgAAJgAAAAAAAAABAAAAAAAkEwAAdW5pdmVyc2FsL2h0bWxfcHVibGlzaGluZ19zZXR0aW5ncy54bWxQSwECAAAUAAIACAChWUpVJR/xB6oBAABoBgAAHwAAAAAAAAABAAAAAADfFwAAdW5pdmVyc2FsL2h0bWxfc2tpbl9zZXR0aW5ncy5qc1BLAQIAABQAAgAIAKFZSlV7xmcuZgAAAGgAAAAcAAAAAAAAAAEAAAAAAMYZAAB1bml2ZXJzYWwvbG9jYWxfc2V0dGluZ3MueG1sUEsBAgAAFAACAAgAollKVRbuq+5BBgAAWxwAABcAAAAAAAAAAAAAAAAAZhoAAHVuaXZlcnNhbC91bml2ZXJzYWwucG5nUEsBAgAAFAACAAgAollK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Slide Bai giang-WW3\\UNIT 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77139D-55CA-4369-8E8E-BDFBE882A321}:3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093380-7EC7-4221-A8D4-D2BA899620D4}:3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C694F2-0DA9-488F-9712-8F015372C28F}:3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ED6D6F-CFAC-423C-81E0-553D3D713B33}:3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061D81-E8F0-4919-B1EB-D5FA648D6068}:3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BADD34-3FF2-424B-B6EF-5A24E93D6B5B}:3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D6BF43-C82C-4104-93BB-5887DF1875BF}:3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E5E701-32E8-424D-9460-8F2CE9B8973E}:3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F3695D-9855-4430-A726-A557C1F3BEF2}:3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2F8B22-5449-41FD-B803-C0ED3530CE69}:37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60EDC4-C841-4FD9-ACAC-78B62AD42E6D}:3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60EDC4-C841-4FD9-ACAC-78B62AD42E6D}:36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02E7AA-B7A6-4214-AD03-E6C050224651}:3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794B6A-D710-4833-9602-492ECF449FEE}:3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A56CE-BD22-445E-9EA2-70EEC9BE3AB6}:2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9D0DFF-7693-445A-8C22-A4538FCDEF91}:2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46C22-9CBF-4577-A062-1847F5E5E852}:2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CE5515-6FBA-4E80-B4EA-FB7A227197B7}:3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ECEC91-7E81-4B41-B27E-D6C75D54C392}:3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F5FC92-2607-42AE-A2FE-28AE7A406093}:3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264</Words>
  <Application>Microsoft Office PowerPoint</Application>
  <PresentationFormat>Widescreen</PresentationFormat>
  <Paragraphs>105</Paragraphs>
  <Slides>23</Slides>
  <Notes>23</Notes>
  <HiddenSlides>0</HiddenSlides>
  <MMClips>15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微软雅黑</vt:lpstr>
      <vt:lpstr>宋体</vt:lpstr>
      <vt:lpstr>arial</vt:lpstr>
      <vt:lpstr>Bebas Neue</vt:lpstr>
      <vt:lpstr>Calibri</vt:lpstr>
      <vt:lpstr>Calibri Light</vt:lpstr>
      <vt:lpstr>Comic Sans MS</vt:lpstr>
      <vt:lpstr>等线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Times New Roman</vt:lpstr>
      <vt:lpstr>Office Theme</vt:lpstr>
      <vt:lpstr>Science Subject for Elementary - 3rd Grade: Physical, Life, and Earth by Slidesgo</vt:lpstr>
      <vt:lpstr>第一PPT，www.1ppt.com</vt:lpstr>
      <vt:lpstr>P.E. Subject for Middle School - 6th Grade: Sports &amp; Games by Slidesgo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9.Unit 0-Lesson 9-Fun time and Project</dc:title>
  <dc:creator>Admin;Chiêm Thủy</dc:creator>
  <cp:lastModifiedBy>Admin</cp:lastModifiedBy>
  <cp:revision>88</cp:revision>
  <dcterms:created xsi:type="dcterms:W3CDTF">2022-03-24T14:44:15Z</dcterms:created>
  <dcterms:modified xsi:type="dcterms:W3CDTF">2023-05-20T04:47:50Z</dcterms:modified>
</cp:coreProperties>
</file>