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27"/>
  </p:notesMasterIdLst>
  <p:sldIdLst>
    <p:sldId id="358" r:id="rId3"/>
    <p:sldId id="331" r:id="rId4"/>
    <p:sldId id="306" r:id="rId5"/>
    <p:sldId id="337" r:id="rId6"/>
    <p:sldId id="309" r:id="rId7"/>
    <p:sldId id="308" r:id="rId8"/>
    <p:sldId id="347" r:id="rId9"/>
    <p:sldId id="340" r:id="rId10"/>
    <p:sldId id="342" r:id="rId11"/>
    <p:sldId id="343" r:id="rId12"/>
    <p:sldId id="344" r:id="rId13"/>
    <p:sldId id="360" r:id="rId14"/>
    <p:sldId id="310" r:id="rId15"/>
    <p:sldId id="348" r:id="rId16"/>
    <p:sldId id="349" r:id="rId17"/>
    <p:sldId id="350" r:id="rId18"/>
    <p:sldId id="353" r:id="rId19"/>
    <p:sldId id="314" r:id="rId20"/>
    <p:sldId id="362" r:id="rId21"/>
    <p:sldId id="316" r:id="rId22"/>
    <p:sldId id="355" r:id="rId23"/>
    <p:sldId id="320" r:id="rId24"/>
    <p:sldId id="356" r:id="rId25"/>
    <p:sldId id="32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BDFEC-82E9-4806-A2A0-34F7D37AFA1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E02D3-8AF5-4298-9A80-3E1A23B2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4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275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6316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879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06100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94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9699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2297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025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382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9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959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284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845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313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2177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53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333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70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22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353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480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7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8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3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07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455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85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69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9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41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33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6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911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64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37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352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3885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0621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051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3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12161838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95658" y="681400"/>
            <a:ext cx="10733226" cy="121001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endParaRPr lang="en-US" sz="5400" b="1" dirty="0">
              <a:ln w="11430">
                <a:solidFill>
                  <a:srgbClr val="002060"/>
                </a:solidFill>
              </a:ln>
              <a:solidFill>
                <a:srgbClr val="E109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074922" y="1068978"/>
            <a:ext cx="775177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dirty="0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Môn: </a:t>
            </a:r>
            <a:r>
              <a:rPr lang="en-US" sz="6600" b="1" dirty="0" err="1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Tiếng</a:t>
            </a:r>
            <a:r>
              <a:rPr lang="en-US" sz="6600" b="1" dirty="0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 </a:t>
            </a:r>
            <a:r>
              <a:rPr lang="en-US" sz="6600" b="1" dirty="0" err="1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Việt</a:t>
            </a:r>
            <a:endParaRPr lang="en-US" sz="6600" b="1" dirty="0">
              <a:ln w="28575" cmpd="sng">
                <a:solidFill>
                  <a:srgbClr val="C80026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  <a:cs typeface="Times New Roman" pitchFamily="18" charset="0"/>
            </a:endParaRPr>
          </a:p>
        </p:txBody>
      </p:sp>
      <p:sp>
        <p:nvSpPr>
          <p:cNvPr id="16" name="Google Shape;54;p13">
            <a:extLst>
              <a:ext uri="{FF2B5EF4-FFF2-40B4-BE49-F238E27FC236}">
                <a16:creationId xmlns:a16="http://schemas.microsoft.com/office/drawing/2014/main" id="{4C69434A-CD46-483E-A260-FF5FE6DE7614}"/>
              </a:ext>
            </a:extLst>
          </p:cNvPr>
          <p:cNvSpPr txBox="1">
            <a:spLocks/>
          </p:cNvSpPr>
          <p:nvPr/>
        </p:nvSpPr>
        <p:spPr>
          <a:xfrm>
            <a:off x="2531164" y="2439192"/>
            <a:ext cx="8437258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en-GB" sz="8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GB" sz="8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8:   D d      Đ </a:t>
            </a:r>
            <a:r>
              <a:rPr lang="en-GB" sz="8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endParaRPr lang="en-GB" sz="8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1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6FD08-C2FF-4773-A704-2DBDAA153D29}"/>
              </a:ext>
            </a:extLst>
          </p:cNvPr>
          <p:cNvSpPr txBox="1"/>
          <p:nvPr/>
        </p:nvSpPr>
        <p:spPr>
          <a:xfrm>
            <a:off x="2699379" y="180606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B5D89-5FF4-44ED-8106-2F3E5C750808}"/>
              </a:ext>
            </a:extLst>
          </p:cNvPr>
          <p:cNvSpPr txBox="1"/>
          <p:nvPr/>
        </p:nvSpPr>
        <p:spPr>
          <a:xfrm>
            <a:off x="7511423" y="180606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23D1F-FE60-4FE7-87C7-338D649A318A}"/>
              </a:ext>
            </a:extLst>
          </p:cNvPr>
          <p:cNvSpPr/>
          <p:nvPr/>
        </p:nvSpPr>
        <p:spPr>
          <a:xfrm>
            <a:off x="1633784" y="3024829"/>
            <a:ext cx="2739434" cy="123953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</a:t>
            </a:r>
            <a:r>
              <a:rPr lang="en-US" sz="8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ẻ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4583B-04BC-4E1D-98A2-01A2F0C5E022}"/>
              </a:ext>
            </a:extLst>
          </p:cNvPr>
          <p:cNvSpPr/>
          <p:nvPr/>
        </p:nvSpPr>
        <p:spPr>
          <a:xfrm>
            <a:off x="1633784" y="2045361"/>
            <a:ext cx="1372956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467F7D-406F-458E-B14A-9CA7EBEC74F6}"/>
              </a:ext>
            </a:extLst>
          </p:cNvPr>
          <p:cNvSpPr/>
          <p:nvPr/>
        </p:nvSpPr>
        <p:spPr>
          <a:xfrm>
            <a:off x="3006740" y="2045362"/>
            <a:ext cx="1366478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6C116A-1AE6-41B3-93AC-4EEF2127A9D6}"/>
              </a:ext>
            </a:extLst>
          </p:cNvPr>
          <p:cNvSpPr/>
          <p:nvPr/>
        </p:nvSpPr>
        <p:spPr>
          <a:xfrm>
            <a:off x="6449067" y="3024829"/>
            <a:ext cx="2739434" cy="123953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8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579A95-CBEF-4DF2-AA24-9168E6FDCEBA}"/>
              </a:ext>
            </a:extLst>
          </p:cNvPr>
          <p:cNvSpPr/>
          <p:nvPr/>
        </p:nvSpPr>
        <p:spPr>
          <a:xfrm>
            <a:off x="6449067" y="2045362"/>
            <a:ext cx="1372956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34341D-559C-4DCF-A4FF-F83831B947EB}"/>
              </a:ext>
            </a:extLst>
          </p:cNvPr>
          <p:cNvSpPr/>
          <p:nvPr/>
        </p:nvSpPr>
        <p:spPr>
          <a:xfrm>
            <a:off x="7818784" y="2045361"/>
            <a:ext cx="1366478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7F5DB-EBD3-480D-93BE-AF60955C6B4D}"/>
              </a:ext>
            </a:extLst>
          </p:cNvPr>
          <p:cNvSpPr txBox="1"/>
          <p:nvPr/>
        </p:nvSpPr>
        <p:spPr>
          <a:xfrm>
            <a:off x="668484" y="4339312"/>
            <a:ext cx="18578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B6D46-4AA1-4FE7-8494-1FB656F0EFDF}"/>
              </a:ext>
            </a:extLst>
          </p:cNvPr>
          <p:cNvSpPr txBox="1"/>
          <p:nvPr/>
        </p:nvSpPr>
        <p:spPr>
          <a:xfrm>
            <a:off x="2397894" y="4337768"/>
            <a:ext cx="19753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dẻ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4D82C8-EDA2-498F-951D-74A63936C2DC}"/>
              </a:ext>
            </a:extLst>
          </p:cNvPr>
          <p:cNvSpPr txBox="1"/>
          <p:nvPr/>
        </p:nvSpPr>
        <p:spPr>
          <a:xfrm>
            <a:off x="4127302" y="4337768"/>
            <a:ext cx="1767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dế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1635B-A719-4A7C-BD51-D9CB4178BAE1}"/>
              </a:ext>
            </a:extLst>
          </p:cNvPr>
          <p:cNvSpPr txBox="1"/>
          <p:nvPr/>
        </p:nvSpPr>
        <p:spPr>
          <a:xfrm>
            <a:off x="6116104" y="4337768"/>
            <a:ext cx="17026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Arial-SGK-TV" pitchFamily="2" charset="0"/>
                <a:cs typeface="Arial-SGK-TV" pitchFamily="2" charset="0"/>
              </a:rPr>
              <a:t>đá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C08E4-548D-4157-9459-653F2010BBAB}"/>
              </a:ext>
            </a:extLst>
          </p:cNvPr>
          <p:cNvSpPr txBox="1"/>
          <p:nvPr/>
        </p:nvSpPr>
        <p:spPr>
          <a:xfrm>
            <a:off x="7818784" y="4337768"/>
            <a:ext cx="15505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Arial-SGK-TV" pitchFamily="2" charset="0"/>
                <a:cs typeface="Arial-SGK-TV" pitchFamily="2" charset="0"/>
              </a:rPr>
              <a:t>đò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58BD8-2E2B-467A-B510-8FEFB8A745AC}"/>
              </a:ext>
            </a:extLst>
          </p:cNvPr>
          <p:cNvSpPr txBox="1"/>
          <p:nvPr/>
        </p:nvSpPr>
        <p:spPr>
          <a:xfrm>
            <a:off x="9477861" y="4338540"/>
            <a:ext cx="15505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Arial-SGK-TV" pitchFamily="2" charset="0"/>
                <a:cs typeface="Arial-SGK-TV" pitchFamily="2" charset="0"/>
              </a:rPr>
              <a:t>đổ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000"/>
    </mc:Choice>
    <mc:Fallback xmlns="">
      <p:transition spd="slow" advClick="0" advTm="8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3A1740-0994-4DA4-948F-8569E64B2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DF8E12-04B0-462D-940C-8AFD1D56D1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31" y="1842051"/>
            <a:ext cx="2659584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BC1A23-3CF7-4C1B-BD9E-1DC2B87AE8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3" y="1842050"/>
            <a:ext cx="2985630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8BE16-6E63-4AC5-8EC1-286A424FEC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21" y="1842049"/>
            <a:ext cx="2905460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27B607-708B-4BE1-ABE4-B0C7C5B515DC}"/>
              </a:ext>
            </a:extLst>
          </p:cNvPr>
          <p:cNvSpPr txBox="1"/>
          <p:nvPr/>
        </p:nvSpPr>
        <p:spPr>
          <a:xfrm>
            <a:off x="864935" y="4455724"/>
            <a:ext cx="32564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UTM Avo" panose="02040603050506020204" pitchFamily="18" charset="0"/>
              </a:rPr>
              <a:t>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á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dế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B4EE44-3046-454F-A34F-5D51DE3E9505}"/>
              </a:ext>
            </a:extLst>
          </p:cNvPr>
          <p:cNvSpPr txBox="1"/>
          <p:nvPr/>
        </p:nvSpPr>
        <p:spPr>
          <a:xfrm>
            <a:off x="4288211" y="4446268"/>
            <a:ext cx="3333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UTM Avo" panose="02040603050506020204" pitchFamily="18" charset="0"/>
              </a:rPr>
              <a:t>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a </a:t>
            </a:r>
            <a:r>
              <a:rPr lang="en-US" sz="7200" dirty="0" err="1">
                <a:latin typeface="UTM Avo" panose="02040603050506020204" pitchFamily="18" charset="0"/>
              </a:rPr>
              <a:t>đa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82D55-2255-4ABD-A822-E53924AB906F}"/>
              </a:ext>
            </a:extLst>
          </p:cNvPr>
          <p:cNvSpPr txBox="1"/>
          <p:nvPr/>
        </p:nvSpPr>
        <p:spPr>
          <a:xfrm>
            <a:off x="7920844" y="4442472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UTM Avo" panose="02040603050506020204" pitchFamily="18" charset="0"/>
              </a:rPr>
              <a:t>ô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7200" dirty="0" err="1">
                <a:latin typeface="UTM Avo" panose="02040603050506020204" pitchFamily="18" charset="0"/>
              </a:rPr>
              <a:t>đỏ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2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6FD08-C2FF-4773-A704-2DBDAA153D29}"/>
              </a:ext>
            </a:extLst>
          </p:cNvPr>
          <p:cNvSpPr txBox="1"/>
          <p:nvPr/>
        </p:nvSpPr>
        <p:spPr>
          <a:xfrm>
            <a:off x="2699379" y="76909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B5D89-5FF4-44ED-8106-2F3E5C750808}"/>
              </a:ext>
            </a:extLst>
          </p:cNvPr>
          <p:cNvSpPr txBox="1"/>
          <p:nvPr/>
        </p:nvSpPr>
        <p:spPr>
          <a:xfrm>
            <a:off x="7239190" y="76909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23D1F-FE60-4FE7-87C7-338D649A318A}"/>
              </a:ext>
            </a:extLst>
          </p:cNvPr>
          <p:cNvSpPr/>
          <p:nvPr/>
        </p:nvSpPr>
        <p:spPr>
          <a:xfrm>
            <a:off x="1913886" y="1972630"/>
            <a:ext cx="2266108" cy="9233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4583B-04BC-4E1D-98A2-01A2F0C5E022}"/>
              </a:ext>
            </a:extLst>
          </p:cNvPr>
          <p:cNvSpPr/>
          <p:nvPr/>
        </p:nvSpPr>
        <p:spPr>
          <a:xfrm>
            <a:off x="1916289" y="1278445"/>
            <a:ext cx="1173254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467F7D-406F-458E-B14A-9CA7EBEC74F6}"/>
              </a:ext>
            </a:extLst>
          </p:cNvPr>
          <p:cNvSpPr/>
          <p:nvPr/>
        </p:nvSpPr>
        <p:spPr>
          <a:xfrm>
            <a:off x="3012276" y="1278445"/>
            <a:ext cx="1167718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6C116A-1AE6-41B3-93AC-4EEF2127A9D6}"/>
              </a:ext>
            </a:extLst>
          </p:cNvPr>
          <p:cNvSpPr/>
          <p:nvPr/>
        </p:nvSpPr>
        <p:spPr>
          <a:xfrm>
            <a:off x="6449067" y="2011534"/>
            <a:ext cx="2340971" cy="88442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579A95-CBEF-4DF2-AA24-9168E6FDCEBA}"/>
              </a:ext>
            </a:extLst>
          </p:cNvPr>
          <p:cNvSpPr/>
          <p:nvPr/>
        </p:nvSpPr>
        <p:spPr>
          <a:xfrm>
            <a:off x="6449067" y="1278446"/>
            <a:ext cx="1173254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34341D-559C-4DCF-A4FF-F83831B947EB}"/>
              </a:ext>
            </a:extLst>
          </p:cNvPr>
          <p:cNvSpPr/>
          <p:nvPr/>
        </p:nvSpPr>
        <p:spPr>
          <a:xfrm>
            <a:off x="7619553" y="1281753"/>
            <a:ext cx="1170486" cy="72978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7F5DB-EBD3-480D-93BE-AF60955C6B4D}"/>
              </a:ext>
            </a:extLst>
          </p:cNvPr>
          <p:cNvSpPr txBox="1"/>
          <p:nvPr/>
        </p:nvSpPr>
        <p:spPr>
          <a:xfrm>
            <a:off x="1003662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B6D46-4AA1-4FE7-8494-1FB656F0EFDF}"/>
              </a:ext>
            </a:extLst>
          </p:cNvPr>
          <p:cNvSpPr txBox="1"/>
          <p:nvPr/>
        </p:nvSpPr>
        <p:spPr>
          <a:xfrm>
            <a:off x="2397894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dẻ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4D82C8-EDA2-498F-951D-74A63936C2DC}"/>
              </a:ext>
            </a:extLst>
          </p:cNvPr>
          <p:cNvSpPr txBox="1"/>
          <p:nvPr/>
        </p:nvSpPr>
        <p:spPr>
          <a:xfrm>
            <a:off x="4127303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dế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1635B-A719-4A7C-BD51-D9CB4178BAE1}"/>
              </a:ext>
            </a:extLst>
          </p:cNvPr>
          <p:cNvSpPr txBox="1"/>
          <p:nvPr/>
        </p:nvSpPr>
        <p:spPr>
          <a:xfrm>
            <a:off x="6116104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C08E4-548D-4157-9459-653F2010BBAB}"/>
              </a:ext>
            </a:extLst>
          </p:cNvPr>
          <p:cNvSpPr txBox="1"/>
          <p:nvPr/>
        </p:nvSpPr>
        <p:spPr>
          <a:xfrm>
            <a:off x="7705686" y="3527382"/>
            <a:ext cx="15505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đò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58BD8-2E2B-467A-B510-8FEFB8A745AC}"/>
              </a:ext>
            </a:extLst>
          </p:cNvPr>
          <p:cNvSpPr txBox="1"/>
          <p:nvPr/>
        </p:nvSpPr>
        <p:spPr>
          <a:xfrm>
            <a:off x="9344009" y="3526610"/>
            <a:ext cx="15505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đổ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341B72-BB25-4693-9CF1-4D4ACFD6AFDE}"/>
              </a:ext>
            </a:extLst>
          </p:cNvPr>
          <p:cNvSpPr txBox="1"/>
          <p:nvPr/>
        </p:nvSpPr>
        <p:spPr>
          <a:xfrm>
            <a:off x="1003662" y="5002913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UTM Avo" panose="02040603050506020204" pitchFamily="18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á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dế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5ACB1-7CC7-4E21-A1D4-F3A74B09CB33}"/>
              </a:ext>
            </a:extLst>
          </p:cNvPr>
          <p:cNvSpPr txBox="1"/>
          <p:nvPr/>
        </p:nvSpPr>
        <p:spPr>
          <a:xfrm>
            <a:off x="4462253" y="5016167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UTM Avo" panose="02040603050506020204" pitchFamily="18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a </a:t>
            </a:r>
            <a:r>
              <a:rPr lang="en-US" sz="6600" dirty="0" err="1">
                <a:latin typeface="UTM Avo" panose="02040603050506020204" pitchFamily="18" charset="0"/>
              </a:rPr>
              <a:t>đa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55DAA1-1271-4FF2-9578-61BE8674EC02}"/>
              </a:ext>
            </a:extLst>
          </p:cNvPr>
          <p:cNvSpPr txBox="1"/>
          <p:nvPr/>
        </p:nvSpPr>
        <p:spPr>
          <a:xfrm>
            <a:off x="7920844" y="5002913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UTM Avo" panose="02040603050506020204" pitchFamily="18" charset="0"/>
              </a:rPr>
              <a:t>ô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6600" dirty="0" err="1">
                <a:latin typeface="UTM Avo" panose="02040603050506020204" pitchFamily="18" charset="0"/>
              </a:rPr>
              <a:t>đỏ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4"/>
    </mc:Choice>
    <mc:Fallback xmlns="">
      <p:transition spd="slow" advTm="1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C1122-9A00-4AB1-91CF-9273BFCD6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4" y="0"/>
            <a:ext cx="3737166" cy="1019951"/>
          </a:xfrm>
          <a:prstGeom prst="rect">
            <a:avLst/>
          </a:prstGeom>
        </p:spPr>
      </p:pic>
      <p:pic>
        <p:nvPicPr>
          <p:cNvPr id="4" name="Tập viết lớp 1 chữ d thường">
            <a:hlinkClick r:id="" action="ppaction://media"/>
            <a:extLst>
              <a:ext uri="{FF2B5EF4-FFF2-40B4-BE49-F238E27FC236}">
                <a16:creationId xmlns:a16="http://schemas.microsoft.com/office/drawing/2014/main" id="{B881442B-9E91-4B51-A18A-1E0DA8195C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331" y="1019950"/>
            <a:ext cx="10536071" cy="53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lớp 1 chữ đ thường">
            <a:hlinkClick r:id="" action="ppaction://media"/>
            <a:extLst>
              <a:ext uri="{FF2B5EF4-FFF2-40B4-BE49-F238E27FC236}">
                <a16:creationId xmlns:a16="http://schemas.microsoft.com/office/drawing/2014/main" id="{A2231DEC-98FC-4165-9F6B-606307323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2197" y="1152390"/>
            <a:ext cx="9076680" cy="5289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10D4E-2539-4743-A746-FD469845B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46" y="103559"/>
            <a:ext cx="3842987" cy="104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7000"/>
    </mc:Choice>
    <mc:Fallback xmlns="">
      <p:transition spd="slow" advClick="0" advTm="6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đá dế">
            <a:hlinkClick r:id="" action="ppaction://media"/>
            <a:extLst>
              <a:ext uri="{FF2B5EF4-FFF2-40B4-BE49-F238E27FC236}">
                <a16:creationId xmlns:a16="http://schemas.microsoft.com/office/drawing/2014/main" id="{681EBB04-C3C8-47A7-BC3B-292BF7B33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168" y="1051959"/>
            <a:ext cx="10451690" cy="395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2000"/>
    </mc:Choice>
    <mc:Fallback xmlns="">
      <p:transition spd="slow" advClick="0" advTm="8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A4FAC-B209-4940-8523-7494A17EB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06" y="369764"/>
            <a:ext cx="5171677" cy="5845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9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5488" y="702696"/>
            <a:ext cx="4802419" cy="525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63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2"/>
    </mc:Choice>
    <mc:Fallback xmlns="">
      <p:transition spd="slow" advTm="3178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00DD2-EB6C-D211-1F85-3A708EC27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FC3E0-30C6-4A3F-D7FA-076D60AEC4FF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24249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6164954A-20FA-483F-8097-7BEF1AF17C8C}"/>
              </a:ext>
            </a:extLst>
          </p:cNvPr>
          <p:cNvSpPr txBox="1">
            <a:spLocks/>
          </p:cNvSpPr>
          <p:nvPr/>
        </p:nvSpPr>
        <p:spPr>
          <a:xfrm>
            <a:off x="3223223" y="2439192"/>
            <a:ext cx="574555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động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3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"/>
    </mc:Choice>
    <mc:Fallback xmlns="">
      <p:transition spd="slow" advTm="4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3EB854-3CC1-4568-8E04-452912064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230452"/>
            <a:ext cx="10968935" cy="4992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863EEF-9DE0-4191-97FE-BFB3A2178A65}"/>
              </a:ext>
            </a:extLst>
          </p:cNvPr>
          <p:cNvSpPr txBox="1"/>
          <p:nvPr/>
        </p:nvSpPr>
        <p:spPr>
          <a:xfrm>
            <a:off x="3644348" y="5136971"/>
            <a:ext cx="58484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</a:t>
            </a:r>
            <a:r>
              <a:rPr lang="en-US" sz="7200" dirty="0">
                <a:latin typeface="UTM Avo" panose="02040603050506020204" pitchFamily="18" charset="0"/>
              </a:rPr>
              <a:t>é </a:t>
            </a:r>
            <a:r>
              <a:rPr lang="en-US" sz="7200" dirty="0" err="1">
                <a:latin typeface="UTM Avo" panose="02040603050506020204" pitchFamily="18" charset="0"/>
              </a:rPr>
              <a:t>có</a:t>
            </a:r>
            <a:r>
              <a:rPr lang="en-US" sz="7200" dirty="0">
                <a:latin typeface="UTM Avo" panose="02040603050506020204" pitchFamily="18" charset="0"/>
              </a:rPr>
              <a:t> ô </a:t>
            </a:r>
            <a:r>
              <a:rPr lang="en-US" sz="7200" dirty="0" err="1">
                <a:latin typeface="UTM Avo" panose="02040603050506020204" pitchFamily="18" charset="0"/>
              </a:rPr>
              <a:t>đỏ</a:t>
            </a:r>
            <a:r>
              <a:rPr lang="en-US" sz="7200" dirty="0">
                <a:latin typeface="UTM Avo" panose="02040603050506020204" pitchFamily="18" charset="0"/>
              </a:rPr>
              <a:t>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2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4270"/>
    </mc:Choice>
    <mc:Fallback xmlns="">
      <p:transition spd="slow" advClick="0" advTm="7427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1"/>
    </mc:Choice>
    <mc:Fallback xmlns="">
      <p:transition spd="slow" advTm="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77624-FC5A-4CA9-9230-315E67F66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91" y="178169"/>
            <a:ext cx="2271509" cy="1016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0E7F08-848A-4417-9A08-C9F9620B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09" y="1576394"/>
            <a:ext cx="4675846" cy="4836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265BF0-CA88-46D5-A6EC-FD21C6FE53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45" y="1576394"/>
            <a:ext cx="4462051" cy="4843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6ADC43-B140-4526-84F2-D9845B21B50A}"/>
              </a:ext>
            </a:extLst>
          </p:cNvPr>
          <p:cNvSpPr txBox="1"/>
          <p:nvPr/>
        </p:nvSpPr>
        <p:spPr>
          <a:xfrm>
            <a:off x="3896141" y="283301"/>
            <a:ext cx="50623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hỏi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8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26" y="2124223"/>
            <a:ext cx="4421261" cy="3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7"/>
    </mc:Choice>
    <mc:Fallback xmlns="">
      <p:transition spd="slow" advTm="3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3"/>
    </mc:Choice>
    <mc:Fallback xmlns="">
      <p:transition spd="slow" advTm="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AB35E2-2D49-4689-9073-9CA3C61B0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0" r="8128"/>
          <a:stretch/>
        </p:blipFill>
        <p:spPr>
          <a:xfrm>
            <a:off x="620889" y="237065"/>
            <a:ext cx="10780889" cy="498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F42AAD-796D-4AE1-AA32-2CA12CDB94FB}"/>
              </a:ext>
            </a:extLst>
          </p:cNvPr>
          <p:cNvSpPr txBox="1"/>
          <p:nvPr/>
        </p:nvSpPr>
        <p:spPr>
          <a:xfrm>
            <a:off x="715618" y="5420138"/>
            <a:ext cx="10780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Dưới</a:t>
            </a:r>
            <a:r>
              <a:rPr lang="en-US" sz="4000" dirty="0"/>
              <a:t> </a:t>
            </a:r>
            <a:r>
              <a:rPr lang="en-US" sz="4000" dirty="0" err="1"/>
              <a:t>gốc</a:t>
            </a:r>
            <a:r>
              <a:rPr lang="en-US" sz="4000" dirty="0"/>
              <a:t> </a:t>
            </a:r>
            <a:r>
              <a:rPr lang="en-US" sz="4000" dirty="0" err="1"/>
              <a:t>đa</a:t>
            </a:r>
            <a:r>
              <a:rPr lang="en-US" sz="4000" dirty="0"/>
              <a:t>,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 dung </a:t>
            </a:r>
            <a:r>
              <a:rPr lang="en-US" sz="4000" dirty="0" err="1"/>
              <a:t>dăng</a:t>
            </a:r>
            <a:r>
              <a:rPr lang="en-US" sz="4000" dirty="0"/>
              <a:t> dung </a:t>
            </a:r>
            <a:r>
              <a:rPr lang="en-US" sz="4000" dirty="0" err="1"/>
              <a:t>dẻ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DB7C3-8023-4CBC-B0AE-CFA4921A37B1}"/>
              </a:ext>
            </a:extLst>
          </p:cNvPr>
          <p:cNvSpPr txBox="1"/>
          <p:nvPr/>
        </p:nvSpPr>
        <p:spPr>
          <a:xfrm>
            <a:off x="715618" y="5420138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31643-528D-452F-8C4C-3B72206353F9}"/>
              </a:ext>
            </a:extLst>
          </p:cNvPr>
          <p:cNvSpPr txBox="1"/>
          <p:nvPr/>
        </p:nvSpPr>
        <p:spPr>
          <a:xfrm>
            <a:off x="2956338" y="5423986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ED612-C8C9-458F-9AD1-6AA984FAA51C}"/>
              </a:ext>
            </a:extLst>
          </p:cNvPr>
          <p:cNvSpPr txBox="1"/>
          <p:nvPr/>
        </p:nvSpPr>
        <p:spPr>
          <a:xfrm>
            <a:off x="6836052" y="5420138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A237A0-7E41-4A49-99B9-2A54B026DE78}"/>
              </a:ext>
            </a:extLst>
          </p:cNvPr>
          <p:cNvSpPr txBox="1"/>
          <p:nvPr/>
        </p:nvSpPr>
        <p:spPr>
          <a:xfrm>
            <a:off x="8116468" y="5420138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53F63-0E85-4136-BD17-7A7402C34C3C}"/>
              </a:ext>
            </a:extLst>
          </p:cNvPr>
          <p:cNvSpPr txBox="1"/>
          <p:nvPr/>
        </p:nvSpPr>
        <p:spPr>
          <a:xfrm>
            <a:off x="9396884" y="5423986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443D8E-1CCD-4033-B9AF-A950C1F44CEC}"/>
              </a:ext>
            </a:extLst>
          </p:cNvPr>
          <p:cNvSpPr txBox="1"/>
          <p:nvPr/>
        </p:nvSpPr>
        <p:spPr>
          <a:xfrm>
            <a:off x="10662801" y="5423986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8000"/>
    </mc:Choice>
    <mc:Fallback xmlns="">
      <p:transition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81"/>
    </mc:Choice>
    <mc:Fallback xmlns="">
      <p:transition spd="slow" advClick="0" advTm="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CBDC6A-E862-42FD-9B29-D4985075C6D7}"/>
              </a:ext>
            </a:extLst>
          </p:cNvPr>
          <p:cNvGrpSpPr/>
          <p:nvPr/>
        </p:nvGrpSpPr>
        <p:grpSpPr>
          <a:xfrm>
            <a:off x="2940787" y="1589649"/>
            <a:ext cx="6245416" cy="4078039"/>
            <a:chOff x="2420257" y="1139250"/>
            <a:chExt cx="4303486" cy="29346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5B31B9B-0299-4B55-B930-A68A7494E755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FAF226-0C9C-41C1-90FB-5F4739BB1479}"/>
                </a:ext>
              </a:extLst>
            </p:cNvPr>
            <p:cNvSpPr txBox="1"/>
            <p:nvPr/>
          </p:nvSpPr>
          <p:spPr>
            <a:xfrm>
              <a:off x="3980543" y="1139250"/>
              <a:ext cx="1182914" cy="293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900" b="0" i="0" u="none" strike="noStrike" kern="1200" cap="none" spc="0" normalizeH="0" baseline="0" noProof="0" dirty="0">
                  <a:ln>
                    <a:noFill/>
                  </a:ln>
                  <a:solidFill>
                    <a:srgbClr val="E52D56"/>
                  </a:solidFill>
                  <a:effectLst/>
                  <a:uLnTx/>
                  <a:uFillTx/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E180D4A7-C9FB-4DFB-919C-405C955672EB}">
      <p14:showEvtLst xmlns:p14="http://schemas.microsoft.com/office/powerpoint/2010/main">
        <p14:playEvt time="1176" objId="11"/>
        <p14:triggerEvt type="onClick" time="1176" objId="8"/>
        <p14:stopEvt time="4860" objId="1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CBDC6A-E862-42FD-9B29-D4985075C6D7}"/>
              </a:ext>
            </a:extLst>
          </p:cNvPr>
          <p:cNvGrpSpPr/>
          <p:nvPr/>
        </p:nvGrpSpPr>
        <p:grpSpPr>
          <a:xfrm>
            <a:off x="2940787" y="1589649"/>
            <a:ext cx="6245416" cy="4078039"/>
            <a:chOff x="2420257" y="1139250"/>
            <a:chExt cx="4303486" cy="29346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5B31B9B-0299-4B55-B930-A68A7494E755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FAF226-0C9C-41C1-90FB-5F4739BB1479}"/>
                </a:ext>
              </a:extLst>
            </p:cNvPr>
            <p:cNvSpPr txBox="1"/>
            <p:nvPr/>
          </p:nvSpPr>
          <p:spPr>
            <a:xfrm>
              <a:off x="3980543" y="1139250"/>
              <a:ext cx="1563539" cy="293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59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endParaRPr kumimoji="0" lang="en-GB" sz="25900" b="0" i="0" u="none" strike="noStrike" kern="1200" cap="none" spc="0" normalizeH="0" baseline="0" noProof="0" dirty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35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2"/>
    </mc:Choice>
    <mc:Fallback xmlns="">
      <p:transition spd="slow" advTm="8302"/>
    </mc:Fallback>
  </mc:AlternateContent>
  <p:extLst>
    <p:ext uri="{E180D4A7-C9FB-4DFB-919C-405C955672EB}">
      <p14:showEvtLst xmlns:p14="http://schemas.microsoft.com/office/powerpoint/2010/main">
        <p14:playEvt time="1176" objId="11"/>
        <p14:triggerEvt type="onClick" time="1176" objId="8"/>
        <p14:stopEvt time="4860" objId="11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E903E7-6F2F-4F9C-A3B1-E87D38CA3FA7}"/>
              </a:ext>
            </a:extLst>
          </p:cNvPr>
          <p:cNvSpPr/>
          <p:nvPr/>
        </p:nvSpPr>
        <p:spPr>
          <a:xfrm>
            <a:off x="3899905" y="4015773"/>
            <a:ext cx="4011643" cy="181518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</a:t>
            </a:r>
            <a:r>
              <a:rPr lang="en-US" sz="115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ẻ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C20B43-C464-4365-A145-B9F1ED0E39C0}"/>
              </a:ext>
            </a:extLst>
          </p:cNvPr>
          <p:cNvSpPr/>
          <p:nvPr/>
        </p:nvSpPr>
        <p:spPr>
          <a:xfrm>
            <a:off x="3899905" y="2584903"/>
            <a:ext cx="2010565" cy="143087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12B48-83A1-435F-975B-68428DA9AD87}"/>
              </a:ext>
            </a:extLst>
          </p:cNvPr>
          <p:cNvSpPr/>
          <p:nvPr/>
        </p:nvSpPr>
        <p:spPr>
          <a:xfrm>
            <a:off x="5910471" y="2583170"/>
            <a:ext cx="2001078" cy="143433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F4988C-A871-4550-84EE-872CF5F9552B}"/>
              </a:ext>
            </a:extLst>
          </p:cNvPr>
          <p:cNvSpPr txBox="1"/>
          <p:nvPr/>
        </p:nvSpPr>
        <p:spPr>
          <a:xfrm>
            <a:off x="5105400" y="398566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854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8"/>
    </mc:Choice>
    <mc:Fallback xmlns="">
      <p:transition spd="slow" advTm="58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E903E7-6F2F-4F9C-A3B1-E87D38CA3FA7}"/>
              </a:ext>
            </a:extLst>
          </p:cNvPr>
          <p:cNvSpPr/>
          <p:nvPr/>
        </p:nvSpPr>
        <p:spPr>
          <a:xfrm>
            <a:off x="3899905" y="4015773"/>
            <a:ext cx="4011643" cy="181518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C20B43-C464-4365-A145-B9F1ED0E39C0}"/>
              </a:ext>
            </a:extLst>
          </p:cNvPr>
          <p:cNvSpPr/>
          <p:nvPr/>
        </p:nvSpPr>
        <p:spPr>
          <a:xfrm>
            <a:off x="3899905" y="2584903"/>
            <a:ext cx="2010565" cy="143087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12B48-83A1-435F-975B-68428DA9AD87}"/>
              </a:ext>
            </a:extLst>
          </p:cNvPr>
          <p:cNvSpPr/>
          <p:nvPr/>
        </p:nvSpPr>
        <p:spPr>
          <a:xfrm>
            <a:off x="5910471" y="2583170"/>
            <a:ext cx="2001078" cy="143433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F4988C-A871-4550-84EE-872CF5F9552B}"/>
              </a:ext>
            </a:extLst>
          </p:cNvPr>
          <p:cNvSpPr txBox="1"/>
          <p:nvPr/>
        </p:nvSpPr>
        <p:spPr>
          <a:xfrm>
            <a:off x="5105400" y="80516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13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310"/>
    </mc:Choice>
    <mc:Fallback xmlns="">
      <p:transition spd="slow" advClick="0" advTm="5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96</Words>
  <Application>Microsoft Office PowerPoint</Application>
  <PresentationFormat>Widescreen</PresentationFormat>
  <Paragraphs>58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Arial-Rounded</vt:lpstr>
      <vt:lpstr>Arial-SGK-TV</vt:lpstr>
      <vt:lpstr>Calibri</vt:lpstr>
      <vt:lpstr>Times New Roman</vt:lpstr>
      <vt:lpstr>UTM Avo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2021-09-21T14:40:12Z</dcterms:created>
  <dcterms:modified xsi:type="dcterms:W3CDTF">2023-09-17T14:15:43Z</dcterms:modified>
</cp:coreProperties>
</file>