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9"/>
  </p:notesMasterIdLst>
  <p:sldIdLst>
    <p:sldId id="257" r:id="rId3"/>
    <p:sldId id="338" r:id="rId4"/>
    <p:sldId id="339" r:id="rId5"/>
    <p:sldId id="259" r:id="rId6"/>
    <p:sldId id="258" r:id="rId7"/>
    <p:sldId id="262" r:id="rId8"/>
    <p:sldId id="290" r:id="rId9"/>
    <p:sldId id="322" r:id="rId10"/>
    <p:sldId id="323" r:id="rId11"/>
    <p:sldId id="324" r:id="rId12"/>
    <p:sldId id="325" r:id="rId13"/>
    <p:sldId id="326" r:id="rId14"/>
    <p:sldId id="260" r:id="rId15"/>
    <p:sldId id="318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82" autoAdjust="0"/>
  </p:normalViewPr>
  <p:slideViewPr>
    <p:cSldViewPr snapToGrid="0">
      <p:cViewPr varScale="1">
        <p:scale>
          <a:sx n="84" d="100"/>
          <a:sy n="84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4BFF-5062-47AA-B1E0-06AE3E08381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7A48F-FB7C-4E84-A654-8AA38FB5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151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305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437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002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824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729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464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02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105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058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390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251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460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335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135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8e26b9da5e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8e26b9da5e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97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618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45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5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2601" y="1659200"/>
            <a:ext cx="7526800" cy="2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88800" y="3999933"/>
            <a:ext cx="501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85951" y="250775"/>
            <a:ext cx="10890133" cy="5881784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307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" name="Google Shape;352;p31"/>
          <p:cNvGrpSpPr/>
          <p:nvPr/>
        </p:nvGrpSpPr>
        <p:grpSpPr>
          <a:xfrm>
            <a:off x="428551" y="569575"/>
            <a:ext cx="11638733" cy="5698767"/>
            <a:chOff x="309113" y="378031"/>
            <a:chExt cx="8729050" cy="4274075"/>
          </a:xfrm>
        </p:grpSpPr>
        <p:sp>
          <p:nvSpPr>
            <p:cNvPr id="353" name="Google Shape;353;p31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629813" y="90393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6051125" y="438839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" name="Google Shape;360;p31"/>
          <p:cNvSpPr txBox="1">
            <a:spLocks noGrp="1"/>
          </p:cNvSpPr>
          <p:nvPr>
            <p:ph type="title" hasCustomPrompt="1"/>
          </p:nvPr>
        </p:nvSpPr>
        <p:spPr>
          <a:xfrm>
            <a:off x="1789767" y="2299781"/>
            <a:ext cx="8600400" cy="19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6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1" name="Google Shape;361;p31"/>
          <p:cNvSpPr txBox="1">
            <a:spLocks noGrp="1"/>
          </p:cNvSpPr>
          <p:nvPr>
            <p:ph type="subTitle" idx="1"/>
          </p:nvPr>
        </p:nvSpPr>
        <p:spPr>
          <a:xfrm>
            <a:off x="3588800" y="3849172"/>
            <a:ext cx="5014400" cy="6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7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483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08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74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9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204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07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14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37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97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2332600" y="2745900"/>
            <a:ext cx="7526800" cy="12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6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970600" y="1949500"/>
            <a:ext cx="6250800" cy="9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5757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717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768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647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0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3415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477308" y="250775"/>
            <a:ext cx="10890133" cy="5992984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631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412151" y="504042"/>
            <a:ext cx="11638733" cy="6016551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727326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rot="6537518">
            <a:off x="7832044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506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3465208" y="-936407"/>
            <a:ext cx="7088471" cy="4675979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466151" y="602375"/>
            <a:ext cx="11179967" cy="5948551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09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5"/>
          <p:cNvGrpSpPr/>
          <p:nvPr/>
        </p:nvGrpSpPr>
        <p:grpSpPr>
          <a:xfrm>
            <a:off x="1075751" y="602375"/>
            <a:ext cx="10570367" cy="6016224"/>
            <a:chOff x="843688" y="378031"/>
            <a:chExt cx="7927775" cy="4512168"/>
          </a:xfrm>
        </p:grpSpPr>
        <p:sp>
          <p:nvSpPr>
            <p:cNvPr id="188" name="Google Shape;188;p15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843688" y="36505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2642150" y="4793300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" name="Google Shape;193;p15"/>
          <p:cNvSpPr/>
          <p:nvPr/>
        </p:nvSpPr>
        <p:spPr>
          <a:xfrm rot="4262482" flipH="1">
            <a:off x="7832044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5"/>
          <p:cNvSpPr/>
          <p:nvPr/>
        </p:nvSpPr>
        <p:spPr>
          <a:xfrm rot="-6537518" flipH="1">
            <a:off x="-2727326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5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ctrTitle" idx="2"/>
          </p:nvPr>
        </p:nvSpPr>
        <p:spPr>
          <a:xfrm>
            <a:off x="1130367" y="2695892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subTitle" idx="1"/>
          </p:nvPr>
        </p:nvSpPr>
        <p:spPr>
          <a:xfrm>
            <a:off x="950967" y="2980192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ctrTitle" idx="3"/>
          </p:nvPr>
        </p:nvSpPr>
        <p:spPr>
          <a:xfrm>
            <a:off x="4572000" y="269590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4"/>
          </p:nvPr>
        </p:nvSpPr>
        <p:spPr>
          <a:xfrm>
            <a:off x="4392600" y="2980209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ctrTitle" idx="5"/>
          </p:nvPr>
        </p:nvSpPr>
        <p:spPr>
          <a:xfrm>
            <a:off x="8013633" y="2695892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subTitle" idx="6"/>
          </p:nvPr>
        </p:nvSpPr>
        <p:spPr>
          <a:xfrm>
            <a:off x="7834233" y="2980192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ctrTitle" idx="7"/>
          </p:nvPr>
        </p:nvSpPr>
        <p:spPr>
          <a:xfrm>
            <a:off x="2852928" y="4905901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ubTitle" idx="8"/>
          </p:nvPr>
        </p:nvSpPr>
        <p:spPr>
          <a:xfrm>
            <a:off x="2673528" y="5190201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ctrTitle" idx="9"/>
          </p:nvPr>
        </p:nvSpPr>
        <p:spPr>
          <a:xfrm>
            <a:off x="6291072" y="4905901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subTitle" idx="13"/>
          </p:nvPr>
        </p:nvSpPr>
        <p:spPr>
          <a:xfrm>
            <a:off x="6111672" y="5190201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90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1130984" y="907175"/>
            <a:ext cx="10616733" cy="5495567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3590600" y="3923463"/>
            <a:ext cx="5010800" cy="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2484000" y="2196033"/>
            <a:ext cx="7224000" cy="17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325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4572000" y="268121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4392600" y="2965553"/>
            <a:ext cx="3406800" cy="20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32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0942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73" r:id="rId8"/>
    <p:sldLayoutId id="2147483675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028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Relationship Id="rId1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3.wdp"/><Relationship Id="rId1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1206434" y="700530"/>
            <a:ext cx="9341612" cy="462354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3528476" y="5578297"/>
            <a:ext cx="882361" cy="907691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9015504" y="459409"/>
            <a:ext cx="2643209" cy="2201780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36"/>
          <p:cNvGrpSpPr/>
          <p:nvPr/>
        </p:nvGrpSpPr>
        <p:grpSpPr>
          <a:xfrm rot="-762978" flipH="1">
            <a:off x="809088" y="2802551"/>
            <a:ext cx="757413" cy="788407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6036449" y="5761068"/>
            <a:ext cx="520785" cy="542155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10593878" y="2844804"/>
            <a:ext cx="416071" cy="43152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7859149" y="678355"/>
            <a:ext cx="416096" cy="431548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807571" y="392804"/>
            <a:ext cx="1290927" cy="2094069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72044BB0-E60A-48B7-817C-AD001EEA7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4FF3DFB8-4102-4366-9F0F-5EF7FA859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7F88EF-47AE-4BA8-BF1A-ADAB34AEB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6539" y="1508662"/>
            <a:ext cx="6395258" cy="768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71CA77-E986-411C-B5C7-FB3EB845E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3517" y="2091017"/>
            <a:ext cx="7901101" cy="231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4"/>
            <a:ext cx="12710160" cy="6665415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1862053" y="4589441"/>
            <a:ext cx="9352306" cy="1938992"/>
          </a:xfrm>
          <a:custGeom>
            <a:avLst/>
            <a:gdLst>
              <a:gd name="connsiteX0" fmla="*/ 0 w 9352306"/>
              <a:gd name="connsiteY0" fmla="*/ 0 h 1938992"/>
              <a:gd name="connsiteX1" fmla="*/ 9352306 w 9352306"/>
              <a:gd name="connsiteY1" fmla="*/ 0 h 1938992"/>
              <a:gd name="connsiteX2" fmla="*/ 9352306 w 9352306"/>
              <a:gd name="connsiteY2" fmla="*/ 1938992 h 1938992"/>
              <a:gd name="connsiteX3" fmla="*/ 0 w 9352306"/>
              <a:gd name="connsiteY3" fmla="*/ 1938992 h 1938992"/>
              <a:gd name="connsiteX4" fmla="*/ 0 w 9352306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2306" h="1938992" fill="none" extrusionOk="0">
                <a:moveTo>
                  <a:pt x="0" y="0"/>
                </a:moveTo>
                <a:cubicBezTo>
                  <a:pt x="2576093" y="5222"/>
                  <a:pt x="7747878" y="24918"/>
                  <a:pt x="9352306" y="0"/>
                </a:cubicBezTo>
                <a:cubicBezTo>
                  <a:pt x="9191061" y="738305"/>
                  <a:pt x="9308546" y="1407801"/>
                  <a:pt x="9352306" y="1938992"/>
                </a:cubicBezTo>
                <a:cubicBezTo>
                  <a:pt x="5561682" y="1774231"/>
                  <a:pt x="1811179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9352306" h="1938992" stroke="0" extrusionOk="0">
                <a:moveTo>
                  <a:pt x="0" y="0"/>
                </a:moveTo>
                <a:cubicBezTo>
                  <a:pt x="4403647" y="11849"/>
                  <a:pt x="7342625" y="-161459"/>
                  <a:pt x="9352306" y="0"/>
                </a:cubicBezTo>
                <a:cubicBezTo>
                  <a:pt x="9355436" y="920782"/>
                  <a:pt x="9251130" y="1107979"/>
                  <a:pt x="9352306" y="1938992"/>
                </a:cubicBezTo>
                <a:cubicBezTo>
                  <a:pt x="7785419" y="1793132"/>
                  <a:pt x="3507613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hứa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thay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238AEAA-27A1-4AF5-9871-40413B3F1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205" y="448566"/>
            <a:ext cx="7162589" cy="388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2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1995062" y="4753539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2D9B140-3CAB-4889-92C1-38C35B477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154" y="594764"/>
            <a:ext cx="7653692" cy="3855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5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2326567" y="4744410"/>
            <a:ext cx="8134126" cy="1815882"/>
          </a:xfrm>
          <a:custGeom>
            <a:avLst/>
            <a:gdLst>
              <a:gd name="connsiteX0" fmla="*/ 0 w 8134126"/>
              <a:gd name="connsiteY0" fmla="*/ 0 h 1815882"/>
              <a:gd name="connsiteX1" fmla="*/ 8134126 w 8134126"/>
              <a:gd name="connsiteY1" fmla="*/ 0 h 1815882"/>
              <a:gd name="connsiteX2" fmla="*/ 8134126 w 8134126"/>
              <a:gd name="connsiteY2" fmla="*/ 1815882 h 1815882"/>
              <a:gd name="connsiteX3" fmla="*/ 0 w 8134126"/>
              <a:gd name="connsiteY3" fmla="*/ 1815882 h 1815882"/>
              <a:gd name="connsiteX4" fmla="*/ 0 w 8134126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815882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45045" y="810927"/>
                  <a:pt x="8242057" y="1321230"/>
                  <a:pt x="8134126" y="1815882"/>
                </a:cubicBezTo>
                <a:cubicBezTo>
                  <a:pt x="6359423" y="1651121"/>
                  <a:pt x="391559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8134126" h="1815882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08741" y="588087"/>
                  <a:pt x="8010429" y="1217463"/>
                  <a:pt x="8134126" y="1815882"/>
                </a:cubicBezTo>
                <a:cubicBezTo>
                  <a:pt x="4846458" y="1670022"/>
                  <a:pt x="1917647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EA77923-23B5-4F0D-B453-D0A5AAC0C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02" y="522080"/>
            <a:ext cx="5613297" cy="3850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78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0EEE07D-44A1-42BF-853B-E4B760850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89" y="3031384"/>
            <a:ext cx="3898449" cy="316547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vi-VN" sz="4000" b="1" i="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696932" y="2325492"/>
            <a:ext cx="7753388" cy="646331"/>
          </a:xfrm>
          <a:custGeom>
            <a:avLst/>
            <a:gdLst>
              <a:gd name="connsiteX0" fmla="*/ 0 w 7753388"/>
              <a:gd name="connsiteY0" fmla="*/ 0 h 646331"/>
              <a:gd name="connsiteX1" fmla="*/ 7753388 w 7753388"/>
              <a:gd name="connsiteY1" fmla="*/ 0 h 646331"/>
              <a:gd name="connsiteX2" fmla="*/ 7753388 w 7753388"/>
              <a:gd name="connsiteY2" fmla="*/ 646331 h 646331"/>
              <a:gd name="connsiteX3" fmla="*/ 0 w 7753388"/>
              <a:gd name="connsiteY3" fmla="*/ 646331 h 646331"/>
              <a:gd name="connsiteX4" fmla="*/ 0 w 7753388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646331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753642" y="82799"/>
                  <a:pt x="7773166" y="500035"/>
                  <a:pt x="7753388" y="646331"/>
                </a:cubicBezTo>
                <a:cubicBezTo>
                  <a:pt x="5507595" y="481570"/>
                  <a:pt x="1332273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7753388" h="646331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728206" y="272270"/>
                  <a:pt x="7807290" y="451941"/>
                  <a:pt x="7753388" y="646331"/>
                </a:cubicBezTo>
                <a:cubicBezTo>
                  <a:pt x="5155952" y="500471"/>
                  <a:pt x="1231382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FF0066"/>
                </a:solidFill>
                <a:cs typeface="Arial" panose="020B0604020202020204" pitchFamily="34" charset="0"/>
              </a:rPr>
              <a:t>Cậu bé được giao nhiệm vụ gì?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95A8CC4-D778-4707-B9CA-04A923627503}"/>
              </a:ext>
            </a:extLst>
          </p:cNvPr>
          <p:cNvSpPr txBox="1"/>
          <p:nvPr/>
        </p:nvSpPr>
        <p:spPr>
          <a:xfrm>
            <a:off x="4396438" y="3640863"/>
            <a:ext cx="7196122" cy="1200329"/>
          </a:xfrm>
          <a:custGeom>
            <a:avLst/>
            <a:gdLst>
              <a:gd name="connsiteX0" fmla="*/ 0 w 7196122"/>
              <a:gd name="connsiteY0" fmla="*/ 0 h 1200329"/>
              <a:gd name="connsiteX1" fmla="*/ 7196122 w 7196122"/>
              <a:gd name="connsiteY1" fmla="*/ 0 h 1200329"/>
              <a:gd name="connsiteX2" fmla="*/ 7196122 w 7196122"/>
              <a:gd name="connsiteY2" fmla="*/ 1200329 h 1200329"/>
              <a:gd name="connsiteX3" fmla="*/ 0 w 7196122"/>
              <a:gd name="connsiteY3" fmla="*/ 1200329 h 1200329"/>
              <a:gd name="connsiteX4" fmla="*/ 0 w 719612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6122" h="1200329" fill="none" extrusionOk="0">
                <a:moveTo>
                  <a:pt x="0" y="0"/>
                </a:moveTo>
                <a:cubicBezTo>
                  <a:pt x="2745345" y="5222"/>
                  <a:pt x="5476618" y="24918"/>
                  <a:pt x="7196122" y="0"/>
                </a:cubicBezTo>
                <a:cubicBezTo>
                  <a:pt x="7262856" y="180425"/>
                  <a:pt x="7249139" y="1037242"/>
                  <a:pt x="7196122" y="1200329"/>
                </a:cubicBezTo>
                <a:cubicBezTo>
                  <a:pt x="3856290" y="1035568"/>
                  <a:pt x="24809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196122" h="1200329" stroke="0" extrusionOk="0">
                <a:moveTo>
                  <a:pt x="0" y="0"/>
                </a:moveTo>
                <a:cubicBezTo>
                  <a:pt x="1235285" y="11849"/>
                  <a:pt x="5060751" y="-161459"/>
                  <a:pt x="7196122" y="0"/>
                </a:cubicBezTo>
                <a:cubicBezTo>
                  <a:pt x="7121080" y="255061"/>
                  <a:pt x="7266644" y="845340"/>
                  <a:pt x="7196122" y="1200329"/>
                </a:cubicBezTo>
                <a:cubicBezTo>
                  <a:pt x="5353849" y="1054469"/>
                  <a:pt x="337858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Arial" panose="020B0604020202020204" pitchFamily="34" charset="0"/>
              </a:rPr>
              <a:t>Vì sao muộn rồi mà cậu bé vẫn chưa về?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1AA60DAB-344B-4D7C-9A2B-27E1E9CB5A10}"/>
              </a:ext>
            </a:extLst>
          </p:cNvPr>
          <p:cNvSpPr/>
          <p:nvPr/>
        </p:nvSpPr>
        <p:spPr>
          <a:xfrm>
            <a:off x="3920477" y="2985100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1E6C0E2-8651-48BA-86A5-E2A31BB9D2BB}"/>
              </a:ext>
            </a:extLst>
          </p:cNvPr>
          <p:cNvSpPr txBox="1"/>
          <p:nvPr/>
        </p:nvSpPr>
        <p:spPr>
          <a:xfrm>
            <a:off x="4713910" y="5343456"/>
            <a:ext cx="6736410" cy="1200329"/>
          </a:xfrm>
          <a:custGeom>
            <a:avLst/>
            <a:gdLst>
              <a:gd name="connsiteX0" fmla="*/ 0 w 6736410"/>
              <a:gd name="connsiteY0" fmla="*/ 0 h 1200329"/>
              <a:gd name="connsiteX1" fmla="*/ 6736410 w 6736410"/>
              <a:gd name="connsiteY1" fmla="*/ 0 h 1200329"/>
              <a:gd name="connsiteX2" fmla="*/ 6736410 w 6736410"/>
              <a:gd name="connsiteY2" fmla="*/ 1200329 h 1200329"/>
              <a:gd name="connsiteX3" fmla="*/ 0 w 6736410"/>
              <a:gd name="connsiteY3" fmla="*/ 1200329 h 1200329"/>
              <a:gd name="connsiteX4" fmla="*/ 0 w 673641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410" h="1200329" fill="none" extrusionOk="0">
                <a:moveTo>
                  <a:pt x="0" y="0"/>
                </a:moveTo>
                <a:cubicBezTo>
                  <a:pt x="2673267" y="5222"/>
                  <a:pt x="4388065" y="24918"/>
                  <a:pt x="6736410" y="0"/>
                </a:cubicBezTo>
                <a:cubicBezTo>
                  <a:pt x="6803144" y="180425"/>
                  <a:pt x="6789427" y="1037242"/>
                  <a:pt x="6736410" y="1200329"/>
                </a:cubicBezTo>
                <a:cubicBezTo>
                  <a:pt x="4075363" y="1035568"/>
                  <a:pt x="255954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736410" h="1200329" stroke="0" extrusionOk="0">
                <a:moveTo>
                  <a:pt x="0" y="0"/>
                </a:moveTo>
                <a:cubicBezTo>
                  <a:pt x="1939325" y="11849"/>
                  <a:pt x="3668136" y="-161459"/>
                  <a:pt x="6736410" y="0"/>
                </a:cubicBezTo>
                <a:cubicBezTo>
                  <a:pt x="6661368" y="255061"/>
                  <a:pt x="6806932" y="845340"/>
                  <a:pt x="6736410" y="1200329"/>
                </a:cubicBezTo>
                <a:cubicBezTo>
                  <a:pt x="4620154" y="1054469"/>
                  <a:pt x="240311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Arial" panose="020B0604020202020204" pitchFamily="34" charset="0"/>
              </a:rPr>
              <a:t>Việc làm của cậu bé thể hiện điều gì?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E0BA31C9-312A-4DF3-AE74-23E849F3318E}"/>
              </a:ext>
            </a:extLst>
          </p:cNvPr>
          <p:cNvSpPr/>
          <p:nvPr/>
        </p:nvSpPr>
        <p:spPr>
          <a:xfrm>
            <a:off x="4396438" y="4724663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cs typeface="Arial" panose="020B0604020202020204" pitchFamily="34" charset="0"/>
              </a:rPr>
              <a:t>Cậu bé được giao nhiệm vụ gì?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554692" y="2669086"/>
            <a:ext cx="7753388" cy="1200329"/>
          </a:xfrm>
          <a:custGeom>
            <a:avLst/>
            <a:gdLst>
              <a:gd name="connsiteX0" fmla="*/ 0 w 7753388"/>
              <a:gd name="connsiteY0" fmla="*/ 0 h 1200329"/>
              <a:gd name="connsiteX1" fmla="*/ 7753388 w 7753388"/>
              <a:gd name="connsiteY1" fmla="*/ 0 h 1200329"/>
              <a:gd name="connsiteX2" fmla="*/ 7753388 w 7753388"/>
              <a:gd name="connsiteY2" fmla="*/ 1200329 h 1200329"/>
              <a:gd name="connsiteX3" fmla="*/ 0 w 7753388"/>
              <a:gd name="connsiteY3" fmla="*/ 1200329 h 1200329"/>
              <a:gd name="connsiteX4" fmla="*/ 0 w 77533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1200329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820122" y="180425"/>
                  <a:pt x="7806405" y="1037242"/>
                  <a:pt x="7753388" y="1200329"/>
                </a:cubicBezTo>
                <a:cubicBezTo>
                  <a:pt x="5507595" y="1035568"/>
                  <a:pt x="1332273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753388" h="1200329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678346" y="255061"/>
                  <a:pt x="7823910" y="845340"/>
                  <a:pt x="7753388" y="1200329"/>
                </a:cubicBezTo>
                <a:cubicBezTo>
                  <a:pt x="5155952" y="1054469"/>
                  <a:pt x="123138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FF0066"/>
                </a:solidFill>
                <a:cs typeface="Arial" panose="020B0604020202020204" pitchFamily="34" charset="0"/>
              </a:rPr>
              <a:t>Cậu bé chơi trò đánh trận giả với các bạn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13977-8D13-41A8-B80A-105102847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06" y="4264207"/>
            <a:ext cx="3887104" cy="2122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619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955040" y="891569"/>
            <a:ext cx="10820400" cy="707886"/>
          </a:xfrm>
          <a:custGeom>
            <a:avLst/>
            <a:gdLst>
              <a:gd name="connsiteX0" fmla="*/ 0 w 10820400"/>
              <a:gd name="connsiteY0" fmla="*/ 0 h 707886"/>
              <a:gd name="connsiteX1" fmla="*/ 10820400 w 10820400"/>
              <a:gd name="connsiteY1" fmla="*/ 0 h 707886"/>
              <a:gd name="connsiteX2" fmla="*/ 10820400 w 10820400"/>
              <a:gd name="connsiteY2" fmla="*/ 707886 h 707886"/>
              <a:gd name="connsiteX3" fmla="*/ 0 w 10820400"/>
              <a:gd name="connsiteY3" fmla="*/ 707886 h 707886"/>
              <a:gd name="connsiteX4" fmla="*/ 0 w 1082040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0400" h="707886" fill="none" extrusionOk="0">
                <a:moveTo>
                  <a:pt x="0" y="0"/>
                </a:moveTo>
                <a:cubicBezTo>
                  <a:pt x="1896566" y="5222"/>
                  <a:pt x="9634928" y="24918"/>
                  <a:pt x="10820400" y="0"/>
                </a:cubicBezTo>
                <a:cubicBezTo>
                  <a:pt x="10879810" y="312948"/>
                  <a:pt x="10822309" y="396148"/>
                  <a:pt x="10820400" y="707886"/>
                </a:cubicBezTo>
                <a:cubicBezTo>
                  <a:pt x="9731910" y="543125"/>
                  <a:pt x="363252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10820400" h="707886" stroke="0" extrusionOk="0">
                <a:moveTo>
                  <a:pt x="0" y="0"/>
                </a:moveTo>
                <a:cubicBezTo>
                  <a:pt x="2397273" y="11849"/>
                  <a:pt x="7685460" y="-161459"/>
                  <a:pt x="10820400" y="0"/>
                </a:cubicBezTo>
                <a:cubicBezTo>
                  <a:pt x="10866716" y="266683"/>
                  <a:pt x="10829162" y="423695"/>
                  <a:pt x="10820400" y="707886"/>
                </a:cubicBezTo>
                <a:cubicBezTo>
                  <a:pt x="7475373" y="562026"/>
                  <a:pt x="2197000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cs typeface="Arial" panose="020B0604020202020204" pitchFamily="34" charset="0"/>
              </a:rPr>
              <a:t>Vì sao muộn rồi mà cậu bé vẫn chưa về?</a:t>
            </a:r>
            <a:endParaRPr lang="vi-VN" sz="4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2395144" y="2246742"/>
            <a:ext cx="9085656" cy="1754326"/>
          </a:xfrm>
          <a:custGeom>
            <a:avLst/>
            <a:gdLst>
              <a:gd name="connsiteX0" fmla="*/ 0 w 9085656"/>
              <a:gd name="connsiteY0" fmla="*/ 0 h 1754326"/>
              <a:gd name="connsiteX1" fmla="*/ 9085656 w 9085656"/>
              <a:gd name="connsiteY1" fmla="*/ 0 h 1754326"/>
              <a:gd name="connsiteX2" fmla="*/ 9085656 w 9085656"/>
              <a:gd name="connsiteY2" fmla="*/ 1754326 h 1754326"/>
              <a:gd name="connsiteX3" fmla="*/ 0 w 9085656"/>
              <a:gd name="connsiteY3" fmla="*/ 1754326 h 1754326"/>
              <a:gd name="connsiteX4" fmla="*/ 0 w 9085656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5656" h="1754326" fill="none" extrusionOk="0">
                <a:moveTo>
                  <a:pt x="0" y="0"/>
                </a:moveTo>
                <a:cubicBezTo>
                  <a:pt x="3407664" y="5222"/>
                  <a:pt x="7738948" y="24918"/>
                  <a:pt x="9085656" y="0"/>
                </a:cubicBezTo>
                <a:cubicBezTo>
                  <a:pt x="9150231" y="239465"/>
                  <a:pt x="8987583" y="1500058"/>
                  <a:pt x="9085656" y="1754326"/>
                </a:cubicBezTo>
                <a:cubicBezTo>
                  <a:pt x="7421515" y="1589565"/>
                  <a:pt x="3517412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9085656" h="1754326" stroke="0" extrusionOk="0">
                <a:moveTo>
                  <a:pt x="0" y="0"/>
                </a:moveTo>
                <a:cubicBezTo>
                  <a:pt x="940391" y="11849"/>
                  <a:pt x="4766031" y="-161459"/>
                  <a:pt x="9085656" y="0"/>
                </a:cubicBezTo>
                <a:cubicBezTo>
                  <a:pt x="9059842" y="606792"/>
                  <a:pt x="8939126" y="1569389"/>
                  <a:pt x="9085656" y="1754326"/>
                </a:cubicBezTo>
                <a:cubicBezTo>
                  <a:pt x="6450408" y="1608466"/>
                  <a:pt x="2341849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cs typeface="Arial" panose="020B0604020202020204" pitchFamily="34" charset="0"/>
              </a:rPr>
              <a:t>Khi các bạn đã ra về hết mà cậu vẫn chưa về vì cậu đã hứa đứng gác cho đến khi có người tới thay.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1054024" y="1599455"/>
            <a:ext cx="1242136" cy="1031985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7242D-A448-4358-9B23-1CA037773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39" y="4350139"/>
            <a:ext cx="3930667" cy="21319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71540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662160" cy="707886"/>
          </a:xfrm>
          <a:custGeom>
            <a:avLst/>
            <a:gdLst>
              <a:gd name="connsiteX0" fmla="*/ 0 w 9662160"/>
              <a:gd name="connsiteY0" fmla="*/ 0 h 707886"/>
              <a:gd name="connsiteX1" fmla="*/ 9662160 w 9662160"/>
              <a:gd name="connsiteY1" fmla="*/ 0 h 707886"/>
              <a:gd name="connsiteX2" fmla="*/ 9662160 w 9662160"/>
              <a:gd name="connsiteY2" fmla="*/ 707886 h 707886"/>
              <a:gd name="connsiteX3" fmla="*/ 0 w 9662160"/>
              <a:gd name="connsiteY3" fmla="*/ 707886 h 707886"/>
              <a:gd name="connsiteX4" fmla="*/ 0 w 966216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2160" h="707886" fill="none" extrusionOk="0">
                <a:moveTo>
                  <a:pt x="0" y="0"/>
                </a:moveTo>
                <a:cubicBezTo>
                  <a:pt x="4682392" y="5222"/>
                  <a:pt x="6531975" y="24918"/>
                  <a:pt x="9662160" y="0"/>
                </a:cubicBezTo>
                <a:cubicBezTo>
                  <a:pt x="9721570" y="312948"/>
                  <a:pt x="9664069" y="396148"/>
                  <a:pt x="9662160" y="707886"/>
                </a:cubicBezTo>
                <a:cubicBezTo>
                  <a:pt x="7775173" y="543125"/>
                  <a:pt x="2053715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662160" h="707886" stroke="0" extrusionOk="0">
                <a:moveTo>
                  <a:pt x="0" y="0"/>
                </a:moveTo>
                <a:cubicBezTo>
                  <a:pt x="3488450" y="11849"/>
                  <a:pt x="4887306" y="-161459"/>
                  <a:pt x="9662160" y="0"/>
                </a:cubicBezTo>
                <a:cubicBezTo>
                  <a:pt x="9708476" y="266683"/>
                  <a:pt x="9670922" y="423695"/>
                  <a:pt x="9662160" y="707886"/>
                </a:cubicBezTo>
                <a:cubicBezTo>
                  <a:pt x="5189409" y="562026"/>
                  <a:pt x="3580857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cs typeface="Arial" panose="020B0604020202020204" pitchFamily="34" charset="0"/>
              </a:rPr>
              <a:t>Việc làm của cậu bé thể hiện điều gì?</a:t>
            </a:r>
            <a:endParaRPr lang="vi-VN" sz="4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029992" y="2448554"/>
            <a:ext cx="8278088" cy="1200329"/>
          </a:xfrm>
          <a:custGeom>
            <a:avLst/>
            <a:gdLst>
              <a:gd name="connsiteX0" fmla="*/ 0 w 8278088"/>
              <a:gd name="connsiteY0" fmla="*/ 0 h 1200329"/>
              <a:gd name="connsiteX1" fmla="*/ 8278088 w 8278088"/>
              <a:gd name="connsiteY1" fmla="*/ 0 h 1200329"/>
              <a:gd name="connsiteX2" fmla="*/ 8278088 w 8278088"/>
              <a:gd name="connsiteY2" fmla="*/ 1200329 h 1200329"/>
              <a:gd name="connsiteX3" fmla="*/ 0 w 8278088"/>
              <a:gd name="connsiteY3" fmla="*/ 1200329 h 1200329"/>
              <a:gd name="connsiteX4" fmla="*/ 0 w 82780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8088" h="1200329" fill="none" extrusionOk="0">
                <a:moveTo>
                  <a:pt x="0" y="0"/>
                </a:moveTo>
                <a:cubicBezTo>
                  <a:pt x="894663" y="5222"/>
                  <a:pt x="6186732" y="24918"/>
                  <a:pt x="8278088" y="0"/>
                </a:cubicBezTo>
                <a:cubicBezTo>
                  <a:pt x="8344822" y="180425"/>
                  <a:pt x="8331105" y="1037242"/>
                  <a:pt x="8278088" y="1200329"/>
                </a:cubicBezTo>
                <a:cubicBezTo>
                  <a:pt x="7437485" y="1035568"/>
                  <a:pt x="1510106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8278088" h="1200329" stroke="0" extrusionOk="0">
                <a:moveTo>
                  <a:pt x="0" y="0"/>
                </a:moveTo>
                <a:cubicBezTo>
                  <a:pt x="1261967" y="11849"/>
                  <a:pt x="6767115" y="-161459"/>
                  <a:pt x="8278088" y="0"/>
                </a:cubicBezTo>
                <a:cubicBezTo>
                  <a:pt x="8203046" y="255061"/>
                  <a:pt x="8348610" y="845340"/>
                  <a:pt x="8278088" y="1200329"/>
                </a:cubicBezTo>
                <a:cubicBezTo>
                  <a:pt x="5004044" y="1054469"/>
                  <a:pt x="348551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cs typeface="Arial" panose="020B0604020202020204" pitchFamily="34" charset="0"/>
              </a:rPr>
              <a:t>Việc làm đó thể hiện cậu bé là người giữ đúng lời hứa của mình.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1874368" y="1853695"/>
            <a:ext cx="1089736" cy="920400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51454-76AE-4FCF-B8EA-3782A61D7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26" y="4012831"/>
            <a:ext cx="4084713" cy="24849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726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84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08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59"/>
            <a:ext cx="11419840" cy="626602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1204231C-DAFA-4530-B708-498AB3D1AF0E}"/>
              </a:ext>
            </a:extLst>
          </p:cNvPr>
          <p:cNvSpPr/>
          <p:nvPr/>
        </p:nvSpPr>
        <p:spPr>
          <a:xfrm>
            <a:off x="1958340" y="124617"/>
            <a:ext cx="8498840" cy="600224"/>
          </a:xfrm>
          <a:custGeom>
            <a:avLst/>
            <a:gdLst>
              <a:gd name="connsiteX0" fmla="*/ 0 w 8498840"/>
              <a:gd name="connsiteY0" fmla="*/ 100039 h 600224"/>
              <a:gd name="connsiteX1" fmla="*/ 100039 w 8498840"/>
              <a:gd name="connsiteY1" fmla="*/ 0 h 600224"/>
              <a:gd name="connsiteX2" fmla="*/ 609820 w 8498840"/>
              <a:gd name="connsiteY2" fmla="*/ 0 h 600224"/>
              <a:gd name="connsiteX3" fmla="*/ 1036614 w 8498840"/>
              <a:gd name="connsiteY3" fmla="*/ 0 h 600224"/>
              <a:gd name="connsiteX4" fmla="*/ 1463407 w 8498840"/>
              <a:gd name="connsiteY4" fmla="*/ 0 h 600224"/>
              <a:gd name="connsiteX5" fmla="*/ 1807213 w 8498840"/>
              <a:gd name="connsiteY5" fmla="*/ 0 h 600224"/>
              <a:gd name="connsiteX6" fmla="*/ 2316994 w 8498840"/>
              <a:gd name="connsiteY6" fmla="*/ 0 h 600224"/>
              <a:gd name="connsiteX7" fmla="*/ 3075738 w 8498840"/>
              <a:gd name="connsiteY7" fmla="*/ 0 h 600224"/>
              <a:gd name="connsiteX8" fmla="*/ 3668507 w 8498840"/>
              <a:gd name="connsiteY8" fmla="*/ 0 h 600224"/>
              <a:gd name="connsiteX9" fmla="*/ 4095300 w 8498840"/>
              <a:gd name="connsiteY9" fmla="*/ 0 h 600224"/>
              <a:gd name="connsiteX10" fmla="*/ 4522094 w 8498840"/>
              <a:gd name="connsiteY10" fmla="*/ 0 h 600224"/>
              <a:gd name="connsiteX11" fmla="*/ 4948887 w 8498840"/>
              <a:gd name="connsiteY11" fmla="*/ 0 h 600224"/>
              <a:gd name="connsiteX12" fmla="*/ 5292693 w 8498840"/>
              <a:gd name="connsiteY12" fmla="*/ 0 h 600224"/>
              <a:gd name="connsiteX13" fmla="*/ 5719486 w 8498840"/>
              <a:gd name="connsiteY13" fmla="*/ 0 h 600224"/>
              <a:gd name="connsiteX14" fmla="*/ 6312255 w 8498840"/>
              <a:gd name="connsiteY14" fmla="*/ 0 h 600224"/>
              <a:gd name="connsiteX15" fmla="*/ 7070999 w 8498840"/>
              <a:gd name="connsiteY15" fmla="*/ 0 h 600224"/>
              <a:gd name="connsiteX16" fmla="*/ 7746755 w 8498840"/>
              <a:gd name="connsiteY16" fmla="*/ 0 h 600224"/>
              <a:gd name="connsiteX17" fmla="*/ 8398801 w 8498840"/>
              <a:gd name="connsiteY17" fmla="*/ 0 h 600224"/>
              <a:gd name="connsiteX18" fmla="*/ 8498840 w 8498840"/>
              <a:gd name="connsiteY18" fmla="*/ 100039 h 600224"/>
              <a:gd name="connsiteX19" fmla="*/ 8498840 w 8498840"/>
              <a:gd name="connsiteY19" fmla="*/ 500185 h 600224"/>
              <a:gd name="connsiteX20" fmla="*/ 8398801 w 8498840"/>
              <a:gd name="connsiteY20" fmla="*/ 600224 h 600224"/>
              <a:gd name="connsiteX21" fmla="*/ 7972008 w 8498840"/>
              <a:gd name="connsiteY21" fmla="*/ 600224 h 600224"/>
              <a:gd name="connsiteX22" fmla="*/ 7545214 w 8498840"/>
              <a:gd name="connsiteY22" fmla="*/ 600224 h 600224"/>
              <a:gd name="connsiteX23" fmla="*/ 6869458 w 8498840"/>
              <a:gd name="connsiteY23" fmla="*/ 600224 h 600224"/>
              <a:gd name="connsiteX24" fmla="*/ 6193701 w 8498840"/>
              <a:gd name="connsiteY24" fmla="*/ 600224 h 600224"/>
              <a:gd name="connsiteX25" fmla="*/ 5600933 w 8498840"/>
              <a:gd name="connsiteY25" fmla="*/ 600224 h 600224"/>
              <a:gd name="connsiteX26" fmla="*/ 4925176 w 8498840"/>
              <a:gd name="connsiteY26" fmla="*/ 600224 h 600224"/>
              <a:gd name="connsiteX27" fmla="*/ 4166432 w 8498840"/>
              <a:gd name="connsiteY27" fmla="*/ 600224 h 600224"/>
              <a:gd name="connsiteX28" fmla="*/ 3739639 w 8498840"/>
              <a:gd name="connsiteY28" fmla="*/ 600224 h 600224"/>
              <a:gd name="connsiteX29" fmla="*/ 3229858 w 8498840"/>
              <a:gd name="connsiteY29" fmla="*/ 600224 h 600224"/>
              <a:gd name="connsiteX30" fmla="*/ 2720077 w 8498840"/>
              <a:gd name="connsiteY30" fmla="*/ 600224 h 600224"/>
              <a:gd name="connsiteX31" fmla="*/ 2210296 w 8498840"/>
              <a:gd name="connsiteY31" fmla="*/ 600224 h 600224"/>
              <a:gd name="connsiteX32" fmla="*/ 1617527 w 8498840"/>
              <a:gd name="connsiteY32" fmla="*/ 600224 h 600224"/>
              <a:gd name="connsiteX33" fmla="*/ 1024758 w 8498840"/>
              <a:gd name="connsiteY33" fmla="*/ 600224 h 600224"/>
              <a:gd name="connsiteX34" fmla="*/ 100039 w 8498840"/>
              <a:gd name="connsiteY34" fmla="*/ 600224 h 600224"/>
              <a:gd name="connsiteX35" fmla="*/ 0 w 8498840"/>
              <a:gd name="connsiteY35" fmla="*/ 500185 h 600224"/>
              <a:gd name="connsiteX36" fmla="*/ 0 w 8498840"/>
              <a:gd name="connsiteY36" fmla="*/ 100039 h 60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98840" h="600224" fill="none" extrusionOk="0">
                <a:moveTo>
                  <a:pt x="0" y="100039"/>
                </a:moveTo>
                <a:cubicBezTo>
                  <a:pt x="2752" y="40175"/>
                  <a:pt x="49358" y="801"/>
                  <a:pt x="100039" y="0"/>
                </a:cubicBezTo>
                <a:cubicBezTo>
                  <a:pt x="328599" y="-5986"/>
                  <a:pt x="389022" y="10837"/>
                  <a:pt x="609820" y="0"/>
                </a:cubicBezTo>
                <a:cubicBezTo>
                  <a:pt x="830618" y="-10837"/>
                  <a:pt x="908193" y="17873"/>
                  <a:pt x="1036614" y="0"/>
                </a:cubicBezTo>
                <a:cubicBezTo>
                  <a:pt x="1165035" y="-17873"/>
                  <a:pt x="1377045" y="3358"/>
                  <a:pt x="1463407" y="0"/>
                </a:cubicBezTo>
                <a:cubicBezTo>
                  <a:pt x="1549769" y="-3358"/>
                  <a:pt x="1691272" y="20303"/>
                  <a:pt x="1807213" y="0"/>
                </a:cubicBezTo>
                <a:cubicBezTo>
                  <a:pt x="1923154" y="-20303"/>
                  <a:pt x="2194199" y="4741"/>
                  <a:pt x="2316994" y="0"/>
                </a:cubicBezTo>
                <a:cubicBezTo>
                  <a:pt x="2439789" y="-4741"/>
                  <a:pt x="2848569" y="57135"/>
                  <a:pt x="3075738" y="0"/>
                </a:cubicBezTo>
                <a:cubicBezTo>
                  <a:pt x="3302907" y="-57135"/>
                  <a:pt x="3526013" y="40735"/>
                  <a:pt x="3668507" y="0"/>
                </a:cubicBezTo>
                <a:cubicBezTo>
                  <a:pt x="3811001" y="-40735"/>
                  <a:pt x="3946967" y="10529"/>
                  <a:pt x="4095300" y="0"/>
                </a:cubicBezTo>
                <a:cubicBezTo>
                  <a:pt x="4243633" y="-10529"/>
                  <a:pt x="4414788" y="9071"/>
                  <a:pt x="4522094" y="0"/>
                </a:cubicBezTo>
                <a:cubicBezTo>
                  <a:pt x="4629400" y="-9071"/>
                  <a:pt x="4797334" y="36924"/>
                  <a:pt x="4948887" y="0"/>
                </a:cubicBezTo>
                <a:cubicBezTo>
                  <a:pt x="5100440" y="-36924"/>
                  <a:pt x="5191145" y="4021"/>
                  <a:pt x="5292693" y="0"/>
                </a:cubicBezTo>
                <a:cubicBezTo>
                  <a:pt x="5394241" y="-4021"/>
                  <a:pt x="5592080" y="10037"/>
                  <a:pt x="5719486" y="0"/>
                </a:cubicBezTo>
                <a:cubicBezTo>
                  <a:pt x="5846892" y="-10037"/>
                  <a:pt x="6180119" y="33541"/>
                  <a:pt x="6312255" y="0"/>
                </a:cubicBezTo>
                <a:cubicBezTo>
                  <a:pt x="6444391" y="-33541"/>
                  <a:pt x="6834203" y="85408"/>
                  <a:pt x="7070999" y="0"/>
                </a:cubicBezTo>
                <a:cubicBezTo>
                  <a:pt x="7307795" y="-85408"/>
                  <a:pt x="7592767" y="53751"/>
                  <a:pt x="7746755" y="0"/>
                </a:cubicBezTo>
                <a:cubicBezTo>
                  <a:pt x="7900743" y="-53751"/>
                  <a:pt x="8262666" y="49490"/>
                  <a:pt x="8398801" y="0"/>
                </a:cubicBezTo>
                <a:cubicBezTo>
                  <a:pt x="8446464" y="-12676"/>
                  <a:pt x="8496378" y="43746"/>
                  <a:pt x="8498840" y="100039"/>
                </a:cubicBezTo>
                <a:cubicBezTo>
                  <a:pt x="8538221" y="239712"/>
                  <a:pt x="8466020" y="389148"/>
                  <a:pt x="8498840" y="500185"/>
                </a:cubicBezTo>
                <a:cubicBezTo>
                  <a:pt x="8493437" y="556550"/>
                  <a:pt x="8449850" y="594203"/>
                  <a:pt x="8398801" y="600224"/>
                </a:cubicBezTo>
                <a:cubicBezTo>
                  <a:pt x="8266918" y="644450"/>
                  <a:pt x="8131775" y="567640"/>
                  <a:pt x="7972008" y="600224"/>
                </a:cubicBezTo>
                <a:cubicBezTo>
                  <a:pt x="7812241" y="632808"/>
                  <a:pt x="7744263" y="572877"/>
                  <a:pt x="7545214" y="600224"/>
                </a:cubicBezTo>
                <a:cubicBezTo>
                  <a:pt x="7346165" y="627571"/>
                  <a:pt x="7197489" y="587612"/>
                  <a:pt x="6869458" y="600224"/>
                </a:cubicBezTo>
                <a:cubicBezTo>
                  <a:pt x="6541427" y="612836"/>
                  <a:pt x="6442968" y="530722"/>
                  <a:pt x="6193701" y="600224"/>
                </a:cubicBezTo>
                <a:cubicBezTo>
                  <a:pt x="5944434" y="669726"/>
                  <a:pt x="5869837" y="566806"/>
                  <a:pt x="5600933" y="600224"/>
                </a:cubicBezTo>
                <a:cubicBezTo>
                  <a:pt x="5332029" y="633642"/>
                  <a:pt x="5215630" y="547386"/>
                  <a:pt x="4925176" y="600224"/>
                </a:cubicBezTo>
                <a:cubicBezTo>
                  <a:pt x="4634722" y="653062"/>
                  <a:pt x="4504401" y="542199"/>
                  <a:pt x="4166432" y="600224"/>
                </a:cubicBezTo>
                <a:cubicBezTo>
                  <a:pt x="3828463" y="658249"/>
                  <a:pt x="3901215" y="559502"/>
                  <a:pt x="3739639" y="600224"/>
                </a:cubicBezTo>
                <a:cubicBezTo>
                  <a:pt x="3578063" y="640946"/>
                  <a:pt x="3383680" y="551262"/>
                  <a:pt x="3229858" y="600224"/>
                </a:cubicBezTo>
                <a:cubicBezTo>
                  <a:pt x="3076036" y="649186"/>
                  <a:pt x="2960576" y="557777"/>
                  <a:pt x="2720077" y="600224"/>
                </a:cubicBezTo>
                <a:cubicBezTo>
                  <a:pt x="2479578" y="642671"/>
                  <a:pt x="2363299" y="558036"/>
                  <a:pt x="2210296" y="600224"/>
                </a:cubicBezTo>
                <a:cubicBezTo>
                  <a:pt x="2057293" y="642412"/>
                  <a:pt x="1755043" y="566758"/>
                  <a:pt x="1617527" y="600224"/>
                </a:cubicBezTo>
                <a:cubicBezTo>
                  <a:pt x="1480011" y="633690"/>
                  <a:pt x="1319186" y="583862"/>
                  <a:pt x="1024758" y="600224"/>
                </a:cubicBezTo>
                <a:cubicBezTo>
                  <a:pt x="730330" y="616586"/>
                  <a:pt x="490069" y="580308"/>
                  <a:pt x="100039" y="600224"/>
                </a:cubicBezTo>
                <a:cubicBezTo>
                  <a:pt x="46400" y="610884"/>
                  <a:pt x="-3732" y="570050"/>
                  <a:pt x="0" y="500185"/>
                </a:cubicBezTo>
                <a:cubicBezTo>
                  <a:pt x="-29860" y="317881"/>
                  <a:pt x="15955" y="253339"/>
                  <a:pt x="0" y="100039"/>
                </a:cubicBezTo>
                <a:close/>
              </a:path>
              <a:path w="8498840" h="600224" stroke="0" extrusionOk="0">
                <a:moveTo>
                  <a:pt x="0" y="100039"/>
                </a:moveTo>
                <a:cubicBezTo>
                  <a:pt x="-260" y="40771"/>
                  <a:pt x="60479" y="-3429"/>
                  <a:pt x="100039" y="0"/>
                </a:cubicBezTo>
                <a:cubicBezTo>
                  <a:pt x="269065" y="-9877"/>
                  <a:pt x="410177" y="54030"/>
                  <a:pt x="609820" y="0"/>
                </a:cubicBezTo>
                <a:cubicBezTo>
                  <a:pt x="809463" y="-54030"/>
                  <a:pt x="914957" y="49154"/>
                  <a:pt x="1036614" y="0"/>
                </a:cubicBezTo>
                <a:cubicBezTo>
                  <a:pt x="1158271" y="-49154"/>
                  <a:pt x="1301010" y="53568"/>
                  <a:pt x="1546395" y="0"/>
                </a:cubicBezTo>
                <a:cubicBezTo>
                  <a:pt x="1791780" y="-53568"/>
                  <a:pt x="1864185" y="15681"/>
                  <a:pt x="2056176" y="0"/>
                </a:cubicBezTo>
                <a:cubicBezTo>
                  <a:pt x="2248167" y="-15681"/>
                  <a:pt x="2274828" y="51160"/>
                  <a:pt x="2482969" y="0"/>
                </a:cubicBezTo>
                <a:cubicBezTo>
                  <a:pt x="2691110" y="-51160"/>
                  <a:pt x="3002128" y="28894"/>
                  <a:pt x="3241713" y="0"/>
                </a:cubicBezTo>
                <a:cubicBezTo>
                  <a:pt x="3481298" y="-28894"/>
                  <a:pt x="3612267" y="67095"/>
                  <a:pt x="3917470" y="0"/>
                </a:cubicBezTo>
                <a:cubicBezTo>
                  <a:pt x="4222673" y="-67095"/>
                  <a:pt x="4267571" y="1611"/>
                  <a:pt x="4427251" y="0"/>
                </a:cubicBezTo>
                <a:cubicBezTo>
                  <a:pt x="4586931" y="-1611"/>
                  <a:pt x="4652026" y="3380"/>
                  <a:pt x="4854044" y="0"/>
                </a:cubicBezTo>
                <a:cubicBezTo>
                  <a:pt x="5056062" y="-3380"/>
                  <a:pt x="5089998" y="33723"/>
                  <a:pt x="5197850" y="0"/>
                </a:cubicBezTo>
                <a:cubicBezTo>
                  <a:pt x="5305702" y="-33723"/>
                  <a:pt x="5565219" y="18509"/>
                  <a:pt x="5790619" y="0"/>
                </a:cubicBezTo>
                <a:cubicBezTo>
                  <a:pt x="6016019" y="-18509"/>
                  <a:pt x="6287967" y="69437"/>
                  <a:pt x="6549363" y="0"/>
                </a:cubicBezTo>
                <a:cubicBezTo>
                  <a:pt x="6810759" y="-69437"/>
                  <a:pt x="6815087" y="30582"/>
                  <a:pt x="6893168" y="0"/>
                </a:cubicBezTo>
                <a:cubicBezTo>
                  <a:pt x="6971249" y="-30582"/>
                  <a:pt x="7417810" y="60256"/>
                  <a:pt x="7568925" y="0"/>
                </a:cubicBezTo>
                <a:cubicBezTo>
                  <a:pt x="7720040" y="-60256"/>
                  <a:pt x="8072058" y="84544"/>
                  <a:pt x="8398801" y="0"/>
                </a:cubicBezTo>
                <a:cubicBezTo>
                  <a:pt x="8449229" y="6331"/>
                  <a:pt x="8502313" y="35918"/>
                  <a:pt x="8498840" y="100039"/>
                </a:cubicBezTo>
                <a:cubicBezTo>
                  <a:pt x="8507883" y="190633"/>
                  <a:pt x="8464107" y="353364"/>
                  <a:pt x="8498840" y="500185"/>
                </a:cubicBezTo>
                <a:cubicBezTo>
                  <a:pt x="8503880" y="566489"/>
                  <a:pt x="8451111" y="606661"/>
                  <a:pt x="8398801" y="600224"/>
                </a:cubicBezTo>
                <a:cubicBezTo>
                  <a:pt x="8023698" y="659686"/>
                  <a:pt x="7876186" y="519276"/>
                  <a:pt x="7640057" y="600224"/>
                </a:cubicBezTo>
                <a:cubicBezTo>
                  <a:pt x="7403928" y="681172"/>
                  <a:pt x="7279084" y="580454"/>
                  <a:pt x="7130276" y="600224"/>
                </a:cubicBezTo>
                <a:cubicBezTo>
                  <a:pt x="6981468" y="619994"/>
                  <a:pt x="6782377" y="579623"/>
                  <a:pt x="6454520" y="600224"/>
                </a:cubicBezTo>
                <a:cubicBezTo>
                  <a:pt x="6126663" y="620825"/>
                  <a:pt x="6101398" y="567663"/>
                  <a:pt x="5861751" y="600224"/>
                </a:cubicBezTo>
                <a:cubicBezTo>
                  <a:pt x="5622104" y="632785"/>
                  <a:pt x="5439550" y="574177"/>
                  <a:pt x="5185995" y="600224"/>
                </a:cubicBezTo>
                <a:cubicBezTo>
                  <a:pt x="4932440" y="626271"/>
                  <a:pt x="4800071" y="534959"/>
                  <a:pt x="4427251" y="600224"/>
                </a:cubicBezTo>
                <a:cubicBezTo>
                  <a:pt x="4054431" y="665489"/>
                  <a:pt x="3827682" y="587043"/>
                  <a:pt x="3668507" y="600224"/>
                </a:cubicBezTo>
                <a:cubicBezTo>
                  <a:pt x="3509332" y="613405"/>
                  <a:pt x="3268271" y="573952"/>
                  <a:pt x="2909763" y="600224"/>
                </a:cubicBezTo>
                <a:cubicBezTo>
                  <a:pt x="2551255" y="626496"/>
                  <a:pt x="2379882" y="523222"/>
                  <a:pt x="2151019" y="600224"/>
                </a:cubicBezTo>
                <a:cubicBezTo>
                  <a:pt x="1922156" y="677226"/>
                  <a:pt x="1954745" y="588182"/>
                  <a:pt x="1807213" y="600224"/>
                </a:cubicBezTo>
                <a:cubicBezTo>
                  <a:pt x="1659681" y="612266"/>
                  <a:pt x="1518586" y="574877"/>
                  <a:pt x="1297432" y="600224"/>
                </a:cubicBezTo>
                <a:cubicBezTo>
                  <a:pt x="1076278" y="625571"/>
                  <a:pt x="841609" y="550011"/>
                  <a:pt x="621675" y="600224"/>
                </a:cubicBezTo>
                <a:cubicBezTo>
                  <a:pt x="401741" y="650437"/>
                  <a:pt x="218120" y="597610"/>
                  <a:pt x="100039" y="600224"/>
                </a:cubicBezTo>
                <a:cubicBezTo>
                  <a:pt x="58072" y="599649"/>
                  <a:pt x="-4047" y="568376"/>
                  <a:pt x="0" y="500185"/>
                </a:cubicBezTo>
                <a:cubicBezTo>
                  <a:pt x="-14343" y="358877"/>
                  <a:pt x="24216" y="285131"/>
                  <a:pt x="0" y="100039"/>
                </a:cubicBezTo>
                <a:close/>
              </a:path>
            </a:pathLst>
          </a:custGeom>
          <a:ln w="57150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41545530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81D2B8-A227-4A28-9EB3-247F99BABD1B}"/>
              </a:ext>
            </a:extLst>
          </p:cNvPr>
          <p:cNvGrpSpPr/>
          <p:nvPr/>
        </p:nvGrpSpPr>
        <p:grpSpPr>
          <a:xfrm>
            <a:off x="518479" y="1161472"/>
            <a:ext cx="7213282" cy="4535056"/>
            <a:chOff x="701358" y="798944"/>
            <a:chExt cx="9411175" cy="57854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2F8E6A-6DD5-4424-84CF-196E24D2F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172" y="798944"/>
              <a:ext cx="4230052" cy="315716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A93624-9E09-4940-890E-21B87A0D7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4120" y="914592"/>
              <a:ext cx="5078413" cy="29258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DEA731-3C24-4DB7-ABCA-BBDAFF916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358" y="3956107"/>
              <a:ext cx="4551680" cy="262832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7682B5-F78E-4630-BA1E-4A4108EDA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3852" y="3956107"/>
              <a:ext cx="4551680" cy="2626141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B6F5500-980C-4F73-9A06-E909CCF48C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7874" y="4444640"/>
            <a:ext cx="4039743" cy="18175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54E5F9-F087-48DE-A600-F0C0F4317F36}"/>
              </a:ext>
            </a:extLst>
          </p:cNvPr>
          <p:cNvSpPr txBox="1"/>
          <p:nvPr/>
        </p:nvSpPr>
        <p:spPr>
          <a:xfrm>
            <a:off x="7752598" y="1396500"/>
            <a:ext cx="4083802" cy="1384995"/>
          </a:xfrm>
          <a:custGeom>
            <a:avLst/>
            <a:gdLst>
              <a:gd name="connsiteX0" fmla="*/ 0 w 4083802"/>
              <a:gd name="connsiteY0" fmla="*/ 0 h 1384995"/>
              <a:gd name="connsiteX1" fmla="*/ 4083802 w 4083802"/>
              <a:gd name="connsiteY1" fmla="*/ 0 h 1384995"/>
              <a:gd name="connsiteX2" fmla="*/ 4083802 w 4083802"/>
              <a:gd name="connsiteY2" fmla="*/ 1384995 h 1384995"/>
              <a:gd name="connsiteX3" fmla="*/ 0 w 4083802"/>
              <a:gd name="connsiteY3" fmla="*/ 1384995 h 1384995"/>
              <a:gd name="connsiteX4" fmla="*/ 0 w 4083802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384995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50536" y="569048"/>
                  <a:pt x="3970620" y="908236"/>
                  <a:pt x="4083802" y="1384995"/>
                </a:cubicBezTo>
                <a:cubicBezTo>
                  <a:pt x="3051223" y="1220234"/>
                  <a:pt x="754054" y="1503145"/>
                  <a:pt x="0" y="1384995"/>
                </a:cubicBezTo>
                <a:cubicBezTo>
                  <a:pt x="-9180" y="1214950"/>
                  <a:pt x="60630" y="148983"/>
                  <a:pt x="0" y="0"/>
                </a:cubicBezTo>
                <a:close/>
              </a:path>
              <a:path w="4083802" h="1384995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25380" y="421457"/>
                  <a:pt x="4037985" y="827745"/>
                  <a:pt x="4083802" y="1384995"/>
                </a:cubicBezTo>
                <a:cubicBezTo>
                  <a:pt x="3331179" y="1239135"/>
                  <a:pt x="1313692" y="1306671"/>
                  <a:pt x="0" y="1384995"/>
                </a:cubicBezTo>
                <a:cubicBezTo>
                  <a:pt x="62182" y="938179"/>
                  <a:pt x="-52553" y="24970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trong mỗi tranh đã làm gì? Việc làm đó thể hiện điều gì?</a:t>
            </a:r>
            <a:endParaRPr lang="vi-VN" sz="2800" b="1" i="0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181117-4CDE-43BA-909A-81881D46A81C}"/>
              </a:ext>
            </a:extLst>
          </p:cNvPr>
          <p:cNvSpPr txBox="1"/>
          <p:nvPr/>
        </p:nvSpPr>
        <p:spPr>
          <a:xfrm>
            <a:off x="7787906" y="3183900"/>
            <a:ext cx="4171752" cy="954107"/>
          </a:xfrm>
          <a:custGeom>
            <a:avLst/>
            <a:gdLst>
              <a:gd name="connsiteX0" fmla="*/ 0 w 4171752"/>
              <a:gd name="connsiteY0" fmla="*/ 0 h 954107"/>
              <a:gd name="connsiteX1" fmla="*/ 4171752 w 4171752"/>
              <a:gd name="connsiteY1" fmla="*/ 0 h 954107"/>
              <a:gd name="connsiteX2" fmla="*/ 4171752 w 4171752"/>
              <a:gd name="connsiteY2" fmla="*/ 954107 h 954107"/>
              <a:gd name="connsiteX3" fmla="*/ 0 w 4171752"/>
              <a:gd name="connsiteY3" fmla="*/ 954107 h 954107"/>
              <a:gd name="connsiteX4" fmla="*/ 0 w 4171752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752" h="954107" fill="none" extrusionOk="0">
                <a:moveTo>
                  <a:pt x="0" y="0"/>
                </a:moveTo>
                <a:cubicBezTo>
                  <a:pt x="488270" y="5222"/>
                  <a:pt x="2270016" y="24918"/>
                  <a:pt x="4171752" y="0"/>
                </a:cubicBezTo>
                <a:cubicBezTo>
                  <a:pt x="4197060" y="365569"/>
                  <a:pt x="4206297" y="532638"/>
                  <a:pt x="4171752" y="954107"/>
                </a:cubicBezTo>
                <a:cubicBezTo>
                  <a:pt x="2988591" y="789346"/>
                  <a:pt x="10549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4171752" h="954107" stroke="0" extrusionOk="0">
                <a:moveTo>
                  <a:pt x="0" y="0"/>
                </a:moveTo>
                <a:cubicBezTo>
                  <a:pt x="426643" y="11849"/>
                  <a:pt x="2562557" y="-161459"/>
                  <a:pt x="4171752" y="0"/>
                </a:cubicBezTo>
                <a:cubicBezTo>
                  <a:pt x="4095936" y="168997"/>
                  <a:pt x="4124717" y="796602"/>
                  <a:pt x="4171752" y="954107"/>
                </a:cubicBezTo>
                <a:cubicBezTo>
                  <a:pt x="3327123" y="808247"/>
                  <a:pt x="1498473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hiện của việc giữ lời hứa là gì?</a:t>
            </a:r>
            <a:endParaRPr lang="en-US" sz="2800" b="1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5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7D2E07-1CD4-4D8F-90FA-4F9DCE49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D3A66-C789-4293-9C02-8BCB178D9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301" y="2252370"/>
            <a:ext cx="615139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0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2246769"/>
          </a:xfrm>
          <a:custGeom>
            <a:avLst/>
            <a:gdLst>
              <a:gd name="connsiteX0" fmla="*/ 0 w 4083802"/>
              <a:gd name="connsiteY0" fmla="*/ 0 h 2246769"/>
              <a:gd name="connsiteX1" fmla="*/ 4083802 w 4083802"/>
              <a:gd name="connsiteY1" fmla="*/ 0 h 2246769"/>
              <a:gd name="connsiteX2" fmla="*/ 4083802 w 4083802"/>
              <a:gd name="connsiteY2" fmla="*/ 2246769 h 2246769"/>
              <a:gd name="connsiteX3" fmla="*/ 0 w 4083802"/>
              <a:gd name="connsiteY3" fmla="*/ 2246769 h 2246769"/>
              <a:gd name="connsiteX4" fmla="*/ 0 w 4083802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246769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264203"/>
                  <a:pt x="4040042" y="1906360"/>
                  <a:pt x="4083802" y="2246769"/>
                </a:cubicBezTo>
                <a:cubicBezTo>
                  <a:pt x="3051223" y="2082008"/>
                  <a:pt x="754054" y="2364919"/>
                  <a:pt x="0" y="2246769"/>
                </a:cubicBezTo>
                <a:cubicBezTo>
                  <a:pt x="-55725" y="1989066"/>
                  <a:pt x="17072" y="394296"/>
                  <a:pt x="0" y="0"/>
                </a:cubicBezTo>
                <a:close/>
              </a:path>
              <a:path w="4083802" h="2246769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606820"/>
                  <a:pt x="3982626" y="1163246"/>
                  <a:pt x="4083802" y="2246769"/>
                </a:cubicBezTo>
                <a:cubicBezTo>
                  <a:pt x="3331179" y="2100909"/>
                  <a:pt x="1313692" y="2168445"/>
                  <a:pt x="0" y="2246769"/>
                </a:cubicBezTo>
                <a:cubicBezTo>
                  <a:pt x="74291" y="1452973"/>
                  <a:pt x="168006" y="67770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giờ sinh hoạt lớp, bạn nhỏ thưa với thầy giáo: “Thưa thầy, tuần này em không còn mắc lỗi ạ!”. </a:t>
            </a:r>
            <a:endParaRPr lang="vi-VN" sz="2800" b="1" i="0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B12B80-F8B3-4A48-8867-85D52AAE5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583" y="1047441"/>
            <a:ext cx="4658642" cy="3556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033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1815882"/>
          </a:xfrm>
          <a:custGeom>
            <a:avLst/>
            <a:gdLst>
              <a:gd name="connsiteX0" fmla="*/ 0 w 4083802"/>
              <a:gd name="connsiteY0" fmla="*/ 0 h 1815882"/>
              <a:gd name="connsiteX1" fmla="*/ 4083802 w 4083802"/>
              <a:gd name="connsiteY1" fmla="*/ 0 h 1815882"/>
              <a:gd name="connsiteX2" fmla="*/ 4083802 w 4083802"/>
              <a:gd name="connsiteY2" fmla="*/ 1815882 h 1815882"/>
              <a:gd name="connsiteX3" fmla="*/ 0 w 4083802"/>
              <a:gd name="connsiteY3" fmla="*/ 1815882 h 1815882"/>
              <a:gd name="connsiteX4" fmla="*/ 0 w 4083802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815882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94721" y="810927"/>
                  <a:pt x="4191733" y="1321230"/>
                  <a:pt x="4083802" y="1815882"/>
                </a:cubicBezTo>
                <a:cubicBezTo>
                  <a:pt x="3051223" y="1651121"/>
                  <a:pt x="75405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4083802" h="1815882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8417" y="588087"/>
                  <a:pt x="3960105" y="1217463"/>
                  <a:pt x="4083802" y="1815882"/>
                </a:cubicBezTo>
                <a:cubicBezTo>
                  <a:pt x="3331179" y="1670022"/>
                  <a:pt x="1313692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nam đửa trả quyển truyện cho bạn nữ và nói: “Tớ trả bạn quyển truyện tớ mượn hôm trước”.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04872" y="3857593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là đó thể hiện bạn nam đã giữ đúng lời hứa với bạn nữ.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400A1F-4B33-4F0D-BE3E-031A3FE86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227" y="1316278"/>
            <a:ext cx="4856198" cy="2861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97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265584" cy="1815882"/>
          </a:xfrm>
          <a:custGeom>
            <a:avLst/>
            <a:gdLst>
              <a:gd name="connsiteX0" fmla="*/ 0 w 4265584"/>
              <a:gd name="connsiteY0" fmla="*/ 0 h 1815882"/>
              <a:gd name="connsiteX1" fmla="*/ 4265584 w 4265584"/>
              <a:gd name="connsiteY1" fmla="*/ 0 h 1815882"/>
              <a:gd name="connsiteX2" fmla="*/ 4265584 w 4265584"/>
              <a:gd name="connsiteY2" fmla="*/ 1815882 h 1815882"/>
              <a:gd name="connsiteX3" fmla="*/ 0 w 4265584"/>
              <a:gd name="connsiteY3" fmla="*/ 1815882 h 1815882"/>
              <a:gd name="connsiteX4" fmla="*/ 0 w 4265584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584" h="1815882" fill="none" extrusionOk="0">
                <a:moveTo>
                  <a:pt x="0" y="0"/>
                </a:moveTo>
                <a:cubicBezTo>
                  <a:pt x="1757855" y="5222"/>
                  <a:pt x="2141006" y="24918"/>
                  <a:pt x="4265584" y="0"/>
                </a:cubicBezTo>
                <a:cubicBezTo>
                  <a:pt x="4176503" y="810927"/>
                  <a:pt x="4373515" y="1321230"/>
                  <a:pt x="4265584" y="1815882"/>
                </a:cubicBezTo>
                <a:cubicBezTo>
                  <a:pt x="2567344" y="1651121"/>
                  <a:pt x="656129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4265584" h="1815882" stroke="0" extrusionOk="0">
                <a:moveTo>
                  <a:pt x="0" y="0"/>
                </a:moveTo>
                <a:cubicBezTo>
                  <a:pt x="1293249" y="11849"/>
                  <a:pt x="3314060" y="-161459"/>
                  <a:pt x="4265584" y="0"/>
                </a:cubicBezTo>
                <a:cubicBezTo>
                  <a:pt x="4240199" y="588087"/>
                  <a:pt x="4141887" y="1217463"/>
                  <a:pt x="4265584" y="1815882"/>
                </a:cubicBezTo>
                <a:cubicBezTo>
                  <a:pt x="2237663" y="1670022"/>
                  <a:pt x="1085438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anh đưa cho em chiếc đèn ông sao và nói: “Anh làm cho em chiếc đèn ông sao như đã hứa này.”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làm đó thể hiện người anh đã giữ đúng lời hứa vơi em.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C3C2A5-C8FF-4059-8FAF-0A0C25C6D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519" y="1302959"/>
            <a:ext cx="4656770" cy="2750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5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691638" y="1419458"/>
            <a:ext cx="4083802" cy="1077218"/>
          </a:xfrm>
          <a:custGeom>
            <a:avLst/>
            <a:gdLst>
              <a:gd name="connsiteX0" fmla="*/ 0 w 4083802"/>
              <a:gd name="connsiteY0" fmla="*/ 0 h 1077218"/>
              <a:gd name="connsiteX1" fmla="*/ 4083802 w 4083802"/>
              <a:gd name="connsiteY1" fmla="*/ 0 h 1077218"/>
              <a:gd name="connsiteX2" fmla="*/ 4083802 w 4083802"/>
              <a:gd name="connsiteY2" fmla="*/ 1077218 h 1077218"/>
              <a:gd name="connsiteX3" fmla="*/ 0 w 4083802"/>
              <a:gd name="connsiteY3" fmla="*/ 1077218 h 1077218"/>
              <a:gd name="connsiteX4" fmla="*/ 0 w 4083802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077218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21664" y="476103"/>
                  <a:pt x="4025199" y="631043"/>
                  <a:pt x="4083802" y="1077218"/>
                </a:cubicBezTo>
                <a:cubicBezTo>
                  <a:pt x="3051223" y="912457"/>
                  <a:pt x="754054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083802" h="1077218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135837" y="144312"/>
                  <a:pt x="4175945" y="673209"/>
                  <a:pt x="4083802" y="1077218"/>
                </a:cubicBezTo>
                <a:cubicBezTo>
                  <a:pt x="3331179" y="931358"/>
                  <a:pt x="131369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gái choàng dậy khi nghe chuông báo thức.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691638" y="3576495"/>
            <a:ext cx="4083802" cy="2062103"/>
          </a:xfrm>
          <a:custGeom>
            <a:avLst/>
            <a:gdLst>
              <a:gd name="connsiteX0" fmla="*/ 0 w 4083802"/>
              <a:gd name="connsiteY0" fmla="*/ 0 h 2062103"/>
              <a:gd name="connsiteX1" fmla="*/ 4083802 w 4083802"/>
              <a:gd name="connsiteY1" fmla="*/ 0 h 2062103"/>
              <a:gd name="connsiteX2" fmla="*/ 4083802 w 4083802"/>
              <a:gd name="connsiteY2" fmla="*/ 2062103 h 2062103"/>
              <a:gd name="connsiteX3" fmla="*/ 0 w 4083802"/>
              <a:gd name="connsiteY3" fmla="*/ 2062103 h 2062103"/>
              <a:gd name="connsiteX4" fmla="*/ 0 w 4083802"/>
              <a:gd name="connsiteY4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062103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602541"/>
                  <a:pt x="4040042" y="1321515"/>
                  <a:pt x="4083802" y="2062103"/>
                </a:cubicBezTo>
                <a:cubicBezTo>
                  <a:pt x="3051223" y="1897342"/>
                  <a:pt x="754054" y="2180253"/>
                  <a:pt x="0" y="2062103"/>
                </a:cubicBezTo>
                <a:cubicBezTo>
                  <a:pt x="-55725" y="1736798"/>
                  <a:pt x="17072" y="843718"/>
                  <a:pt x="0" y="0"/>
                </a:cubicBezTo>
                <a:close/>
              </a:path>
              <a:path w="4083802" h="2062103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760657"/>
                  <a:pt x="3982626" y="1587749"/>
                  <a:pt x="4083802" y="2062103"/>
                </a:cubicBezTo>
                <a:cubicBezTo>
                  <a:pt x="3331179" y="1916243"/>
                  <a:pt x="1313692" y="1983779"/>
                  <a:pt x="0" y="2062103"/>
                </a:cubicBezTo>
                <a:cubicBezTo>
                  <a:pt x="74291" y="1594718"/>
                  <a:pt x="168006" y="46247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ý đã thực hiện đúng lời hứa với chính mình là “Dậy đúng giờ để tập thể dục.”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551787" y="2589845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BFC1A-D7E2-41F9-A64F-90C0EF5E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909" y="1329467"/>
            <a:ext cx="4809221" cy="2837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544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765057-D11A-41BA-A086-B70D8BDEB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114" y="1962292"/>
            <a:ext cx="537713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3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741680" y="1460229"/>
            <a:ext cx="10017071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1828455" y="1800880"/>
            <a:ext cx="7843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354E"/>
                </a:solidFill>
                <a:latin typeface="+mj-lt"/>
              </a:rPr>
              <a:t>Chia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sẻ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một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việc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em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đã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làm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để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thể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hiện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việc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hứa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3424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59"/>
          <p:cNvSpPr/>
          <p:nvPr/>
        </p:nvSpPr>
        <p:spPr>
          <a:xfrm>
            <a:off x="1240867" y="1118816"/>
            <a:ext cx="9383037" cy="4620369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1280" name="Google Shape;1280;p59"/>
          <p:cNvSpPr txBox="1">
            <a:spLocks noGrp="1"/>
          </p:cNvSpPr>
          <p:nvPr>
            <p:ph type="title"/>
          </p:nvPr>
        </p:nvSpPr>
        <p:spPr>
          <a:xfrm>
            <a:off x="1789767" y="2299781"/>
            <a:ext cx="8600400" cy="194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98,300</a:t>
            </a:r>
            <a:endParaRPr dirty="0"/>
          </a:p>
        </p:txBody>
      </p:sp>
      <p:sp>
        <p:nvSpPr>
          <p:cNvPr id="1281" name="Google Shape;1281;p59"/>
          <p:cNvSpPr txBox="1">
            <a:spLocks noGrp="1"/>
          </p:cNvSpPr>
          <p:nvPr>
            <p:ph type="subTitle" idx="1"/>
          </p:nvPr>
        </p:nvSpPr>
        <p:spPr>
          <a:xfrm>
            <a:off x="3588800" y="3849172"/>
            <a:ext cx="5014400" cy="68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b="0"/>
              <a:t>Big numbers catch your audience’s attention</a:t>
            </a:r>
            <a:endParaRPr b="0"/>
          </a:p>
        </p:txBody>
      </p:sp>
      <p:grpSp>
        <p:nvGrpSpPr>
          <p:cNvPr id="1282" name="Google Shape;1282;p59"/>
          <p:cNvGrpSpPr/>
          <p:nvPr/>
        </p:nvGrpSpPr>
        <p:grpSpPr>
          <a:xfrm rot="544829">
            <a:off x="11186624" y="4118248"/>
            <a:ext cx="430643" cy="435269"/>
            <a:chOff x="2079900" y="3077638"/>
            <a:chExt cx="367775" cy="382800"/>
          </a:xfrm>
        </p:grpSpPr>
        <p:sp>
          <p:nvSpPr>
            <p:cNvPr id="1283" name="Google Shape;1283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7" name="Google Shape;1287;p59"/>
          <p:cNvGrpSpPr/>
          <p:nvPr/>
        </p:nvGrpSpPr>
        <p:grpSpPr>
          <a:xfrm rot="-632919" flipH="1">
            <a:off x="523196" y="1189583"/>
            <a:ext cx="855536" cy="890807"/>
            <a:chOff x="2079900" y="3077638"/>
            <a:chExt cx="367775" cy="382800"/>
          </a:xfrm>
        </p:grpSpPr>
        <p:sp>
          <p:nvSpPr>
            <p:cNvPr id="1288" name="Google Shape;1288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59"/>
          <p:cNvGrpSpPr/>
          <p:nvPr/>
        </p:nvGrpSpPr>
        <p:grpSpPr>
          <a:xfrm rot="148811">
            <a:off x="9218579" y="5882273"/>
            <a:ext cx="495195" cy="500580"/>
            <a:chOff x="2079900" y="3077638"/>
            <a:chExt cx="367775" cy="382800"/>
          </a:xfrm>
        </p:grpSpPr>
        <p:sp>
          <p:nvSpPr>
            <p:cNvPr id="1293" name="Google Shape;1293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7" name="Google Shape;1297;p59"/>
          <p:cNvGrpSpPr/>
          <p:nvPr/>
        </p:nvGrpSpPr>
        <p:grpSpPr>
          <a:xfrm rot="1765296" flipH="1">
            <a:off x="1630290" y="605548"/>
            <a:ext cx="882361" cy="907691"/>
            <a:chOff x="2510200" y="3361463"/>
            <a:chExt cx="488700" cy="510950"/>
          </a:xfrm>
        </p:grpSpPr>
        <p:sp>
          <p:nvSpPr>
            <p:cNvPr id="1298" name="Google Shape;1298;p5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5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5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5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2" name="Google Shape;1302;p59"/>
          <p:cNvGrpSpPr/>
          <p:nvPr/>
        </p:nvGrpSpPr>
        <p:grpSpPr>
          <a:xfrm rot="1153345">
            <a:off x="1563979" y="4156765"/>
            <a:ext cx="1512607" cy="2219023"/>
            <a:chOff x="1091475" y="2382538"/>
            <a:chExt cx="610200" cy="895175"/>
          </a:xfrm>
        </p:grpSpPr>
        <p:sp>
          <p:nvSpPr>
            <p:cNvPr id="1303" name="Google Shape;1303;p59"/>
            <p:cNvSpPr/>
            <p:nvPr/>
          </p:nvSpPr>
          <p:spPr>
            <a:xfrm>
              <a:off x="1238875" y="2878763"/>
              <a:ext cx="105650" cy="114000"/>
            </a:xfrm>
            <a:custGeom>
              <a:avLst/>
              <a:gdLst/>
              <a:ahLst/>
              <a:cxnLst/>
              <a:rect l="l" t="t" r="r" b="b"/>
              <a:pathLst>
                <a:path w="4226" h="4560" extrusionOk="0">
                  <a:moveTo>
                    <a:pt x="4104" y="1733"/>
                  </a:moveTo>
                  <a:lnTo>
                    <a:pt x="2980" y="4134"/>
                  </a:lnTo>
                  <a:cubicBezTo>
                    <a:pt x="2828" y="4438"/>
                    <a:pt x="2493" y="4560"/>
                    <a:pt x="2189" y="4438"/>
                  </a:cubicBezTo>
                  <a:lnTo>
                    <a:pt x="427" y="3587"/>
                  </a:lnTo>
                  <a:cubicBezTo>
                    <a:pt x="123" y="3435"/>
                    <a:pt x="1" y="3101"/>
                    <a:pt x="123" y="2797"/>
                  </a:cubicBezTo>
                  <a:lnTo>
                    <a:pt x="1217" y="395"/>
                  </a:lnTo>
                  <a:cubicBezTo>
                    <a:pt x="1369" y="91"/>
                    <a:pt x="1703" y="0"/>
                    <a:pt x="2007" y="91"/>
                  </a:cubicBezTo>
                  <a:lnTo>
                    <a:pt x="3800" y="943"/>
                  </a:lnTo>
                  <a:cubicBezTo>
                    <a:pt x="4104" y="1094"/>
                    <a:pt x="4226" y="1429"/>
                    <a:pt x="4104" y="17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59"/>
            <p:cNvSpPr/>
            <p:nvPr/>
          </p:nvSpPr>
          <p:spPr>
            <a:xfrm>
              <a:off x="1128700" y="2382538"/>
              <a:ext cx="572975" cy="573000"/>
            </a:xfrm>
            <a:custGeom>
              <a:avLst/>
              <a:gdLst/>
              <a:ahLst/>
              <a:cxnLst/>
              <a:rect l="l" t="t" r="r" b="b"/>
              <a:pathLst>
                <a:path w="22919" h="22920" extrusionOk="0">
                  <a:moveTo>
                    <a:pt x="15685" y="2311"/>
                  </a:moveTo>
                  <a:cubicBezTo>
                    <a:pt x="10639" y="1"/>
                    <a:pt x="4621" y="2159"/>
                    <a:pt x="2311" y="7235"/>
                  </a:cubicBezTo>
                  <a:cubicBezTo>
                    <a:pt x="1" y="12281"/>
                    <a:pt x="2159" y="18269"/>
                    <a:pt x="7204" y="20609"/>
                  </a:cubicBezTo>
                  <a:cubicBezTo>
                    <a:pt x="12280" y="22919"/>
                    <a:pt x="18268" y="20761"/>
                    <a:pt x="20579" y="15685"/>
                  </a:cubicBezTo>
                  <a:cubicBezTo>
                    <a:pt x="22919" y="10639"/>
                    <a:pt x="20700" y="4651"/>
                    <a:pt x="15685" y="2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59"/>
            <p:cNvSpPr/>
            <p:nvPr/>
          </p:nvSpPr>
          <p:spPr>
            <a:xfrm>
              <a:off x="1091475" y="2934238"/>
              <a:ext cx="242425" cy="343475"/>
            </a:xfrm>
            <a:custGeom>
              <a:avLst/>
              <a:gdLst/>
              <a:ahLst/>
              <a:cxnLst/>
              <a:rect l="l" t="t" r="r" b="b"/>
              <a:pathLst>
                <a:path w="9697" h="13739" extrusionOk="0">
                  <a:moveTo>
                    <a:pt x="9453" y="2766"/>
                  </a:moveTo>
                  <a:lnTo>
                    <a:pt x="4712" y="13040"/>
                  </a:lnTo>
                  <a:cubicBezTo>
                    <a:pt x="4499" y="13496"/>
                    <a:pt x="3921" y="13739"/>
                    <a:pt x="3465" y="13496"/>
                  </a:cubicBezTo>
                  <a:lnTo>
                    <a:pt x="699" y="12219"/>
                  </a:lnTo>
                  <a:cubicBezTo>
                    <a:pt x="243" y="11976"/>
                    <a:pt x="0" y="11398"/>
                    <a:pt x="243" y="10943"/>
                  </a:cubicBezTo>
                  <a:lnTo>
                    <a:pt x="4985" y="699"/>
                  </a:lnTo>
                  <a:cubicBezTo>
                    <a:pt x="5198" y="243"/>
                    <a:pt x="5775" y="0"/>
                    <a:pt x="6231" y="243"/>
                  </a:cubicBezTo>
                  <a:lnTo>
                    <a:pt x="8997" y="1520"/>
                  </a:lnTo>
                  <a:cubicBezTo>
                    <a:pt x="9453" y="1763"/>
                    <a:pt x="9696" y="2280"/>
                    <a:pt x="9453" y="27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59"/>
            <p:cNvSpPr/>
            <p:nvPr/>
          </p:nvSpPr>
          <p:spPr>
            <a:xfrm>
              <a:off x="1210000" y="2463088"/>
              <a:ext cx="409625" cy="409625"/>
            </a:xfrm>
            <a:custGeom>
              <a:avLst/>
              <a:gdLst/>
              <a:ahLst/>
              <a:cxnLst/>
              <a:rect l="l" t="t" r="r" b="b"/>
              <a:pathLst>
                <a:path w="16385" h="16385" extrusionOk="0">
                  <a:moveTo>
                    <a:pt x="11217" y="1673"/>
                  </a:moveTo>
                  <a:cubicBezTo>
                    <a:pt x="7600" y="1"/>
                    <a:pt x="3314" y="1581"/>
                    <a:pt x="1673" y="5168"/>
                  </a:cubicBezTo>
                  <a:cubicBezTo>
                    <a:pt x="1" y="8785"/>
                    <a:pt x="1582" y="13071"/>
                    <a:pt x="5168" y="14712"/>
                  </a:cubicBezTo>
                  <a:cubicBezTo>
                    <a:pt x="8785" y="16384"/>
                    <a:pt x="13071" y="14834"/>
                    <a:pt x="14712" y="11217"/>
                  </a:cubicBezTo>
                  <a:cubicBezTo>
                    <a:pt x="16384" y="7661"/>
                    <a:pt x="14834" y="3344"/>
                    <a:pt x="11217" y="1673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0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6D90C3F-1ED5-41A9-90DC-8C66E9C52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8668342" y="3126142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17C7D-E749-4424-B96B-9E1AA4D15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438" y="1811924"/>
            <a:ext cx="6578154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3200918" y="1600783"/>
            <a:ext cx="6887962" cy="646331"/>
          </a:xfrm>
          <a:custGeom>
            <a:avLst/>
            <a:gdLst>
              <a:gd name="connsiteX0" fmla="*/ 0 w 6887962"/>
              <a:gd name="connsiteY0" fmla="*/ 0 h 646331"/>
              <a:gd name="connsiteX1" fmla="*/ 6887962 w 6887962"/>
              <a:gd name="connsiteY1" fmla="*/ 0 h 646331"/>
              <a:gd name="connsiteX2" fmla="*/ 6887962 w 6887962"/>
              <a:gd name="connsiteY2" fmla="*/ 646331 h 646331"/>
              <a:gd name="connsiteX3" fmla="*/ 0 w 6887962"/>
              <a:gd name="connsiteY3" fmla="*/ 646331 h 646331"/>
              <a:gd name="connsiteX4" fmla="*/ 0 w 688796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962" h="646331" fill="none" extrusionOk="0">
                <a:moveTo>
                  <a:pt x="0" y="0"/>
                </a:moveTo>
                <a:cubicBezTo>
                  <a:pt x="3312403" y="5222"/>
                  <a:pt x="4263024" y="24918"/>
                  <a:pt x="6887962" y="0"/>
                </a:cubicBezTo>
                <a:cubicBezTo>
                  <a:pt x="6888216" y="82799"/>
                  <a:pt x="6907740" y="500035"/>
                  <a:pt x="6887962" y="646331"/>
                </a:cubicBezTo>
                <a:cubicBezTo>
                  <a:pt x="5161155" y="481570"/>
                  <a:pt x="3142007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887962" h="646331" stroke="0" extrusionOk="0">
                <a:moveTo>
                  <a:pt x="0" y="0"/>
                </a:moveTo>
                <a:cubicBezTo>
                  <a:pt x="1524013" y="11849"/>
                  <a:pt x="5449589" y="-161459"/>
                  <a:pt x="6887962" y="0"/>
                </a:cubicBezTo>
                <a:cubicBezTo>
                  <a:pt x="6862780" y="272270"/>
                  <a:pt x="6941864" y="451941"/>
                  <a:pt x="6887962" y="646331"/>
                </a:cubicBezTo>
                <a:cubicBezTo>
                  <a:pt x="3971837" y="500471"/>
                  <a:pt x="2567350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 có ai hứa với em điều gì chưa?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BF812D-9224-436E-BEBF-9CDE1AB2BFEA}"/>
              </a:ext>
            </a:extLst>
          </p:cNvPr>
          <p:cNvSpPr txBox="1"/>
          <p:nvPr/>
        </p:nvSpPr>
        <p:spPr>
          <a:xfrm>
            <a:off x="3200918" y="2678001"/>
            <a:ext cx="6887962" cy="1200329"/>
          </a:xfrm>
          <a:custGeom>
            <a:avLst/>
            <a:gdLst>
              <a:gd name="connsiteX0" fmla="*/ 0 w 6887962"/>
              <a:gd name="connsiteY0" fmla="*/ 0 h 1200329"/>
              <a:gd name="connsiteX1" fmla="*/ 6887962 w 6887962"/>
              <a:gd name="connsiteY1" fmla="*/ 0 h 1200329"/>
              <a:gd name="connsiteX2" fmla="*/ 6887962 w 6887962"/>
              <a:gd name="connsiteY2" fmla="*/ 1200329 h 1200329"/>
              <a:gd name="connsiteX3" fmla="*/ 0 w 6887962"/>
              <a:gd name="connsiteY3" fmla="*/ 1200329 h 1200329"/>
              <a:gd name="connsiteX4" fmla="*/ 0 w 688796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962" h="1200329" fill="none" extrusionOk="0">
                <a:moveTo>
                  <a:pt x="0" y="0"/>
                </a:moveTo>
                <a:cubicBezTo>
                  <a:pt x="3312403" y="5222"/>
                  <a:pt x="4263024" y="24918"/>
                  <a:pt x="6887962" y="0"/>
                </a:cubicBezTo>
                <a:cubicBezTo>
                  <a:pt x="6954696" y="180425"/>
                  <a:pt x="6940979" y="1037242"/>
                  <a:pt x="6887962" y="1200329"/>
                </a:cubicBezTo>
                <a:cubicBezTo>
                  <a:pt x="5161155" y="1035568"/>
                  <a:pt x="3142007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887962" h="1200329" stroke="0" extrusionOk="0">
                <a:moveTo>
                  <a:pt x="0" y="0"/>
                </a:moveTo>
                <a:cubicBezTo>
                  <a:pt x="1524013" y="11849"/>
                  <a:pt x="5449589" y="-161459"/>
                  <a:pt x="6887962" y="0"/>
                </a:cubicBezTo>
                <a:cubicBezTo>
                  <a:pt x="6812920" y="255061"/>
                  <a:pt x="6958484" y="845340"/>
                  <a:pt x="6887962" y="1200329"/>
                </a:cubicBezTo>
                <a:cubicBezTo>
                  <a:pt x="3971837" y="1054469"/>
                  <a:pt x="2567350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đó có thực hiện được lời hứa của mình với em không?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354A3-9CFA-4DA6-9785-3CE4A520D3CA}"/>
              </a:ext>
            </a:extLst>
          </p:cNvPr>
          <p:cNvSpPr txBox="1"/>
          <p:nvPr/>
        </p:nvSpPr>
        <p:spPr>
          <a:xfrm>
            <a:off x="3200918" y="4133834"/>
            <a:ext cx="6786362" cy="646331"/>
          </a:xfrm>
          <a:custGeom>
            <a:avLst/>
            <a:gdLst>
              <a:gd name="connsiteX0" fmla="*/ 0 w 6786362"/>
              <a:gd name="connsiteY0" fmla="*/ 0 h 646331"/>
              <a:gd name="connsiteX1" fmla="*/ 6786362 w 6786362"/>
              <a:gd name="connsiteY1" fmla="*/ 0 h 646331"/>
              <a:gd name="connsiteX2" fmla="*/ 6786362 w 6786362"/>
              <a:gd name="connsiteY2" fmla="*/ 646331 h 646331"/>
              <a:gd name="connsiteX3" fmla="*/ 0 w 6786362"/>
              <a:gd name="connsiteY3" fmla="*/ 646331 h 646331"/>
              <a:gd name="connsiteX4" fmla="*/ 0 w 678636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6362" h="646331" fill="none" extrusionOk="0">
                <a:moveTo>
                  <a:pt x="0" y="0"/>
                </a:moveTo>
                <a:cubicBezTo>
                  <a:pt x="1028465" y="5222"/>
                  <a:pt x="5166705" y="24918"/>
                  <a:pt x="6786362" y="0"/>
                </a:cubicBezTo>
                <a:cubicBezTo>
                  <a:pt x="6786616" y="82799"/>
                  <a:pt x="6806140" y="500035"/>
                  <a:pt x="6786362" y="646331"/>
                </a:cubicBezTo>
                <a:cubicBezTo>
                  <a:pt x="3603582" y="481570"/>
                  <a:pt x="190225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786362" h="646331" stroke="0" extrusionOk="0">
                <a:moveTo>
                  <a:pt x="0" y="0"/>
                </a:moveTo>
                <a:cubicBezTo>
                  <a:pt x="2700748" y="11849"/>
                  <a:pt x="4167045" y="-161459"/>
                  <a:pt x="6786362" y="0"/>
                </a:cubicBezTo>
                <a:cubicBezTo>
                  <a:pt x="6761180" y="272270"/>
                  <a:pt x="6840264" y="451941"/>
                  <a:pt x="6786362" y="646331"/>
                </a:cubicBezTo>
                <a:cubicBezTo>
                  <a:pt x="3537577" y="500471"/>
                  <a:pt x="709659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đó em cảm thấy như thế nào?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11437-280F-4989-A68A-B6897CFA4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19" y="2407786"/>
            <a:ext cx="202404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5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7D2E07-1CD4-4D8F-90FA-4F9DCE49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45467F-1E7C-4445-B3DF-B52CD488A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415" y="2525494"/>
            <a:ext cx="5499069" cy="103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27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346F414-11BB-4E4B-AD86-BFEA80C762B8}"/>
              </a:ext>
            </a:extLst>
          </p:cNvPr>
          <p:cNvSpPr txBox="1"/>
          <p:nvPr/>
        </p:nvSpPr>
        <p:spPr>
          <a:xfrm>
            <a:off x="1776992" y="516406"/>
            <a:ext cx="8575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1. Quan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05" y="1431950"/>
            <a:ext cx="5221150" cy="3015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41AD9F-A454-4AEF-82EC-7AD033F75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573" y="2666287"/>
            <a:ext cx="5674719" cy="3077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38641"/>
            <a:ext cx="12710160" cy="6780718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D60600-4404-4994-A785-4716268EE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438" y="476239"/>
            <a:ext cx="5938420" cy="2991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7F0344-B3C7-4AEA-BB7A-AE4798DEE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489" y="2719717"/>
            <a:ext cx="5046456" cy="3461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2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58244" y="974663"/>
            <a:ext cx="7013091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2792755" y="1130744"/>
            <a:ext cx="6582509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0050CB-3A69-488B-92B9-326B4250EC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77838" y="1156168"/>
            <a:ext cx="7084166" cy="82912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7342E74-FC75-49D4-A2B7-03FE73BD9405}"/>
              </a:ext>
            </a:extLst>
          </p:cNvPr>
          <p:cNvGrpSpPr/>
          <p:nvPr/>
        </p:nvGrpSpPr>
        <p:grpSpPr>
          <a:xfrm>
            <a:off x="4067419" y="2034047"/>
            <a:ext cx="3395412" cy="2366969"/>
            <a:chOff x="559051" y="175103"/>
            <a:chExt cx="10477334" cy="567705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9823B0B-60E4-4EAE-A067-B23F1E503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59051" y="3115739"/>
              <a:ext cx="5129548" cy="27364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98F7818-CE4F-4D40-84AF-1F7601B5E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88599" y="3132233"/>
              <a:ext cx="5347786" cy="2719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D332E11-B2B3-4816-94C9-9B32ECAF5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9051" y="180047"/>
              <a:ext cx="5073904" cy="2930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06D3E93-D112-449C-B274-E96217C03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32955" y="175103"/>
              <a:ext cx="5403430" cy="2930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311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216" y="588360"/>
            <a:ext cx="6371036" cy="3679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2028937" y="4619315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cs typeface="Arial" panose="020B0604020202020204" pitchFamily="34" charset="0"/>
              </a:rPr>
              <a:t>Cậu bé chơi trò đánh trận giả với các bạn.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89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559</Words>
  <Application>Microsoft Office PowerPoint</Application>
  <PresentationFormat>Widescreen</PresentationFormat>
  <Paragraphs>45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微软雅黑</vt:lpstr>
      <vt:lpstr>Arial</vt:lpstr>
      <vt:lpstr>Calibri</vt:lpstr>
      <vt:lpstr>Fredoka One</vt:lpstr>
      <vt:lpstr>Georgia</vt:lpstr>
      <vt:lpstr>Nunito</vt:lpstr>
      <vt:lpstr>Elementary School Weekly Planner by Slidesgo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98,300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45</cp:revision>
  <dcterms:created xsi:type="dcterms:W3CDTF">2022-07-29T11:07:56Z</dcterms:created>
  <dcterms:modified xsi:type="dcterms:W3CDTF">2023-12-20T05:23:23Z</dcterms:modified>
</cp:coreProperties>
</file>