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470" r:id="rId3"/>
    <p:sldId id="353" r:id="rId4"/>
    <p:sldId id="485" r:id="rId5"/>
    <p:sldId id="471" r:id="rId6"/>
    <p:sldId id="479" r:id="rId7"/>
    <p:sldId id="475" r:id="rId8"/>
    <p:sldId id="491" r:id="rId9"/>
    <p:sldId id="480" r:id="rId10"/>
    <p:sldId id="492" r:id="rId11"/>
    <p:sldId id="493" r:id="rId12"/>
    <p:sldId id="477" r:id="rId13"/>
    <p:sldId id="494" r:id="rId14"/>
    <p:sldId id="495" r:id="rId15"/>
    <p:sldId id="312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A4096-86E5-4D8F-8804-B3F4E910E00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FC4CE-6DA9-4C16-8551-5296684B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2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1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18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85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1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5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7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18636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121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1210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004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150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382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7600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9018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965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1590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4933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2982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7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32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88821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502C6-7F68-4A13-80BB-FB1A72CE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30" y="1744313"/>
            <a:ext cx="8358340" cy="1956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7EE0C-74DB-439C-8BD7-D61067FB8F14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CFF96-B7F8-49E3-BFBC-1F1DA4C71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831" y="982655"/>
            <a:ext cx="370668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36D17-A112-4F9B-A874-7F9EE7672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506" y="3599946"/>
            <a:ext cx="1810669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11200" y="538480"/>
              <a:ext cx="10972800" cy="5245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13">
            <a:extLst>
              <a:ext uri="{FF2B5EF4-FFF2-40B4-BE49-F238E27FC236}">
                <a16:creationId xmlns:a16="http://schemas.microsoft.com/office/drawing/2014/main" id="{B7D6B472-72CB-4DF8-AFA4-4D004F8B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2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B1797BCD-8B7A-4A40-8DE0-3CD48852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95" y="2717800"/>
            <a:ext cx="3959211" cy="3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FB9E3-41E3-4ECB-93B1-41EAAFA8A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094" y="1756221"/>
            <a:ext cx="760237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0E67178-3557-4B1B-9A14-346D9DA0BE3F}"/>
              </a:ext>
            </a:extLst>
          </p:cNvPr>
          <p:cNvSpPr txBox="1"/>
          <p:nvPr/>
        </p:nvSpPr>
        <p:spPr>
          <a:xfrm>
            <a:off x="2818005" y="1547087"/>
            <a:ext cx="7374209" cy="769441"/>
          </a:xfrm>
          <a:custGeom>
            <a:avLst/>
            <a:gdLst>
              <a:gd name="connsiteX0" fmla="*/ 0 w 7374209"/>
              <a:gd name="connsiteY0" fmla="*/ 0 h 769441"/>
              <a:gd name="connsiteX1" fmla="*/ 7374209 w 7374209"/>
              <a:gd name="connsiteY1" fmla="*/ 0 h 769441"/>
              <a:gd name="connsiteX2" fmla="*/ 7374209 w 7374209"/>
              <a:gd name="connsiteY2" fmla="*/ 769441 h 769441"/>
              <a:gd name="connsiteX3" fmla="*/ 0 w 7374209"/>
              <a:gd name="connsiteY3" fmla="*/ 769441 h 769441"/>
              <a:gd name="connsiteX4" fmla="*/ 0 w 7374209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4209" h="769441" fill="none" extrusionOk="0">
                <a:moveTo>
                  <a:pt x="0" y="0"/>
                </a:moveTo>
                <a:cubicBezTo>
                  <a:pt x="2315146" y="5222"/>
                  <a:pt x="6207752" y="24918"/>
                  <a:pt x="7374209" y="0"/>
                </a:cubicBezTo>
                <a:cubicBezTo>
                  <a:pt x="7382262" y="136447"/>
                  <a:pt x="7341829" y="415250"/>
                  <a:pt x="7374209" y="769441"/>
                </a:cubicBezTo>
                <a:cubicBezTo>
                  <a:pt x="3960295" y="604680"/>
                  <a:pt x="1548299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7374209" h="769441" stroke="0" extrusionOk="0">
                <a:moveTo>
                  <a:pt x="0" y="0"/>
                </a:moveTo>
                <a:cubicBezTo>
                  <a:pt x="3548545" y="11849"/>
                  <a:pt x="4865833" y="-161459"/>
                  <a:pt x="7374209" y="0"/>
                </a:cubicBezTo>
                <a:cubicBezTo>
                  <a:pt x="7425626" y="236383"/>
                  <a:pt x="7409981" y="641266"/>
                  <a:pt x="7374209" y="769441"/>
                </a:cubicBezTo>
                <a:cubicBezTo>
                  <a:pt x="5550665" y="623581"/>
                  <a:pt x="2174121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https://i.pinimg.com/564x/3b/10/37/3b1037fde6f90055ff49d688133d9c45.jpg">
            <a:extLst>
              <a:ext uri="{FF2B5EF4-FFF2-40B4-BE49-F238E27FC236}">
                <a16:creationId xmlns:a16="http://schemas.microsoft.com/office/drawing/2014/main" id="{5769F6BB-B714-43B6-ABE7-9488636FE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53A0D6-C8FE-42A8-AA3F-B5112A184DFF}"/>
              </a:ext>
            </a:extLst>
          </p:cNvPr>
          <p:cNvSpPr txBox="1"/>
          <p:nvPr/>
        </p:nvSpPr>
        <p:spPr>
          <a:xfrm>
            <a:off x="3081454" y="2720009"/>
            <a:ext cx="8605024" cy="707886"/>
          </a:xfrm>
          <a:custGeom>
            <a:avLst/>
            <a:gdLst>
              <a:gd name="connsiteX0" fmla="*/ 0 w 8605024"/>
              <a:gd name="connsiteY0" fmla="*/ 0 h 707886"/>
              <a:gd name="connsiteX1" fmla="*/ 8605024 w 8605024"/>
              <a:gd name="connsiteY1" fmla="*/ 0 h 707886"/>
              <a:gd name="connsiteX2" fmla="*/ 8605024 w 8605024"/>
              <a:gd name="connsiteY2" fmla="*/ 707886 h 707886"/>
              <a:gd name="connsiteX3" fmla="*/ 0 w 8605024"/>
              <a:gd name="connsiteY3" fmla="*/ 707886 h 707886"/>
              <a:gd name="connsiteX4" fmla="*/ 0 w 8605024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5024" h="707886" fill="none" extrusionOk="0">
                <a:moveTo>
                  <a:pt x="0" y="0"/>
                </a:moveTo>
                <a:cubicBezTo>
                  <a:pt x="3072624" y="5222"/>
                  <a:pt x="7638071" y="24918"/>
                  <a:pt x="8605024" y="0"/>
                </a:cubicBezTo>
                <a:cubicBezTo>
                  <a:pt x="8664434" y="312948"/>
                  <a:pt x="8606933" y="396148"/>
                  <a:pt x="8605024" y="707886"/>
                </a:cubicBezTo>
                <a:cubicBezTo>
                  <a:pt x="7134459" y="543125"/>
                  <a:pt x="2107064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8605024" h="707886" stroke="0" extrusionOk="0">
                <a:moveTo>
                  <a:pt x="0" y="0"/>
                </a:moveTo>
                <a:cubicBezTo>
                  <a:pt x="1158740" y="11849"/>
                  <a:pt x="6779935" y="-161459"/>
                  <a:pt x="8605024" y="0"/>
                </a:cubicBezTo>
                <a:cubicBezTo>
                  <a:pt x="8651340" y="266683"/>
                  <a:pt x="8613786" y="423695"/>
                  <a:pt x="8605024" y="707886"/>
                </a:cubicBezTo>
                <a:cubicBezTo>
                  <a:pt x="5454790" y="562026"/>
                  <a:pt x="2779870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vi-VN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EB4073-768D-4F77-A4AE-1F43967901E5}"/>
              </a:ext>
            </a:extLst>
          </p:cNvPr>
          <p:cNvSpPr txBox="1"/>
          <p:nvPr/>
        </p:nvSpPr>
        <p:spPr>
          <a:xfrm>
            <a:off x="3721254" y="3831376"/>
            <a:ext cx="7374209" cy="769441"/>
          </a:xfrm>
          <a:custGeom>
            <a:avLst/>
            <a:gdLst>
              <a:gd name="connsiteX0" fmla="*/ 0 w 7374209"/>
              <a:gd name="connsiteY0" fmla="*/ 0 h 769441"/>
              <a:gd name="connsiteX1" fmla="*/ 7374209 w 7374209"/>
              <a:gd name="connsiteY1" fmla="*/ 0 h 769441"/>
              <a:gd name="connsiteX2" fmla="*/ 7374209 w 7374209"/>
              <a:gd name="connsiteY2" fmla="*/ 769441 h 769441"/>
              <a:gd name="connsiteX3" fmla="*/ 0 w 7374209"/>
              <a:gd name="connsiteY3" fmla="*/ 769441 h 769441"/>
              <a:gd name="connsiteX4" fmla="*/ 0 w 7374209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4209" h="769441" fill="none" extrusionOk="0">
                <a:moveTo>
                  <a:pt x="0" y="0"/>
                </a:moveTo>
                <a:cubicBezTo>
                  <a:pt x="2315146" y="5222"/>
                  <a:pt x="6207752" y="24918"/>
                  <a:pt x="7374209" y="0"/>
                </a:cubicBezTo>
                <a:cubicBezTo>
                  <a:pt x="7382262" y="136447"/>
                  <a:pt x="7341829" y="415250"/>
                  <a:pt x="7374209" y="769441"/>
                </a:cubicBezTo>
                <a:cubicBezTo>
                  <a:pt x="3960295" y="604680"/>
                  <a:pt x="1548299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7374209" h="769441" stroke="0" extrusionOk="0">
                <a:moveTo>
                  <a:pt x="0" y="0"/>
                </a:moveTo>
                <a:cubicBezTo>
                  <a:pt x="3548545" y="11849"/>
                  <a:pt x="4865833" y="-161459"/>
                  <a:pt x="7374209" y="0"/>
                </a:cubicBezTo>
                <a:cubicBezTo>
                  <a:pt x="7425626" y="236383"/>
                  <a:pt x="7409981" y="641266"/>
                  <a:pt x="7374209" y="769441"/>
                </a:cubicBezTo>
                <a:cubicBezTo>
                  <a:pt x="5550665" y="623581"/>
                  <a:pt x="2174121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BB5D0-B282-4B33-B5F0-462557EB7095}"/>
              </a:ext>
            </a:extLst>
          </p:cNvPr>
          <p:cNvSpPr txBox="1"/>
          <p:nvPr/>
        </p:nvSpPr>
        <p:spPr>
          <a:xfrm>
            <a:off x="4204010" y="4956970"/>
            <a:ext cx="7824129" cy="707886"/>
          </a:xfrm>
          <a:custGeom>
            <a:avLst/>
            <a:gdLst>
              <a:gd name="connsiteX0" fmla="*/ 0 w 7824129"/>
              <a:gd name="connsiteY0" fmla="*/ 0 h 707886"/>
              <a:gd name="connsiteX1" fmla="*/ 7824129 w 7824129"/>
              <a:gd name="connsiteY1" fmla="*/ 0 h 707886"/>
              <a:gd name="connsiteX2" fmla="*/ 7824129 w 7824129"/>
              <a:gd name="connsiteY2" fmla="*/ 707886 h 707886"/>
              <a:gd name="connsiteX3" fmla="*/ 0 w 7824129"/>
              <a:gd name="connsiteY3" fmla="*/ 707886 h 707886"/>
              <a:gd name="connsiteX4" fmla="*/ 0 w 7824129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129" h="707886" fill="none" extrusionOk="0">
                <a:moveTo>
                  <a:pt x="0" y="0"/>
                </a:moveTo>
                <a:cubicBezTo>
                  <a:pt x="2696977" y="5222"/>
                  <a:pt x="5745797" y="24918"/>
                  <a:pt x="7824129" y="0"/>
                </a:cubicBezTo>
                <a:cubicBezTo>
                  <a:pt x="7883539" y="312948"/>
                  <a:pt x="7826038" y="396148"/>
                  <a:pt x="7824129" y="707886"/>
                </a:cubicBezTo>
                <a:cubicBezTo>
                  <a:pt x="6623322" y="543125"/>
                  <a:pt x="1774687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7824129" h="707886" stroke="0" extrusionOk="0">
                <a:moveTo>
                  <a:pt x="0" y="0"/>
                </a:moveTo>
                <a:cubicBezTo>
                  <a:pt x="3224648" y="11849"/>
                  <a:pt x="5193947" y="-161459"/>
                  <a:pt x="7824129" y="0"/>
                </a:cubicBezTo>
                <a:cubicBezTo>
                  <a:pt x="7870445" y="266683"/>
                  <a:pt x="7832891" y="423695"/>
                  <a:pt x="7824129" y="707886"/>
                </a:cubicBezTo>
                <a:cubicBezTo>
                  <a:pt x="4670386" y="562026"/>
                  <a:pt x="3739434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>
                <a:solidFill>
                  <a:srgbClr val="FF0066"/>
                </a:solidFill>
                <a:cs typeface="Arial" panose="020B0604020202020204" pitchFamily="34" charset="0"/>
              </a:rPr>
              <a:t>Cảm xúc của em với nhà trường</a:t>
            </a:r>
            <a:endParaRPr lang="vi-VN" sz="4000" dirty="0" err="1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663E4-79AD-41EF-845E-0380D8B60135}"/>
              </a:ext>
            </a:extLst>
          </p:cNvPr>
          <p:cNvSpPr txBox="1"/>
          <p:nvPr/>
        </p:nvSpPr>
        <p:spPr>
          <a:xfrm>
            <a:off x="847338" y="199583"/>
            <a:ext cx="11039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 một đoạn văn ngắn về truyền thống của nhà trường dựa vào các gợi ý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44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22">
            <a:extLst>
              <a:ext uri="{FF2B5EF4-FFF2-40B4-BE49-F238E27FC236}">
                <a16:creationId xmlns:a16="http://schemas.microsoft.com/office/drawing/2014/main" id="{4931E799-B90A-4B03-9570-702F58D6D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85A7D067-8DEB-4F79-A923-258CF0CD5A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88A48A-D88F-44A0-BDDD-5C7BA7DF119D}"/>
              </a:ext>
            </a:extLst>
          </p:cNvPr>
          <p:cNvSpPr txBox="1"/>
          <p:nvPr/>
        </p:nvSpPr>
        <p:spPr>
          <a:xfrm>
            <a:off x="3376863" y="0"/>
            <a:ext cx="5438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Trao</a:t>
            </a:r>
            <a:r>
              <a:rPr lang="en-US" sz="6600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 </a:t>
            </a:r>
            <a:r>
              <a:rPr lang="en-US" sz="6600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đổi</a:t>
            </a:r>
            <a:r>
              <a:rPr lang="en-US" sz="6600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 </a:t>
            </a:r>
            <a:r>
              <a:rPr lang="en-US" sz="6600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bài</a:t>
            </a:r>
            <a:r>
              <a:rPr lang="en-US" sz="6600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 </a:t>
            </a:r>
            <a:r>
              <a:rPr lang="en-US" sz="6600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SVN-Redressed" panose="02040603050506020204" pitchFamily="18" charset="0"/>
              </a:rPr>
              <a:t>viết</a:t>
            </a:r>
            <a:endParaRPr lang="en-US" sz="6600" dirty="0"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latin typeface="SVN-Redressed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4E6EFC-E200-4042-8FAD-75F44B0C9270}"/>
              </a:ext>
            </a:extLst>
          </p:cNvPr>
          <p:cNvGrpSpPr/>
          <p:nvPr/>
        </p:nvGrpSpPr>
        <p:grpSpPr>
          <a:xfrm>
            <a:off x="731809" y="1087071"/>
            <a:ext cx="2935362" cy="2926080"/>
            <a:chOff x="1105147" y="1463040"/>
            <a:chExt cx="2935362" cy="2926080"/>
          </a:xfrm>
        </p:grpSpPr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3937F9B-66C0-4C1E-A858-0F23DB49A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3059BA-A286-477A-86D9-687C9CB62714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000" b="1" dirty="0">
                <a:solidFill>
                  <a:srgbClr val="243F8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9B5BF-7128-4FA8-9C3F-C1FEE6914AC8}"/>
              </a:ext>
            </a:extLst>
          </p:cNvPr>
          <p:cNvGrpSpPr/>
          <p:nvPr/>
        </p:nvGrpSpPr>
        <p:grpSpPr>
          <a:xfrm>
            <a:off x="4463844" y="982349"/>
            <a:ext cx="3898325" cy="2743200"/>
            <a:chOff x="4529959" y="951571"/>
            <a:chExt cx="3261464" cy="274320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D9E085F-B75A-44FF-801B-E2D35D06E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8DBCD2-5448-4484-B9CE-9270E662D67F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</a:t>
              </a:r>
            </a:p>
            <a:p>
              <a:pPr algn="ctr">
                <a:defRPr/>
              </a:pP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3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DC57F0-447B-4B8B-BDAF-5C967E8CDAC3}"/>
              </a:ext>
            </a:extLst>
          </p:cNvPr>
          <p:cNvGrpSpPr/>
          <p:nvPr/>
        </p:nvGrpSpPr>
        <p:grpSpPr>
          <a:xfrm>
            <a:off x="8617869" y="1315671"/>
            <a:ext cx="2961767" cy="2468880"/>
            <a:chOff x="8963158" y="1920240"/>
            <a:chExt cx="2961767" cy="2468880"/>
          </a:xfrm>
        </p:grpSpPr>
        <p:pic>
          <p:nvPicPr>
            <p:cNvPr id="23" name="Picture 2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28F48F2-4281-496B-9276-EF082E0A5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009583-439E-49BB-8C15-846A926D9A3A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endPara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3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F14E6107-40FB-49DC-A0EF-14A92DA12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2796372" y="3680353"/>
            <a:ext cx="6922512" cy="31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3B7AAA5B-692B-4A46-9258-6EDC1933F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89" y="923169"/>
            <a:ext cx="9249022" cy="2970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2AAFE9-5DA9-4BAD-859A-94B644DAE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504" y="1231676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6392631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E450D-5240-4733-8C2B-4A69941185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7702" y="1063682"/>
            <a:ext cx="700491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517D9F-B035-4A51-8164-1F18F467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52" y="1216031"/>
            <a:ext cx="9035055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DACBEF82-E1CD-4C84-AAF7-A36A17C9B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635461-7802-41E5-A761-7BC3D43C9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EBF8431B-A770-46C5-BC01-F724E1161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3B7AAA5B-692B-4A46-9258-6EDC1933F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89" y="923169"/>
            <a:ext cx="9249022" cy="2970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8A76C-1D63-439F-ADFF-A9079D716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490" y="1263999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11200" y="538480"/>
              <a:ext cx="10972800" cy="5245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13">
            <a:extLst>
              <a:ext uri="{FF2B5EF4-FFF2-40B4-BE49-F238E27FC236}">
                <a16:creationId xmlns:a16="http://schemas.microsoft.com/office/drawing/2014/main" id="{B7D6B472-72CB-4DF8-AFA4-4D004F8B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2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B1797BCD-8B7A-4A40-8DE0-3CD48852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95" y="2717800"/>
            <a:ext cx="3959211" cy="3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0AF37-9B3A-4AA4-9245-6501F7D3B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893" y="1504829"/>
            <a:ext cx="7011008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31A8E8B-49E7-4099-BB53-CDB5EB1B81FA}"/>
              </a:ext>
            </a:extLst>
          </p:cNvPr>
          <p:cNvSpPr txBox="1"/>
          <p:nvPr/>
        </p:nvSpPr>
        <p:spPr>
          <a:xfrm>
            <a:off x="447040" y="409920"/>
            <a:ext cx="11529060" cy="1323439"/>
          </a:xfrm>
          <a:custGeom>
            <a:avLst/>
            <a:gdLst>
              <a:gd name="connsiteX0" fmla="*/ 0 w 11529060"/>
              <a:gd name="connsiteY0" fmla="*/ 0 h 1323439"/>
              <a:gd name="connsiteX1" fmla="*/ 11529060 w 11529060"/>
              <a:gd name="connsiteY1" fmla="*/ 0 h 1323439"/>
              <a:gd name="connsiteX2" fmla="*/ 11529060 w 11529060"/>
              <a:gd name="connsiteY2" fmla="*/ 1323439 h 1323439"/>
              <a:gd name="connsiteX3" fmla="*/ 0 w 11529060"/>
              <a:gd name="connsiteY3" fmla="*/ 1323439 h 1323439"/>
              <a:gd name="connsiteX4" fmla="*/ 0 w 1152906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060" h="1323439" fill="none" extrusionOk="0">
                <a:moveTo>
                  <a:pt x="0" y="0"/>
                </a:moveTo>
                <a:cubicBezTo>
                  <a:pt x="2095472" y="5222"/>
                  <a:pt x="8599415" y="24918"/>
                  <a:pt x="11529060" y="0"/>
                </a:cubicBezTo>
                <a:cubicBezTo>
                  <a:pt x="11466466" y="502581"/>
                  <a:pt x="11492102" y="742429"/>
                  <a:pt x="11529060" y="1323439"/>
                </a:cubicBezTo>
                <a:cubicBezTo>
                  <a:pt x="8662783" y="1158678"/>
                  <a:pt x="3401605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1529060" h="1323439" stroke="0" extrusionOk="0">
                <a:moveTo>
                  <a:pt x="0" y="0"/>
                </a:moveTo>
                <a:cubicBezTo>
                  <a:pt x="3623335" y="11849"/>
                  <a:pt x="8710396" y="-161459"/>
                  <a:pt x="11529060" y="0"/>
                </a:cubicBezTo>
                <a:cubicBezTo>
                  <a:pt x="11514400" y="501774"/>
                  <a:pt x="11449125" y="1007572"/>
                  <a:pt x="11529060" y="1323439"/>
                </a:cubicBezTo>
                <a:cubicBezTo>
                  <a:pt x="6381884" y="1177579"/>
                  <a:pt x="287133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4CFB9-CFEC-4C15-B035-D5268D15B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01" y="1863281"/>
            <a:ext cx="4135120" cy="468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8FC51-EB4F-440A-A2FF-74BE4BACB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329" y="1905083"/>
            <a:ext cx="4056380" cy="468043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E10C8-A198-4F4E-AC1A-863809028297}"/>
              </a:ext>
            </a:extLst>
          </p:cNvPr>
          <p:cNvGrpSpPr/>
          <p:nvPr/>
        </p:nvGrpSpPr>
        <p:grpSpPr>
          <a:xfrm>
            <a:off x="362253" y="5389119"/>
            <a:ext cx="4894197" cy="1418255"/>
            <a:chOff x="4954206" y="1251591"/>
            <a:chExt cx="6343714" cy="147351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19DF2B9-8F11-45F2-AB25-AA3EFF25ACD7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72" name="Rectangle: Diagonal Corners Rounded 71">
                <a:extLst>
                  <a:ext uri="{FF2B5EF4-FFF2-40B4-BE49-F238E27FC236}">
                    <a16:creationId xmlns:a16="http://schemas.microsoft.com/office/drawing/2014/main" id="{5C19D7AD-92F1-4BF8-B501-B1A597C5FAE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: Diagonal Corners Rounded 72">
                <a:extLst>
                  <a:ext uri="{FF2B5EF4-FFF2-40B4-BE49-F238E27FC236}">
                    <a16:creationId xmlns:a16="http://schemas.microsoft.com/office/drawing/2014/main" id="{787A2C1B-2265-4F47-B3C3-BAA5C26897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AF482E-3657-4FB8-8FB8-74F2013461E0}"/>
                </a:ext>
              </a:extLst>
            </p:cNvPr>
            <p:cNvSpPr txBox="1"/>
            <p:nvPr/>
          </p:nvSpPr>
          <p:spPr>
            <a:xfrm>
              <a:off x="4954206" y="1402289"/>
              <a:ext cx="6067829" cy="975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bạn đá bóng làm vỡ kính trường học.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DC2E088-4A43-492B-8B13-959ECB36C83D}"/>
              </a:ext>
            </a:extLst>
          </p:cNvPr>
          <p:cNvGrpSpPr/>
          <p:nvPr/>
        </p:nvGrpSpPr>
        <p:grpSpPr>
          <a:xfrm>
            <a:off x="5128391" y="5452915"/>
            <a:ext cx="5104827" cy="1418255"/>
            <a:chOff x="5021801" y="1251591"/>
            <a:chExt cx="6523143" cy="147351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0ACE455-3260-4689-8227-95140E3FD2A2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77" name="Rectangle: Diagonal Corners Rounded 76">
                <a:extLst>
                  <a:ext uri="{FF2B5EF4-FFF2-40B4-BE49-F238E27FC236}">
                    <a16:creationId xmlns:a16="http://schemas.microsoft.com/office/drawing/2014/main" id="{0ADA56DF-E0BB-4D6C-8851-C770AA7B712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: Diagonal Corners Rounded 77">
                <a:extLst>
                  <a:ext uri="{FF2B5EF4-FFF2-40B4-BE49-F238E27FC236}">
                    <a16:creationId xmlns:a16="http://schemas.microsoft.com/office/drawing/2014/main" id="{6E3BA983-3649-41B3-B8C5-F719049457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5AFDA0-06AF-4D03-96DD-A93DC97BB646}"/>
                </a:ext>
              </a:extLst>
            </p:cNvPr>
            <p:cNvSpPr txBox="1"/>
            <p:nvPr/>
          </p:nvSpPr>
          <p:spPr>
            <a:xfrm>
              <a:off x="5021801" y="1347433"/>
              <a:ext cx="6523143" cy="126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hành động làm mất vệ sinh trường học.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023;p13">
            <a:extLst>
              <a:ext uri="{FF2B5EF4-FFF2-40B4-BE49-F238E27FC236}">
                <a16:creationId xmlns:a16="http://schemas.microsoft.com/office/drawing/2014/main" id="{11218780-5753-43C7-A073-50D3A7736B43}"/>
              </a:ext>
            </a:extLst>
          </p:cNvPr>
          <p:cNvGrpSpPr/>
          <p:nvPr/>
        </p:nvGrpSpPr>
        <p:grpSpPr>
          <a:xfrm>
            <a:off x="7918139" y="2495046"/>
            <a:ext cx="4484624" cy="2528919"/>
            <a:chOff x="5876916" y="975793"/>
            <a:chExt cx="4684259" cy="2641495"/>
          </a:xfrm>
        </p:grpSpPr>
        <p:grpSp>
          <p:nvGrpSpPr>
            <p:cNvPr id="80" name="Google Shape;1024;p13">
              <a:extLst>
                <a:ext uri="{FF2B5EF4-FFF2-40B4-BE49-F238E27FC236}">
                  <a16:creationId xmlns:a16="http://schemas.microsoft.com/office/drawing/2014/main" id="{BF04B304-C3E5-4D0C-9EEA-6EBB523E7CA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2" name="Google Shape;1025;p13" descr="2">
                <a:extLst>
                  <a:ext uri="{FF2B5EF4-FFF2-40B4-BE49-F238E27FC236}">
                    <a16:creationId xmlns:a16="http://schemas.microsoft.com/office/drawing/2014/main" id="{DE11C222-29CD-4ED1-B957-613C806C5B8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Google Shape;1026;p13" descr="1">
                <a:extLst>
                  <a:ext uri="{FF2B5EF4-FFF2-40B4-BE49-F238E27FC236}">
                    <a16:creationId xmlns:a16="http://schemas.microsoft.com/office/drawing/2014/main" id="{2A00CD8D-E406-4735-8BF8-43B6C355EDE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1027;p13" descr="3">
                <a:extLst>
                  <a:ext uri="{FF2B5EF4-FFF2-40B4-BE49-F238E27FC236}">
                    <a16:creationId xmlns:a16="http://schemas.microsoft.com/office/drawing/2014/main" id="{ECD9CC31-38FC-4916-9B6F-BFA548DAFAE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1" name="Google Shape;1028;p13">
              <a:extLst>
                <a:ext uri="{FF2B5EF4-FFF2-40B4-BE49-F238E27FC236}">
                  <a16:creationId xmlns:a16="http://schemas.microsoft.com/office/drawing/2014/main" id="{4238EA7F-8398-44BE-B7A2-A091634CBCD9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04E626-8D9F-4B3A-9E47-22F819E00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781" y="822747"/>
            <a:ext cx="5797798" cy="52491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3C9044-A2A7-47F7-81B6-7D6DC70B925E}"/>
              </a:ext>
            </a:extLst>
          </p:cNvPr>
          <p:cNvGrpSpPr/>
          <p:nvPr/>
        </p:nvGrpSpPr>
        <p:grpSpPr>
          <a:xfrm>
            <a:off x="6202691" y="3042888"/>
            <a:ext cx="5442113" cy="3119006"/>
            <a:chOff x="1058001" y="1863281"/>
            <a:chExt cx="8214432" cy="46847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E0C441-3161-40B7-85CC-92F6DEFF3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8001" y="1863281"/>
              <a:ext cx="4135120" cy="46847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12FC31-3515-4E35-9028-26286E0AC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6053" y="1863281"/>
              <a:ext cx="4056380" cy="4680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FBB050F-2932-477C-8182-AA4DF586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43" name="Speech Bubble: Rectangle with Corners Rounded 4">
            <a:extLst>
              <a:ext uri="{FF2B5EF4-FFF2-40B4-BE49-F238E27FC236}">
                <a16:creationId xmlns:a16="http://schemas.microsoft.com/office/drawing/2014/main" id="{F7D73B22-404E-4928-B7F1-8D08E1296E09}"/>
              </a:ext>
            </a:extLst>
          </p:cNvPr>
          <p:cNvSpPr/>
          <p:nvPr/>
        </p:nvSpPr>
        <p:spPr>
          <a:xfrm flipH="1">
            <a:off x="5343536" y="1620852"/>
            <a:ext cx="6472544" cy="4251627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nhắc nhở bạn nam không nên đá bóng trong hành lang vì đá vào cửa sổ sẽ phá hoại của 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bóng bay ra ngoài thì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F497CB9-F5AE-4301-9F94-6AC6507D9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00" y="1620853"/>
            <a:ext cx="4135120" cy="4684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FBB050F-2932-477C-8182-AA4DF586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43" name="Speech Bubble: Rectangle with Corners Rounded 4">
            <a:extLst>
              <a:ext uri="{FF2B5EF4-FFF2-40B4-BE49-F238E27FC236}">
                <a16:creationId xmlns:a16="http://schemas.microsoft.com/office/drawing/2014/main" id="{F7D73B22-404E-4928-B7F1-8D08E1296E09}"/>
              </a:ext>
            </a:extLst>
          </p:cNvPr>
          <p:cNvSpPr/>
          <p:nvPr/>
        </p:nvSpPr>
        <p:spPr>
          <a:xfrm flipH="1">
            <a:off x="4730440" y="1465182"/>
            <a:ext cx="7209918" cy="421425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nhắc nhở bạn nam phải bỏ rác vào đúng nơi quy định và tắt vòi nước sau khi sử dụng 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nếu vứt rác ra ngoài và xả nước liên tục sẽ rất mất vệ sinh và hoang phí của công của nhà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2DCAA-D5B2-424D-B04B-CFA4B6950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18" y="1465182"/>
            <a:ext cx="4056380" cy="46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218</Words>
  <Application>Microsoft Office PowerPoint</Application>
  <PresentationFormat>Widescreen</PresentationFormat>
  <Paragraphs>34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等线</vt:lpstr>
      <vt:lpstr>等线 Light</vt:lpstr>
      <vt:lpstr>Georgia</vt:lpstr>
      <vt:lpstr>SVN-Redressed</vt:lpstr>
      <vt:lpstr>Times New Roman</vt:lpstr>
      <vt:lpstr>​​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2022-07-19T02:01:03Z</dcterms:created>
  <dcterms:modified xsi:type="dcterms:W3CDTF">2023-11-19T04:05:02Z</dcterms:modified>
</cp:coreProperties>
</file>