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3" r:id="rId2"/>
    <p:sldId id="271" r:id="rId3"/>
    <p:sldId id="257" r:id="rId4"/>
    <p:sldId id="276" r:id="rId5"/>
    <p:sldId id="312" r:id="rId6"/>
    <p:sldId id="324" r:id="rId7"/>
    <p:sldId id="325" r:id="rId8"/>
    <p:sldId id="277" r:id="rId9"/>
    <p:sldId id="298" r:id="rId10"/>
  </p:sldIdLst>
  <p:sldSz cx="16846550" cy="9475788"/>
  <p:notesSz cx="6858000" cy="9144000"/>
  <p:custDataLst>
    <p:tags r:id="rId1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7893" autoAdjust="0"/>
  </p:normalViewPr>
  <p:slideViewPr>
    <p:cSldViewPr>
      <p:cViewPr varScale="1">
        <p:scale>
          <a:sx n="54" d="100"/>
          <a:sy n="54" d="100"/>
        </p:scale>
        <p:origin x="594" y="138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2.mp4"/><Relationship Id="rId7" Type="http://schemas.openxmlformats.org/officeDocument/2006/relationships/image" Target="../media/image16.jpe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3.mp4"/><Relationship Id="rId7" Type="http://schemas.openxmlformats.org/officeDocument/2006/relationships/image" Target="../media/image16.jpe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4.mp4"/><Relationship Id="rId7" Type="http://schemas.openxmlformats.org/officeDocument/2006/relationships/image" Target="../media/image16.jpeg"/><Relationship Id="rId2" Type="http://schemas.microsoft.com/office/2007/relationships/media" Target="../media/media4.mp4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5.mp4"/><Relationship Id="rId7" Type="http://schemas.openxmlformats.org/officeDocument/2006/relationships/image" Target="../media/image4.gif"/><Relationship Id="rId2" Type="http://schemas.microsoft.com/office/2007/relationships/media" Target="../media/media5.mp4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093664" y="2280419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8" y="3287509"/>
            <a:ext cx="15265696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Nhảy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dây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bật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cao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–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trò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chơi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qua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cầu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tiế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sức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(T 23)</a:t>
            </a:r>
            <a:endParaRPr lang="en-US" altLang="zh-CN" sz="54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442834" y="301908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110632" y="1089948"/>
            <a:ext cx="15121973" cy="7985648"/>
            <a:chOff x="6331463" y="1625043"/>
            <a:chExt cx="10277801" cy="6946814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6331463" y="1625043"/>
              <a:ext cx="6090037" cy="88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TẬP LUYỆN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8" y="567201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454723" y="3749436"/>
            <a:ext cx="95111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02060"/>
                </a:solidFill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27" y="6334759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713689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0" y="2747625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089" y="3118938"/>
            <a:ext cx="8457545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322985" y="1074267"/>
            <a:ext cx="5908602" cy="1541632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83492-3832-48B1-9C64-52130F52DEBF}"/>
              </a:ext>
            </a:extLst>
          </p:cNvPr>
          <p:cNvSpPr txBox="1"/>
          <p:nvPr/>
        </p:nvSpPr>
        <p:spPr>
          <a:xfrm>
            <a:off x="3830595" y="5085863"/>
            <a:ext cx="898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15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15451C28-0049-4BD8-A3E7-35CA6419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5" y="59590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19" y="565036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8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5474C289-3377-4D4C-AC95-83A071089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8539" y="1298201"/>
            <a:ext cx="12677205" cy="702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2" name="nhảy dâ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2577" y="2145607"/>
            <a:ext cx="9939290" cy="5586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764714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2" name="bật cao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0691" y="2217615"/>
            <a:ext cx="9811176" cy="5514478"/>
          </a:xfrm>
          <a:prstGeom prst="rect">
            <a:avLst/>
          </a:prstGeom>
        </p:spPr>
      </p:pic>
      <p:pic>
        <p:nvPicPr>
          <p:cNvPr id="10" name="bật cao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3091" y="2370015"/>
            <a:ext cx="9811176" cy="5514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189998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3" name="bật cao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5923" y="2451100"/>
            <a:ext cx="10667991" cy="5996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857673"/>
      </p:ext>
    </p:extLst>
  </p:cSld>
  <p:clrMapOvr>
    <a:masterClrMapping/>
  </p:clrMapOvr>
  <p:transition spd="slow" advClick="0" advTm="21541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ả lỏng">
            <a:hlinkClick r:id="" action="ppaction://media"/>
            <a:extLst>
              <a:ext uri="{FF2B5EF4-FFF2-40B4-BE49-F238E27FC236}">
                <a16:creationId xmlns:a16="http://schemas.microsoft.com/office/drawing/2014/main" id="{5D8BF526-8719-4831-8453-3C08EEC496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4643" y="1159011"/>
            <a:ext cx="12734856" cy="715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113</Words>
  <Application>Microsoft Office PowerPoint</Application>
  <PresentationFormat>Custom</PresentationFormat>
  <Paragraphs>16</Paragraphs>
  <Slides>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宋体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162</cp:revision>
  <dcterms:created xsi:type="dcterms:W3CDTF">2015-09-14T06:10:05Z</dcterms:created>
  <dcterms:modified xsi:type="dcterms:W3CDTF">2022-02-22T08:54:39Z</dcterms:modified>
</cp:coreProperties>
</file>