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96" r:id="rId2"/>
    <p:sldId id="257" r:id="rId3"/>
    <p:sldId id="278" r:id="rId4"/>
    <p:sldId id="282" r:id="rId5"/>
    <p:sldId id="280" r:id="rId6"/>
    <p:sldId id="283" r:id="rId7"/>
    <p:sldId id="284" r:id="rId8"/>
    <p:sldId id="285" r:id="rId9"/>
    <p:sldId id="286" r:id="rId10"/>
    <p:sldId id="281" r:id="rId11"/>
    <p:sldId id="287" r:id="rId12"/>
    <p:sldId id="292" r:id="rId13"/>
    <p:sldId id="293" r:id="rId14"/>
    <p:sldId id="294" r:id="rId15"/>
    <p:sldId id="295" r:id="rId16"/>
    <p:sldId id="277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Arial-Rounded" panose="020B0500000000000000" charset="0"/>
      <p:regular r:id="rId25"/>
    </p:embeddedFont>
    <p:embeddedFont>
      <p:font typeface="HP001 5 hàng 1 ô ly" panose="020B0604020202020204" charset="0"/>
      <p:bold r:id="rId26"/>
    </p:embeddedFont>
    <p:embeddedFont>
      <p:font typeface="맑은 고딕" panose="020B0503020000020004" pitchFamily="34" charset="-127"/>
      <p:regular r:id="rId27"/>
      <p:bold r:id="rId28"/>
    </p:embeddedFont>
    <p:embeddedFont>
      <p:font typeface="Arial Black" panose="020B0A04020102020204" pitchFamily="34" charset="0"/>
      <p:bold r:id="rId29"/>
    </p:embeddedFont>
    <p:embeddedFont>
      <p:font typeface=".VnArial" panose="020B0604020202020204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185"/>
    <a:srgbClr val="00A74F"/>
    <a:srgbClr val="CBEC8B"/>
    <a:srgbClr val="F05524"/>
    <a:srgbClr val="F26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89" d="100"/>
          <a:sy n="89" d="100"/>
        </p:scale>
        <p:origin x="-408" y="5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32821164-DECD-4B2E-90A1-9E521515973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xmlns="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xmlns="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xmlns="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xmlns="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xmlns="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FCA022-B6D2-417C-B64B-6CFD2AA703D2}"/>
              </a:ext>
            </a:extLst>
          </p:cNvPr>
          <p:cNvSpPr txBox="1"/>
          <p:nvPr/>
        </p:nvSpPr>
        <p:spPr>
          <a:xfrm>
            <a:off x="2763236" y="405654"/>
            <a:ext cx="708485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</a:t>
            </a:r>
            <a:r>
              <a:rPr lang="en-US" sz="3733" b="1" kern="0" smtClean="0">
                <a:solidFill>
                  <a:schemeClr val="bg1"/>
                </a:solidFill>
                <a:cs typeface="Arial"/>
                <a:sym typeface="Arial"/>
              </a:rPr>
              <a:t>HỌC </a:t>
            </a:r>
            <a:r>
              <a:rPr lang="en-US" sz="3733" b="1" kern="0" smtClean="0">
                <a:solidFill>
                  <a:schemeClr val="bg1"/>
                </a:solidFill>
                <a:cs typeface="Arial"/>
                <a:sym typeface="Arial"/>
              </a:rPr>
              <a:t>ĐOÀN KHUÊ</a:t>
            </a:r>
            <a:endParaRPr lang="en-US" sz="3733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983953A-71D9-4BA9-B853-006827CF50E3}"/>
              </a:ext>
            </a:extLst>
          </p:cNvPr>
          <p:cNvSpPr txBox="1"/>
          <p:nvPr/>
        </p:nvSpPr>
        <p:spPr>
          <a:xfrm>
            <a:off x="5317802" y="6425888"/>
            <a:ext cx="1556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FCA022-B6D2-417C-B64B-6CFD2AA703D2}"/>
              </a:ext>
            </a:extLst>
          </p:cNvPr>
          <p:cNvSpPr txBox="1"/>
          <p:nvPr/>
        </p:nvSpPr>
        <p:spPr>
          <a:xfrm>
            <a:off x="2277341" y="1656951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88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EF6A9E7-D685-4F87-B55F-550AF5635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405" y="3828888"/>
            <a:ext cx="7230316" cy="13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xmlns="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xmlns="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xmlns="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xmlns="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xmlns="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F6A9E7-D685-4F87-B55F-550AF5635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06" y="2667783"/>
            <a:ext cx="10559187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4000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1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804572-CCFC-4F99-B147-806504C6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9" y="1488611"/>
            <a:ext cx="11506200" cy="4059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8">
            <a:extLst>
              <a:ext uri="{FF2B5EF4-FFF2-40B4-BE49-F238E27FC236}">
                <a16:creationId xmlns:a16="http://schemas.microsoft.com/office/drawing/2014/main" xmlns="" id="{7EE5D83A-4E42-41BD-9D24-2A496F4AF266}"/>
              </a:ext>
            </a:extLst>
          </p:cNvPr>
          <p:cNvSpPr/>
          <p:nvPr/>
        </p:nvSpPr>
        <p:spPr>
          <a:xfrm>
            <a:off x="1494409" y="2646120"/>
            <a:ext cx="71601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đã đọc được truyện tranh.</a:t>
            </a:r>
          </a:p>
          <a:p>
            <a:r>
              <a:rPr lang="en-US" altLang="zh-CN" sz="4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còn biết làm toán nữa.</a:t>
            </a:r>
            <a:endParaRPr lang="zh-CN" altLang="en-US" sz="4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010FE8-E82C-4CC5-B2B8-E236B403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230" y="1192243"/>
            <a:ext cx="4161905" cy="2400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8">
            <a:extLst>
              <a:ext uri="{FF2B5EF4-FFF2-40B4-BE49-F238E27FC236}">
                <a16:creationId xmlns:a16="http://schemas.microsoft.com/office/drawing/2014/main" xmlns="" id="{55AADF72-4437-46E6-A54A-EA698F150C29}"/>
              </a:ext>
            </a:extLst>
          </p:cNvPr>
          <p:cNvSpPr/>
          <p:nvPr/>
        </p:nvSpPr>
        <p:spPr>
          <a:xfrm>
            <a:off x="1778403" y="3802973"/>
            <a:ext cx="96289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đã đůc </a:t>
            </a:r>
            <a:r>
              <a:rPr lang="en-US" altLang="zh-CN" sz="5000" dirty="0" err="1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</a:t>
            </a:r>
            <a:r>
              <a:rPr lang="el-GR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ϑ</a:t>
            </a:r>
            <a:r>
              <a:rPr lang="en-US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5000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tranh.</a:t>
            </a:r>
          </a:p>
          <a:p>
            <a:endParaRPr lang="en-US" altLang="zh-CN" sz="5000" dirty="0">
              <a:latin typeface="HP001 5 hàng 1 ô ly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5000" dirty="0">
                <a:latin typeface="HP001 5 hàng 1 ô ly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còn biết làm toán nữa.</a:t>
            </a:r>
            <a:endParaRPr lang="zh-CN" altLang="en-US" sz="5000" dirty="0">
              <a:latin typeface="HP001 5 hàng 1 ô ly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0CE531D4-323B-4C01-BBBB-543ED7C81AEE}"/>
              </a:ext>
            </a:extLst>
          </p:cNvPr>
          <p:cNvSpPr/>
          <p:nvPr/>
        </p:nvSpPr>
        <p:spPr>
          <a:xfrm>
            <a:off x="1251596" y="271233"/>
            <a:ext cx="10503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6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xmlns="" id="{CA787FD8-24FD-4A3F-A046-5DB0F1726B2B}"/>
              </a:ext>
            </a:extLst>
          </p:cNvPr>
          <p:cNvSpPr/>
          <p:nvPr/>
        </p:nvSpPr>
        <p:spPr>
          <a:xfrm>
            <a:off x="412456" y="2244619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435" y="3255842"/>
            <a:ext cx="1071069" cy="966806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xmlns="" id="{D89F8441-07F2-4920-A352-8132ACB6CB8F}"/>
              </a:ext>
            </a:extLst>
          </p:cNvPr>
          <p:cNvSpPr/>
          <p:nvPr/>
        </p:nvSpPr>
        <p:spPr>
          <a:xfrm>
            <a:off x="1276428" y="3283608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     inh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xmlns="" id="{70FBE06D-86DC-4752-AE98-92B0EAEA249E}"/>
              </a:ext>
            </a:extLst>
          </p:cNvPr>
          <p:cNvSpPr/>
          <p:nvPr/>
        </p:nvSpPr>
        <p:spPr>
          <a:xfrm>
            <a:off x="2843408" y="3285017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914" y="3255842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xmlns="" id="{843B81B7-EC12-44CF-8EFF-D63F750C53F6}"/>
              </a:ext>
            </a:extLst>
          </p:cNvPr>
          <p:cNvSpPr/>
          <p:nvPr/>
        </p:nvSpPr>
        <p:spPr>
          <a:xfrm>
            <a:off x="7915240" y="3255842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xmlns="" id="{4F78240F-801B-408A-8D3C-54CC5D2A080B}"/>
              </a:ext>
            </a:extLst>
          </p:cNvPr>
          <p:cNvSpPr/>
          <p:nvPr/>
        </p:nvSpPr>
        <p:spPr>
          <a:xfrm>
            <a:off x="7436414" y="3255842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320" y="4759403"/>
            <a:ext cx="1071069" cy="966806"/>
          </a:xfrm>
          <a:prstGeom prst="rect">
            <a:avLst/>
          </a:prstGeom>
        </p:spPr>
      </p:pic>
      <p:sp>
        <p:nvSpPr>
          <p:cNvPr id="14" name="8">
            <a:extLst>
              <a:ext uri="{FF2B5EF4-FFF2-40B4-BE49-F238E27FC236}">
                <a16:creationId xmlns:a16="http://schemas.microsoft.com/office/drawing/2014/main" xmlns="" id="{8DCBED40-FC3B-4D46-B7EF-1C1B6E50AE1D}"/>
              </a:ext>
            </a:extLst>
          </p:cNvPr>
          <p:cNvSpPr/>
          <p:nvPr/>
        </p:nvSpPr>
        <p:spPr>
          <a:xfrm>
            <a:off x="5118492" y="4759403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ách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xmlns="" id="{3740573F-DB88-4536-9FB1-E149849395A3}"/>
              </a:ext>
            </a:extLst>
          </p:cNvPr>
          <p:cNvSpPr/>
          <p:nvPr/>
        </p:nvSpPr>
        <p:spPr>
          <a:xfrm>
            <a:off x="4673942" y="4759403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xmlns="" id="{FD91BC22-53D1-44D1-81A4-E5A5E941E2B6}"/>
              </a:ext>
            </a:extLst>
          </p:cNvPr>
          <p:cNvSpPr/>
          <p:nvPr/>
        </p:nvSpPr>
        <p:spPr>
          <a:xfrm>
            <a:off x="1251596" y="271233"/>
            <a:ext cx="10503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6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6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AAED76-BCC6-415B-BAA8-B8925F486D77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30AA4051-E2A8-449C-BAD9-783006AA3FE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D5D5F51-7662-42FF-96B9-650068C4279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xmlns="" id="{032F105F-64D9-4B87-9F14-82E2D714ACD4}"/>
              </a:ext>
            </a:extLst>
          </p:cNvPr>
          <p:cNvSpPr/>
          <p:nvPr/>
        </p:nvSpPr>
        <p:spPr>
          <a:xfrm>
            <a:off x="406155" y="2318077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765383-27E2-489F-A6FE-CDC7FB5C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303" y="3349259"/>
            <a:ext cx="1071069" cy="966806"/>
          </a:xfrm>
          <a:prstGeom prst="rect">
            <a:avLst/>
          </a:prstGeom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xmlns="" id="{4BAFFE5B-3FA0-4139-8766-49FC558F880E}"/>
              </a:ext>
            </a:extLst>
          </p:cNvPr>
          <p:cNvSpPr/>
          <p:nvPr/>
        </p:nvSpPr>
        <p:spPr>
          <a:xfrm>
            <a:off x="1954148" y="332930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ảnh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xmlns="" id="{7AB13F02-AA51-4C59-A8EB-DCE60DF45CA6}"/>
              </a:ext>
            </a:extLst>
          </p:cNvPr>
          <p:cNvSpPr/>
          <p:nvPr/>
        </p:nvSpPr>
        <p:spPr>
          <a:xfrm>
            <a:off x="1416468" y="3329300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54B94B-EB9E-4B58-9282-94E64FF09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6987" y="3349259"/>
            <a:ext cx="1071069" cy="966806"/>
          </a:xfrm>
          <a:prstGeom prst="rect">
            <a:avLst/>
          </a:prstGeom>
        </p:spPr>
      </p:pic>
      <p:sp>
        <p:nvSpPr>
          <p:cNvPr id="13" name="8">
            <a:extLst>
              <a:ext uri="{FF2B5EF4-FFF2-40B4-BE49-F238E27FC236}">
                <a16:creationId xmlns:a16="http://schemas.microsoft.com/office/drawing/2014/main" xmlns="" id="{BA96EAFA-5220-4C6A-8D3F-4AEF73ABD9AD}"/>
              </a:ext>
            </a:extLst>
          </p:cNvPr>
          <p:cNvSpPr/>
          <p:nvPr/>
        </p:nvSpPr>
        <p:spPr>
          <a:xfrm>
            <a:off x="7951159" y="3329300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ữ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xmlns="" id="{C91FA77C-6164-4EF1-B237-3ACE78B56ACF}"/>
              </a:ext>
            </a:extLst>
          </p:cNvPr>
          <p:cNvSpPr/>
          <p:nvPr/>
        </p:nvSpPr>
        <p:spPr>
          <a:xfrm>
            <a:off x="7177109" y="3329300"/>
            <a:ext cx="1091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9CB24C-5A89-46E2-A4CB-31939541D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3670" y="4903612"/>
            <a:ext cx="1071069" cy="966806"/>
          </a:xfrm>
          <a:prstGeom prst="rect">
            <a:avLst/>
          </a:prstGeom>
        </p:spPr>
      </p:pic>
      <p:sp>
        <p:nvSpPr>
          <p:cNvPr id="16" name="8">
            <a:extLst>
              <a:ext uri="{FF2B5EF4-FFF2-40B4-BE49-F238E27FC236}">
                <a16:creationId xmlns:a16="http://schemas.microsoft.com/office/drawing/2014/main" xmlns="" id="{008A797A-AEE0-4641-8B6C-D5F90B16ED8F}"/>
              </a:ext>
            </a:extLst>
          </p:cNvPr>
          <p:cNvSpPr/>
          <p:nvPr/>
        </p:nvSpPr>
        <p:spPr>
          <a:xfrm>
            <a:off x="4116290" y="4965308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xmlns="" id="{9A7289D6-E3C4-4346-9020-A1F4F3A3F30D}"/>
              </a:ext>
            </a:extLst>
          </p:cNvPr>
          <p:cNvSpPr/>
          <p:nvPr/>
        </p:nvSpPr>
        <p:spPr>
          <a:xfrm>
            <a:off x="5365030" y="4974929"/>
            <a:ext cx="950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12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3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xmlns="" id="{7398F53C-AA9B-4B25-8194-298C3E04153C}"/>
              </a:ext>
            </a:extLst>
          </p:cNvPr>
          <p:cNvSpPr/>
          <p:nvPr/>
        </p:nvSpPr>
        <p:spPr>
          <a:xfrm>
            <a:off x="412456" y="1331506"/>
            <a:ext cx="546097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4267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647103-A387-4FE5-B78C-51EC7EE8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138" y="1471828"/>
            <a:ext cx="5746274" cy="5143325"/>
          </a:xfrm>
          <a:prstGeom prst="rect">
            <a:avLst/>
          </a:prstGeom>
          <a:ln w="38100" cap="sq">
            <a:solidFill>
              <a:srgbClr val="3B918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xmlns="" id="{CF31CF57-8A3C-4D3E-A3F6-CE0C844CA6D1}"/>
              </a:ext>
            </a:extLst>
          </p:cNvPr>
          <p:cNvSpPr/>
          <p:nvPr/>
        </p:nvSpPr>
        <p:spPr>
          <a:xfrm>
            <a:off x="140171" y="2198547"/>
            <a:ext cx="6615632" cy="3539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733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733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6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xmlns="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xmlns="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xmlns="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xmlns="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xmlns="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xmlns="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xmlns="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xmlns="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xmlns="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xmlns="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F6A9E7-D685-4F87-B55F-550AF5635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06" y="2667783"/>
            <a:ext cx="10559187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rgbClr val="3B9185"/>
                </a:solidFill>
                <a:cs typeface="Arial"/>
                <a:sym typeface="Arial"/>
              </a:rPr>
              <a:t>3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xmlns="" id="{0E2B835A-DF03-4C74-85FB-8EB841672D64}"/>
              </a:ext>
            </a:extLst>
          </p:cNvPr>
          <p:cNvSpPr/>
          <p:nvPr/>
        </p:nvSpPr>
        <p:spPr>
          <a:xfrm>
            <a:off x="2086693" y="2135458"/>
            <a:ext cx="8200571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xmlns="" id="{7F12B604-3674-47CA-B209-A4C0C836B7A7}"/>
              </a:ext>
            </a:extLst>
          </p:cNvPr>
          <p:cNvSpPr/>
          <p:nvPr/>
        </p:nvSpPr>
        <p:spPr>
          <a:xfrm>
            <a:off x="2461490" y="2254060"/>
            <a:ext cx="297536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 ích</a:t>
            </a:r>
            <a:endParaRPr lang="zh-CN" altLang="en-US" sz="5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xmlns="" id="{08C21037-A2B2-4649-8C24-54F886254488}"/>
              </a:ext>
            </a:extLst>
          </p:cNvPr>
          <p:cNvSpPr/>
          <p:nvPr/>
        </p:nvSpPr>
        <p:spPr>
          <a:xfrm>
            <a:off x="5018810" y="2254059"/>
            <a:ext cx="15123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5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xmlns="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rất                     khi được cô giáo khen.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xmlns="" id="{BAD1945F-44A8-4C61-87A9-BFF570674487}"/>
              </a:ext>
            </a:extLst>
          </p:cNvPr>
          <p:cNvSpPr/>
          <p:nvPr/>
        </p:nvSpPr>
        <p:spPr>
          <a:xfrm>
            <a:off x="6920477" y="2254058"/>
            <a:ext cx="357387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5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5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xmlns="" id="{575CD7AB-B9D6-4E52-AE36-1BFA71E9D044}"/>
              </a:ext>
            </a:extLst>
          </p:cNvPr>
          <p:cNvSpPr/>
          <p:nvPr/>
        </p:nvSpPr>
        <p:spPr>
          <a:xfrm>
            <a:off x="3748929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34622 0.2409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xmlns="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952061-BE34-4C94-8F0C-F3EFB723F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" y="1862641"/>
            <a:ext cx="120955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340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để nói </a:t>
            </a:r>
            <a:r>
              <a:rPr lang="en-US" altLang="zh-CN" sz="5400" b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tranh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9A0DD3-3F73-451F-A664-FB61BFE2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951265"/>
            <a:ext cx="10464800" cy="4659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D09C433-D701-4EA9-ABC7-940A19AFD3F6}"/>
              </a:ext>
            </a:extLst>
          </p:cNvPr>
          <p:cNvSpPr/>
          <p:nvPr/>
        </p:nvSpPr>
        <p:spPr>
          <a:xfrm rot="21394996">
            <a:off x="4596194" y="2281224"/>
            <a:ext cx="2847211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bóng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B4128B3-F960-439F-B4C5-1DD9946822FB}"/>
              </a:ext>
            </a:extLst>
          </p:cNvPr>
          <p:cNvSpPr/>
          <p:nvPr/>
        </p:nvSpPr>
        <p:spPr>
          <a:xfrm>
            <a:off x="4596192" y="3340884"/>
            <a:ext cx="3032274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sách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871FDB2-2E9F-4EFB-BB37-4E6221995450}"/>
              </a:ext>
            </a:extLst>
          </p:cNvPr>
          <p:cNvSpPr/>
          <p:nvPr/>
        </p:nvSpPr>
        <p:spPr>
          <a:xfrm rot="206710">
            <a:off x="4596192" y="4441352"/>
            <a:ext cx="3032274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co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ADF666-E332-4DB0-A526-8B63B54B4F4F}"/>
              </a:ext>
            </a:extLst>
          </p:cNvPr>
          <p:cNvSpPr/>
          <p:nvPr/>
        </p:nvSpPr>
        <p:spPr>
          <a:xfrm>
            <a:off x="4636003" y="5536597"/>
            <a:ext cx="3032274" cy="928582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</a:p>
        </p:txBody>
      </p:sp>
    </p:spTree>
    <p:extLst>
      <p:ext uri="{BB962C8B-B14F-4D97-AF65-F5344CB8AC3E}">
        <p14:creationId xmlns:p14="http://schemas.microsoft.com/office/powerpoint/2010/main" val="3691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-0.26393 0.186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27643 0.0319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0116 L -0.27916 0.2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0.28294 0.0622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93" y="1047234"/>
            <a:ext cx="4106302" cy="2801285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xmlns="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chơi đá bóng rất hào hứng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47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2493" y="1109807"/>
            <a:ext cx="4106302" cy="2676138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xmlns="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đọc sách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948" y="1109807"/>
            <a:ext cx="3771391" cy="26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4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784" y="1109807"/>
            <a:ext cx="3601719" cy="26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</TotalTime>
  <Words>221</Words>
  <Application>Microsoft Office PowerPoint</Application>
  <PresentationFormat>Custom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Calibri</vt:lpstr>
      <vt:lpstr>Calibri Light</vt:lpstr>
      <vt:lpstr>Arial-Rounded</vt:lpstr>
      <vt:lpstr>HP001 5 hàng 1 ô ly</vt:lpstr>
      <vt:lpstr>맑은 고딕</vt:lpstr>
      <vt:lpstr>Arial Black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TRAMY2001</cp:lastModifiedBy>
  <cp:revision>104</cp:revision>
  <dcterms:created xsi:type="dcterms:W3CDTF">2021-08-06T07:04:41Z</dcterms:created>
  <dcterms:modified xsi:type="dcterms:W3CDTF">2024-01-13T03:47:25Z</dcterms:modified>
  <cp:category>9Slide.vn</cp:category>
</cp:coreProperties>
</file>