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  <p:sldMasterId id="2147483672" r:id="rId3"/>
  </p:sldMasterIdLst>
  <p:sldIdLst>
    <p:sldId id="256" r:id="rId4"/>
    <p:sldId id="257" r:id="rId5"/>
    <p:sldId id="265" r:id="rId6"/>
    <p:sldId id="264" r:id="rId7"/>
    <p:sldId id="258" r:id="rId8"/>
    <p:sldId id="259" r:id="rId9"/>
    <p:sldId id="270" r:id="rId10"/>
    <p:sldId id="292" r:id="rId11"/>
    <p:sldId id="260" r:id="rId12"/>
    <p:sldId id="296" r:id="rId13"/>
    <p:sldId id="297" r:id="rId14"/>
  </p:sldIdLst>
  <p:sldSz cx="12192000" cy="6858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Calibri Light" panose="020F0302020204030204" pitchFamily="34" charset="0"/>
      <p:regular r:id="rId19"/>
      <p:italic r:id="rId20"/>
    </p:embeddedFont>
    <p:embeddedFont>
      <p:font typeface="Century Schoolbook" panose="02040604050505020304" pitchFamily="18" charset="0"/>
      <p:regular r:id="rId21"/>
      <p:bold r:id="rId22"/>
      <p:italic r:id="rId23"/>
      <p:boldItalic r:id="rId24"/>
    </p:embeddedFont>
    <p:embeddedFont>
      <p:font typeface="VNI-Avo" pitchFamily="2" charset="0"/>
      <p:regular r:id="rId25"/>
      <p:bold r:id="rId26"/>
      <p:italic r:id="rId27"/>
      <p:boldItalic r:id="rId28"/>
    </p:embeddedFont>
    <p:embeddedFont>
      <p:font typeface="Wingdings 2" panose="05020102010507070707" pitchFamily="18" charset="2"/>
      <p:regular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92D5DE"/>
    <a:srgbClr val="C9E5E6"/>
    <a:srgbClr val="AEDFE6"/>
    <a:srgbClr val="FFFAD8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7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10.fntdata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10" Type="http://schemas.openxmlformats.org/officeDocument/2006/relationships/slide" Target="slides/slide7.xml"/><Relationship Id="rId19" Type="http://schemas.openxmlformats.org/officeDocument/2006/relationships/font" Target="fonts/font5.fntdata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769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898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0644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D9D16728-1DC6-4E00-85AF-B647305397AF}" type="slidenum">
              <a:rPr lang="en-US" altLang="en-US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7924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F8A96191-F596-472C-9DE1-F900FD315648}" type="slidenum">
              <a:rPr lang="en-US" altLang="en-US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0998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F395B6CD-8322-4192-83CD-B9F4BBAEAF83}" type="slidenum">
              <a:rPr lang="en-US" altLang="en-US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022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88A4553C-9EE3-49A1-836E-9EF7E3C1D299}" type="slidenum">
              <a:rPr lang="en-US" altLang="en-US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306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DED47AD6-51D1-435A-9A01-6F51432E7F94}" type="slidenum">
              <a:rPr lang="en-US" altLang="en-US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3478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552BE5CA-62B6-40B8-A8BF-9B71408628F1}" type="slidenum">
              <a:rPr lang="en-US" altLang="en-US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403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ACF7E18D-97AE-420B-91E8-9DB6F662944C}" type="slidenum">
              <a:rPr lang="en-US" altLang="en-US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4463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63E26137-07E9-4D83-88DF-24F726326207}" type="slidenum">
              <a:rPr lang="en-US" altLang="en-US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503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630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1B897E30-69BA-4AF8-A034-0EB62E431D23}" type="slidenum">
              <a:rPr lang="en-US" altLang="en-US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2898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66906556-DAC0-4B61-AB64-81F7225C21B1}" type="slidenum">
              <a:rPr lang="en-US" altLang="en-US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072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55DB83EE-D479-438A-A656-FE1172833CAC}" type="slidenum">
              <a:rPr lang="en-US" altLang="en-US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167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048000" y="3124200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048000" y="5003322"/>
            <a:ext cx="82296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3828" y="1110597"/>
            <a:ext cx="2286000" cy="508000"/>
          </a:xfrm>
        </p:spPr>
        <p:txBody>
          <a:bodyPr/>
          <a:lstStyle/>
          <a:p>
            <a:fld id="{812140CE-A3DA-4C65-A439-073EEB7601F8}" type="datetimeFigureOut">
              <a:rPr lang="en-US" smtClean="0"/>
              <a:pPr/>
              <a:t>12/1/2022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5959" y="4117661"/>
            <a:ext cx="3657600" cy="512064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Rectangle 11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4" name="Rectangle 13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9" name="Rectangle 18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1215180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7" name="Rectangle 26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1" name="Oval 20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3" name="Oval 22"/>
          <p:cNvSpPr/>
          <p:nvPr/>
        </p:nvSpPr>
        <p:spPr bwMode="auto">
          <a:xfrm>
            <a:off x="1746176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4" name="Oval 23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6" name="Oval 25"/>
          <p:cNvSpPr/>
          <p:nvPr/>
        </p:nvSpPr>
        <p:spPr bwMode="auto">
          <a:xfrm>
            <a:off x="2218944" y="5788152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5" name="Oval 24"/>
          <p:cNvSpPr/>
          <p:nvPr/>
        </p:nvSpPr>
        <p:spPr>
          <a:xfrm>
            <a:off x="2540000" y="4495800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767392" y="4928702"/>
            <a:ext cx="812800" cy="517524"/>
          </a:xfrm>
        </p:spPr>
        <p:txBody>
          <a:bodyPr/>
          <a:lstStyle/>
          <a:p>
            <a:fld id="{CD7E25B9-C7CD-48E5-BC91-AC9D9888D9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2666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12140CE-A3DA-4C65-A439-073EEB7601F8}" type="datetimeFigureOut">
              <a:rPr lang="en-US" smtClean="0"/>
              <a:pPr/>
              <a:t>12/1/2022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D7E25B9-C7CD-48E5-BC91-AC9D9888D96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8109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895600"/>
            <a:ext cx="82296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0" y="5010150"/>
            <a:ext cx="82296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2008" y="1106932"/>
            <a:ext cx="2286000" cy="508000"/>
          </a:xfrm>
        </p:spPr>
        <p:txBody>
          <a:bodyPr/>
          <a:lstStyle/>
          <a:p>
            <a:fld id="{812140CE-A3DA-4C65-A439-073EEB7601F8}" type="datetimeFigureOut">
              <a:rPr lang="en-US" smtClean="0"/>
              <a:pPr/>
              <a:t>12/1/2022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6208" y="4114800"/>
            <a:ext cx="3657600" cy="512064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Rectangle 9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Rectangle 10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Rectangle 11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8" name="Rectangle 17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9" name="Oval 18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0" name="Oval 19"/>
          <p:cNvSpPr/>
          <p:nvPr/>
        </p:nvSpPr>
        <p:spPr bwMode="auto">
          <a:xfrm>
            <a:off x="1766272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1" name="Oval 20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2" name="Oval 21"/>
          <p:cNvSpPr/>
          <p:nvPr/>
        </p:nvSpPr>
        <p:spPr bwMode="auto">
          <a:xfrm>
            <a:off x="2218944" y="579120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3" name="Oval 22"/>
          <p:cNvSpPr/>
          <p:nvPr/>
        </p:nvSpPr>
        <p:spPr bwMode="auto">
          <a:xfrm>
            <a:off x="2505387" y="4479888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12130592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787488" y="4928702"/>
            <a:ext cx="812800" cy="517524"/>
          </a:xfrm>
        </p:spPr>
        <p:txBody>
          <a:bodyPr/>
          <a:lstStyle/>
          <a:p>
            <a:fld id="{CD7E25B9-C7CD-48E5-BC91-AC9D9888D9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2687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140CE-A3DA-4C65-A439-073EEB7601F8}" type="datetimeFigureOut">
              <a:rPr lang="en-US" smtClean="0"/>
              <a:pPr/>
              <a:t>12/1/2022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E25B9-C7CD-48E5-BC91-AC9D9888D96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8238275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140CE-A3DA-4C65-A439-073EEB7601F8}" type="datetimeFigureOut">
              <a:rPr lang="en-US" smtClean="0"/>
              <a:pPr/>
              <a:t>12/1/2022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E25B9-C7CD-48E5-BC91-AC9D9888D96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58293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52746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12140CE-A3DA-4C65-A439-073EEB7601F8}" type="datetimeFigureOut">
              <a:rPr lang="en-US" smtClean="0"/>
              <a:pPr/>
              <a:t>12/1/2022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D7E25B9-C7CD-48E5-BC91-AC9D9888D96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4052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140CE-A3DA-4C65-A439-073EEB7601F8}" type="datetimeFigureOut">
              <a:rPr lang="en-US" smtClean="0"/>
              <a:pPr/>
              <a:t>12/1/2022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E25B9-C7CD-48E5-BC91-AC9D9888D9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390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5010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47360" y="3124200"/>
            <a:ext cx="6309360" cy="6096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083040" y="274320"/>
            <a:ext cx="203606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2" name="Rectangle 11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4" name="Oval 13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406400" y="274320"/>
            <a:ext cx="7518400" cy="6327648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12140CE-A3DA-4C65-A439-073EEB7601F8}" type="datetimeFigureOut">
              <a:rPr lang="en-US" smtClean="0"/>
              <a:pPr/>
              <a:t>12/1/2022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D7E25B9-C7CD-48E5-BC91-AC9D9888D96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7313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3" name="Oval 12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2296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21064" y="264795"/>
            <a:ext cx="2032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1" name="Rectangle 10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12140CE-A3DA-4C65-A439-073EEB7601F8}" type="datetimeFigureOut">
              <a:rPr lang="en-US" smtClean="0"/>
              <a:pPr/>
              <a:t>12/1/2022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D7E25B9-C7CD-48E5-BC91-AC9D9888D96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5865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140CE-A3DA-4C65-A439-073EEB7601F8}" type="datetimeFigureOut">
              <a:rPr lang="en-US" smtClean="0"/>
              <a:pPr/>
              <a:t>12/1/2022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E25B9-C7CD-48E5-BC91-AC9D9888D9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3474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2352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140CE-A3DA-4C65-A439-073EEB7601F8}" type="datetimeFigureOut">
              <a:rPr lang="en-US" smtClean="0"/>
              <a:pPr/>
              <a:t>12/1/2022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E25B9-C7CD-48E5-BC91-AC9D9888D9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623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511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36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339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284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924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476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7D0CEF-B417-44AB-A987-9193B90D188A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65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50">
                <a:latin typeface="+mn-lt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50">
                <a:latin typeface="+mn-lt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50">
                <a:latin typeface="Arial" panose="020B0604020202020204" pitchFamily="34" charset="0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5ED47CF2-0CDE-4294-A1D1-CE0262480297}" type="slidenum">
              <a:rPr lang="en-US" altLang="en-US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816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99568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12140CE-A3DA-4C65-A439-073EEB7601F8}" type="datetimeFigureOut">
              <a:rPr lang="en-US" smtClean="0"/>
              <a:pPr/>
              <a:t>12/1/2022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9853648" y="3676280"/>
            <a:ext cx="3200400" cy="48768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016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0" name="Rectangle 9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2" name="Oval 11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CD7E25B9-C7CD-48E5-BC91-AC9D9888D9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877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youtube.com/channel/UC4KJdxTA14SyBEAm7x2c09w?sub_confirmation=1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4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png"/><Relationship Id="rId5" Type="http://schemas.openxmlformats.org/officeDocument/2006/relationships/image" Target="../media/image20.jpeg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youtube.com/channel/UC4KJdxTA14SyBEAm7x2c09w?sub_confirmation=1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youtube.com/channel/UC4KJdxTA14SyBEAm7x2c09w?sub_confirmation=1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youtube.com/channel/UC4KJdxTA14SyBEAm7x2c09w?sub_confirmation=1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youtube.com/channel/UC4KJdxTA14SyBEAm7x2c09w?sub_confirmation=1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youtube.com/channel/UC4KJdxTA14SyBEAm7x2c09w?sub_confirmation=1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channel/UC4KJdxTA14SyBEAm7x2c09w?sub_confirmation=1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22264" y="5247814"/>
            <a:ext cx="99231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VNI-Avo" pitchFamily="2" charset="0"/>
              </a:rPr>
              <a:t>   </a:t>
            </a:r>
            <a:r>
              <a:rPr lang="en-US" sz="4400" b="1" dirty="0" err="1">
                <a:latin typeface="VNI-Avo" pitchFamily="2" charset="0"/>
              </a:rPr>
              <a:t>Bieån</a:t>
            </a:r>
            <a:r>
              <a:rPr lang="en-US" sz="4400" b="1" dirty="0">
                <a:latin typeface="VNI-Avo" pitchFamily="2" charset="0"/>
              </a:rPr>
              <a:t> </a:t>
            </a:r>
            <a:r>
              <a:rPr lang="en-US" sz="4400" b="1" dirty="0" err="1">
                <a:latin typeface="VNI-Avo" pitchFamily="2" charset="0"/>
              </a:rPr>
              <a:t>xanh</a:t>
            </a:r>
            <a:r>
              <a:rPr lang="en-US" sz="4400" b="1" dirty="0">
                <a:latin typeface="VNI-Avo" pitchFamily="2" charset="0"/>
              </a:rPr>
              <a:t> </a:t>
            </a:r>
            <a:r>
              <a:rPr lang="en-US" sz="4400" b="1" dirty="0" err="1">
                <a:latin typeface="VNI-Avo" pitchFamily="2" charset="0"/>
              </a:rPr>
              <a:t>bieác</a:t>
            </a:r>
            <a:r>
              <a:rPr lang="en-US" sz="4400" b="1" dirty="0">
                <a:latin typeface="VNI-Avo" pitchFamily="2" charset="0"/>
              </a:rPr>
              <a:t>. </a:t>
            </a:r>
            <a:r>
              <a:rPr lang="en-US" sz="4400" b="1" dirty="0" err="1">
                <a:latin typeface="VNI-Avo" pitchFamily="2" charset="0"/>
              </a:rPr>
              <a:t>Nhöõng</a:t>
            </a:r>
            <a:r>
              <a:rPr lang="en-US" sz="4400" b="1" dirty="0">
                <a:latin typeface="VNI-Avo" pitchFamily="2" charset="0"/>
              </a:rPr>
              <a:t> </a:t>
            </a:r>
            <a:r>
              <a:rPr lang="en-US" sz="4400" b="1" dirty="0" err="1">
                <a:latin typeface="VNI-Avo" pitchFamily="2" charset="0"/>
              </a:rPr>
              <a:t>hoøn</a:t>
            </a:r>
            <a:r>
              <a:rPr lang="en-US" sz="4400" b="1" dirty="0">
                <a:latin typeface="VNI-Avo" pitchFamily="2" charset="0"/>
              </a:rPr>
              <a:t> </a:t>
            </a:r>
            <a:r>
              <a:rPr lang="en-US" sz="4400" b="1" dirty="0" err="1">
                <a:latin typeface="VNI-Avo" pitchFamily="2" charset="0"/>
              </a:rPr>
              <a:t>ñaûo</a:t>
            </a:r>
            <a:r>
              <a:rPr lang="en-US" sz="4400" b="1" dirty="0">
                <a:latin typeface="VNI-Avo" pitchFamily="2" charset="0"/>
              </a:rPr>
              <a:t> </a:t>
            </a:r>
            <a:r>
              <a:rPr lang="en-US" sz="4400" b="1" dirty="0" err="1">
                <a:latin typeface="VNI-Avo" pitchFamily="2" charset="0"/>
              </a:rPr>
              <a:t>lôùn</a:t>
            </a:r>
            <a:r>
              <a:rPr lang="en-US" sz="4400" b="1" dirty="0">
                <a:latin typeface="VNI-Avo" pitchFamily="2" charset="0"/>
              </a:rPr>
              <a:t> </a:t>
            </a:r>
            <a:r>
              <a:rPr lang="en-US" sz="4400" b="1" dirty="0" err="1">
                <a:latin typeface="VNI-Avo" pitchFamily="2" charset="0"/>
              </a:rPr>
              <a:t>nhoû</a:t>
            </a:r>
            <a:r>
              <a:rPr lang="en-US" sz="4400" b="1" dirty="0">
                <a:latin typeface="VNI-Avo" pitchFamily="2" charset="0"/>
              </a:rPr>
              <a:t> </a:t>
            </a:r>
            <a:r>
              <a:rPr lang="en-US" sz="4400" b="1" dirty="0" err="1">
                <a:latin typeface="VNI-Avo" pitchFamily="2" charset="0"/>
              </a:rPr>
              <a:t>truøøng</a:t>
            </a:r>
            <a:r>
              <a:rPr lang="en-US" sz="4400" b="1" dirty="0">
                <a:latin typeface="VNI-Avo" pitchFamily="2" charset="0"/>
              </a:rPr>
              <a:t> </a:t>
            </a:r>
            <a:r>
              <a:rPr lang="en-US" sz="4400" b="1" dirty="0" err="1">
                <a:latin typeface="VNI-Avo" pitchFamily="2" charset="0"/>
              </a:rPr>
              <a:t>ñieäp</a:t>
            </a:r>
            <a:r>
              <a:rPr lang="en-US" sz="4400" b="1" dirty="0">
                <a:latin typeface="VNI-Avo" pitchFamily="2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2034970" y="5284838"/>
            <a:ext cx="106738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VNI-Avo" pitchFamily="2" charset="0"/>
              </a:rPr>
              <a:t>ieân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434749" y="5941427"/>
            <a:ext cx="178256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VNI-Avo" pitchFamily="2" charset="0"/>
              </a:rPr>
              <a:t>ieâp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973056" y="5284838"/>
            <a:ext cx="109344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VNI-Avo" pitchFamily="2" charset="0"/>
              </a:rPr>
              <a:t>ieâc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9" name="Rectangle 8">
            <a:hlinkClick r:id="rId2"/>
          </p:cNvPr>
          <p:cNvSpPr/>
          <p:nvPr/>
        </p:nvSpPr>
        <p:spPr>
          <a:xfrm>
            <a:off x="8279652" y="119952"/>
            <a:ext cx="6157584" cy="76944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spc="5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MÁI TRƯỜNG TUỔI THƠ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698976" y="0"/>
            <a:ext cx="10969736" cy="4897110"/>
            <a:chOff x="626375" y="243062"/>
            <a:chExt cx="10794048" cy="489711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6375" y="243062"/>
              <a:ext cx="10794048" cy="4897110"/>
            </a:xfrm>
            <a:prstGeom prst="rect">
              <a:avLst/>
            </a:prstGeom>
          </p:spPr>
        </p:pic>
        <p:sp>
          <p:nvSpPr>
            <p:cNvPr id="4" name="Rectangle 3">
              <a:hlinkClick r:id="rId2"/>
            </p:cNvPr>
            <p:cNvSpPr/>
            <p:nvPr/>
          </p:nvSpPr>
          <p:spPr>
            <a:xfrm>
              <a:off x="2629289" y="4225159"/>
              <a:ext cx="5285001" cy="903891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49000">
                  <a:schemeClr val="accent1">
                    <a:lumMod val="45000"/>
                    <a:lumOff val="55000"/>
                  </a:schemeClr>
                </a:gs>
                <a:gs pos="100000">
                  <a:srgbClr val="92D5DE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/>
            </a:p>
          </p:txBody>
        </p:sp>
      </p:grpSp>
    </p:spTree>
    <p:extLst>
      <p:ext uri="{BB962C8B-B14F-4D97-AF65-F5344CB8AC3E}">
        <p14:creationId xmlns:p14="http://schemas.microsoft.com/office/powerpoint/2010/main" val="1579778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Hi\Downloads\tải xuống (2).jf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5974" y="1"/>
            <a:ext cx="2965850" cy="3126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Users\Hi\Downloads\tải xuống (3).jfi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11824" y="1"/>
            <a:ext cx="3060037" cy="3126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C:\Users\Hi\Downloads\images (6).jfif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45975" y="3109914"/>
            <a:ext cx="9122025" cy="3614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C:\Users\Hi\Downloads\images (9).jfif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71862" y="1"/>
            <a:ext cx="3096139" cy="3126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51395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:\Users\Hi\Downloads\images279701181308201908335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1" y="-1"/>
            <a:ext cx="2819971" cy="272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1738942" y="2722563"/>
            <a:ext cx="2004302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300" b="1" dirty="0" err="1">
                <a:solidFill>
                  <a:srgbClr val="0070C0"/>
                </a:solidFill>
                <a:latin typeface="VNI-Avo" pitchFamily="2" charset="0"/>
              </a:rPr>
              <a:t>sao</a:t>
            </a:r>
            <a:r>
              <a:rPr lang="en-US" sz="33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300" b="1" dirty="0" err="1">
                <a:solidFill>
                  <a:srgbClr val="0070C0"/>
                </a:solidFill>
                <a:latin typeface="VNI-Avo" pitchFamily="2" charset="0"/>
              </a:rPr>
              <a:t>bieån</a:t>
            </a:r>
            <a:endParaRPr lang="en-US" sz="3300" b="1" dirty="0">
              <a:solidFill>
                <a:srgbClr val="0070C0"/>
              </a:solidFill>
              <a:latin typeface="VNI-Avo" pitchFamily="2" charset="0"/>
            </a:endParaRPr>
          </a:p>
        </p:txBody>
      </p:sp>
      <p:pic>
        <p:nvPicPr>
          <p:cNvPr id="14" name="Picture 13" descr="C:\Users\Hi\Downloads\tải xuống (3).jfi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972" y="-1"/>
            <a:ext cx="3099230" cy="2722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5093835" y="2706778"/>
            <a:ext cx="204900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300" b="1" dirty="0" err="1">
                <a:solidFill>
                  <a:srgbClr val="0070C0"/>
                </a:solidFill>
                <a:latin typeface="VNI-Avo" pitchFamily="2" charset="0"/>
              </a:rPr>
              <a:t>ruøa</a:t>
            </a:r>
            <a:r>
              <a:rPr lang="en-US" sz="33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300" b="1" dirty="0" err="1">
                <a:solidFill>
                  <a:srgbClr val="0070C0"/>
                </a:solidFill>
                <a:latin typeface="VNI-Avo" pitchFamily="2" charset="0"/>
              </a:rPr>
              <a:t>bieån</a:t>
            </a:r>
            <a:endParaRPr lang="en-US" sz="3300" b="1" dirty="0">
              <a:solidFill>
                <a:srgbClr val="0070C0"/>
              </a:solidFill>
              <a:latin typeface="VNI-Avo" pitchFamily="2" charset="0"/>
            </a:endParaRPr>
          </a:p>
        </p:txBody>
      </p:sp>
      <p:pic>
        <p:nvPicPr>
          <p:cNvPr id="16" name="Picture 15" descr="C:\Users\Hi\Downloads\tải xuống (2).jfif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43203" y="0"/>
            <a:ext cx="3224798" cy="2722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6"/>
          <p:cNvSpPr/>
          <p:nvPr/>
        </p:nvSpPr>
        <p:spPr>
          <a:xfrm>
            <a:off x="8225147" y="2681131"/>
            <a:ext cx="166091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300" b="1" dirty="0">
                <a:solidFill>
                  <a:srgbClr val="0070C0"/>
                </a:solidFill>
                <a:latin typeface="VNI-Avo" pitchFamily="2" charset="0"/>
              </a:rPr>
              <a:t>san </a:t>
            </a:r>
            <a:r>
              <a:rPr lang="en-US" sz="3300" b="1" dirty="0" err="1">
                <a:solidFill>
                  <a:srgbClr val="0070C0"/>
                </a:solidFill>
                <a:latin typeface="VNI-Avo" pitchFamily="2" charset="0"/>
              </a:rPr>
              <a:t>hoâ</a:t>
            </a:r>
            <a:endParaRPr lang="en-US" sz="3300" b="1" dirty="0">
              <a:solidFill>
                <a:srgbClr val="0070C0"/>
              </a:solidFill>
              <a:latin typeface="VNI-Avo" pitchFamily="2" charset="0"/>
            </a:endParaRPr>
          </a:p>
        </p:txBody>
      </p:sp>
      <p:pic>
        <p:nvPicPr>
          <p:cNvPr id="18" name="Picture 17" descr="C:\Users\Hi\Downloads\images (6).jfif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1" y="3682163"/>
            <a:ext cx="2819971" cy="2203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18"/>
          <p:cNvSpPr/>
          <p:nvPr/>
        </p:nvSpPr>
        <p:spPr>
          <a:xfrm>
            <a:off x="1878180" y="5962427"/>
            <a:ext cx="190673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300" b="1" dirty="0" err="1">
                <a:solidFill>
                  <a:srgbClr val="0070C0"/>
                </a:solidFill>
                <a:latin typeface="VNI-Avo" pitchFamily="2" charset="0"/>
              </a:rPr>
              <a:t>caù</a:t>
            </a:r>
            <a:r>
              <a:rPr lang="en-US" sz="33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300" b="1" dirty="0" err="1">
                <a:solidFill>
                  <a:srgbClr val="0070C0"/>
                </a:solidFill>
                <a:latin typeface="VNI-Avo" pitchFamily="2" charset="0"/>
              </a:rPr>
              <a:t>bieån</a:t>
            </a:r>
            <a:endParaRPr lang="en-US" sz="3300" b="1" dirty="0">
              <a:solidFill>
                <a:srgbClr val="0070C0"/>
              </a:solidFill>
              <a:latin typeface="VNI-Avo" pitchFamily="2" charset="0"/>
            </a:endParaRPr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43972" y="3702225"/>
            <a:ext cx="3099230" cy="2183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Rectangle 19"/>
          <p:cNvSpPr/>
          <p:nvPr/>
        </p:nvSpPr>
        <p:spPr>
          <a:xfrm>
            <a:off x="4727679" y="5962426"/>
            <a:ext cx="241516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300" b="1" dirty="0" err="1">
                <a:solidFill>
                  <a:srgbClr val="0070C0"/>
                </a:solidFill>
                <a:latin typeface="VNI-Avo" pitchFamily="2" charset="0"/>
              </a:rPr>
              <a:t>baïch</a:t>
            </a:r>
            <a:r>
              <a:rPr lang="en-US" sz="33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300" b="1" dirty="0" err="1">
                <a:solidFill>
                  <a:srgbClr val="0070C0"/>
                </a:solidFill>
                <a:latin typeface="VNI-Avo" pitchFamily="2" charset="0"/>
              </a:rPr>
              <a:t>tuoäc</a:t>
            </a:r>
            <a:endParaRPr lang="en-US" sz="3300" b="1" dirty="0">
              <a:solidFill>
                <a:srgbClr val="0070C0"/>
              </a:solidFill>
              <a:latin typeface="VNI-Avo" pitchFamily="2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443202" y="3682163"/>
            <a:ext cx="3224798" cy="2203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Rectangle 20"/>
          <p:cNvSpPr/>
          <p:nvPr/>
        </p:nvSpPr>
        <p:spPr>
          <a:xfrm>
            <a:off x="8085603" y="5962426"/>
            <a:ext cx="1982405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300" b="1" dirty="0" err="1">
                <a:solidFill>
                  <a:srgbClr val="0070C0"/>
                </a:solidFill>
                <a:latin typeface="VNI-Avo" pitchFamily="2" charset="0"/>
              </a:rPr>
              <a:t>caù</a:t>
            </a:r>
            <a:r>
              <a:rPr lang="en-US" sz="33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300" b="1" dirty="0" err="1">
                <a:solidFill>
                  <a:srgbClr val="0070C0"/>
                </a:solidFill>
                <a:latin typeface="VNI-Avo" pitchFamily="2" charset="0"/>
              </a:rPr>
              <a:t>möïc</a:t>
            </a:r>
            <a:endParaRPr lang="en-US" sz="3300" b="1" dirty="0">
              <a:solidFill>
                <a:srgbClr val="0070C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575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7" grpId="0"/>
      <p:bldP spid="19" grpId="0"/>
      <p:bldP spid="20" grpId="0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/>
          </p:cNvPr>
          <p:cNvSpPr/>
          <p:nvPr/>
        </p:nvSpPr>
        <p:spPr>
          <a:xfrm>
            <a:off x="10501061" y="25362"/>
            <a:ext cx="1616148" cy="2462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" b="1" spc="5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MÁI TRƯỜNG TUỔI THƠ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648" y="148473"/>
            <a:ext cx="2629267" cy="12384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50263" y="221986"/>
            <a:ext cx="18817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solidFill>
                  <a:srgbClr val="FF0000"/>
                </a:solidFill>
                <a:latin typeface="VNI-Avo" pitchFamily="2" charset="0"/>
              </a:rPr>
              <a:t>ieâc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10371" y="243024"/>
            <a:ext cx="18189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solidFill>
                  <a:srgbClr val="FF0000"/>
                </a:solidFill>
                <a:latin typeface="VNI-Avo" pitchFamily="2" charset="0"/>
              </a:rPr>
              <a:t>ieân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17484" y="229249"/>
            <a:ext cx="176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solidFill>
                  <a:srgbClr val="FF0000"/>
                </a:solidFill>
                <a:latin typeface="VNI-Avo" pitchFamily="2" charset="0"/>
              </a:rPr>
              <a:t>ieâp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4002360"/>
              </p:ext>
            </p:extLst>
          </p:nvPr>
        </p:nvGraphicFramePr>
        <p:xfrm>
          <a:off x="4573436" y="1386896"/>
          <a:ext cx="2844800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2400">
                  <a:extLst>
                    <a:ext uri="{9D8B030D-6E8A-4147-A177-3AD203B41FA5}">
                      <a16:colId xmlns:a16="http://schemas.microsoft.com/office/drawing/2014/main" val="228737469"/>
                    </a:ext>
                  </a:extLst>
                </a:gridCol>
                <a:gridCol w="1422400">
                  <a:extLst>
                    <a:ext uri="{9D8B030D-6E8A-4147-A177-3AD203B41FA5}">
                      <a16:colId xmlns:a16="http://schemas.microsoft.com/office/drawing/2014/main" val="3225892531"/>
                    </a:ext>
                  </a:extLst>
                </a:gridCol>
              </a:tblGrid>
              <a:tr h="433699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rgbClr val="0000FF"/>
                          </a:solidFill>
                          <a:latin typeface="VNI-Avo" pitchFamily="2" charset="0"/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>
                          <a:solidFill>
                            <a:srgbClr val="FF0000"/>
                          </a:solidFill>
                          <a:latin typeface="VNI-Avo" pitchFamily="2" charset="0"/>
                        </a:rPr>
                        <a:t>ieâc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549917"/>
                  </a:ext>
                </a:extLst>
              </a:tr>
              <a:tr h="433699">
                <a:tc gridSpan="2">
                  <a:txBody>
                    <a:bodyPr/>
                    <a:lstStyle/>
                    <a:p>
                      <a:pPr algn="ctr"/>
                      <a:r>
                        <a:rPr lang="en-US" sz="4400" b="1" i="0" dirty="0" err="1">
                          <a:solidFill>
                            <a:srgbClr val="0000FF"/>
                          </a:solidFill>
                          <a:latin typeface="VNI-Avo" pitchFamily="2" charset="0"/>
                        </a:rPr>
                        <a:t>b</a:t>
                      </a:r>
                      <a:r>
                        <a:rPr lang="en-US" sz="4400" b="1" i="0" dirty="0" err="1">
                          <a:solidFill>
                            <a:srgbClr val="FF0000"/>
                          </a:solidFill>
                          <a:latin typeface="VNI-Avo" pitchFamily="2" charset="0"/>
                        </a:rPr>
                        <a:t>ieác</a:t>
                      </a:r>
                      <a:endParaRPr lang="en-US" sz="4400" b="1" i="0" dirty="0">
                        <a:solidFill>
                          <a:srgbClr val="FF0000"/>
                        </a:solidFill>
                        <a:latin typeface="VNI-Avo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4091340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097901" y="3040491"/>
            <a:ext cx="21090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latin typeface="VNI-Avo" pitchFamily="2" charset="0"/>
              </a:rPr>
              <a:t>thieác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19296" y="3046652"/>
            <a:ext cx="20644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latin typeface="VNI-Avo" pitchFamily="2" charset="0"/>
              </a:rPr>
              <a:t>tieäc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40691" y="3184089"/>
            <a:ext cx="17642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VNI-Avo" pitchFamily="2" charset="0"/>
              </a:rPr>
              <a:t>xieác</a:t>
            </a:r>
            <a:endParaRPr lang="en-US" sz="5400" dirty="0">
              <a:latin typeface="VNI-Avo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121551" y="4107419"/>
            <a:ext cx="21661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VNI-Avo" pitchFamily="2" charset="0"/>
              </a:rPr>
              <a:t>ñieän</a:t>
            </a:r>
            <a:endParaRPr lang="en-US" sz="5400" dirty="0">
              <a:latin typeface="VNI-Avo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181957" y="4156786"/>
            <a:ext cx="20644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VNI-Avo" pitchFamily="2" charset="0"/>
              </a:rPr>
              <a:t>kieán</a:t>
            </a:r>
            <a:endParaRPr lang="en-US" sz="5400" dirty="0">
              <a:latin typeface="VNI-Avo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140691" y="4153291"/>
            <a:ext cx="29205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VNI-Avo" pitchFamily="2" charset="0"/>
              </a:rPr>
              <a:t>thieän</a:t>
            </a:r>
            <a:endParaRPr lang="en-US" sz="5400" dirty="0">
              <a:latin typeface="VNI-Avo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097901" y="5080116"/>
            <a:ext cx="17642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VNI-Avo" pitchFamily="2" charset="0"/>
              </a:rPr>
              <a:t>dieäp</a:t>
            </a:r>
            <a:endParaRPr lang="en-US" sz="5400" dirty="0">
              <a:latin typeface="VNI-Avo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140764" y="5119966"/>
            <a:ext cx="23581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VNI-Avo" pitchFamily="2" charset="0"/>
              </a:rPr>
              <a:t>thieáp</a:t>
            </a:r>
            <a:endParaRPr lang="en-US" sz="5400" dirty="0">
              <a:latin typeface="VNI-Avo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140691" y="5121515"/>
            <a:ext cx="17642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VNI-Avo" pitchFamily="2" charset="0"/>
              </a:rPr>
              <a:t>tieäp</a:t>
            </a:r>
            <a:endParaRPr lang="en-US" sz="5400" dirty="0"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8571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  <p:bldP spid="11" grpId="0"/>
      <p:bldP spid="12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/>
          </p:cNvPr>
          <p:cNvSpPr/>
          <p:nvPr/>
        </p:nvSpPr>
        <p:spPr>
          <a:xfrm>
            <a:off x="10501061" y="25362"/>
            <a:ext cx="1616148" cy="2462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50" normalizeH="0" baseline="0" noProof="0">
                <a:ln w="0"/>
                <a:solidFill>
                  <a:srgbClr val="E7E6E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MÁI TRƯỜNG TUỔI THƠ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648" y="148473"/>
            <a:ext cx="2629267" cy="123842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89407" y="4500789"/>
            <a:ext cx="34374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xanh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bieác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Avo" pitchFamily="2" charset="0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57040" y="4503968"/>
            <a:ext cx="35107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bôø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bieån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Avo" pitchFamily="2" charset="0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578527" y="4500789"/>
            <a:ext cx="31240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soø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ñieäp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Avo" pitchFamily="2" charset="0"/>
              <a:ea typeface="+mn-ea"/>
              <a:cs typeface="+mn-cs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868" y="2484991"/>
            <a:ext cx="2480263" cy="155016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28299"/>
          <a:stretch/>
        </p:blipFill>
        <p:spPr>
          <a:xfrm>
            <a:off x="814261" y="2461625"/>
            <a:ext cx="2631929" cy="157353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8527" y="2484991"/>
            <a:ext cx="2728389" cy="163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834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/>
          </p:cNvPr>
          <p:cNvSpPr/>
          <p:nvPr/>
        </p:nvSpPr>
        <p:spPr>
          <a:xfrm>
            <a:off x="10501061" y="25362"/>
            <a:ext cx="1616148" cy="2462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50" normalizeH="0" baseline="0" noProof="0">
                <a:ln w="0"/>
                <a:solidFill>
                  <a:srgbClr val="E7E6E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MÁI TRƯỜNG TUỔI THƠ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648" y="148473"/>
            <a:ext cx="2629267" cy="12384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04625" y="-34161"/>
            <a:ext cx="18817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ieâc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86375" y="-9177"/>
            <a:ext cx="18189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ieân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262232" y="-9177"/>
            <a:ext cx="176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ieâp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4266135" y="909922"/>
          <a:ext cx="2844800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2400">
                  <a:extLst>
                    <a:ext uri="{9D8B030D-6E8A-4147-A177-3AD203B41FA5}">
                      <a16:colId xmlns:a16="http://schemas.microsoft.com/office/drawing/2014/main" val="228737469"/>
                    </a:ext>
                  </a:extLst>
                </a:gridCol>
                <a:gridCol w="1422400">
                  <a:extLst>
                    <a:ext uri="{9D8B030D-6E8A-4147-A177-3AD203B41FA5}">
                      <a16:colId xmlns:a16="http://schemas.microsoft.com/office/drawing/2014/main" val="3225892531"/>
                    </a:ext>
                  </a:extLst>
                </a:gridCol>
              </a:tblGrid>
              <a:tr h="433699">
                <a:tc>
                  <a:txBody>
                    <a:bodyPr/>
                    <a:lstStyle/>
                    <a:p>
                      <a:pPr algn="ctr"/>
                      <a:r>
                        <a:rPr lang="en-US" sz="4400">
                          <a:solidFill>
                            <a:srgbClr val="0000FF"/>
                          </a:solidFill>
                          <a:latin typeface="VNI-Avo" pitchFamily="2" charset="0"/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>
                          <a:solidFill>
                            <a:srgbClr val="FF00FF"/>
                          </a:solidFill>
                          <a:latin typeface="VNI-Avo" pitchFamily="2" charset="0"/>
                        </a:rPr>
                        <a:t>ieâc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549917"/>
                  </a:ext>
                </a:extLst>
              </a:tr>
              <a:tr h="433699">
                <a:tc gridSpan="2">
                  <a:txBody>
                    <a:bodyPr/>
                    <a:lstStyle/>
                    <a:p>
                      <a:pPr algn="ctr"/>
                      <a:r>
                        <a:rPr lang="en-US" sz="4400" b="1" i="0">
                          <a:solidFill>
                            <a:srgbClr val="FF0000"/>
                          </a:solidFill>
                          <a:latin typeface="VNI-Avo" pitchFamily="2" charset="0"/>
                        </a:rPr>
                        <a:t>bieác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4091340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612637" y="2333774"/>
            <a:ext cx="21090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thieác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634032" y="2339935"/>
            <a:ext cx="20644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tieäc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655427" y="2337562"/>
            <a:ext cx="17642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xieác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90854" y="6038643"/>
            <a:ext cx="34374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xanh bieác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439030" y="6041822"/>
            <a:ext cx="35107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bôø bieån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849924" y="6016169"/>
            <a:ext cx="31240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soø ñieäp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612636" y="2991605"/>
            <a:ext cx="21661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ñieän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634032" y="2997766"/>
            <a:ext cx="20644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kieán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655427" y="2995393"/>
            <a:ext cx="17642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thieän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612637" y="3576660"/>
            <a:ext cx="17642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dieäp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634032" y="3582821"/>
            <a:ext cx="17642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thieáp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655427" y="3580448"/>
            <a:ext cx="17642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tieäp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4140" y="4442825"/>
            <a:ext cx="2480263" cy="155016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28299"/>
          <a:stretch/>
        </p:blipFill>
        <p:spPr>
          <a:xfrm>
            <a:off x="744988" y="4442825"/>
            <a:ext cx="2631929" cy="157353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8765" y="4438079"/>
            <a:ext cx="2728389" cy="163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3535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2"/>
          </p:cNvPr>
          <p:cNvSpPr/>
          <p:nvPr/>
        </p:nvSpPr>
        <p:spPr>
          <a:xfrm>
            <a:off x="10501061" y="25362"/>
            <a:ext cx="1616148" cy="2462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" b="1" spc="5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MÁI TRƯỜNG TUỔI THƠ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81351" b="73651"/>
          <a:stretch/>
        </p:blipFill>
        <p:spPr>
          <a:xfrm>
            <a:off x="49015" y="627071"/>
            <a:ext cx="2264528" cy="893257"/>
          </a:xfrm>
          <a:prstGeom prst="rect">
            <a:avLst/>
          </a:prstGeom>
        </p:spPr>
      </p:pic>
      <p:pic>
        <p:nvPicPr>
          <p:cNvPr id="3" name="Picture 2">
            <a:hlinkClick r:id="rId2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247" y="1858256"/>
            <a:ext cx="11707434" cy="2658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4056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hlinkClick r:id="rId2"/>
          </p:cNvPr>
          <p:cNvSpPr/>
          <p:nvPr/>
        </p:nvSpPr>
        <p:spPr>
          <a:xfrm>
            <a:off x="8800179" y="25362"/>
            <a:ext cx="5017912" cy="64633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spc="5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MÁI TRƯỜNG TUỔI THƠ</a:t>
            </a:r>
          </a:p>
        </p:txBody>
      </p:sp>
      <p:pic>
        <p:nvPicPr>
          <p:cNvPr id="2" name="Picture 1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7828" y="0"/>
            <a:ext cx="8470908" cy="436762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42900" y="4345387"/>
            <a:ext cx="118491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VNI-Avo" pitchFamily="2" charset="0"/>
              </a:rPr>
              <a:t>    </a:t>
            </a:r>
            <a:r>
              <a:rPr lang="en-US" sz="3600" b="1" dirty="0" err="1">
                <a:latin typeface="VNI-Avo" pitchFamily="2" charset="0"/>
              </a:rPr>
              <a:t>Vònh</a:t>
            </a:r>
            <a:r>
              <a:rPr lang="en-US" sz="3600" b="1" dirty="0">
                <a:latin typeface="VNI-Avo" pitchFamily="2" charset="0"/>
              </a:rPr>
              <a:t> </a:t>
            </a:r>
            <a:r>
              <a:rPr lang="en-US" sz="3600" b="1" dirty="0" err="1">
                <a:latin typeface="VNI-Avo" pitchFamily="2" charset="0"/>
              </a:rPr>
              <a:t>Haï</a:t>
            </a:r>
            <a:r>
              <a:rPr lang="en-US" sz="3600" b="1" dirty="0">
                <a:latin typeface="VNI-Avo" pitchFamily="2" charset="0"/>
              </a:rPr>
              <a:t> Long </a:t>
            </a:r>
            <a:r>
              <a:rPr lang="en-US" sz="3600" b="1" dirty="0" err="1">
                <a:latin typeface="VNI-Avo" pitchFamily="2" charset="0"/>
              </a:rPr>
              <a:t>laø</a:t>
            </a:r>
            <a:r>
              <a:rPr lang="en-US" sz="3600" b="1" dirty="0">
                <a:latin typeface="VNI-Avo" pitchFamily="2" charset="0"/>
              </a:rPr>
              <a:t> </a:t>
            </a:r>
            <a:r>
              <a:rPr lang="en-US" sz="3600" b="1" dirty="0" err="1">
                <a:latin typeface="VNI-Avo" pitchFamily="2" charset="0"/>
              </a:rPr>
              <a:t>moät</a:t>
            </a:r>
            <a:r>
              <a:rPr lang="en-US" sz="3600" b="1" dirty="0">
                <a:latin typeface="VNI-Avo" pitchFamily="2" charset="0"/>
              </a:rPr>
              <a:t> </a:t>
            </a:r>
            <a:r>
              <a:rPr lang="en-US" sz="3600" b="1" dirty="0" err="1">
                <a:latin typeface="VNI-Avo" pitchFamily="2" charset="0"/>
              </a:rPr>
              <a:t>kì</a:t>
            </a:r>
            <a:r>
              <a:rPr lang="en-US" sz="3600" b="1" dirty="0">
                <a:latin typeface="VNI-Avo" pitchFamily="2" charset="0"/>
              </a:rPr>
              <a:t> </a:t>
            </a:r>
            <a:r>
              <a:rPr lang="en-US" sz="3600" b="1" dirty="0" err="1">
                <a:latin typeface="VNI-Avo" pitchFamily="2" charset="0"/>
              </a:rPr>
              <a:t>quan</a:t>
            </a:r>
            <a:r>
              <a:rPr lang="en-US" sz="3600" b="1" dirty="0">
                <a:latin typeface="VNI-Avo" pitchFamily="2" charset="0"/>
              </a:rPr>
              <a:t> </a:t>
            </a:r>
            <a:r>
              <a:rPr lang="en-US" sz="3600" b="1" dirty="0" err="1">
                <a:latin typeface="VNI-Avo" pitchFamily="2" charset="0"/>
              </a:rPr>
              <a:t>thieân</a:t>
            </a:r>
            <a:r>
              <a:rPr lang="en-US" sz="3600" b="1" dirty="0">
                <a:latin typeface="VNI-Avo" pitchFamily="2" charset="0"/>
              </a:rPr>
              <a:t> </a:t>
            </a:r>
            <a:r>
              <a:rPr lang="en-US" sz="3600" b="1" dirty="0" err="1">
                <a:latin typeface="VNI-Avo" pitchFamily="2" charset="0"/>
              </a:rPr>
              <a:t>nhieân.Nôi</a:t>
            </a:r>
            <a:r>
              <a:rPr lang="en-US" sz="3600" b="1" dirty="0">
                <a:latin typeface="VNI-Avo" pitchFamily="2" charset="0"/>
              </a:rPr>
              <a:t> </a:t>
            </a:r>
            <a:r>
              <a:rPr lang="en-US" sz="3600" b="1" dirty="0" err="1">
                <a:latin typeface="VNI-Avo" pitchFamily="2" charset="0"/>
              </a:rPr>
              <a:t>ñaây</a:t>
            </a:r>
            <a:r>
              <a:rPr lang="en-US" sz="3600" b="1" dirty="0">
                <a:latin typeface="VNI-Avo" pitchFamily="2" charset="0"/>
              </a:rPr>
              <a:t> </a:t>
            </a:r>
            <a:r>
              <a:rPr lang="en-US" sz="3600" b="1" dirty="0" err="1">
                <a:latin typeface="VNI-Avo" pitchFamily="2" charset="0"/>
              </a:rPr>
              <a:t>coù</a:t>
            </a:r>
            <a:r>
              <a:rPr lang="en-US" sz="3600" b="1" dirty="0">
                <a:latin typeface="VNI-Avo" pitchFamily="2" charset="0"/>
              </a:rPr>
              <a:t> </a:t>
            </a:r>
            <a:r>
              <a:rPr lang="en-US" sz="3600" b="1" dirty="0" err="1">
                <a:latin typeface="VNI-Avo" pitchFamily="2" charset="0"/>
              </a:rPr>
              <a:t>nhöõng</a:t>
            </a:r>
            <a:r>
              <a:rPr lang="en-US" sz="3600" b="1" dirty="0">
                <a:latin typeface="VNI-Avo" pitchFamily="2" charset="0"/>
              </a:rPr>
              <a:t> </a:t>
            </a:r>
            <a:r>
              <a:rPr lang="en-US" sz="3600" b="1" dirty="0" err="1">
                <a:latin typeface="VNI-Avo" pitchFamily="2" charset="0"/>
              </a:rPr>
              <a:t>hoøn</a:t>
            </a:r>
            <a:r>
              <a:rPr lang="en-US" sz="3600" b="1" dirty="0">
                <a:latin typeface="VNI-Avo" pitchFamily="2" charset="0"/>
              </a:rPr>
              <a:t> </a:t>
            </a:r>
            <a:r>
              <a:rPr lang="en-US" sz="3600" b="1" dirty="0" err="1">
                <a:latin typeface="VNI-Avo" pitchFamily="2" charset="0"/>
              </a:rPr>
              <a:t>ñaûo</a:t>
            </a:r>
            <a:r>
              <a:rPr lang="en-US" sz="3600" b="1" dirty="0">
                <a:latin typeface="VNI-Avo" pitchFamily="2" charset="0"/>
              </a:rPr>
              <a:t> </a:t>
            </a:r>
            <a:r>
              <a:rPr lang="en-US" sz="3600" b="1" dirty="0" err="1">
                <a:latin typeface="VNI-Avo" pitchFamily="2" charset="0"/>
              </a:rPr>
              <a:t>lôùn</a:t>
            </a:r>
            <a:r>
              <a:rPr lang="en-US" sz="3600" b="1" dirty="0">
                <a:latin typeface="VNI-Avo" pitchFamily="2" charset="0"/>
              </a:rPr>
              <a:t> </a:t>
            </a:r>
            <a:r>
              <a:rPr lang="en-US" sz="3600" b="1" dirty="0" err="1">
                <a:latin typeface="VNI-Avo" pitchFamily="2" charset="0"/>
              </a:rPr>
              <a:t>nhoû</a:t>
            </a:r>
            <a:r>
              <a:rPr lang="en-US" sz="3600" b="1" dirty="0">
                <a:latin typeface="VNI-Avo" pitchFamily="2" charset="0"/>
              </a:rPr>
              <a:t> </a:t>
            </a:r>
            <a:r>
              <a:rPr lang="en-US" sz="3600" b="1" dirty="0" err="1">
                <a:latin typeface="VNI-Avo" pitchFamily="2" charset="0"/>
              </a:rPr>
              <a:t>truøng</a:t>
            </a:r>
            <a:r>
              <a:rPr lang="en-US" sz="3600" b="1" dirty="0">
                <a:latin typeface="VNI-Avo" pitchFamily="2" charset="0"/>
              </a:rPr>
              <a:t> </a:t>
            </a:r>
            <a:r>
              <a:rPr lang="en-US" sz="3600" b="1" dirty="0" err="1">
                <a:latin typeface="VNI-Avo" pitchFamily="2" charset="0"/>
              </a:rPr>
              <a:t>ñieäp</a:t>
            </a:r>
            <a:r>
              <a:rPr lang="en-US" sz="3600" b="1" dirty="0">
                <a:latin typeface="VNI-Avo" pitchFamily="2" charset="0"/>
              </a:rPr>
              <a:t>, soi </a:t>
            </a:r>
            <a:r>
              <a:rPr lang="en-US" sz="3600" b="1" dirty="0" err="1">
                <a:latin typeface="VNI-Avo" pitchFamily="2" charset="0"/>
              </a:rPr>
              <a:t>boùng</a:t>
            </a:r>
            <a:r>
              <a:rPr lang="en-US" sz="3600" b="1" dirty="0">
                <a:latin typeface="VNI-Avo" pitchFamily="2" charset="0"/>
              </a:rPr>
              <a:t> </a:t>
            </a:r>
            <a:r>
              <a:rPr lang="en-US" sz="3600" b="1" dirty="0" err="1">
                <a:latin typeface="VNI-Avo" pitchFamily="2" charset="0"/>
              </a:rPr>
              <a:t>treân</a:t>
            </a:r>
            <a:r>
              <a:rPr lang="en-US" sz="3600" b="1" dirty="0">
                <a:latin typeface="VNI-Avo" pitchFamily="2" charset="0"/>
              </a:rPr>
              <a:t> </a:t>
            </a:r>
            <a:r>
              <a:rPr lang="en-US" sz="3600" b="1" dirty="0" err="1">
                <a:latin typeface="VNI-Avo" pitchFamily="2" charset="0"/>
              </a:rPr>
              <a:t>maët</a:t>
            </a:r>
            <a:r>
              <a:rPr lang="en-US" sz="3600" b="1" dirty="0">
                <a:latin typeface="VNI-Avo" pitchFamily="2" charset="0"/>
              </a:rPr>
              <a:t> </a:t>
            </a:r>
            <a:r>
              <a:rPr lang="en-US" sz="3600" b="1" dirty="0" err="1">
                <a:latin typeface="VNI-Avo" pitchFamily="2" charset="0"/>
              </a:rPr>
              <a:t>bieån</a:t>
            </a:r>
            <a:r>
              <a:rPr lang="en-US" sz="3600" b="1" dirty="0">
                <a:latin typeface="VNI-Avo" pitchFamily="2" charset="0"/>
              </a:rPr>
              <a:t> </a:t>
            </a:r>
            <a:r>
              <a:rPr lang="en-US" sz="3600" b="1" dirty="0" err="1">
                <a:latin typeface="VNI-Avo" pitchFamily="2" charset="0"/>
              </a:rPr>
              <a:t>xanh</a:t>
            </a:r>
            <a:r>
              <a:rPr lang="en-US" sz="3600" b="1" dirty="0">
                <a:latin typeface="VNI-Avo" pitchFamily="2" charset="0"/>
              </a:rPr>
              <a:t> </a:t>
            </a:r>
            <a:r>
              <a:rPr lang="en-US" sz="3600" b="1" dirty="0" err="1">
                <a:latin typeface="VNI-Avo" pitchFamily="2" charset="0"/>
              </a:rPr>
              <a:t>bieác</a:t>
            </a:r>
            <a:r>
              <a:rPr lang="en-US" sz="3600" b="1" dirty="0">
                <a:latin typeface="VNI-Avo" pitchFamily="2" charset="0"/>
              </a:rPr>
              <a:t>. Du </a:t>
            </a:r>
            <a:r>
              <a:rPr lang="en-US" sz="3600" b="1" dirty="0" err="1">
                <a:latin typeface="VNI-Avo" pitchFamily="2" charset="0"/>
              </a:rPr>
              <a:t>khaùch</a:t>
            </a:r>
            <a:r>
              <a:rPr lang="en-US" sz="3600" b="1" dirty="0">
                <a:latin typeface="VNI-Avo" pitchFamily="2" charset="0"/>
              </a:rPr>
              <a:t> </a:t>
            </a:r>
            <a:r>
              <a:rPr lang="en-US" sz="3600" b="1" dirty="0" err="1">
                <a:latin typeface="VNI-Avo" pitchFamily="2" charset="0"/>
              </a:rPr>
              <a:t>thích</a:t>
            </a:r>
            <a:r>
              <a:rPr lang="en-US" sz="3600" b="1" dirty="0">
                <a:latin typeface="VNI-Avo" pitchFamily="2" charset="0"/>
              </a:rPr>
              <a:t> </a:t>
            </a:r>
            <a:r>
              <a:rPr lang="en-US" sz="3600" b="1" dirty="0" err="1">
                <a:latin typeface="VNI-Avo" pitchFamily="2" charset="0"/>
              </a:rPr>
              <a:t>ñeán</a:t>
            </a:r>
            <a:r>
              <a:rPr lang="en-US" sz="3600" b="1" dirty="0">
                <a:latin typeface="VNI-Avo" pitchFamily="2" charset="0"/>
              </a:rPr>
              <a:t> </a:t>
            </a:r>
            <a:r>
              <a:rPr lang="en-US" sz="3600" b="1" dirty="0" err="1">
                <a:latin typeface="VNI-Avo" pitchFamily="2" charset="0"/>
              </a:rPr>
              <a:t>ñaây</a:t>
            </a:r>
            <a:r>
              <a:rPr lang="en-US" sz="3600" b="1" dirty="0">
                <a:latin typeface="VNI-Avo" pitchFamily="2" charset="0"/>
              </a:rPr>
              <a:t> </a:t>
            </a:r>
            <a:r>
              <a:rPr lang="en-US" sz="3600" b="1" dirty="0" err="1">
                <a:latin typeface="VNI-Avo" pitchFamily="2" charset="0"/>
              </a:rPr>
              <a:t>ngaém</a:t>
            </a:r>
            <a:r>
              <a:rPr lang="en-US" sz="3600" b="1" dirty="0">
                <a:latin typeface="VNI-Avo" pitchFamily="2" charset="0"/>
              </a:rPr>
              <a:t> </a:t>
            </a:r>
            <a:r>
              <a:rPr lang="en-US" sz="3600" b="1" dirty="0" err="1">
                <a:latin typeface="VNI-Avo" pitchFamily="2" charset="0"/>
              </a:rPr>
              <a:t>caûnh</a:t>
            </a:r>
            <a:r>
              <a:rPr lang="en-US" sz="3600" b="1" dirty="0">
                <a:latin typeface="VNI-Avo" pitchFamily="2" charset="0"/>
              </a:rPr>
              <a:t>, </a:t>
            </a:r>
            <a:r>
              <a:rPr lang="en-US" sz="3600" b="1" dirty="0" err="1">
                <a:latin typeface="VNI-Avo" pitchFamily="2" charset="0"/>
              </a:rPr>
              <a:t>taém</a:t>
            </a:r>
            <a:r>
              <a:rPr lang="en-US" sz="3600" b="1" dirty="0">
                <a:latin typeface="VNI-Avo" pitchFamily="2" charset="0"/>
              </a:rPr>
              <a:t> </a:t>
            </a:r>
            <a:r>
              <a:rPr lang="en-US" sz="3600" b="1" dirty="0" err="1">
                <a:latin typeface="VNI-Avo" pitchFamily="2" charset="0"/>
              </a:rPr>
              <a:t>maùt</a:t>
            </a:r>
            <a:r>
              <a:rPr lang="en-US" sz="3600" b="1" dirty="0">
                <a:latin typeface="VNI-Avo" pitchFamily="2" charset="0"/>
              </a:rPr>
              <a:t> </a:t>
            </a:r>
            <a:r>
              <a:rPr lang="en-US" sz="3600" b="1" dirty="0" err="1">
                <a:latin typeface="VNI-Avo" pitchFamily="2" charset="0"/>
              </a:rPr>
              <a:t>vaø</a:t>
            </a:r>
            <a:r>
              <a:rPr lang="en-US" sz="3600" b="1" dirty="0">
                <a:latin typeface="VNI-Avo" pitchFamily="2" charset="0"/>
              </a:rPr>
              <a:t> </a:t>
            </a:r>
            <a:r>
              <a:rPr lang="en-US" sz="3600" b="1" dirty="0" err="1">
                <a:latin typeface="VNI-Avo" pitchFamily="2" charset="0"/>
              </a:rPr>
              <a:t>daïo</a:t>
            </a:r>
            <a:r>
              <a:rPr lang="en-US" sz="3600" b="1" dirty="0">
                <a:latin typeface="VNI-Avo" pitchFamily="2" charset="0"/>
              </a:rPr>
              <a:t> </a:t>
            </a:r>
            <a:r>
              <a:rPr lang="en-US" sz="3600" b="1" dirty="0" err="1">
                <a:latin typeface="VNI-Avo" pitchFamily="2" charset="0"/>
              </a:rPr>
              <a:t>treân</a:t>
            </a:r>
            <a:r>
              <a:rPr lang="en-US" sz="3600" b="1" dirty="0">
                <a:latin typeface="VNI-Avo" pitchFamily="2" charset="0"/>
              </a:rPr>
              <a:t> </a:t>
            </a:r>
            <a:r>
              <a:rPr lang="en-US" sz="3600" b="1" dirty="0" err="1">
                <a:latin typeface="VNI-Avo" pitchFamily="2" charset="0"/>
              </a:rPr>
              <a:t>nhöõng</a:t>
            </a:r>
            <a:r>
              <a:rPr lang="en-US" sz="3600" b="1" dirty="0">
                <a:latin typeface="VNI-Avo" pitchFamily="2" charset="0"/>
              </a:rPr>
              <a:t> </a:t>
            </a:r>
            <a:r>
              <a:rPr lang="en-US" sz="3600" b="1" dirty="0" err="1">
                <a:latin typeface="VNI-Avo" pitchFamily="2" charset="0"/>
              </a:rPr>
              <a:t>maët</a:t>
            </a:r>
            <a:r>
              <a:rPr lang="en-US" sz="3600" b="1" dirty="0">
                <a:latin typeface="VNI-Avo" pitchFamily="2" charset="0"/>
              </a:rPr>
              <a:t> </a:t>
            </a:r>
            <a:r>
              <a:rPr lang="en-US" sz="3600" b="1" dirty="0" err="1">
                <a:latin typeface="VNI-Avo" pitchFamily="2" charset="0"/>
              </a:rPr>
              <a:t>bieån</a:t>
            </a:r>
            <a:r>
              <a:rPr lang="en-US" sz="3600" b="1" dirty="0">
                <a:latin typeface="VNI-Avo" pitchFamily="2" charset="0"/>
              </a:rPr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7813087" y="4369262"/>
            <a:ext cx="10706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VNI-Avo" pitchFamily="2" charset="0"/>
              </a:rPr>
              <a:t>ieân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146214" y="4932463"/>
            <a:ext cx="9268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>
                <a:solidFill>
                  <a:srgbClr val="FF00FF"/>
                </a:solidFill>
                <a:latin typeface="VNI-Avo" pitchFamily="2" charset="0"/>
              </a:rPr>
              <a:t>ieâp</a:t>
            </a:r>
            <a:endParaRPr lang="en-US" sz="3600" dirty="0">
              <a:solidFill>
                <a:srgbClr val="FF00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082705" y="5471839"/>
            <a:ext cx="9156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>
                <a:solidFill>
                  <a:srgbClr val="0000FF"/>
                </a:solidFill>
                <a:latin typeface="VNI-Avo" pitchFamily="2" charset="0"/>
              </a:rPr>
              <a:t>ieâc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189664" y="4369510"/>
            <a:ext cx="10706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VNI-Avo" pitchFamily="2" charset="0"/>
              </a:rPr>
              <a:t>ieân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694918" y="5471839"/>
            <a:ext cx="18682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VNI-Avo" pitchFamily="2" charset="0"/>
              </a:rPr>
              <a:t>ieân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1018279" y="6021235"/>
            <a:ext cx="9139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VNI-Avo" pitchFamily="2" charset="0"/>
              </a:rPr>
              <a:t>ieân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619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6" grpId="0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1981200" y="1"/>
            <a:ext cx="86868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 fontAlgn="base"/>
            <a:r>
              <a:rPr lang="en-US" sz="4400" b="1" dirty="0"/>
              <a:t> </a:t>
            </a:r>
            <a:r>
              <a:rPr lang="vi-VN" sz="4400" b="1" dirty="0"/>
              <a:t> </a:t>
            </a:r>
            <a:r>
              <a:rPr lang="vi-VN" sz="3600" b="1" dirty="0"/>
              <a:t>Hòn đảo: vùng đất rộng có nước bao quan</a:t>
            </a:r>
            <a:r>
              <a:rPr lang="en-US" sz="3600" b="1" dirty="0"/>
              <a:t>h</a:t>
            </a:r>
            <a:r>
              <a:rPr lang="vi-VN" sz="3600" b="1" dirty="0"/>
              <a:t> ở sông hồ hoặc biển</a:t>
            </a:r>
            <a:endParaRPr lang="vi-VN" sz="3600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38283" y="2000240"/>
            <a:ext cx="2900365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1550" y="2000241"/>
            <a:ext cx="2671772" cy="3286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24760" y="2000240"/>
            <a:ext cx="2857520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058" y="1045619"/>
            <a:ext cx="5306621" cy="4766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7883" y="1045619"/>
            <a:ext cx="5636307" cy="4766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1245556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646" y="98557"/>
            <a:ext cx="1924319" cy="7811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96886" y="184138"/>
            <a:ext cx="77615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latin typeface="VNI-Avo" pitchFamily="2" charset="0"/>
              </a:rPr>
              <a:t>Theá giôùi trong bieån</a:t>
            </a:r>
          </a:p>
        </p:txBody>
      </p:sp>
      <p:sp>
        <p:nvSpPr>
          <p:cNvPr id="6" name="Rectangle 5">
            <a:hlinkClick r:id="rId3"/>
          </p:cNvPr>
          <p:cNvSpPr/>
          <p:nvPr/>
        </p:nvSpPr>
        <p:spPr>
          <a:xfrm>
            <a:off x="10501061" y="25362"/>
            <a:ext cx="1616148" cy="2462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" b="1" spc="5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MÁI TRƯỜNG TUỔI THƠ</a:t>
            </a:r>
          </a:p>
        </p:txBody>
      </p:sp>
      <p:pic>
        <p:nvPicPr>
          <p:cNvPr id="4" name="Picture 3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646" y="830469"/>
            <a:ext cx="11644520" cy="5965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183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599</TotalTime>
  <Words>172</Words>
  <Application>Microsoft Office PowerPoint</Application>
  <PresentationFormat>Widescreen</PresentationFormat>
  <Paragraphs>62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Calibri</vt:lpstr>
      <vt:lpstr>Century Schoolbook</vt:lpstr>
      <vt:lpstr>Arial</vt:lpstr>
      <vt:lpstr>Wingdings</vt:lpstr>
      <vt:lpstr>Wingdings 2</vt:lpstr>
      <vt:lpstr>VNI-Avo</vt:lpstr>
      <vt:lpstr>Calibri Light</vt:lpstr>
      <vt:lpstr>Office Theme</vt:lpstr>
      <vt:lpstr>Default Design</vt:lpstr>
      <vt:lpstr>Oriel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Hòn đảo: vùng đất rộng có nước bao quanh ở sông hồ hoặc biển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34</dc:title>
  <dc:subject>Vương Hà Bắc</dc:subject>
  <dc:creator>Admin</dc:creator>
  <cp:keywords>Mái Trường Tuổi Thơ</cp:keywords>
  <cp:lastModifiedBy>Microsoft</cp:lastModifiedBy>
  <cp:revision>280</cp:revision>
  <dcterms:created xsi:type="dcterms:W3CDTF">2020-10-19T12:51:54Z</dcterms:created>
  <dcterms:modified xsi:type="dcterms:W3CDTF">2022-12-01T15:02:48Z</dcterms:modified>
  <cp:category>Kết nối tri thức với cuộc sống</cp:category>
</cp:coreProperties>
</file>