
<file path=[Content_Types].xml><?xml version="1.0" encoding="utf-8"?>
<Types xmlns="http://schemas.openxmlformats.org/package/2006/content-types">
  <Default Extension="fntdata" ContentType="application/x-fontdata"/>
  <Default Extension="gif" ContentType="image/gi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9" r:id="rId25"/>
    <p:sldId id="290" r:id="rId26"/>
    <p:sldId id="291" r:id="rId27"/>
    <p:sldId id="292" r:id="rId28"/>
    <p:sldId id="293" r:id="rId29"/>
    <p:sldId id="294" r:id="rId30"/>
    <p:sldId id="295" r:id="rId31"/>
    <p:sldId id="296" r:id="rId32"/>
    <p:sldId id="298" r:id="rId33"/>
  </p:sldIdLst>
  <p:sldSz cx="12161838" cy="6858000"/>
  <p:notesSz cx="6858000" cy="9144000"/>
  <p:embeddedFontLst>
    <p:embeddedFont>
      <p:font typeface="Calibri" panose="020F0502020204030204" pitchFamily="34" charset="0"/>
      <p:regular r:id="rId35"/>
      <p:bold r:id="rId36"/>
      <p:italic r:id="rId37"/>
      <p:boldItalic r:id="rId38"/>
    </p:embeddedFont>
    <p:embeddedFont>
      <p:font typeface="Questrial"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3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iKLMmTjEZqC5rIeWS/aYwdZg5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E84B5-B730-4858-9A93-87DFD2C9F989}">
  <a:tblStyle styleId="{DB0E84B5-B730-4858-9A93-87DFD2C9F9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80" y="4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Ôn lại</a:t>
            </a:r>
            <a:endParaRPr/>
          </a:p>
        </p:txBody>
      </p:sp>
      <p:sp>
        <p:nvSpPr>
          <p:cNvPr id="243" name="Google Shape;24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còn gọi là CHIM ĐA ĐA </a:t>
            </a:r>
            <a:endParaRP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Luyện luôn từ khó đọc nhé!</a:t>
            </a:r>
            <a:endParaRPr/>
          </a:p>
        </p:txBody>
      </p:sp>
      <p:sp>
        <p:nvSpPr>
          <p:cNvPr id="477" name="Google Shape;4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GV mở rộng kĩ năng sống cho HS: yêu thiên nhiên, chỉ nên hái hoa  ở những nơi phù hợp, không nên hái hoa nơi công công. Biết khen ngợi trong các tình huống phù hợp.</a:t>
            </a:r>
            <a:endParaRPr/>
          </a:p>
        </p:txBody>
      </p:sp>
      <p:sp>
        <p:nvSpPr>
          <p:cNvPr id="492" name="Google Shape;49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817939" y="-1609644"/>
            <a:ext cx="4525963" cy="109456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10622229" y="1381404"/>
            <a:ext cx="5851525" cy="363799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3241725" y="-2158409"/>
            <a:ext cx="5851525" cy="107176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6"/>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6"/>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7"/>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8"/>
          <p:cNvSpPr txBox="1">
            <a:spLocks noGrp="1"/>
          </p:cNvSpPr>
          <p:nvPr>
            <p:ph type="ctrTitle"/>
          </p:nvPr>
        </p:nvSpPr>
        <p:spPr>
          <a:xfrm>
            <a:off x="912138" y="2130426"/>
            <a:ext cx="10337562"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ubTitle" idx="1"/>
          </p:nvPr>
        </p:nvSpPr>
        <p:spPr>
          <a:xfrm>
            <a:off x="1824276" y="3886200"/>
            <a:ext cx="8513287"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48"/>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960702" y="4406901"/>
            <a:ext cx="10337562"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960702" y="2906713"/>
            <a:ext cx="10337562"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49"/>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08678" y="1600201"/>
            <a:ext cx="7176751"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50"/>
          <p:cNvSpPr txBox="1">
            <a:spLocks noGrp="1"/>
          </p:cNvSpPr>
          <p:nvPr>
            <p:ph type="body" idx="2"/>
          </p:nvPr>
        </p:nvSpPr>
        <p:spPr>
          <a:xfrm>
            <a:off x="8188126" y="1600201"/>
            <a:ext cx="7178863"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50"/>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608092" y="1535113"/>
            <a:ext cx="537359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51"/>
          <p:cNvSpPr txBox="1">
            <a:spLocks noGrp="1"/>
          </p:cNvSpPr>
          <p:nvPr>
            <p:ph type="body" idx="2"/>
          </p:nvPr>
        </p:nvSpPr>
        <p:spPr>
          <a:xfrm>
            <a:off x="608092" y="2174875"/>
            <a:ext cx="537359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51"/>
          <p:cNvSpPr txBox="1">
            <a:spLocks noGrp="1"/>
          </p:cNvSpPr>
          <p:nvPr>
            <p:ph type="body" idx="3"/>
          </p:nvPr>
        </p:nvSpPr>
        <p:spPr>
          <a:xfrm>
            <a:off x="6178046" y="1535113"/>
            <a:ext cx="537570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51"/>
          <p:cNvSpPr txBox="1">
            <a:spLocks noGrp="1"/>
          </p:cNvSpPr>
          <p:nvPr>
            <p:ph type="body" idx="4"/>
          </p:nvPr>
        </p:nvSpPr>
        <p:spPr>
          <a:xfrm>
            <a:off x="6178046" y="2174875"/>
            <a:ext cx="537570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51"/>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608093" y="273050"/>
            <a:ext cx="4001161"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4754941" y="273051"/>
            <a:ext cx="6798805"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608093" y="1435101"/>
            <a:ext cx="4001161"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2"/>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2383805" y="4800600"/>
            <a:ext cx="7297103"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3"/>
          <p:cNvSpPr>
            <a:spLocks noGrp="1"/>
          </p:cNvSpPr>
          <p:nvPr>
            <p:ph type="pic" idx="2"/>
          </p:nvPr>
        </p:nvSpPr>
        <p:spPr>
          <a:xfrm>
            <a:off x="2383805" y="612775"/>
            <a:ext cx="7297103" cy="4114800"/>
          </a:xfrm>
          <a:prstGeom prst="rect">
            <a:avLst/>
          </a:prstGeom>
          <a:noFill/>
          <a:ln>
            <a:noFill/>
          </a:ln>
        </p:spPr>
      </p:sp>
      <p:sp>
        <p:nvSpPr>
          <p:cNvPr id="68" name="Google Shape;68;p53"/>
          <p:cNvSpPr txBox="1">
            <a:spLocks noGrp="1"/>
          </p:cNvSpPr>
          <p:nvPr>
            <p:ph type="body" idx="1"/>
          </p:nvPr>
        </p:nvSpPr>
        <p:spPr>
          <a:xfrm>
            <a:off x="2383805" y="5367338"/>
            <a:ext cx="729710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3"/>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7.xml"/><Relationship Id="rId3" Type="http://schemas.openxmlformats.org/officeDocument/2006/relationships/slide" Target="slide5.xml"/><Relationship Id="rId7" Type="http://schemas.openxmlformats.org/officeDocument/2006/relationships/slide" Target="slide3.xml"/><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10.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6.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181202"/>
            <a:ext cx="12161838" cy="3022600"/>
          </a:xfrm>
          <a:prstGeom prst="rect">
            <a:avLst/>
          </a:prstGeom>
          <a:solidFill>
            <a:srgbClr val="0086EA"/>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10600"/>
              <a:buFont typeface="Calibri"/>
              <a:buNone/>
            </a:pPr>
            <a:endParaRPr sz="10600" b="1" i="0" u="none" strike="noStrike" cap="none">
              <a:solidFill>
                <a:srgbClr val="0070C0"/>
              </a:solidFill>
              <a:latin typeface="Arial Rounded"/>
              <a:ea typeface="Arial Rounded"/>
              <a:cs typeface="Arial Rounded"/>
              <a:sym typeface="Arial Rounded"/>
            </a:endParaRPr>
          </a:p>
        </p:txBody>
      </p:sp>
      <p:pic>
        <p:nvPicPr>
          <p:cNvPr id="90" name="Google Shape;90;p1" descr="Bộ SGK Lớp 6 - Kết nối tri thức với cuộc sống - Công ty Cổ phần Đầu tư và  Phát triển Giáo dục Phương Nam"/>
          <p:cNvPicPr preferRelativeResize="0"/>
          <p:nvPr/>
        </p:nvPicPr>
        <p:blipFill rotWithShape="1">
          <a:blip r:embed="rId3">
            <a:alphaModFix/>
          </a:blip>
          <a:srcRect t="8333"/>
          <a:stretch/>
        </p:blipFill>
        <p:spPr>
          <a:xfrm>
            <a:off x="329384" y="462491"/>
            <a:ext cx="2039642" cy="1874308"/>
          </a:xfrm>
          <a:prstGeom prst="rect">
            <a:avLst/>
          </a:prstGeom>
          <a:noFill/>
          <a:ln>
            <a:noFill/>
          </a:ln>
        </p:spPr>
      </p:pic>
      <p:sp>
        <p:nvSpPr>
          <p:cNvPr id="91" name="Google Shape;91;p1"/>
          <p:cNvSpPr txBox="1">
            <a:spLocks noGrp="1"/>
          </p:cNvSpPr>
          <p:nvPr>
            <p:ph type="title"/>
          </p:nvPr>
        </p:nvSpPr>
        <p:spPr>
          <a:xfrm>
            <a:off x="2394362" y="1254919"/>
            <a:ext cx="8330788"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600"/>
              <a:buFont typeface="Questrial"/>
              <a:buNone/>
            </a:pPr>
            <a:r>
              <a:rPr lang="en-US" sz="10600" b="1">
                <a:solidFill>
                  <a:schemeClr val="lt1"/>
                </a:solidFill>
                <a:latin typeface="Questrial"/>
                <a:ea typeface="Questrial"/>
                <a:cs typeface="Questrial"/>
                <a:sym typeface="Questrial"/>
              </a:rPr>
              <a:t>TIẾNG VIỆT </a:t>
            </a:r>
            <a:r>
              <a:rPr lang="en-US" sz="10600" b="1">
                <a:solidFill>
                  <a:schemeClr val="lt1"/>
                </a:solidFill>
                <a:latin typeface="Arial"/>
                <a:ea typeface="Arial"/>
                <a:cs typeface="Arial"/>
                <a:sym typeface="Arial"/>
              </a:rPr>
              <a:t>1</a:t>
            </a:r>
            <a:endParaRPr sz="10600" b="1">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3401513" y="4205197"/>
            <a:ext cx="4512126" cy="2182903"/>
          </a:xfrm>
          <a:prstGeom prst="rect">
            <a:avLst/>
          </a:prstGeom>
          <a:noFill/>
          <a:ln>
            <a:noFill/>
          </a:ln>
        </p:spPr>
      </p:pic>
      <p:pic>
        <p:nvPicPr>
          <p:cNvPr id="93" name="Google Shape;93;p1"/>
          <p:cNvPicPr preferRelativeResize="0"/>
          <p:nvPr/>
        </p:nvPicPr>
        <p:blipFill rotWithShape="1">
          <a:blip r:embed="rId5">
            <a:alphaModFix/>
          </a:blip>
          <a:srcRect/>
          <a:stretch/>
        </p:blipFill>
        <p:spPr>
          <a:xfrm>
            <a:off x="0" y="2623003"/>
            <a:ext cx="3439518" cy="4234997"/>
          </a:xfrm>
          <a:prstGeom prst="rect">
            <a:avLst/>
          </a:prstGeom>
          <a:noFill/>
          <a:ln>
            <a:noFill/>
          </a:ln>
        </p:spPr>
      </p:pic>
      <p:cxnSp>
        <p:nvCxnSpPr>
          <p:cNvPr id="94" name="Google Shape;94;p1"/>
          <p:cNvCxnSpPr/>
          <p:nvPr/>
        </p:nvCxnSpPr>
        <p:spPr>
          <a:xfrm rot="10800000">
            <a:off x="0" y="6807200"/>
            <a:ext cx="12161838" cy="16933"/>
          </a:xfrm>
          <a:prstGeom prst="straightConnector1">
            <a:avLst/>
          </a:prstGeom>
          <a:noFill/>
          <a:ln w="88900" cap="flat" cmpd="sng">
            <a:solidFill>
              <a:srgbClr val="0086EA"/>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r="1042"/>
          <a:stretch/>
        </p:blipFill>
        <p:spPr>
          <a:xfrm>
            <a:off x="734965" y="-57943"/>
            <a:ext cx="10362504" cy="5780389"/>
          </a:xfrm>
          <a:prstGeom prst="rect">
            <a:avLst/>
          </a:prstGeom>
          <a:noFill/>
          <a:ln>
            <a:noFill/>
          </a:ln>
        </p:spPr>
      </p:pic>
      <p:sp>
        <p:nvSpPr>
          <p:cNvPr id="159" name="Google Shape;159;p10"/>
          <p:cNvSpPr/>
          <p:nvPr/>
        </p:nvSpPr>
        <p:spPr>
          <a:xfrm>
            <a:off x="-40914" y="-281608"/>
            <a:ext cx="11696009" cy="2200453"/>
          </a:xfrm>
          <a:custGeom>
            <a:avLst/>
            <a:gdLst/>
            <a:ahLst/>
            <a:cxnLst/>
            <a:rect l="l" t="t" r="r" b="b"/>
            <a:pathLst>
              <a:path w="8793762" h="1377154" extrusionOk="0">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txBody>
          <a:bodyPr spcFirstLastPara="1" wrap="square" lIns="121725" tIns="60850" rIns="121725" bIns="60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10"/>
          <p:cNvPicPr preferRelativeResize="0"/>
          <p:nvPr/>
        </p:nvPicPr>
        <p:blipFill rotWithShape="1">
          <a:blip r:embed="rId4">
            <a:alphaModFix/>
          </a:blip>
          <a:srcRect/>
          <a:stretch/>
        </p:blipFill>
        <p:spPr>
          <a:xfrm>
            <a:off x="491812" y="-16933"/>
            <a:ext cx="2203358" cy="2227384"/>
          </a:xfrm>
          <a:prstGeom prst="rect">
            <a:avLst/>
          </a:prstGeom>
          <a:noFill/>
          <a:ln>
            <a:noFill/>
          </a:ln>
        </p:spPr>
      </p:pic>
      <p:sp>
        <p:nvSpPr>
          <p:cNvPr id="161" name="Google Shape;161;p10"/>
          <p:cNvSpPr txBox="1"/>
          <p:nvPr/>
        </p:nvSpPr>
        <p:spPr>
          <a:xfrm>
            <a:off x="171213" y="32012"/>
            <a:ext cx="1127504" cy="697627"/>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Bài</a:t>
            </a:r>
            <a:endParaRPr sz="1400" b="0" i="0" u="none" strike="noStrike" cap="none">
              <a:solidFill>
                <a:srgbClr val="000000"/>
              </a:solidFill>
              <a:latin typeface="Arial"/>
              <a:ea typeface="Arial"/>
              <a:cs typeface="Arial"/>
              <a:sym typeface="Arial"/>
            </a:endParaRPr>
          </a:p>
        </p:txBody>
      </p:sp>
      <p:sp>
        <p:nvSpPr>
          <p:cNvPr id="162" name="Google Shape;162;p10"/>
          <p:cNvSpPr txBox="1"/>
          <p:nvPr/>
        </p:nvSpPr>
        <p:spPr>
          <a:xfrm>
            <a:off x="1015111" y="481571"/>
            <a:ext cx="1127504" cy="943848"/>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rgbClr val="BD196F"/>
                </a:solidFill>
                <a:latin typeface="Arial"/>
                <a:ea typeface="Arial"/>
                <a:cs typeface="Arial"/>
                <a:sym typeface="Arial"/>
              </a:rPr>
              <a:t>47</a:t>
            </a:r>
            <a:endParaRPr sz="5300" b="1" i="0" u="none" strike="noStrike" cap="none">
              <a:solidFill>
                <a:srgbClr val="BD196F"/>
              </a:solidFill>
              <a:latin typeface="Arial"/>
              <a:ea typeface="Arial"/>
              <a:cs typeface="Arial"/>
              <a:sym typeface="Arial"/>
            </a:endParaRPr>
          </a:p>
        </p:txBody>
      </p:sp>
      <p:grpSp>
        <p:nvGrpSpPr>
          <p:cNvPr id="163" name="Google Shape;163;p10"/>
          <p:cNvGrpSpPr/>
          <p:nvPr/>
        </p:nvGrpSpPr>
        <p:grpSpPr>
          <a:xfrm>
            <a:off x="-40914" y="4708269"/>
            <a:ext cx="11881682" cy="2412844"/>
            <a:chOff x="529723" y="4950424"/>
            <a:chExt cx="10882655" cy="2412844"/>
          </a:xfrm>
        </p:grpSpPr>
        <p:sp>
          <p:nvSpPr>
            <p:cNvPr id="164" name="Google Shape;164;p10"/>
            <p:cNvSpPr txBox="1"/>
            <p:nvPr/>
          </p:nvSpPr>
          <p:spPr>
            <a:xfrm>
              <a:off x="695008" y="5406302"/>
              <a:ext cx="10717370" cy="1501088"/>
            </a:xfrm>
            <a:prstGeom prst="rect">
              <a:avLst/>
            </a:prstGeom>
            <a:noFill/>
            <a:ln>
              <a:noFill/>
            </a:ln>
          </p:spPr>
          <p:txBody>
            <a:bodyPr spcFirstLastPara="1" wrap="square" lIns="91275" tIns="45625" rIns="91275" bIns="45625" anchor="ctr" anchorCtr="0">
              <a:noAutofit/>
            </a:bodyPr>
            <a:lstStyle/>
            <a:p>
              <a:pPr marL="0" marR="0" lvl="0" indent="0" algn="just" rtl="0">
                <a:lnSpc>
                  <a:spcPct val="120000"/>
                </a:lnSpc>
                <a:spcBef>
                  <a:spcPts val="0"/>
                </a:spcBef>
                <a:spcAft>
                  <a:spcPts val="0"/>
                </a:spcAft>
                <a:buClr>
                  <a:schemeClr val="dk1"/>
                </a:buClr>
                <a:buSzPts val="5000"/>
                <a:buFont typeface="Arial Rounded"/>
                <a:buNone/>
              </a:pPr>
              <a:r>
                <a:rPr lang="en-US" sz="5000" b="1" i="0" u="none" strike="noStrike" cap="none">
                  <a:solidFill>
                    <a:schemeClr val="dk1"/>
                  </a:solidFill>
                  <a:latin typeface="Arial Rounded"/>
                  <a:ea typeface="Arial Rounded"/>
                  <a:cs typeface="Arial Rounded"/>
                  <a:sym typeface="Arial Rounded"/>
                </a:rPr>
                <a:t>	Ở góc vườn, cạnh gốc cau, khóm cúc nở hoa rực rỡ.</a:t>
              </a:r>
              <a:endParaRPr sz="5000" b="1" i="0" u="none" strike="noStrike" cap="none">
                <a:solidFill>
                  <a:schemeClr val="dk1"/>
                </a:solidFill>
                <a:latin typeface="Arial Rounded"/>
                <a:ea typeface="Arial Rounded"/>
                <a:cs typeface="Arial Rounded"/>
                <a:sym typeface="Arial Rounded"/>
              </a:endParaRPr>
            </a:p>
          </p:txBody>
        </p:sp>
        <p:sp>
          <p:nvSpPr>
            <p:cNvPr id="165" name="Google Shape;165;p10"/>
            <p:cNvSpPr txBox="1"/>
            <p:nvPr/>
          </p:nvSpPr>
          <p:spPr>
            <a:xfrm>
              <a:off x="2137461" y="4950424"/>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oc</a:t>
              </a:r>
              <a:endParaRPr sz="5000" b="1" i="0" u="none" strike="noStrike" cap="none">
                <a:solidFill>
                  <a:srgbClr val="FF0000"/>
                </a:solidFill>
                <a:latin typeface="Arial Rounded"/>
                <a:ea typeface="Arial Rounded"/>
                <a:cs typeface="Arial Rounded"/>
                <a:sym typeface="Arial Rounded"/>
              </a:endParaRPr>
            </a:p>
          </p:txBody>
        </p:sp>
        <p:sp>
          <p:nvSpPr>
            <p:cNvPr id="166" name="Google Shape;166;p10"/>
            <p:cNvSpPr txBox="1"/>
            <p:nvPr/>
          </p:nvSpPr>
          <p:spPr>
            <a:xfrm>
              <a:off x="529723" y="5851442"/>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uc</a:t>
              </a:r>
              <a:endParaRPr sz="5000" b="1" i="0" u="none" strike="noStrike" cap="none">
                <a:solidFill>
                  <a:srgbClr val="FF0000"/>
                </a:solidFill>
                <a:latin typeface="Arial Rounded"/>
                <a:ea typeface="Arial Rounded"/>
                <a:cs typeface="Arial Rounded"/>
                <a:sym typeface="Arial Rounded"/>
              </a:endParaRPr>
            </a:p>
          </p:txBody>
        </p:sp>
        <p:sp>
          <p:nvSpPr>
            <p:cNvPr id="167" name="Google Shape;167;p10"/>
            <p:cNvSpPr txBox="1"/>
            <p:nvPr/>
          </p:nvSpPr>
          <p:spPr>
            <a:xfrm>
              <a:off x="6562767" y="4950424"/>
              <a:ext cx="2437500" cy="1501200"/>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ôc</a:t>
              </a:r>
              <a:endParaRPr sz="5000" b="1" i="0" u="none" strike="noStrike" cap="none">
                <a:solidFill>
                  <a:srgbClr val="FF0000"/>
                </a:solidFill>
                <a:latin typeface="Arial Rounded"/>
                <a:ea typeface="Arial Rounded"/>
                <a:cs typeface="Arial Rounded"/>
                <a:sym typeface="Arial Rounded"/>
              </a:endParaRPr>
            </a:p>
          </p:txBody>
        </p:sp>
        <p:sp>
          <p:nvSpPr>
            <p:cNvPr id="168" name="Google Shape;168;p10"/>
            <p:cNvSpPr txBox="1"/>
            <p:nvPr/>
          </p:nvSpPr>
          <p:spPr>
            <a:xfrm>
              <a:off x="3745199" y="5862180"/>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ưc</a:t>
              </a:r>
              <a:endParaRPr sz="5000" b="1" i="0" u="none" strike="noStrike" cap="none">
                <a:solidFill>
                  <a:srgbClr val="FF0000"/>
                </a:solidFill>
                <a:latin typeface="Arial Rounded"/>
                <a:ea typeface="Arial Rounded"/>
                <a:cs typeface="Arial Rounded"/>
                <a:sym typeface="Arial Rounded"/>
              </a:endParaRPr>
            </a:p>
          </p:txBody>
        </p:sp>
      </p:grpSp>
      <p:sp>
        <p:nvSpPr>
          <p:cNvPr id="169" name="Google Shape;169;p10"/>
          <p:cNvSpPr txBox="1"/>
          <p:nvPr/>
        </p:nvSpPr>
        <p:spPr>
          <a:xfrm>
            <a:off x="823119" y="175312"/>
            <a:ext cx="10717370"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lt1"/>
              </a:buClr>
              <a:buSzPts val="8800"/>
              <a:buFont typeface="Arial Rounded"/>
              <a:buNone/>
            </a:pPr>
            <a:r>
              <a:rPr lang="en-US" sz="8800" b="1" i="0" u="none" strike="noStrike" cap="none">
                <a:solidFill>
                  <a:schemeClr val="lt1"/>
                </a:solidFill>
                <a:latin typeface="Arial Rounded"/>
                <a:ea typeface="Arial Rounded"/>
                <a:cs typeface="Arial Rounded"/>
                <a:sym typeface="Arial Rounded"/>
              </a:rPr>
              <a:t>  oc  ôc  uc  ưc</a:t>
            </a:r>
            <a:endParaRPr sz="8800" b="1" i="0" u="none" strike="noStrike" cap="none">
              <a:solidFill>
                <a:schemeClr val="lt1"/>
              </a:solidFill>
              <a:latin typeface="Arial Rounded"/>
              <a:ea typeface="Arial Rounded"/>
              <a:cs typeface="Arial Rounded"/>
              <a:sym typeface="Arial Rounded"/>
            </a:endParaRPr>
          </a:p>
        </p:txBody>
      </p:sp>
      <p:grpSp>
        <p:nvGrpSpPr>
          <p:cNvPr id="170" name="Google Shape;170;p10"/>
          <p:cNvGrpSpPr/>
          <p:nvPr/>
        </p:nvGrpSpPr>
        <p:grpSpPr>
          <a:xfrm>
            <a:off x="574823" y="1937273"/>
            <a:ext cx="3448696" cy="941185"/>
            <a:chOff x="63500" y="1429216"/>
            <a:chExt cx="2592937" cy="705889"/>
          </a:xfrm>
        </p:grpSpPr>
        <p:sp>
          <p:nvSpPr>
            <p:cNvPr id="171" name="Google Shape;171;p10"/>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Nhận biết</a:t>
              </a: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2</a:t>
              </a:r>
              <a:endParaRPr sz="4300" b="1" i="0" u="none" strike="noStrike" cap="none">
                <a:solidFill>
                  <a:schemeClr val="dk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822"/>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822"/>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1867516"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79" name="Google Shape;179;p11"/>
          <p:cNvSpPr txBox="1"/>
          <p:nvPr/>
        </p:nvSpPr>
        <p:spPr>
          <a:xfrm>
            <a:off x="3924431"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endParaRPr sz="8800" b="0" i="0" u="none" strike="noStrike" cap="none">
              <a:solidFill>
                <a:schemeClr val="dk1"/>
              </a:solidFill>
              <a:latin typeface="Arial Rounded"/>
              <a:ea typeface="Arial Rounded"/>
              <a:cs typeface="Arial Rounded"/>
              <a:sym typeface="Arial Rounded"/>
            </a:endParaRPr>
          </a:p>
        </p:txBody>
      </p:sp>
      <p:sp>
        <p:nvSpPr>
          <p:cNvPr id="180" name="Google Shape;180;p11"/>
          <p:cNvSpPr txBox="1"/>
          <p:nvPr/>
        </p:nvSpPr>
        <p:spPr>
          <a:xfrm>
            <a:off x="6121244"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81" name="Google Shape;181;p11"/>
          <p:cNvSpPr txBox="1"/>
          <p:nvPr/>
        </p:nvSpPr>
        <p:spPr>
          <a:xfrm>
            <a:off x="3925738" y="4215485"/>
            <a:ext cx="4295089" cy="1575715"/>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grpSp>
        <p:nvGrpSpPr>
          <p:cNvPr id="182" name="Google Shape;182;p11"/>
          <p:cNvGrpSpPr/>
          <p:nvPr/>
        </p:nvGrpSpPr>
        <p:grpSpPr>
          <a:xfrm>
            <a:off x="215396" y="203422"/>
            <a:ext cx="2621250" cy="941185"/>
            <a:chOff x="63500" y="1429216"/>
            <a:chExt cx="1970813" cy="705889"/>
          </a:xfrm>
        </p:grpSpPr>
        <p:sp>
          <p:nvSpPr>
            <p:cNvPr id="183" name="Google Shape;183;p11"/>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Đọc</a:t>
              </a:r>
              <a:endParaRPr sz="4800" b="0" i="0" u="none" strike="noStrike" cap="none">
                <a:solidFill>
                  <a:schemeClr val="lt1"/>
                </a:solidFill>
                <a:latin typeface="Arial Rounded"/>
                <a:ea typeface="Arial Rounded"/>
                <a:cs typeface="Arial Rounded"/>
                <a:sym typeface="Arial Rounded"/>
              </a:endParaRPr>
            </a:p>
          </p:txBody>
        </p:sp>
        <p:sp>
          <p:nvSpPr>
            <p:cNvPr id="184" name="Google Shape;184;p11"/>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3</a:t>
              </a:r>
              <a:endParaRPr sz="4800" b="1" i="0" u="none" strike="noStrike" cap="none">
                <a:solidFill>
                  <a:schemeClr val="dk1"/>
                </a:solidFill>
                <a:latin typeface="Arial Rounded"/>
                <a:ea typeface="Arial Rounded"/>
                <a:cs typeface="Arial Rounded"/>
                <a:sym typeface="Arial Rounded"/>
              </a:endParaRPr>
            </a:p>
          </p:txBody>
        </p:sp>
      </p:grpSp>
      <p:sp>
        <p:nvSpPr>
          <p:cNvPr id="185" name="Google Shape;185;p11"/>
          <p:cNvSpPr txBox="1"/>
          <p:nvPr/>
        </p:nvSpPr>
        <p:spPr>
          <a:xfrm>
            <a:off x="4097387"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ôc</a:t>
            </a:r>
            <a:endParaRPr sz="8800" b="0" i="0" u="none" strike="noStrike" cap="none">
              <a:solidFill>
                <a:srgbClr val="FF0000"/>
              </a:solidFill>
              <a:latin typeface="Arial Rounded"/>
              <a:ea typeface="Arial Rounded"/>
              <a:cs typeface="Arial Rounded"/>
              <a:sym typeface="Arial Rounded"/>
            </a:endParaRPr>
          </a:p>
        </p:txBody>
      </p:sp>
      <p:sp>
        <p:nvSpPr>
          <p:cNvPr id="186" name="Google Shape;186;p11"/>
          <p:cNvSpPr txBox="1"/>
          <p:nvPr/>
        </p:nvSpPr>
        <p:spPr>
          <a:xfrm>
            <a:off x="6309519"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uc</a:t>
            </a:r>
            <a:endParaRPr sz="8800" b="0" i="0" u="none" strike="noStrike" cap="none">
              <a:solidFill>
                <a:srgbClr val="FF0000"/>
              </a:solidFill>
              <a:latin typeface="Arial Rounded"/>
              <a:ea typeface="Arial Rounded"/>
              <a:cs typeface="Arial Rounded"/>
              <a:sym typeface="Arial Rounded"/>
            </a:endParaRPr>
          </a:p>
        </p:txBody>
      </p:sp>
      <p:sp>
        <p:nvSpPr>
          <p:cNvPr id="187" name="Google Shape;187;p11"/>
          <p:cNvSpPr txBox="1"/>
          <p:nvPr/>
        </p:nvSpPr>
        <p:spPr>
          <a:xfrm>
            <a:off x="5300500" y="4648200"/>
            <a:ext cx="2018038" cy="937203"/>
          </a:xfrm>
          <a:prstGeom prst="rect">
            <a:avLst/>
          </a:prstGeom>
          <a:noFill/>
          <a:ln>
            <a:noFill/>
          </a:ln>
        </p:spPr>
        <p:txBody>
          <a:bodyPr spcFirstLastPara="1" wrap="square" lIns="40475" tIns="20225" rIns="40475" bIns="20225" anchor="ctr" anchorCtr="0">
            <a:noAutofit/>
          </a:bodyPr>
          <a:lstStyle/>
          <a:p>
            <a:pPr marL="0" marR="0" lvl="0" indent="0" algn="ctr" rtl="0">
              <a:lnSpc>
                <a:spcPct val="9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a:t>
            </a:r>
            <a:endParaRPr sz="8800" b="0" i="0" u="none" strike="noStrike" cap="none">
              <a:solidFill>
                <a:schemeClr val="dk1"/>
              </a:solidFill>
              <a:latin typeface="Arial Rounded"/>
              <a:ea typeface="Arial Rounded"/>
              <a:cs typeface="Arial Rounded"/>
              <a:sym typeface="Arial Rounded"/>
            </a:endParaRPr>
          </a:p>
        </p:txBody>
      </p:sp>
      <p:sp>
        <p:nvSpPr>
          <p:cNvPr id="188" name="Google Shape;188;p11"/>
          <p:cNvSpPr txBox="1"/>
          <p:nvPr/>
        </p:nvSpPr>
        <p:spPr>
          <a:xfrm>
            <a:off x="8519319" y="1524000"/>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ưc</a:t>
            </a:r>
            <a:endParaRPr sz="8800" b="0"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1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p:nvPr/>
        </p:nvSpPr>
        <p:spPr>
          <a:xfrm>
            <a:off x="3642519" y="1143000"/>
            <a:ext cx="5105400" cy="132343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Rounded"/>
                <a:ea typeface="Arial Rounded"/>
                <a:cs typeface="Arial Rounded"/>
                <a:sym typeface="Arial Rounded"/>
              </a:rPr>
              <a:t>So sánh</a:t>
            </a:r>
            <a:endParaRPr sz="8000" b="0" i="0" u="none" strike="noStrike" cap="none">
              <a:solidFill>
                <a:schemeClr val="dk1"/>
              </a:solidFill>
              <a:latin typeface="Arial Rounded"/>
              <a:ea typeface="Arial Rounded"/>
              <a:cs typeface="Arial Rounded"/>
              <a:sym typeface="Arial Rounded"/>
            </a:endParaRPr>
          </a:p>
        </p:txBody>
      </p:sp>
      <p:sp>
        <p:nvSpPr>
          <p:cNvPr id="194" name="Google Shape;194;p12"/>
          <p:cNvSpPr txBox="1"/>
          <p:nvPr/>
        </p:nvSpPr>
        <p:spPr>
          <a:xfrm>
            <a:off x="48021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oc</a:t>
            </a:r>
            <a:endParaRPr sz="11500" b="0" i="0" u="none" strike="noStrike" cap="none">
              <a:solidFill>
                <a:schemeClr val="dk1"/>
              </a:solidFill>
              <a:latin typeface="Arial Rounded"/>
              <a:ea typeface="Arial Rounded"/>
              <a:cs typeface="Arial Rounded"/>
              <a:sym typeface="Arial Rounded"/>
            </a:endParaRPr>
          </a:p>
        </p:txBody>
      </p:sp>
      <p:sp>
        <p:nvSpPr>
          <p:cNvPr id="195" name="Google Shape;195;p12"/>
          <p:cNvSpPr txBox="1"/>
          <p:nvPr/>
        </p:nvSpPr>
        <p:spPr>
          <a:xfrm>
            <a:off x="335676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ôc</a:t>
            </a:r>
            <a:endParaRPr sz="11500" b="0" i="0" u="none" strike="noStrike" cap="none">
              <a:solidFill>
                <a:schemeClr val="dk1"/>
              </a:solidFill>
              <a:latin typeface="Arial Rounded"/>
              <a:ea typeface="Arial Rounded"/>
              <a:cs typeface="Arial Rounded"/>
              <a:sym typeface="Arial Rounded"/>
            </a:endParaRPr>
          </a:p>
        </p:txBody>
      </p:sp>
      <p:sp>
        <p:nvSpPr>
          <p:cNvPr id="196" name="Google Shape;196;p12"/>
          <p:cNvSpPr txBox="1"/>
          <p:nvPr/>
        </p:nvSpPr>
        <p:spPr>
          <a:xfrm>
            <a:off x="6237288"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uc</a:t>
            </a:r>
            <a:endParaRPr sz="11500" b="0" i="0" u="none" strike="noStrike" cap="none">
              <a:solidFill>
                <a:schemeClr val="dk1"/>
              </a:solidFill>
              <a:latin typeface="Arial Rounded"/>
              <a:ea typeface="Arial Rounded"/>
              <a:cs typeface="Arial Rounded"/>
              <a:sym typeface="Arial Rounded"/>
            </a:endParaRPr>
          </a:p>
        </p:txBody>
      </p:sp>
      <p:sp>
        <p:nvSpPr>
          <p:cNvPr id="197" name="Google Shape;197;p12"/>
          <p:cNvSpPr txBox="1"/>
          <p:nvPr/>
        </p:nvSpPr>
        <p:spPr>
          <a:xfrm>
            <a:off x="8612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8" name="Google Shape;198;p12"/>
          <p:cNvSpPr txBox="1"/>
          <p:nvPr/>
        </p:nvSpPr>
        <p:spPr>
          <a:xfrm>
            <a:off x="37568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9" name="Google Shape;199;p12"/>
          <p:cNvSpPr txBox="1"/>
          <p:nvPr/>
        </p:nvSpPr>
        <p:spPr>
          <a:xfrm>
            <a:off x="6637338"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0" name="Google Shape;200;p12"/>
          <p:cNvSpPr txBox="1"/>
          <p:nvPr/>
        </p:nvSpPr>
        <p:spPr>
          <a:xfrm>
            <a:off x="1563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7030A0"/>
                </a:solidFill>
                <a:latin typeface="Arial Rounded"/>
                <a:ea typeface="Arial Rounded"/>
                <a:cs typeface="Arial Rounded"/>
                <a:sym typeface="Arial Rounded"/>
              </a:rPr>
              <a:t>o</a:t>
            </a:r>
            <a:endParaRPr sz="11500" b="0" i="0" u="none" strike="noStrike" cap="none">
              <a:solidFill>
                <a:srgbClr val="7030A0"/>
              </a:solidFill>
              <a:latin typeface="Arial Rounded"/>
              <a:ea typeface="Arial Rounded"/>
              <a:cs typeface="Arial Rounded"/>
              <a:sym typeface="Arial Rounded"/>
            </a:endParaRPr>
          </a:p>
        </p:txBody>
      </p:sp>
      <p:sp>
        <p:nvSpPr>
          <p:cNvPr id="201" name="Google Shape;201;p12"/>
          <p:cNvSpPr txBox="1"/>
          <p:nvPr/>
        </p:nvSpPr>
        <p:spPr>
          <a:xfrm>
            <a:off x="303291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F0"/>
                </a:solidFill>
                <a:latin typeface="Arial Rounded"/>
                <a:ea typeface="Arial Rounded"/>
                <a:cs typeface="Arial Rounded"/>
                <a:sym typeface="Arial Rounded"/>
              </a:rPr>
              <a:t>ô</a:t>
            </a:r>
            <a:endParaRPr sz="1400" b="0" i="0" u="none" strike="noStrike" cap="none">
              <a:solidFill>
                <a:srgbClr val="000000"/>
              </a:solidFill>
              <a:latin typeface="Arial"/>
              <a:ea typeface="Arial"/>
              <a:cs typeface="Arial"/>
              <a:sym typeface="Arial"/>
            </a:endParaRPr>
          </a:p>
        </p:txBody>
      </p:sp>
      <p:sp>
        <p:nvSpPr>
          <p:cNvPr id="202" name="Google Shape;202;p12"/>
          <p:cNvSpPr txBox="1"/>
          <p:nvPr/>
        </p:nvSpPr>
        <p:spPr>
          <a:xfrm>
            <a:off x="59094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FF00"/>
                </a:solidFill>
                <a:latin typeface="Arial Rounded"/>
                <a:ea typeface="Arial Rounded"/>
                <a:cs typeface="Arial Rounded"/>
                <a:sym typeface="Arial Rounded"/>
              </a:rPr>
              <a:t>u</a:t>
            </a:r>
            <a:endParaRPr sz="11500" b="0" i="0" u="none" strike="noStrike" cap="none">
              <a:solidFill>
                <a:srgbClr val="FFFF00"/>
              </a:solidFill>
              <a:latin typeface="Arial Rounded"/>
              <a:ea typeface="Arial Rounded"/>
              <a:cs typeface="Arial Rounded"/>
              <a:sym typeface="Arial Rounded"/>
            </a:endParaRPr>
          </a:p>
        </p:txBody>
      </p:sp>
      <p:sp>
        <p:nvSpPr>
          <p:cNvPr id="203" name="Google Shape;203;p12"/>
          <p:cNvSpPr txBox="1"/>
          <p:nvPr/>
        </p:nvSpPr>
        <p:spPr>
          <a:xfrm>
            <a:off x="9151938" y="3557271"/>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ưc</a:t>
            </a:r>
            <a:endParaRPr sz="11500" b="0" i="0" u="none" strike="noStrike" cap="none">
              <a:solidFill>
                <a:schemeClr val="dk1"/>
              </a:solidFill>
              <a:latin typeface="Arial Rounded"/>
              <a:ea typeface="Arial Rounded"/>
              <a:cs typeface="Arial Rounded"/>
              <a:sym typeface="Arial Rounded"/>
            </a:endParaRPr>
          </a:p>
        </p:txBody>
      </p:sp>
      <p:sp>
        <p:nvSpPr>
          <p:cNvPr id="204" name="Google Shape;204;p12"/>
          <p:cNvSpPr txBox="1"/>
          <p:nvPr/>
        </p:nvSpPr>
        <p:spPr>
          <a:xfrm>
            <a:off x="9551988"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5" name="Google Shape;205;p12"/>
          <p:cNvSpPr txBox="1"/>
          <p:nvPr/>
        </p:nvSpPr>
        <p:spPr>
          <a:xfrm>
            <a:off x="8816976"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50"/>
                </a:solidFill>
                <a:latin typeface="Arial Rounded"/>
                <a:ea typeface="Arial Rounded"/>
                <a:cs typeface="Arial Rounded"/>
                <a:sym typeface="Arial Rounded"/>
              </a:rPr>
              <a:t>ư</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fade">
                                      <p:cBhvr>
                                        <p:cTn id="32" dur="500"/>
                                        <p:tgtEl>
                                          <p:spTgt spid="197"/>
                                        </p:tgtEl>
                                      </p:cBhvr>
                                    </p:animEffect>
                                  </p:childTnLst>
                                </p:cTn>
                              </p:par>
                              <p:par>
                                <p:cTn id="33" presetID="10"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par>
                                <p:cTn id="36" presetID="10" presetClass="entr" presetSubtype="0" fill="hold" nodeType="with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500"/>
                                        <p:tgtEl>
                                          <p:spTgt spid="199"/>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500"/>
                                        <p:tgtEl>
                                          <p:spTgt spid="2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fade">
                                      <p:cBhvr>
                                        <p:cTn id="51" dur="500"/>
                                        <p:tgtEl>
                                          <p:spTgt spid="2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2"/>
                                        </p:tgtEl>
                                        <p:attrNameLst>
                                          <p:attrName>style.visibility</p:attrName>
                                        </p:attrNameLst>
                                      </p:cBhvr>
                                      <p:to>
                                        <p:strVal val="visible"/>
                                      </p:to>
                                    </p:set>
                                    <p:animEffect transition="in" filter="fade">
                                      <p:cBhvr>
                                        <p:cTn id="56" dur="500"/>
                                        <p:tgtEl>
                                          <p:spTgt spid="2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212" name="Google Shape;212;p13"/>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13" name="Google Shape;213;p13"/>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214" name="Google Shape;214;p13"/>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215" name="Google Shape;215;p13"/>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16" name="Google Shape;216;p13"/>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217" name="Google Shape;217;p13"/>
          <p:cNvSpPr txBox="1"/>
          <p:nvPr/>
        </p:nvSpPr>
        <p:spPr>
          <a:xfrm>
            <a:off x="2564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18" name="Google Shape;218;p13"/>
          <p:cNvSpPr txBox="1"/>
          <p:nvPr/>
        </p:nvSpPr>
        <p:spPr>
          <a:xfrm>
            <a:off x="1566069"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19" name="Google Shape;219;p13"/>
          <p:cNvSpPr txBox="1"/>
          <p:nvPr/>
        </p:nvSpPr>
        <p:spPr>
          <a:xfrm>
            <a:off x="2914083"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220" name="Google Shape;220;p13"/>
          <p:cNvSpPr txBox="1"/>
          <p:nvPr/>
        </p:nvSpPr>
        <p:spPr>
          <a:xfrm>
            <a:off x="58952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21" name="Google Shape;221;p13"/>
          <p:cNvSpPr txBox="1"/>
          <p:nvPr/>
        </p:nvSpPr>
        <p:spPr>
          <a:xfrm>
            <a:off x="7347447"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22" name="Google Shape;222;p13"/>
          <p:cNvSpPr txBox="1"/>
          <p:nvPr/>
        </p:nvSpPr>
        <p:spPr>
          <a:xfrm>
            <a:off x="8876775"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23" name="Google Shape;223;p13"/>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24" name="Google Shape;224;p13"/>
          <p:cNvSpPr txBox="1"/>
          <p:nvPr/>
        </p:nvSpPr>
        <p:spPr>
          <a:xfrm>
            <a:off x="10560510"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25" name="Google Shape;225;p13"/>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226" name="Google Shape;226;p13"/>
          <p:cNvSpPr txBox="1"/>
          <p:nvPr/>
        </p:nvSpPr>
        <p:spPr>
          <a:xfrm>
            <a:off x="4237876"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pic>
        <p:nvPicPr>
          <p:cNvPr id="227" name="Google Shape;227;p13"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161462" y="156990"/>
            <a:ext cx="6056218" cy="4542164"/>
          </a:xfrm>
          <a:prstGeom prst="rect">
            <a:avLst/>
          </a:prstGeom>
          <a:noFill/>
          <a:ln>
            <a:noFill/>
          </a:ln>
        </p:spPr>
      </p:pic>
      <p:pic>
        <p:nvPicPr>
          <p:cNvPr id="228" name="Google Shape;228;p13" descr="Vì sao cốc làm bằng sứ được ưu ái hơn cốc thủy tinh?"/>
          <p:cNvPicPr preferRelativeResize="0"/>
          <p:nvPr/>
        </p:nvPicPr>
        <p:blipFill rotWithShape="1">
          <a:blip r:embed="rId4">
            <a:alphaModFix/>
          </a:blip>
          <a:srcRect/>
          <a:stretch/>
        </p:blipFill>
        <p:spPr>
          <a:xfrm>
            <a:off x="3887555" y="156990"/>
            <a:ext cx="4604032" cy="4604032"/>
          </a:xfrm>
          <a:prstGeom prst="rect">
            <a:avLst/>
          </a:prstGeom>
          <a:noFill/>
          <a:ln>
            <a:noFill/>
          </a:ln>
        </p:spPr>
      </p:pic>
      <p:pic>
        <p:nvPicPr>
          <p:cNvPr id="229" name="Google Shape;229;p13" descr="Lộc - Bud | Lộc là chồi non bè bỏng của cây. Lộc tượng trưng… | Flickr"/>
          <p:cNvPicPr preferRelativeResize="0"/>
          <p:nvPr/>
        </p:nvPicPr>
        <p:blipFill rotWithShape="1">
          <a:blip r:embed="rId5">
            <a:alphaModFix/>
          </a:blip>
          <a:srcRect/>
          <a:stretch/>
        </p:blipFill>
        <p:spPr>
          <a:xfrm>
            <a:off x="4422468" y="210895"/>
            <a:ext cx="3412595" cy="4550127"/>
          </a:xfrm>
          <a:prstGeom prst="rect">
            <a:avLst/>
          </a:prstGeom>
          <a:noFill/>
          <a:ln>
            <a:noFill/>
          </a:ln>
        </p:spPr>
      </p:pic>
      <p:pic>
        <p:nvPicPr>
          <p:cNvPr id="230" name="Google Shape;230;p13" descr="Lý thuyết các số tròn chục toán 1 - Toan123.vn"/>
          <p:cNvPicPr preferRelativeResize="0"/>
          <p:nvPr/>
        </p:nvPicPr>
        <p:blipFill rotWithShape="1">
          <a:blip r:embed="rId6">
            <a:alphaModFix/>
          </a:blip>
          <a:srcRect/>
          <a:stretch/>
        </p:blipFill>
        <p:spPr>
          <a:xfrm>
            <a:off x="4542770" y="50757"/>
            <a:ext cx="3652562" cy="4754629"/>
          </a:xfrm>
          <a:prstGeom prst="rect">
            <a:avLst/>
          </a:prstGeom>
          <a:noFill/>
          <a:ln>
            <a:noFill/>
          </a:ln>
        </p:spPr>
      </p:pic>
      <p:pic>
        <p:nvPicPr>
          <p:cNvPr id="231" name="Google Shape;231;p13" descr="Ý nghĩa hoa cúc trắng, cách trồng và chăm sóc"/>
          <p:cNvPicPr preferRelativeResize="0"/>
          <p:nvPr/>
        </p:nvPicPr>
        <p:blipFill rotWithShape="1">
          <a:blip r:embed="rId7">
            <a:alphaModFix/>
          </a:blip>
          <a:srcRect/>
          <a:stretch/>
        </p:blipFill>
        <p:spPr>
          <a:xfrm>
            <a:off x="2185265" y="457201"/>
            <a:ext cx="7651238" cy="4303822"/>
          </a:xfrm>
          <a:prstGeom prst="rect">
            <a:avLst/>
          </a:prstGeom>
          <a:noFill/>
          <a:ln>
            <a:noFill/>
          </a:ln>
        </p:spPr>
      </p:pic>
      <p:pic>
        <p:nvPicPr>
          <p:cNvPr id="232" name="Google Shape;232;p13" descr="Khuy áo, cúc áo bằng nhựa hình tròn nhiều màu | Shopee Việt Nam"/>
          <p:cNvPicPr preferRelativeResize="0"/>
          <p:nvPr/>
        </p:nvPicPr>
        <p:blipFill rotWithShape="1">
          <a:blip r:embed="rId8">
            <a:alphaModFix/>
          </a:blip>
          <a:srcRect t="12316" b="15472"/>
          <a:stretch/>
        </p:blipFill>
        <p:spPr>
          <a:xfrm>
            <a:off x="2679964" y="210894"/>
            <a:ext cx="6661840" cy="4810609"/>
          </a:xfrm>
          <a:prstGeom prst="rect">
            <a:avLst/>
          </a:prstGeom>
          <a:noFill/>
          <a:ln>
            <a:noFill/>
          </a:ln>
        </p:spPr>
      </p:pic>
      <p:pic>
        <p:nvPicPr>
          <p:cNvPr id="233" name="Google Shape;233;p13" descr="Bộ Mực ống – Wikipedia tiếng Việt"/>
          <p:cNvPicPr preferRelativeResize="0"/>
          <p:nvPr/>
        </p:nvPicPr>
        <p:blipFill rotWithShape="1">
          <a:blip r:embed="rId9">
            <a:alphaModFix/>
          </a:blip>
          <a:srcRect/>
          <a:stretch/>
        </p:blipFill>
        <p:spPr>
          <a:xfrm>
            <a:off x="2784915" y="156990"/>
            <a:ext cx="6451937" cy="4838953"/>
          </a:xfrm>
          <a:prstGeom prst="rect">
            <a:avLst/>
          </a:prstGeom>
          <a:noFill/>
          <a:ln>
            <a:noFill/>
          </a:ln>
        </p:spPr>
      </p:pic>
      <p:pic>
        <p:nvPicPr>
          <p:cNvPr id="234" name="Google Shape;234;p13" descr="Mực viết máy Queen – Taipoz"/>
          <p:cNvPicPr preferRelativeResize="0"/>
          <p:nvPr/>
        </p:nvPicPr>
        <p:blipFill rotWithShape="1">
          <a:blip r:embed="rId10">
            <a:alphaModFix/>
          </a:blip>
          <a:srcRect t="22731"/>
          <a:stretch/>
        </p:blipFill>
        <p:spPr>
          <a:xfrm>
            <a:off x="2878393" y="156990"/>
            <a:ext cx="6215595" cy="480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27"/>
                                        </p:tgtEl>
                                      </p:cBhvr>
                                    </p:animEffect>
                                    <p:set>
                                      <p:cBhvr>
                                        <p:cTn id="22" dur="1" fill="hold">
                                          <p:stCondLst>
                                            <p:cond delay="500"/>
                                          </p:stCondLst>
                                        </p:cTn>
                                        <p:tgtEl>
                                          <p:spTgt spid="2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par>
                                <p:cTn id="28" presetID="10" presetClass="entr" presetSubtype="0" fill="hold" nodeType="withEffect">
                                  <p:stCondLst>
                                    <p:cond delay="0"/>
                                  </p:stCondLst>
                                  <p:childTnLst>
                                    <p:set>
                                      <p:cBhvr>
                                        <p:cTn id="29" dur="1" fill="hold">
                                          <p:stCondLst>
                                            <p:cond delay="0"/>
                                          </p:stCondLst>
                                        </p:cTn>
                                        <p:tgtEl>
                                          <p:spTgt spid="218"/>
                                        </p:tgtEl>
                                        <p:attrNameLst>
                                          <p:attrName>style.visibility</p:attrName>
                                        </p:attrNameLst>
                                      </p:cBhvr>
                                      <p:to>
                                        <p:strVal val="visible"/>
                                      </p:to>
                                    </p:set>
                                    <p:animEffect transition="in" filter="fade">
                                      <p:cBhvr>
                                        <p:cTn id="30" dur="500"/>
                                        <p:tgtEl>
                                          <p:spTgt spid="2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fade">
                                      <p:cBhvr>
                                        <p:cTn id="35" dur="500"/>
                                        <p:tgtEl>
                                          <p:spTgt spid="2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fade">
                                      <p:cBhvr>
                                        <p:cTn id="40" dur="500"/>
                                        <p:tgtEl>
                                          <p:spTgt spid="2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28"/>
                                        </p:tgtEl>
                                      </p:cBhvr>
                                    </p:animEffect>
                                    <p:set>
                                      <p:cBhvr>
                                        <p:cTn id="45" dur="1" fill="hold">
                                          <p:stCondLst>
                                            <p:cond delay="500"/>
                                          </p:stCondLst>
                                        </p:cTn>
                                        <p:tgtEl>
                                          <p:spTgt spid="2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5"/>
                                        </p:tgtEl>
                                        <p:attrNameLst>
                                          <p:attrName>style.visibility</p:attrName>
                                        </p:attrNameLst>
                                      </p:cBhvr>
                                      <p:to>
                                        <p:strVal val="visible"/>
                                      </p:to>
                                    </p:set>
                                    <p:animEffect transition="in" filter="fade">
                                      <p:cBhvr>
                                        <p:cTn id="50" dur="500"/>
                                        <p:tgtEl>
                                          <p:spTgt spid="2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9"/>
                                        </p:tgtEl>
                                        <p:attrNameLst>
                                          <p:attrName>style.visibility</p:attrName>
                                        </p:attrNameLst>
                                      </p:cBhvr>
                                      <p:to>
                                        <p:strVal val="visible"/>
                                      </p:to>
                                    </p:set>
                                    <p:animEffect transition="in" filter="fade">
                                      <p:cBhvr>
                                        <p:cTn id="55" dur="500"/>
                                        <p:tgtEl>
                                          <p:spTgt spid="2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29"/>
                                        </p:tgtEl>
                                      </p:cBhvr>
                                    </p:animEffect>
                                    <p:set>
                                      <p:cBhvr>
                                        <p:cTn id="60" dur="1" fill="hold">
                                          <p:stCondLst>
                                            <p:cond delay="500"/>
                                          </p:stCondLst>
                                        </p:cTn>
                                        <p:tgtEl>
                                          <p:spTgt spid="2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9"/>
                                        </p:tgtEl>
                                        <p:attrNameLst>
                                          <p:attrName>style.visibility</p:attrName>
                                        </p:attrNameLst>
                                      </p:cBhvr>
                                      <p:to>
                                        <p:strVal val="visible"/>
                                      </p:to>
                                    </p:set>
                                    <p:animEffect transition="in" filter="fade">
                                      <p:cBhvr>
                                        <p:cTn id="65" dur="500"/>
                                        <p:tgtEl>
                                          <p:spTgt spid="219"/>
                                        </p:tgtEl>
                                      </p:cBhvr>
                                    </p:animEffect>
                                  </p:childTnLst>
                                </p:cTn>
                              </p:par>
                              <p:par>
                                <p:cTn id="66" presetID="10" presetClass="entr" presetSubtype="0" fill="hold" nodeType="withEffect">
                                  <p:stCondLst>
                                    <p:cond delay="0"/>
                                  </p:stCondLst>
                                  <p:childTnLst>
                                    <p:set>
                                      <p:cBhvr>
                                        <p:cTn id="67" dur="1" fill="hold">
                                          <p:stCondLst>
                                            <p:cond delay="0"/>
                                          </p:stCondLst>
                                        </p:cTn>
                                        <p:tgtEl>
                                          <p:spTgt spid="226"/>
                                        </p:tgtEl>
                                        <p:attrNameLst>
                                          <p:attrName>style.visibility</p:attrName>
                                        </p:attrNameLst>
                                      </p:cBhvr>
                                      <p:to>
                                        <p:strVal val="visible"/>
                                      </p:to>
                                    </p:set>
                                    <p:animEffect transition="in" filter="fade">
                                      <p:cBhvr>
                                        <p:cTn id="68" dur="500"/>
                                        <p:tgtEl>
                                          <p:spTgt spid="2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4"/>
                                        </p:tgtEl>
                                        <p:attrNameLst>
                                          <p:attrName>style.visibility</p:attrName>
                                        </p:attrNameLst>
                                      </p:cBhvr>
                                      <p:to>
                                        <p:strVal val="visible"/>
                                      </p:to>
                                    </p:set>
                                    <p:animEffect transition="in" filter="fade">
                                      <p:cBhvr>
                                        <p:cTn id="73" dur="500"/>
                                        <p:tgtEl>
                                          <p:spTgt spid="2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30"/>
                                        </p:tgtEl>
                                        <p:attrNameLst>
                                          <p:attrName>style.visibility</p:attrName>
                                        </p:attrNameLst>
                                      </p:cBhvr>
                                      <p:to>
                                        <p:strVal val="visible"/>
                                      </p:to>
                                    </p:set>
                                    <p:animEffect transition="in" filter="fade">
                                      <p:cBhvr>
                                        <p:cTn id="78" dur="500"/>
                                        <p:tgtEl>
                                          <p:spTgt spid="2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30"/>
                                        </p:tgtEl>
                                      </p:cBhvr>
                                    </p:animEffect>
                                    <p:set>
                                      <p:cBhvr>
                                        <p:cTn id="83" dur="1" fill="hold">
                                          <p:stCondLst>
                                            <p:cond delay="500"/>
                                          </p:stCondLst>
                                        </p:cTn>
                                        <p:tgtEl>
                                          <p:spTgt spid="23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5">
                                            <p:txEl>
                                              <p:pRg st="0" end="0"/>
                                            </p:txEl>
                                          </p:spTgt>
                                        </p:tgtEl>
                                        <p:attrNameLst>
                                          <p:attrName>style.visibility</p:attrName>
                                        </p:attrNameLst>
                                      </p:cBhvr>
                                      <p:to>
                                        <p:strVal val="visible"/>
                                      </p:to>
                                    </p:set>
                                    <p:animEffect transition="in" filter="fade">
                                      <p:cBhvr>
                                        <p:cTn id="88" dur="500"/>
                                        <p:tgtEl>
                                          <p:spTgt spid="21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31"/>
                                        </p:tgtEl>
                                        <p:attrNameLst>
                                          <p:attrName>style.visibility</p:attrName>
                                        </p:attrNameLst>
                                      </p:cBhvr>
                                      <p:to>
                                        <p:strVal val="visible"/>
                                      </p:to>
                                    </p:set>
                                    <p:animEffect transition="in" filter="fade">
                                      <p:cBhvr>
                                        <p:cTn id="93" dur="500"/>
                                        <p:tgtEl>
                                          <p:spTgt spid="2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31"/>
                                        </p:tgtEl>
                                      </p:cBhvr>
                                    </p:animEffect>
                                    <p:set>
                                      <p:cBhvr>
                                        <p:cTn id="98" dur="1" fill="hold">
                                          <p:stCondLst>
                                            <p:cond delay="500"/>
                                          </p:stCondLst>
                                        </p:cTn>
                                        <p:tgtEl>
                                          <p:spTgt spid="23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32"/>
                                        </p:tgtEl>
                                        <p:attrNameLst>
                                          <p:attrName>style.visibility</p:attrName>
                                        </p:attrNameLst>
                                      </p:cBhvr>
                                      <p:to>
                                        <p:strVal val="visible"/>
                                      </p:to>
                                    </p:set>
                                    <p:animEffect transition="in" filter="fade">
                                      <p:cBhvr>
                                        <p:cTn id="103" dur="500"/>
                                        <p:tgtEl>
                                          <p:spTgt spid="23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32"/>
                                        </p:tgtEl>
                                      </p:cBhvr>
                                    </p:animEffect>
                                    <p:set>
                                      <p:cBhvr>
                                        <p:cTn id="108" dur="1" fill="hold">
                                          <p:stCondLst>
                                            <p:cond delay="500"/>
                                          </p:stCondLst>
                                        </p:cTn>
                                        <p:tgtEl>
                                          <p:spTgt spid="23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20"/>
                                        </p:tgtEl>
                                        <p:attrNameLst>
                                          <p:attrName>style.visibility</p:attrName>
                                        </p:attrNameLst>
                                      </p:cBhvr>
                                      <p:to>
                                        <p:strVal val="visible"/>
                                      </p:to>
                                    </p:set>
                                    <p:animEffect transition="in" filter="fade">
                                      <p:cBhvr>
                                        <p:cTn id="113" dur="500"/>
                                        <p:tgtEl>
                                          <p:spTgt spid="220"/>
                                        </p:tgtEl>
                                      </p:cBhvr>
                                    </p:animEffect>
                                  </p:childTnLst>
                                </p:cTn>
                              </p:par>
                              <p:par>
                                <p:cTn id="114" presetID="10" presetClass="entr" presetSubtype="0" fill="hold" nodeType="withEffect">
                                  <p:stCondLst>
                                    <p:cond delay="0"/>
                                  </p:stCondLst>
                                  <p:childTnLst>
                                    <p:set>
                                      <p:cBhvr>
                                        <p:cTn id="115" dur="1" fill="hold">
                                          <p:stCondLst>
                                            <p:cond delay="0"/>
                                          </p:stCondLst>
                                        </p:cTn>
                                        <p:tgtEl>
                                          <p:spTgt spid="221"/>
                                        </p:tgtEl>
                                        <p:attrNameLst>
                                          <p:attrName>style.visibility</p:attrName>
                                        </p:attrNameLst>
                                      </p:cBhvr>
                                      <p:to>
                                        <p:strVal val="visible"/>
                                      </p:to>
                                    </p:set>
                                    <p:animEffect transition="in" filter="fade">
                                      <p:cBhvr>
                                        <p:cTn id="116" dur="500"/>
                                        <p:tgtEl>
                                          <p:spTgt spid="22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216"/>
                                        </p:tgtEl>
                                        <p:attrNameLst>
                                          <p:attrName>style.visibility</p:attrName>
                                        </p:attrNameLst>
                                      </p:cBhvr>
                                      <p:to>
                                        <p:strVal val="visible"/>
                                      </p:to>
                                    </p:set>
                                    <p:animEffect transition="in" filter="fade">
                                      <p:cBhvr>
                                        <p:cTn id="121" dur="500"/>
                                        <p:tgtEl>
                                          <p:spTgt spid="21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fade">
                                      <p:cBhvr>
                                        <p:cTn id="126" dur="500"/>
                                        <p:tgtEl>
                                          <p:spTgt spid="22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fade">
                                      <p:cBhvr>
                                        <p:cTn id="131" dur="500"/>
                                        <p:tgtEl>
                                          <p:spTgt spid="23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233"/>
                                        </p:tgtEl>
                                      </p:cBhvr>
                                    </p:animEffect>
                                    <p:set>
                                      <p:cBhvr>
                                        <p:cTn id="136" dur="1" fill="hold">
                                          <p:stCondLst>
                                            <p:cond delay="500"/>
                                          </p:stCondLst>
                                        </p:cTn>
                                        <p:tgtEl>
                                          <p:spTgt spid="23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234"/>
                                        </p:tgtEl>
                                        <p:attrNameLst>
                                          <p:attrName>style.visibility</p:attrName>
                                        </p:attrNameLst>
                                      </p:cBhvr>
                                      <p:to>
                                        <p:strVal val="visible"/>
                                      </p:to>
                                    </p:set>
                                    <p:animEffect transition="in" filter="fade">
                                      <p:cBhvr>
                                        <p:cTn id="141" dur="500"/>
                                        <p:tgtEl>
                                          <p:spTgt spid="23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234"/>
                                        </p:tgtEl>
                                      </p:cBhvr>
                                    </p:animEffect>
                                    <p:set>
                                      <p:cBhvr>
                                        <p:cTn id="146" dur="1" fill="hold">
                                          <p:stCondLst>
                                            <p:cond delay="500"/>
                                          </p:stCondLst>
                                        </p:cTn>
                                        <p:tgtEl>
                                          <p:spTgt spid="23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222"/>
                                        </p:tgtEl>
                                        <p:attrNameLst>
                                          <p:attrName>style.visibility</p:attrName>
                                        </p:attrNameLst>
                                      </p:cBhvr>
                                      <p:to>
                                        <p:strVal val="visible"/>
                                      </p:to>
                                    </p:set>
                                    <p:animEffect transition="in" filter="fade">
                                      <p:cBhvr>
                                        <p:cTn id="151" dur="500"/>
                                        <p:tgtEl>
                                          <p:spTgt spid="222"/>
                                        </p:tgtEl>
                                      </p:cBhvr>
                                    </p:animEffect>
                                  </p:childTnLst>
                                </p:cTn>
                              </p:par>
                              <p:par>
                                <p:cTn id="152" presetID="10" presetClass="entr" presetSubtype="0" fill="hold" nodeType="withEffect">
                                  <p:stCondLst>
                                    <p:cond delay="0"/>
                                  </p:stCondLst>
                                  <p:childTnLst>
                                    <p:set>
                                      <p:cBhvr>
                                        <p:cTn id="153" dur="1" fill="hold">
                                          <p:stCondLst>
                                            <p:cond delay="0"/>
                                          </p:stCondLst>
                                        </p:cTn>
                                        <p:tgtEl>
                                          <p:spTgt spid="224"/>
                                        </p:tgtEl>
                                        <p:attrNameLst>
                                          <p:attrName>style.visibility</p:attrName>
                                        </p:attrNameLst>
                                      </p:cBhvr>
                                      <p:to>
                                        <p:strVal val="visible"/>
                                      </p:to>
                                    </p:set>
                                    <p:animEffect transition="in" filter="fade">
                                      <p:cBhvr>
                                        <p:cTn id="15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4"/>
          <p:cNvSpPr txBox="1"/>
          <p:nvPr/>
        </p:nvSpPr>
        <p:spPr>
          <a:xfrm>
            <a:off x="5739913" y="2408237"/>
            <a:ext cx="6513206"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9600"/>
              <a:buFont typeface="Arial"/>
              <a:buNone/>
            </a:pPr>
            <a:r>
              <a:rPr lang="en-US" sz="9600" b="1" i="0" u="none" strike="noStrike" cap="none">
                <a:solidFill>
                  <a:srgbClr val="0070C0"/>
                </a:solidFill>
                <a:latin typeface="Arial"/>
                <a:ea typeface="Arial"/>
                <a:cs typeface="Arial"/>
                <a:sym typeface="Arial"/>
              </a:rPr>
              <a:t>Thư giãn nào!</a:t>
            </a:r>
            <a:endParaRPr sz="9600" b="1"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5"/>
          <p:cNvPicPr preferRelativeResize="0"/>
          <p:nvPr/>
        </p:nvPicPr>
        <p:blipFill rotWithShape="1">
          <a:blip r:embed="rId3">
            <a:alphaModFix/>
          </a:blip>
          <a:srcRect/>
          <a:stretch/>
        </p:blipFill>
        <p:spPr>
          <a:xfrm>
            <a:off x="2152415" y="103489"/>
            <a:ext cx="7512417" cy="4544711"/>
          </a:xfrm>
          <a:prstGeom prst="rect">
            <a:avLst/>
          </a:prstGeom>
          <a:noFill/>
          <a:ln>
            <a:noFill/>
          </a:ln>
        </p:spPr>
      </p:pic>
      <p:sp>
        <p:nvSpPr>
          <p:cNvPr id="246" name="Google Shape;246;p15"/>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247" name="Google Shape;247;p15"/>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48" name="Google Shape;248;p15"/>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249" name="Google Shape;249;p15"/>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250" name="Google Shape;250;p15"/>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51" name="Google Shape;251;p15"/>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252" name="Google Shape;252;p15"/>
          <p:cNvSpPr txBox="1"/>
          <p:nvPr/>
        </p:nvSpPr>
        <p:spPr>
          <a:xfrm>
            <a:off x="2564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3" name="Google Shape;253;p15"/>
          <p:cNvSpPr txBox="1"/>
          <p:nvPr/>
        </p:nvSpPr>
        <p:spPr>
          <a:xfrm>
            <a:off x="1566069"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4" name="Google Shape;254;p15"/>
          <p:cNvSpPr txBox="1"/>
          <p:nvPr/>
        </p:nvSpPr>
        <p:spPr>
          <a:xfrm>
            <a:off x="2914083"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255" name="Google Shape;255;p15"/>
          <p:cNvSpPr txBox="1"/>
          <p:nvPr/>
        </p:nvSpPr>
        <p:spPr>
          <a:xfrm>
            <a:off x="58952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6" name="Google Shape;256;p15"/>
          <p:cNvSpPr txBox="1"/>
          <p:nvPr/>
        </p:nvSpPr>
        <p:spPr>
          <a:xfrm>
            <a:off x="7347447"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7" name="Google Shape;257;p15"/>
          <p:cNvSpPr txBox="1"/>
          <p:nvPr/>
        </p:nvSpPr>
        <p:spPr>
          <a:xfrm>
            <a:off x="8876775"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58" name="Google Shape;258;p15"/>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59" name="Google Shape;259;p15"/>
          <p:cNvSpPr txBox="1"/>
          <p:nvPr/>
        </p:nvSpPr>
        <p:spPr>
          <a:xfrm>
            <a:off x="10560510"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60" name="Google Shape;260;p15"/>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261" name="Google Shape;261;p15"/>
          <p:cNvSpPr txBox="1"/>
          <p:nvPr/>
        </p:nvSpPr>
        <p:spPr>
          <a:xfrm>
            <a:off x="4237876"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p:nvPr/>
        </p:nvSpPr>
        <p:spPr>
          <a:xfrm>
            <a:off x="2472099" y="5130077"/>
            <a:ext cx="697913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sóc</a:t>
            </a:r>
            <a:endParaRPr sz="9600" b="0" i="0" u="none" strike="noStrike" cap="none">
              <a:solidFill>
                <a:schemeClr val="dk1"/>
              </a:solidFill>
              <a:latin typeface="Arial Rounded"/>
              <a:ea typeface="Arial Rounded"/>
              <a:cs typeface="Arial Rounded"/>
              <a:sym typeface="Arial Rounded"/>
            </a:endParaRPr>
          </a:p>
        </p:txBody>
      </p:sp>
      <p:sp>
        <p:nvSpPr>
          <p:cNvPr id="268" name="Google Shape;268;p16"/>
          <p:cNvSpPr txBox="1"/>
          <p:nvPr/>
        </p:nvSpPr>
        <p:spPr>
          <a:xfrm>
            <a:off x="6326449" y="5127724"/>
            <a:ext cx="1950202"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oc</a:t>
            </a:r>
            <a:endParaRPr sz="9600" b="0" i="0" u="none" strike="noStrike" cap="none">
              <a:solidFill>
                <a:srgbClr val="FF0000"/>
              </a:solidFill>
              <a:latin typeface="Arial Rounded"/>
              <a:ea typeface="Arial Rounded"/>
              <a:cs typeface="Arial Rounded"/>
              <a:sym typeface="Arial Rounded"/>
            </a:endParaRPr>
          </a:p>
        </p:txBody>
      </p:sp>
      <p:pic>
        <p:nvPicPr>
          <p:cNvPr id="269" name="Google Shape;269;p16"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009757" y="156990"/>
            <a:ext cx="6056218" cy="45421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p:nvPr/>
        </p:nvSpPr>
        <p:spPr>
          <a:xfrm>
            <a:off x="3566319" y="54395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cái cốc</a:t>
            </a:r>
            <a:endParaRPr sz="9600" b="0" i="0" u="none" strike="noStrike" cap="none">
              <a:solidFill>
                <a:schemeClr val="dk1"/>
              </a:solidFill>
              <a:latin typeface="Arial Rounded"/>
              <a:ea typeface="Arial Rounded"/>
              <a:cs typeface="Arial Rounded"/>
              <a:sym typeface="Arial Rounded"/>
            </a:endParaRPr>
          </a:p>
        </p:txBody>
      </p:sp>
      <p:sp>
        <p:nvSpPr>
          <p:cNvPr id="276" name="Google Shape;276;p17"/>
          <p:cNvSpPr txBox="1"/>
          <p:nvPr/>
        </p:nvSpPr>
        <p:spPr>
          <a:xfrm>
            <a:off x="6195219" y="5439504"/>
            <a:ext cx="1977428"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ôc</a:t>
            </a:r>
            <a:endParaRPr sz="9600" b="0" i="0" u="none" strike="noStrike" cap="none">
              <a:solidFill>
                <a:srgbClr val="FF0000"/>
              </a:solidFill>
              <a:latin typeface="Arial Rounded"/>
              <a:ea typeface="Arial Rounded"/>
              <a:cs typeface="Arial Rounded"/>
              <a:sym typeface="Arial Rounded"/>
            </a:endParaRPr>
          </a:p>
        </p:txBody>
      </p:sp>
      <p:pic>
        <p:nvPicPr>
          <p:cNvPr id="277" name="Google Shape;277;p17" descr="Vì sao cốc làm bằng sứ được ưu ái hơn cốc thủy tinh?"/>
          <p:cNvPicPr preferRelativeResize="0"/>
          <p:nvPr/>
        </p:nvPicPr>
        <p:blipFill rotWithShape="1">
          <a:blip r:embed="rId3">
            <a:alphaModFix/>
          </a:blip>
          <a:srcRect/>
          <a:stretch/>
        </p:blipFill>
        <p:spPr>
          <a:xfrm>
            <a:off x="3740803" y="381000"/>
            <a:ext cx="4604032" cy="46040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máy xúc</a:t>
            </a:r>
            <a:endParaRPr sz="9600" b="0" i="0" u="none" strike="noStrike" cap="none">
              <a:solidFill>
                <a:schemeClr val="dk1"/>
              </a:solidFill>
              <a:latin typeface="Arial Rounded"/>
              <a:ea typeface="Arial Rounded"/>
              <a:cs typeface="Arial Rounded"/>
              <a:sym typeface="Arial Rounded"/>
            </a:endParaRPr>
          </a:p>
        </p:txBody>
      </p:sp>
      <p:sp>
        <p:nvSpPr>
          <p:cNvPr id="284" name="Google Shape;284;p18"/>
          <p:cNvSpPr txBox="1"/>
          <p:nvPr/>
        </p:nvSpPr>
        <p:spPr>
          <a:xfrm>
            <a:off x="624692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uc</a:t>
            </a:r>
            <a:endParaRPr sz="9600" b="0" i="0" u="none" strike="noStrike" cap="none">
              <a:solidFill>
                <a:srgbClr val="FF0000"/>
              </a:solidFill>
              <a:latin typeface="Arial Rounded"/>
              <a:ea typeface="Arial Rounded"/>
              <a:cs typeface="Arial Rounded"/>
              <a:sym typeface="Arial Rounded"/>
            </a:endParaRPr>
          </a:p>
        </p:txBody>
      </p:sp>
      <p:pic>
        <p:nvPicPr>
          <p:cNvPr id="285" name="Google Shape;285;p18" descr="MÁY XÚC ĐẤT | XE TẢI TO | NHẠC THIẾU NHI SÔI ĐỘNG - YouTube"/>
          <p:cNvPicPr preferRelativeResize="0"/>
          <p:nvPr/>
        </p:nvPicPr>
        <p:blipFill rotWithShape="1">
          <a:blip r:embed="rId3">
            <a:alphaModFix/>
          </a:blip>
          <a:srcRect/>
          <a:stretch/>
        </p:blipFill>
        <p:spPr>
          <a:xfrm>
            <a:off x="1889919" y="381000"/>
            <a:ext cx="8327300" cy="4684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mực</a:t>
            </a:r>
            <a:endParaRPr sz="9600" b="0" i="0" u="none" strike="noStrike" cap="none">
              <a:solidFill>
                <a:schemeClr val="dk1"/>
              </a:solidFill>
              <a:latin typeface="Arial Rounded"/>
              <a:ea typeface="Arial Rounded"/>
              <a:cs typeface="Arial Rounded"/>
              <a:sym typeface="Arial Rounded"/>
            </a:endParaRPr>
          </a:p>
        </p:txBody>
      </p:sp>
      <p:sp>
        <p:nvSpPr>
          <p:cNvPr id="292" name="Google Shape;292;p19"/>
          <p:cNvSpPr txBox="1"/>
          <p:nvPr/>
        </p:nvSpPr>
        <p:spPr>
          <a:xfrm>
            <a:off x="626597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ưc</a:t>
            </a:r>
            <a:endParaRPr sz="9600" b="0" i="0" u="none" strike="noStrike" cap="none">
              <a:solidFill>
                <a:srgbClr val="FF0000"/>
              </a:solidFill>
              <a:latin typeface="Arial Rounded"/>
              <a:ea typeface="Arial Rounded"/>
              <a:cs typeface="Arial Rounded"/>
              <a:sym typeface="Arial Rounded"/>
            </a:endParaRPr>
          </a:p>
        </p:txBody>
      </p:sp>
      <p:pic>
        <p:nvPicPr>
          <p:cNvPr id="293" name="Google Shape;293;p19" descr="Bộ Mực ống – Wikipedia tiếng Việt"/>
          <p:cNvPicPr preferRelativeResize="0"/>
          <p:nvPr/>
        </p:nvPicPr>
        <p:blipFill rotWithShape="1">
          <a:blip r:embed="rId3">
            <a:alphaModFix/>
          </a:blip>
          <a:srcRect/>
          <a:stretch/>
        </p:blipFill>
        <p:spPr>
          <a:xfrm>
            <a:off x="2850116" y="176040"/>
            <a:ext cx="6451937" cy="48389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pic>
        <p:nvPicPr>
          <p:cNvPr id="99" name="Google Shape;99;p2">
            <a:hlinkClick r:id="rId3" action="ppaction://hlinksldjump"/>
          </p:cNvPr>
          <p:cNvPicPr preferRelativeResize="0"/>
          <p:nvPr/>
        </p:nvPicPr>
        <p:blipFill rotWithShape="1">
          <a:blip r:embed="rId4">
            <a:alphaModFix/>
          </a:blip>
          <a:srcRect/>
          <a:stretch/>
        </p:blipFill>
        <p:spPr>
          <a:xfrm>
            <a:off x="7620655" y="1029118"/>
            <a:ext cx="1964540" cy="2485098"/>
          </a:xfrm>
          <a:prstGeom prst="rect">
            <a:avLst/>
          </a:prstGeom>
          <a:noFill/>
          <a:ln>
            <a:noFill/>
          </a:ln>
        </p:spPr>
      </p:pic>
      <p:pic>
        <p:nvPicPr>
          <p:cNvPr id="100" name="Google Shape;100;p2">
            <a:hlinkClick r:id="rId5" action="ppaction://hlinksldjump"/>
          </p:cNvPr>
          <p:cNvPicPr preferRelativeResize="0"/>
          <p:nvPr/>
        </p:nvPicPr>
        <p:blipFill rotWithShape="1">
          <a:blip r:embed="rId6">
            <a:alphaModFix/>
          </a:blip>
          <a:srcRect/>
          <a:stretch/>
        </p:blipFill>
        <p:spPr>
          <a:xfrm>
            <a:off x="4937919" y="1090478"/>
            <a:ext cx="2209800" cy="2423738"/>
          </a:xfrm>
          <a:prstGeom prst="rect">
            <a:avLst/>
          </a:prstGeom>
          <a:noFill/>
          <a:ln>
            <a:noFill/>
          </a:ln>
        </p:spPr>
      </p:pic>
      <p:pic>
        <p:nvPicPr>
          <p:cNvPr id="101" name="Google Shape;101;p2">
            <a:hlinkClick r:id="rId7" action="ppaction://hlinksldjump"/>
          </p:cNvPr>
          <p:cNvPicPr preferRelativeResize="0"/>
          <p:nvPr/>
        </p:nvPicPr>
        <p:blipFill rotWithShape="1">
          <a:blip r:embed="rId8">
            <a:alphaModFix/>
          </a:blip>
          <a:srcRect/>
          <a:stretch/>
        </p:blipFill>
        <p:spPr>
          <a:xfrm>
            <a:off x="2457282" y="1090479"/>
            <a:ext cx="1981526" cy="2423738"/>
          </a:xfrm>
          <a:prstGeom prst="rect">
            <a:avLst/>
          </a:prstGeom>
          <a:noFill/>
          <a:ln>
            <a:noFill/>
          </a:ln>
        </p:spPr>
      </p:pic>
      <p:pic>
        <p:nvPicPr>
          <p:cNvPr id="102" name="Google Shape;102;p2">
            <a:hlinkClick r:id="rId9" action="ppaction://hlinksldjump"/>
          </p:cNvPr>
          <p:cNvPicPr preferRelativeResize="0"/>
          <p:nvPr/>
        </p:nvPicPr>
        <p:blipFill rotWithShape="1">
          <a:blip r:embed="rId10">
            <a:alphaModFix/>
          </a:blip>
          <a:srcRect/>
          <a:stretch/>
        </p:blipFill>
        <p:spPr>
          <a:xfrm>
            <a:off x="2457282" y="3646362"/>
            <a:ext cx="2026719" cy="2353563"/>
          </a:xfrm>
          <a:prstGeom prst="rect">
            <a:avLst/>
          </a:prstGeom>
          <a:noFill/>
          <a:ln>
            <a:noFill/>
          </a:ln>
        </p:spPr>
      </p:pic>
      <p:pic>
        <p:nvPicPr>
          <p:cNvPr id="103" name="Google Shape;103;p2">
            <a:hlinkClick r:id="rId11" action="ppaction://hlinksldjump"/>
          </p:cNvPr>
          <p:cNvPicPr preferRelativeResize="0"/>
          <p:nvPr/>
        </p:nvPicPr>
        <p:blipFill rotWithShape="1">
          <a:blip r:embed="rId12">
            <a:alphaModFix/>
          </a:blip>
          <a:srcRect/>
          <a:stretch/>
        </p:blipFill>
        <p:spPr>
          <a:xfrm>
            <a:off x="7620654" y="3606868"/>
            <a:ext cx="1964540" cy="2393057"/>
          </a:xfrm>
          <a:prstGeom prst="rect">
            <a:avLst/>
          </a:prstGeom>
          <a:noFill/>
          <a:ln>
            <a:noFill/>
          </a:ln>
        </p:spPr>
      </p:pic>
      <p:pic>
        <p:nvPicPr>
          <p:cNvPr id="104" name="Google Shape;104;p2">
            <a:hlinkClick r:id="rId13" action="ppaction://hlinksldjump"/>
          </p:cNvPr>
          <p:cNvPicPr preferRelativeResize="0"/>
          <p:nvPr/>
        </p:nvPicPr>
        <p:blipFill rotWithShape="1">
          <a:blip r:embed="rId14">
            <a:alphaModFix/>
          </a:blip>
          <a:srcRect/>
          <a:stretch/>
        </p:blipFill>
        <p:spPr>
          <a:xfrm>
            <a:off x="4937919" y="3606868"/>
            <a:ext cx="2209799" cy="2393057"/>
          </a:xfrm>
          <a:prstGeom prst="rect">
            <a:avLst/>
          </a:prstGeom>
          <a:noFill/>
          <a:ln>
            <a:noFill/>
          </a:ln>
        </p:spPr>
      </p:pic>
      <p:pic>
        <p:nvPicPr>
          <p:cNvPr id="105" name="Google Shape;105;p2">
            <a:hlinkClick r:id="rId15" action="ppaction://hlinksldjump"/>
          </p:cNvPr>
          <p:cNvPicPr preferRelativeResize="0"/>
          <p:nvPr/>
        </p:nvPicPr>
        <p:blipFill rotWithShape="1">
          <a:blip r:embed="rId16">
            <a:alphaModFix/>
          </a:blip>
          <a:srcRect/>
          <a:stretch/>
        </p:blipFill>
        <p:spPr>
          <a:xfrm>
            <a:off x="11162608" y="5847382"/>
            <a:ext cx="999230" cy="1008512"/>
          </a:xfrm>
          <a:prstGeom prst="rect">
            <a:avLst/>
          </a:prstGeom>
          <a:noFill/>
          <a:ln>
            <a:noFill/>
          </a:ln>
        </p:spPr>
      </p:pic>
      <p:grpSp>
        <p:nvGrpSpPr>
          <p:cNvPr id="106" name="Google Shape;106;p2"/>
          <p:cNvGrpSpPr/>
          <p:nvPr/>
        </p:nvGrpSpPr>
        <p:grpSpPr>
          <a:xfrm>
            <a:off x="270023" y="278015"/>
            <a:ext cx="3448696" cy="941185"/>
            <a:chOff x="63500" y="1429216"/>
            <a:chExt cx="2592937" cy="705889"/>
          </a:xfrm>
        </p:grpSpPr>
        <p:sp>
          <p:nvSpPr>
            <p:cNvPr id="107" name="Google Shape;107;p2"/>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Khởi động</a:t>
              </a:r>
              <a:endParaRPr sz="3700" b="0" i="0" u="none" strike="noStrike" cap="none">
                <a:solidFill>
                  <a:schemeClr val="lt1"/>
                </a:solidFill>
                <a:latin typeface="Arial Rounded"/>
                <a:ea typeface="Arial Rounded"/>
                <a:cs typeface="Arial Rounded"/>
                <a:sym typeface="Arial Rounded"/>
              </a:endParaRPr>
            </a:p>
          </p:txBody>
        </p:sp>
        <p:sp>
          <p:nvSpPr>
            <p:cNvPr id="108" name="Google Shape;108;p2"/>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1</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1"/>
                                        </p:tgtEl>
                                        <p:attrNameLst>
                                          <p:attrName>ppt_y</p:attrName>
                                        </p:attrNameLst>
                                      </p:cBhvr>
                                      <p:tavLst>
                                        <p:tav tm="0">
                                          <p:val>
                                            <p:strVal val="#ppt_y"/>
                                          </p:val>
                                        </p:tav>
                                        <p:tav tm="100000">
                                          <p:val>
                                            <p:strVal val="#ppt_y+1"/>
                                          </p:val>
                                        </p:tav>
                                      </p:tavLst>
                                    </p:anim>
                                    <p:set>
                                      <p:cBhvr>
                                        <p:cTn id="7" dur="1" fill="hold">
                                          <p:stCondLst>
                                            <p:cond delay="500"/>
                                          </p:stCondLst>
                                        </p:cTn>
                                        <p:tgtEl>
                                          <p:spTgt spid="10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0"/>
                                        </p:tgtEl>
                                        <p:attrNameLst>
                                          <p:attrName>ppt_y</p:attrName>
                                        </p:attrNameLst>
                                      </p:cBhvr>
                                      <p:tavLst>
                                        <p:tav tm="0">
                                          <p:val>
                                            <p:strVal val="#ppt_y"/>
                                          </p:val>
                                        </p:tav>
                                        <p:tav tm="100000">
                                          <p:val>
                                            <p:strVal val="#ppt_y+1"/>
                                          </p:val>
                                        </p:tav>
                                      </p:tavLst>
                                    </p:anim>
                                    <p:set>
                                      <p:cBhvr>
                                        <p:cTn id="12" dur="1" fill="hold">
                                          <p:stCondLst>
                                            <p:cond delay="500"/>
                                          </p:stCondLst>
                                        </p:cTn>
                                        <p:tgtEl>
                                          <p:spTgt spid="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99"/>
                                        </p:tgtEl>
                                        <p:attrNameLst>
                                          <p:attrName>ppt_y</p:attrName>
                                        </p:attrNameLst>
                                      </p:cBhvr>
                                      <p:tavLst>
                                        <p:tav tm="0">
                                          <p:val>
                                            <p:strVal val="#ppt_y"/>
                                          </p:val>
                                        </p:tav>
                                        <p:tav tm="100000">
                                          <p:val>
                                            <p:strVal val="#ppt_y+1"/>
                                          </p:val>
                                        </p:tav>
                                      </p:tavLst>
                                    </p:anim>
                                    <p:set>
                                      <p:cBhvr>
                                        <p:cTn id="17" dur="1" fill="hold">
                                          <p:stCondLst>
                                            <p:cond delay="500"/>
                                          </p:stCondLst>
                                        </p:cTn>
                                        <p:tgtEl>
                                          <p:spTgt spid="9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
                                        </p:tgtEl>
                                        <p:attrNameLst>
                                          <p:attrName>ppt_y</p:attrName>
                                        </p:attrNameLst>
                                      </p:cBhvr>
                                      <p:tavLst>
                                        <p:tav tm="0">
                                          <p:val>
                                            <p:strVal val="#ppt_y"/>
                                          </p:val>
                                        </p:tav>
                                        <p:tav tm="100000">
                                          <p:val>
                                            <p:strVal val="#ppt_y+1"/>
                                          </p:val>
                                        </p:tav>
                                      </p:tavLst>
                                    </p:anim>
                                    <p:set>
                                      <p:cBhvr>
                                        <p:cTn id="22" dur="1" fill="hold">
                                          <p:stCondLst>
                                            <p:cond delay="500"/>
                                          </p:stCondLst>
                                        </p:cTn>
                                        <p:tgtEl>
                                          <p:spTgt spid="10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4"/>
                                        </p:tgtEl>
                                        <p:attrNameLst>
                                          <p:attrName>ppt_y</p:attrName>
                                        </p:attrNameLst>
                                      </p:cBhvr>
                                      <p:tavLst>
                                        <p:tav tm="0">
                                          <p:val>
                                            <p:strVal val="#ppt_y"/>
                                          </p:val>
                                        </p:tav>
                                        <p:tav tm="100000">
                                          <p:val>
                                            <p:strVal val="#ppt_y+1"/>
                                          </p:val>
                                        </p:tav>
                                      </p:tavLst>
                                    </p:anim>
                                    <p:set>
                                      <p:cBhvr>
                                        <p:cTn id="27" dur="1" fill="hold">
                                          <p:stCondLst>
                                            <p:cond delay="500"/>
                                          </p:stCondLst>
                                        </p:cTn>
                                        <p:tgtEl>
                                          <p:spTgt spid="10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3"/>
                                        </p:tgtEl>
                                        <p:attrNameLst>
                                          <p:attrName>ppt_y</p:attrName>
                                        </p:attrNameLst>
                                      </p:cBhvr>
                                      <p:tavLst>
                                        <p:tav tm="0">
                                          <p:val>
                                            <p:strVal val="#ppt_y"/>
                                          </p:val>
                                        </p:tav>
                                        <p:tav tm="100000">
                                          <p:val>
                                            <p:strVal val="#ppt_y+1"/>
                                          </p:val>
                                        </p:tav>
                                      </p:tavLst>
                                    </p:anim>
                                    <p:set>
                                      <p:cBhvr>
                                        <p:cTn id="32" dur="1" fill="hold">
                                          <p:stCondLst>
                                            <p:cond delay="50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45569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máy xúc</a:t>
            </a:r>
            <a:endParaRPr sz="6000" b="0" i="0" u="none" strike="noStrike" cap="none">
              <a:solidFill>
                <a:schemeClr val="dk1"/>
              </a:solidFill>
              <a:latin typeface="Arial Rounded"/>
              <a:ea typeface="Arial Rounded"/>
              <a:cs typeface="Arial Rounded"/>
              <a:sym typeface="Arial Rounded"/>
            </a:endParaRPr>
          </a:p>
        </p:txBody>
      </p:sp>
      <p:sp>
        <p:nvSpPr>
          <p:cNvPr id="299" name="Google Shape;299;p20"/>
          <p:cNvSpPr txBox="1"/>
          <p:nvPr/>
        </p:nvSpPr>
        <p:spPr>
          <a:xfrm>
            <a:off x="1966119" y="4719096"/>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cái cốc</a:t>
            </a:r>
            <a:endParaRPr sz="6000" b="0" i="0" u="none" strike="noStrike" cap="none">
              <a:solidFill>
                <a:schemeClr val="dk1"/>
              </a:solidFill>
              <a:latin typeface="Arial Rounded"/>
              <a:ea typeface="Arial Rounded"/>
              <a:cs typeface="Arial Rounded"/>
              <a:sym typeface="Arial Rounded"/>
            </a:endParaRPr>
          </a:p>
        </p:txBody>
      </p:sp>
      <p:sp>
        <p:nvSpPr>
          <p:cNvPr id="300" name="Google Shape;300;p20"/>
          <p:cNvSpPr txBox="1"/>
          <p:nvPr/>
        </p:nvSpPr>
        <p:spPr>
          <a:xfrm>
            <a:off x="-1100932" y="4719095"/>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sóc</a:t>
            </a:r>
            <a:endParaRPr sz="6000" b="0" i="0" u="none" strike="noStrike" cap="none">
              <a:solidFill>
                <a:schemeClr val="dk1"/>
              </a:solidFill>
              <a:latin typeface="Arial Rounded"/>
              <a:ea typeface="Arial Rounded"/>
              <a:cs typeface="Arial Rounded"/>
              <a:sym typeface="Arial Rounded"/>
            </a:endParaRPr>
          </a:p>
        </p:txBody>
      </p:sp>
      <p:sp>
        <p:nvSpPr>
          <p:cNvPr id="301" name="Google Shape;301;p20"/>
          <p:cNvSpPr txBox="1"/>
          <p:nvPr/>
        </p:nvSpPr>
        <p:spPr>
          <a:xfrm>
            <a:off x="76811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mực</a:t>
            </a:r>
            <a:endParaRPr sz="6000" b="0" i="0" u="none" strike="noStrike" cap="none">
              <a:solidFill>
                <a:schemeClr val="dk1"/>
              </a:solidFill>
              <a:latin typeface="Arial Rounded"/>
              <a:ea typeface="Arial Rounded"/>
              <a:cs typeface="Arial Rounded"/>
              <a:sym typeface="Arial Rounded"/>
            </a:endParaRPr>
          </a:p>
        </p:txBody>
      </p:sp>
      <p:pic>
        <p:nvPicPr>
          <p:cNvPr id="302" name="Google Shape;302;p20" descr="Bộ Mực ống – Wikipedia tiếng Việt"/>
          <p:cNvPicPr preferRelativeResize="0"/>
          <p:nvPr/>
        </p:nvPicPr>
        <p:blipFill rotWithShape="1">
          <a:blip r:embed="rId3">
            <a:alphaModFix/>
          </a:blip>
          <a:srcRect/>
          <a:stretch/>
        </p:blipFill>
        <p:spPr>
          <a:xfrm>
            <a:off x="9052718" y="1866899"/>
            <a:ext cx="2984585" cy="2238439"/>
          </a:xfrm>
          <a:prstGeom prst="rect">
            <a:avLst/>
          </a:prstGeom>
          <a:noFill/>
          <a:ln>
            <a:noFill/>
          </a:ln>
        </p:spPr>
      </p:pic>
      <p:pic>
        <p:nvPicPr>
          <p:cNvPr id="303" name="Google Shape;303;p20" descr="Tìm hiểu về hệ thống thủy lực của máy xúc"/>
          <p:cNvPicPr preferRelativeResize="0"/>
          <p:nvPr/>
        </p:nvPicPr>
        <p:blipFill rotWithShape="1">
          <a:blip r:embed="rId4">
            <a:alphaModFix/>
          </a:blip>
          <a:srcRect l="28924"/>
          <a:stretch/>
        </p:blipFill>
        <p:spPr>
          <a:xfrm>
            <a:off x="5924549" y="1866899"/>
            <a:ext cx="2828385" cy="2238439"/>
          </a:xfrm>
          <a:prstGeom prst="rect">
            <a:avLst/>
          </a:prstGeom>
          <a:noFill/>
          <a:ln>
            <a:noFill/>
          </a:ln>
        </p:spPr>
      </p:pic>
      <p:pic>
        <p:nvPicPr>
          <p:cNvPr id="304" name="Google Shape;304;p20" descr="Vì sao cốc làm bằng sứ được ưu ái hơn cốc thủy tinh?"/>
          <p:cNvPicPr preferRelativeResize="0"/>
          <p:nvPr/>
        </p:nvPicPr>
        <p:blipFill rotWithShape="1">
          <a:blip r:embed="rId5">
            <a:alphaModFix/>
          </a:blip>
          <a:srcRect/>
          <a:stretch/>
        </p:blipFill>
        <p:spPr>
          <a:xfrm>
            <a:off x="3380550" y="1866900"/>
            <a:ext cx="2238438" cy="2238438"/>
          </a:xfrm>
          <a:prstGeom prst="rect">
            <a:avLst/>
          </a:prstGeom>
          <a:noFill/>
          <a:ln w="9525" cap="flat" cmpd="sng">
            <a:solidFill>
              <a:schemeClr val="dk1"/>
            </a:solidFill>
            <a:prstDash val="solid"/>
            <a:round/>
            <a:headEnd type="none" w="sm" len="sm"/>
            <a:tailEnd type="none" w="sm" len="sm"/>
          </a:ln>
        </p:spPr>
      </p:pic>
      <p:pic>
        <p:nvPicPr>
          <p:cNvPr id="305" name="Google Shape;305;p20" descr="GIẢI MÃ GIẤC MƠ VỀ SÓC - BÁO HIỆU ĐIỀM GÌ? - Simphongthuyvietnam.vn - TOP 1  Việt Nam về SIM Phong Thủy"/>
          <p:cNvPicPr preferRelativeResize="0"/>
          <p:nvPr/>
        </p:nvPicPr>
        <p:blipFill rotWithShape="1">
          <a:blip r:embed="rId6">
            <a:alphaModFix/>
          </a:blip>
          <a:srcRect/>
          <a:stretch/>
        </p:blipFill>
        <p:spPr>
          <a:xfrm>
            <a:off x="123790" y="1876524"/>
            <a:ext cx="2984584" cy="22384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45569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máy xúc</a:t>
            </a:r>
            <a:endParaRPr sz="6000" b="0" i="0" u="none" strike="noStrike" cap="none">
              <a:solidFill>
                <a:schemeClr val="dk1"/>
              </a:solidFill>
              <a:latin typeface="Arial Rounded"/>
              <a:ea typeface="Arial Rounded"/>
              <a:cs typeface="Arial Rounded"/>
              <a:sym typeface="Arial Rounded"/>
            </a:endParaRPr>
          </a:p>
        </p:txBody>
      </p:sp>
      <p:sp>
        <p:nvSpPr>
          <p:cNvPr id="311" name="Google Shape;311;p21"/>
          <p:cNvSpPr txBox="1"/>
          <p:nvPr/>
        </p:nvSpPr>
        <p:spPr>
          <a:xfrm>
            <a:off x="1966119" y="535779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cái cốc</a:t>
            </a:r>
            <a:endParaRPr sz="6000" b="0" i="0" u="none" strike="noStrike" cap="none">
              <a:solidFill>
                <a:schemeClr val="dk1"/>
              </a:solidFill>
              <a:latin typeface="Arial Rounded"/>
              <a:ea typeface="Arial Rounded"/>
              <a:cs typeface="Arial Rounded"/>
              <a:sym typeface="Arial Rounded"/>
            </a:endParaRPr>
          </a:p>
        </p:txBody>
      </p:sp>
      <p:sp>
        <p:nvSpPr>
          <p:cNvPr id="312" name="Google Shape;312;p21"/>
          <p:cNvSpPr txBox="1"/>
          <p:nvPr/>
        </p:nvSpPr>
        <p:spPr>
          <a:xfrm>
            <a:off x="-1100932" y="535779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sóc</a:t>
            </a:r>
            <a:endParaRPr sz="6000" b="0" i="0" u="none" strike="noStrike" cap="none">
              <a:solidFill>
                <a:schemeClr val="dk1"/>
              </a:solidFill>
              <a:latin typeface="Arial Rounded"/>
              <a:ea typeface="Arial Rounded"/>
              <a:cs typeface="Arial Rounded"/>
              <a:sym typeface="Arial Rounded"/>
            </a:endParaRPr>
          </a:p>
        </p:txBody>
      </p:sp>
      <p:sp>
        <p:nvSpPr>
          <p:cNvPr id="313" name="Google Shape;313;p21"/>
          <p:cNvSpPr txBox="1"/>
          <p:nvPr/>
        </p:nvSpPr>
        <p:spPr>
          <a:xfrm>
            <a:off x="76811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mực</a:t>
            </a:r>
            <a:endParaRPr sz="6000" b="0" i="0" u="none" strike="noStrike" cap="none">
              <a:solidFill>
                <a:schemeClr val="dk1"/>
              </a:solidFill>
              <a:latin typeface="Arial Rounded"/>
              <a:ea typeface="Arial Rounded"/>
              <a:cs typeface="Arial Rounded"/>
              <a:sym typeface="Arial Rounded"/>
            </a:endParaRPr>
          </a:p>
        </p:txBody>
      </p:sp>
      <p:pic>
        <p:nvPicPr>
          <p:cNvPr id="314" name="Google Shape;314;p21"/>
          <p:cNvPicPr preferRelativeResize="0"/>
          <p:nvPr/>
        </p:nvPicPr>
        <p:blipFill rotWithShape="1">
          <a:blip r:embed="rId3">
            <a:alphaModFix/>
          </a:blip>
          <a:srcRect/>
          <a:stretch/>
        </p:blipFill>
        <p:spPr>
          <a:xfrm>
            <a:off x="2815249" y="0"/>
            <a:ext cx="6208609" cy="3755959"/>
          </a:xfrm>
          <a:prstGeom prst="rect">
            <a:avLst/>
          </a:prstGeom>
          <a:noFill/>
          <a:ln>
            <a:noFill/>
          </a:ln>
        </p:spPr>
      </p:pic>
      <p:sp>
        <p:nvSpPr>
          <p:cNvPr id="315" name="Google Shape;315;p21"/>
          <p:cNvSpPr txBox="1"/>
          <p:nvPr/>
        </p:nvSpPr>
        <p:spPr>
          <a:xfrm>
            <a:off x="-289901"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316" name="Google Shape;316;p21"/>
          <p:cNvSpPr txBox="1"/>
          <p:nvPr/>
        </p:nvSpPr>
        <p:spPr>
          <a:xfrm>
            <a:off x="948349" y="4105876"/>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317" name="Google Shape;317;p21"/>
          <p:cNvSpPr txBox="1"/>
          <p:nvPr/>
        </p:nvSpPr>
        <p:spPr>
          <a:xfrm>
            <a:off x="2605699" y="4105876"/>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318" name="Google Shape;318;p21"/>
          <p:cNvSpPr txBox="1"/>
          <p:nvPr/>
        </p:nvSpPr>
        <p:spPr>
          <a:xfrm>
            <a:off x="5297659"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319" name="Google Shape;319;p21"/>
          <p:cNvSpPr txBox="1"/>
          <p:nvPr/>
        </p:nvSpPr>
        <p:spPr>
          <a:xfrm>
            <a:off x="6940181"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320" name="Google Shape;320;p21"/>
          <p:cNvSpPr txBox="1"/>
          <p:nvPr/>
        </p:nvSpPr>
        <p:spPr>
          <a:xfrm>
            <a:off x="8320699"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321" name="Google Shape;321;p21"/>
          <p:cNvSpPr txBox="1"/>
          <p:nvPr/>
        </p:nvSpPr>
        <p:spPr>
          <a:xfrm>
            <a:off x="2673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2" name="Google Shape;322;p21"/>
          <p:cNvSpPr txBox="1"/>
          <p:nvPr/>
        </p:nvSpPr>
        <p:spPr>
          <a:xfrm>
            <a:off x="1576999"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3" name="Google Shape;323;p21"/>
          <p:cNvSpPr txBox="1"/>
          <p:nvPr/>
        </p:nvSpPr>
        <p:spPr>
          <a:xfrm>
            <a:off x="2925013"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324" name="Google Shape;324;p21"/>
          <p:cNvSpPr txBox="1"/>
          <p:nvPr/>
        </p:nvSpPr>
        <p:spPr>
          <a:xfrm>
            <a:off x="59061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5" name="Google Shape;325;p21"/>
          <p:cNvSpPr txBox="1"/>
          <p:nvPr/>
        </p:nvSpPr>
        <p:spPr>
          <a:xfrm>
            <a:off x="7358377"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6" name="Google Shape;326;p21"/>
          <p:cNvSpPr txBox="1"/>
          <p:nvPr/>
        </p:nvSpPr>
        <p:spPr>
          <a:xfrm>
            <a:off x="8887705"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7" name="Google Shape;327;p21"/>
          <p:cNvSpPr txBox="1"/>
          <p:nvPr/>
        </p:nvSpPr>
        <p:spPr>
          <a:xfrm>
            <a:off x="9928234" y="411139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328" name="Google Shape;328;p21"/>
          <p:cNvSpPr txBox="1"/>
          <p:nvPr/>
        </p:nvSpPr>
        <p:spPr>
          <a:xfrm>
            <a:off x="10571440"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9" name="Google Shape;329;p21"/>
          <p:cNvSpPr txBox="1"/>
          <p:nvPr/>
        </p:nvSpPr>
        <p:spPr>
          <a:xfrm>
            <a:off x="4001156" y="411139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330" name="Google Shape;330;p21"/>
          <p:cNvSpPr txBox="1"/>
          <p:nvPr/>
        </p:nvSpPr>
        <p:spPr>
          <a:xfrm>
            <a:off x="4248806"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aphicFrame>
        <p:nvGraphicFramePr>
          <p:cNvPr id="336" name="Google Shape;336;p22"/>
          <p:cNvGraphicFramePr/>
          <p:nvPr/>
        </p:nvGraphicFramePr>
        <p:xfrm>
          <a:off x="215396" y="762000"/>
          <a:ext cx="11704400" cy="5852200"/>
        </p:xfrm>
        <a:graphic>
          <a:graphicData uri="http://schemas.openxmlformats.org/drawingml/2006/table">
            <a:tbl>
              <a:tblPr firstRow="1" bandRow="1">
                <a:noFill/>
                <a:tableStyleId>{DB0E84B5-B730-4858-9A93-87DFD2C9F989}</a:tableStyleId>
              </a:tblPr>
              <a:tblGrid>
                <a:gridCol w="731525">
                  <a:extLst>
                    <a:ext uri="{9D8B030D-6E8A-4147-A177-3AD203B41FA5}">
                      <a16:colId xmlns:a16="http://schemas.microsoft.com/office/drawing/2014/main" val="20000"/>
                    </a:ext>
                  </a:extLst>
                </a:gridCol>
                <a:gridCol w="731525">
                  <a:extLst>
                    <a:ext uri="{9D8B030D-6E8A-4147-A177-3AD203B41FA5}">
                      <a16:colId xmlns:a16="http://schemas.microsoft.com/office/drawing/2014/main" val="20001"/>
                    </a:ext>
                  </a:extLst>
                </a:gridCol>
                <a:gridCol w="731525">
                  <a:extLst>
                    <a:ext uri="{9D8B030D-6E8A-4147-A177-3AD203B41FA5}">
                      <a16:colId xmlns:a16="http://schemas.microsoft.com/office/drawing/2014/main" val="20002"/>
                    </a:ext>
                  </a:extLst>
                </a:gridCol>
                <a:gridCol w="731525">
                  <a:extLst>
                    <a:ext uri="{9D8B030D-6E8A-4147-A177-3AD203B41FA5}">
                      <a16:colId xmlns:a16="http://schemas.microsoft.com/office/drawing/2014/main" val="20003"/>
                    </a:ext>
                  </a:extLst>
                </a:gridCol>
                <a:gridCol w="731525">
                  <a:extLst>
                    <a:ext uri="{9D8B030D-6E8A-4147-A177-3AD203B41FA5}">
                      <a16:colId xmlns:a16="http://schemas.microsoft.com/office/drawing/2014/main" val="20004"/>
                    </a:ext>
                  </a:extLst>
                </a:gridCol>
                <a:gridCol w="731525">
                  <a:extLst>
                    <a:ext uri="{9D8B030D-6E8A-4147-A177-3AD203B41FA5}">
                      <a16:colId xmlns:a16="http://schemas.microsoft.com/office/drawing/2014/main" val="20005"/>
                    </a:ext>
                  </a:extLst>
                </a:gridCol>
                <a:gridCol w="731525">
                  <a:extLst>
                    <a:ext uri="{9D8B030D-6E8A-4147-A177-3AD203B41FA5}">
                      <a16:colId xmlns:a16="http://schemas.microsoft.com/office/drawing/2014/main" val="20006"/>
                    </a:ext>
                  </a:extLst>
                </a:gridCol>
                <a:gridCol w="731525">
                  <a:extLst>
                    <a:ext uri="{9D8B030D-6E8A-4147-A177-3AD203B41FA5}">
                      <a16:colId xmlns:a16="http://schemas.microsoft.com/office/drawing/2014/main" val="20007"/>
                    </a:ext>
                  </a:extLst>
                </a:gridCol>
                <a:gridCol w="731525">
                  <a:extLst>
                    <a:ext uri="{9D8B030D-6E8A-4147-A177-3AD203B41FA5}">
                      <a16:colId xmlns:a16="http://schemas.microsoft.com/office/drawing/2014/main" val="20008"/>
                    </a:ext>
                  </a:extLst>
                </a:gridCol>
                <a:gridCol w="731525">
                  <a:extLst>
                    <a:ext uri="{9D8B030D-6E8A-4147-A177-3AD203B41FA5}">
                      <a16:colId xmlns:a16="http://schemas.microsoft.com/office/drawing/2014/main" val="20009"/>
                    </a:ext>
                  </a:extLst>
                </a:gridCol>
                <a:gridCol w="731525">
                  <a:extLst>
                    <a:ext uri="{9D8B030D-6E8A-4147-A177-3AD203B41FA5}">
                      <a16:colId xmlns:a16="http://schemas.microsoft.com/office/drawing/2014/main" val="20010"/>
                    </a:ext>
                  </a:extLst>
                </a:gridCol>
                <a:gridCol w="731525">
                  <a:extLst>
                    <a:ext uri="{9D8B030D-6E8A-4147-A177-3AD203B41FA5}">
                      <a16:colId xmlns:a16="http://schemas.microsoft.com/office/drawing/2014/main" val="20011"/>
                    </a:ext>
                  </a:extLst>
                </a:gridCol>
                <a:gridCol w="731525">
                  <a:extLst>
                    <a:ext uri="{9D8B030D-6E8A-4147-A177-3AD203B41FA5}">
                      <a16:colId xmlns:a16="http://schemas.microsoft.com/office/drawing/2014/main" val="20012"/>
                    </a:ext>
                  </a:extLst>
                </a:gridCol>
                <a:gridCol w="731525">
                  <a:extLst>
                    <a:ext uri="{9D8B030D-6E8A-4147-A177-3AD203B41FA5}">
                      <a16:colId xmlns:a16="http://schemas.microsoft.com/office/drawing/2014/main" val="20013"/>
                    </a:ext>
                  </a:extLst>
                </a:gridCol>
                <a:gridCol w="731525">
                  <a:extLst>
                    <a:ext uri="{9D8B030D-6E8A-4147-A177-3AD203B41FA5}">
                      <a16:colId xmlns:a16="http://schemas.microsoft.com/office/drawing/2014/main" val="20014"/>
                    </a:ext>
                  </a:extLst>
                </a:gridCol>
                <a:gridCol w="731525">
                  <a:extLst>
                    <a:ext uri="{9D8B030D-6E8A-4147-A177-3AD203B41FA5}">
                      <a16:colId xmlns:a16="http://schemas.microsoft.com/office/drawing/2014/main" val="20015"/>
                    </a:ext>
                  </a:extLst>
                </a:gridCol>
              </a:tblGrid>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5"/>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6"/>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337" name="Google Shape;337;p22"/>
          <p:cNvGrpSpPr/>
          <p:nvPr/>
        </p:nvGrpSpPr>
        <p:grpSpPr>
          <a:xfrm>
            <a:off x="-84357" y="76202"/>
            <a:ext cx="6756905" cy="941185"/>
            <a:chOff x="63500" y="1429216"/>
            <a:chExt cx="5080245" cy="705889"/>
          </a:xfrm>
        </p:grpSpPr>
        <p:sp>
          <p:nvSpPr>
            <p:cNvPr id="338" name="Google Shape;338;p22"/>
            <p:cNvSpPr/>
            <p:nvPr/>
          </p:nvSpPr>
          <p:spPr>
            <a:xfrm>
              <a:off x="384357" y="1429216"/>
              <a:ext cx="4759388"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Hướng dẫn viết bảng</a:t>
              </a:r>
              <a:endParaRPr sz="4800" b="0" i="0" u="none" strike="noStrike" cap="none">
                <a:solidFill>
                  <a:schemeClr val="lt1"/>
                </a:solidFill>
                <a:latin typeface="Arial Rounded"/>
                <a:ea typeface="Arial Rounded"/>
                <a:cs typeface="Arial Rounded"/>
                <a:sym typeface="Arial Rounded"/>
              </a:endParaRPr>
            </a:p>
          </p:txBody>
        </p:sp>
        <p:sp>
          <p:nvSpPr>
            <p:cNvPr id="339" name="Google Shape;339;p22"/>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4</a:t>
              </a:r>
              <a:endParaRPr sz="4800" b="1" i="0" u="none" strike="noStrike" cap="none">
                <a:solidFill>
                  <a:schemeClr val="dk1"/>
                </a:solidFill>
                <a:latin typeface="Arial Rounded"/>
                <a:ea typeface="Arial Rounded"/>
                <a:cs typeface="Arial Rounded"/>
                <a:sym typeface="Arial Rounded"/>
              </a:endParaRPr>
            </a:p>
          </p:txBody>
        </p:sp>
      </p:grpSp>
      <p:sp>
        <p:nvSpPr>
          <p:cNvPr id="340" name="Google Shape;340;p22"/>
          <p:cNvSpPr txBox="1"/>
          <p:nvPr/>
        </p:nvSpPr>
        <p:spPr>
          <a:xfrm>
            <a:off x="1134768" y="1628776"/>
            <a:ext cx="8051865" cy="4524118"/>
          </a:xfrm>
          <a:prstGeom prst="rect">
            <a:avLst/>
          </a:prstGeom>
          <a:noFill/>
          <a:ln>
            <a:noFill/>
          </a:ln>
        </p:spPr>
        <p:txBody>
          <a:bodyPr spcFirstLastPara="1" wrap="square" lIns="121725" tIns="60850" rIns="121725" bIns="60850" anchor="t" anchorCtr="0">
            <a:spAutoFit/>
          </a:bodyPr>
          <a:lstStyle/>
          <a:p>
            <a:pPr marL="0" marR="0" lvl="0" indent="0" algn="l" rtl="0">
              <a:lnSpc>
                <a:spcPct val="100000"/>
              </a:lnSpc>
              <a:spcBef>
                <a:spcPts val="0"/>
              </a:spcBef>
              <a:spcAft>
                <a:spcPts val="0"/>
              </a:spcAft>
              <a:buClr>
                <a:srgbClr val="000000"/>
              </a:buClr>
              <a:buSzPts val="28600"/>
              <a:buFont typeface="Arial"/>
              <a:buNone/>
            </a:pPr>
            <a:r>
              <a:rPr lang="en-US" sz="28600" b="0" i="0" u="none" strike="noStrike" cap="none" dirty="0">
                <a:solidFill>
                  <a:srgbClr val="FF0000"/>
                </a:solidFill>
                <a:latin typeface="Arial"/>
                <a:ea typeface="Arial"/>
                <a:cs typeface="Arial"/>
                <a:sym typeface="Arial"/>
              </a:rPr>
              <a:t>Ο </a:t>
            </a:r>
            <a:endParaRPr sz="28600" b="0" i="0" u="none" strike="noStrike" cap="none" dirty="0">
              <a:solidFill>
                <a:srgbClr val="FF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2" name="received_650788315915764.mp4">
            <a:hlinkClick r:id="" action="ppaction://media"/>
            <a:extLst>
              <a:ext uri="{FF2B5EF4-FFF2-40B4-BE49-F238E27FC236}">
                <a16:creationId xmlns:a16="http://schemas.microsoft.com/office/drawing/2014/main" id="{FE4C671B-3DDB-C64D-AFE5-C648918C54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86825"/>
            <a:ext cx="11908601" cy="56239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Google Shape;450;p34"/>
          <p:cNvGrpSpPr/>
          <p:nvPr/>
        </p:nvGrpSpPr>
        <p:grpSpPr>
          <a:xfrm>
            <a:off x="2240058" y="106108"/>
            <a:ext cx="7422261" cy="6523292"/>
            <a:chOff x="2423319" y="533400"/>
            <a:chExt cx="6134100" cy="5391150"/>
          </a:xfrm>
        </p:grpSpPr>
        <p:pic>
          <p:nvPicPr>
            <p:cNvPr id="451" name="Google Shape;451;p34"/>
            <p:cNvPicPr preferRelativeResize="0"/>
            <p:nvPr/>
          </p:nvPicPr>
          <p:blipFill rotWithShape="1">
            <a:blip r:embed="rId3">
              <a:alphaModFix/>
            </a:blip>
            <a:srcRect l="24890" t="30209" r="29137" b="23958"/>
            <a:stretch/>
          </p:blipFill>
          <p:spPr>
            <a:xfrm>
              <a:off x="2423319" y="533400"/>
              <a:ext cx="5981700" cy="3352800"/>
            </a:xfrm>
            <a:prstGeom prst="rect">
              <a:avLst/>
            </a:prstGeom>
            <a:noFill/>
            <a:ln>
              <a:noFill/>
            </a:ln>
          </p:spPr>
        </p:pic>
        <p:pic>
          <p:nvPicPr>
            <p:cNvPr id="452" name="Google Shape;452;p34"/>
            <p:cNvPicPr preferRelativeResize="0"/>
            <p:nvPr/>
          </p:nvPicPr>
          <p:blipFill rotWithShape="1">
            <a:blip r:embed="rId4">
              <a:alphaModFix/>
            </a:blip>
            <a:srcRect l="26976" t="29165" r="26464" b="41666"/>
            <a:stretch/>
          </p:blipFill>
          <p:spPr>
            <a:xfrm>
              <a:off x="2499519" y="3790950"/>
              <a:ext cx="6057900" cy="21336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5"/>
          <p:cNvPicPr preferRelativeResize="0"/>
          <p:nvPr/>
        </p:nvPicPr>
        <p:blipFill rotWithShape="1">
          <a:blip r:embed="rId3">
            <a:alphaModFix/>
          </a:blip>
          <a:srcRect l="6582" t="6564" b="63897"/>
          <a:stretch/>
        </p:blipFill>
        <p:spPr>
          <a:xfrm>
            <a:off x="1432719" y="203422"/>
            <a:ext cx="9274554" cy="4209479"/>
          </a:xfrm>
          <a:prstGeom prst="rect">
            <a:avLst/>
          </a:prstGeom>
          <a:noFill/>
          <a:ln>
            <a:noFill/>
          </a:ln>
        </p:spPr>
      </p:pic>
      <p:grpSp>
        <p:nvGrpSpPr>
          <p:cNvPr id="458" name="Google Shape;458;p35"/>
          <p:cNvGrpSpPr/>
          <p:nvPr/>
        </p:nvGrpSpPr>
        <p:grpSpPr>
          <a:xfrm>
            <a:off x="215396" y="203422"/>
            <a:ext cx="2621250" cy="941185"/>
            <a:chOff x="63500" y="1429216"/>
            <a:chExt cx="1970813" cy="705889"/>
          </a:xfrm>
        </p:grpSpPr>
        <p:sp>
          <p:nvSpPr>
            <p:cNvPr id="459" name="Google Shape;459;p35"/>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Đọc</a:t>
              </a:r>
              <a:endParaRPr sz="4400" b="0" i="0" u="none" strike="noStrike" cap="none">
                <a:solidFill>
                  <a:schemeClr val="lt1"/>
                </a:solidFill>
                <a:latin typeface="Arial Rounded"/>
                <a:ea typeface="Arial Rounded"/>
                <a:cs typeface="Arial Rounded"/>
                <a:sym typeface="Arial Rounded"/>
              </a:endParaRPr>
            </a:p>
          </p:txBody>
        </p:sp>
        <p:sp>
          <p:nvSpPr>
            <p:cNvPr id="460" name="Google Shape;460;p35"/>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Rounded"/>
                  <a:ea typeface="Arial Rounded"/>
                  <a:cs typeface="Arial Rounded"/>
                  <a:sym typeface="Arial Rounded"/>
                </a:rPr>
                <a:t>6</a:t>
              </a:r>
              <a:endParaRPr sz="4400" b="1" i="0" u="none" strike="noStrike" cap="none">
                <a:solidFill>
                  <a:schemeClr val="dk1"/>
                </a:solidFill>
                <a:latin typeface="Arial Rounded"/>
                <a:ea typeface="Arial Rounded"/>
                <a:cs typeface="Arial Rounded"/>
                <a:sym typeface="Arial Rounded"/>
              </a:endParaRPr>
            </a:p>
          </p:txBody>
        </p:sp>
      </p:grpSp>
      <p:sp>
        <p:nvSpPr>
          <p:cNvPr id="461" name="Google Shape;461;p35"/>
          <p:cNvSpPr txBox="1"/>
          <p:nvPr/>
        </p:nvSpPr>
        <p:spPr>
          <a:xfrm>
            <a:off x="247650" y="4452258"/>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a:solidFill>
                  <a:srgbClr val="0070C0"/>
                </a:solidFill>
                <a:latin typeface="Arial Rounded"/>
                <a:ea typeface="Arial Rounded"/>
                <a:cs typeface="Arial Rounded"/>
                <a:sym typeface="Arial Rounded"/>
              </a:rPr>
              <a:t>	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cxnSp>
        <p:nvCxnSpPr>
          <p:cNvPr id="462" name="Google Shape;462;p35"/>
          <p:cNvCxnSpPr/>
          <p:nvPr/>
        </p:nvCxnSpPr>
        <p:spPr>
          <a:xfrm>
            <a:off x="2027096" y="4915418"/>
            <a:ext cx="847658" cy="0"/>
          </a:xfrm>
          <a:prstGeom prst="straightConnector1">
            <a:avLst/>
          </a:prstGeom>
          <a:noFill/>
          <a:ln w="38100" cap="flat" cmpd="sng">
            <a:solidFill>
              <a:srgbClr val="FF0000"/>
            </a:solidFill>
            <a:prstDash val="solid"/>
            <a:round/>
            <a:headEnd type="none" w="sm" len="sm"/>
            <a:tailEnd type="none" w="sm" len="sm"/>
          </a:ln>
        </p:spPr>
      </p:cxnSp>
      <p:cxnSp>
        <p:nvCxnSpPr>
          <p:cNvPr id="463" name="Google Shape;463;p35"/>
          <p:cNvCxnSpPr/>
          <p:nvPr/>
        </p:nvCxnSpPr>
        <p:spPr>
          <a:xfrm>
            <a:off x="4230359" y="5475576"/>
            <a:ext cx="819855" cy="0"/>
          </a:xfrm>
          <a:prstGeom prst="straightConnector1">
            <a:avLst/>
          </a:prstGeom>
          <a:noFill/>
          <a:ln w="38100" cap="flat" cmpd="sng">
            <a:solidFill>
              <a:srgbClr val="FF0000"/>
            </a:solidFill>
            <a:prstDash val="solid"/>
            <a:round/>
            <a:headEnd type="none" w="sm" len="sm"/>
            <a:tailEnd type="none" w="sm" len="sm"/>
          </a:ln>
        </p:spPr>
      </p:cxnSp>
      <p:cxnSp>
        <p:nvCxnSpPr>
          <p:cNvPr id="464" name="Google Shape;464;p35"/>
          <p:cNvCxnSpPr/>
          <p:nvPr/>
        </p:nvCxnSpPr>
        <p:spPr>
          <a:xfrm flipH="1">
            <a:off x="5050214" y="5580545"/>
            <a:ext cx="96948" cy="460023"/>
          </a:xfrm>
          <a:prstGeom prst="straightConnector1">
            <a:avLst/>
          </a:prstGeom>
          <a:noFill/>
          <a:ln w="57150" cap="flat" cmpd="sng">
            <a:solidFill>
              <a:srgbClr val="FF0000"/>
            </a:solidFill>
            <a:prstDash val="solid"/>
            <a:round/>
            <a:headEnd type="none" w="sm" len="sm"/>
            <a:tailEnd type="none" w="sm" len="sm"/>
          </a:ln>
        </p:spPr>
      </p:cxnSp>
      <p:sp>
        <p:nvSpPr>
          <p:cNvPr id="465" name="Google Shape;465;p35"/>
          <p:cNvSpPr/>
          <p:nvPr/>
        </p:nvSpPr>
        <p:spPr>
          <a:xfrm>
            <a:off x="777206" y="4263001"/>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1</a:t>
            </a:r>
            <a:endParaRPr sz="2800" b="1" i="0" u="none" strike="noStrike" cap="none">
              <a:solidFill>
                <a:schemeClr val="dk1"/>
              </a:solidFill>
              <a:latin typeface="Arial"/>
              <a:ea typeface="Arial"/>
              <a:cs typeface="Arial"/>
              <a:sym typeface="Arial"/>
            </a:endParaRPr>
          </a:p>
        </p:txBody>
      </p:sp>
      <p:sp>
        <p:nvSpPr>
          <p:cNvPr id="466" name="Google Shape;466;p35"/>
          <p:cNvSpPr/>
          <p:nvPr/>
        </p:nvSpPr>
        <p:spPr>
          <a:xfrm>
            <a:off x="1739397" y="4917601"/>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2</a:t>
            </a:r>
            <a:endParaRPr sz="2800" b="1" i="0" u="none" strike="noStrike" cap="none">
              <a:solidFill>
                <a:schemeClr val="dk1"/>
              </a:solidFill>
              <a:latin typeface="Arial"/>
              <a:ea typeface="Arial"/>
              <a:cs typeface="Arial"/>
              <a:sym typeface="Arial"/>
            </a:endParaRPr>
          </a:p>
        </p:txBody>
      </p:sp>
      <p:cxnSp>
        <p:nvCxnSpPr>
          <p:cNvPr id="467" name="Google Shape;467;p35"/>
          <p:cNvCxnSpPr/>
          <p:nvPr/>
        </p:nvCxnSpPr>
        <p:spPr>
          <a:xfrm flipH="1">
            <a:off x="2154462" y="4975459"/>
            <a:ext cx="117307" cy="506025"/>
          </a:xfrm>
          <a:prstGeom prst="straightConnector1">
            <a:avLst/>
          </a:prstGeom>
          <a:noFill/>
          <a:ln w="57150" cap="flat" cmpd="sng">
            <a:solidFill>
              <a:srgbClr val="FF0000"/>
            </a:solidFill>
            <a:prstDash val="solid"/>
            <a:round/>
            <a:headEnd type="none" w="sm" len="sm"/>
            <a:tailEnd type="none" w="sm" len="sm"/>
          </a:ln>
        </p:spPr>
      </p:cxnSp>
      <p:cxnSp>
        <p:nvCxnSpPr>
          <p:cNvPr id="468" name="Google Shape;468;p35"/>
          <p:cNvCxnSpPr/>
          <p:nvPr/>
        </p:nvCxnSpPr>
        <p:spPr>
          <a:xfrm flipH="1">
            <a:off x="1226691" y="6146521"/>
            <a:ext cx="141942" cy="506025"/>
          </a:xfrm>
          <a:prstGeom prst="straightConnector1">
            <a:avLst/>
          </a:prstGeom>
          <a:noFill/>
          <a:ln w="57150" cap="flat" cmpd="sng">
            <a:solidFill>
              <a:srgbClr val="FF0000"/>
            </a:solidFill>
            <a:prstDash val="solid"/>
            <a:round/>
            <a:headEnd type="none" w="sm" len="sm"/>
            <a:tailEnd type="none" w="sm" len="sm"/>
          </a:ln>
        </p:spPr>
      </p:cxnSp>
      <p:sp>
        <p:nvSpPr>
          <p:cNvPr id="469" name="Google Shape;469;p35"/>
          <p:cNvSpPr/>
          <p:nvPr/>
        </p:nvSpPr>
        <p:spPr>
          <a:xfrm>
            <a:off x="4529758" y="5432042"/>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3</a:t>
            </a:r>
            <a:endParaRPr sz="2800" b="1" i="0" u="none" strike="noStrike" cap="none">
              <a:solidFill>
                <a:schemeClr val="dk1"/>
              </a:solidFill>
              <a:latin typeface="Arial"/>
              <a:ea typeface="Arial"/>
              <a:cs typeface="Arial"/>
              <a:sym typeface="Arial"/>
            </a:endParaRPr>
          </a:p>
        </p:txBody>
      </p:sp>
      <p:cxnSp>
        <p:nvCxnSpPr>
          <p:cNvPr id="470" name="Google Shape;470;p35"/>
          <p:cNvCxnSpPr/>
          <p:nvPr/>
        </p:nvCxnSpPr>
        <p:spPr>
          <a:xfrm>
            <a:off x="4119830" y="6146521"/>
            <a:ext cx="819855" cy="0"/>
          </a:xfrm>
          <a:prstGeom prst="straightConnector1">
            <a:avLst/>
          </a:prstGeom>
          <a:noFill/>
          <a:ln w="38100" cap="flat" cmpd="sng">
            <a:solidFill>
              <a:srgbClr val="FF0000"/>
            </a:solidFill>
            <a:prstDash val="solid"/>
            <a:round/>
            <a:headEnd type="none" w="sm" len="sm"/>
            <a:tailEnd type="none" w="sm" len="sm"/>
          </a:ln>
        </p:spPr>
      </p:cxnSp>
      <p:cxnSp>
        <p:nvCxnSpPr>
          <p:cNvPr id="471" name="Google Shape;471;p35"/>
          <p:cNvCxnSpPr/>
          <p:nvPr/>
        </p:nvCxnSpPr>
        <p:spPr>
          <a:xfrm>
            <a:off x="367278" y="5519329"/>
            <a:ext cx="819855" cy="0"/>
          </a:xfrm>
          <a:prstGeom prst="straightConnector1">
            <a:avLst/>
          </a:prstGeom>
          <a:noFill/>
          <a:ln w="38100" cap="flat" cmpd="sng">
            <a:solidFill>
              <a:srgbClr val="FF0000"/>
            </a:solidFill>
            <a:prstDash val="solid"/>
            <a:round/>
            <a:headEnd type="none" w="sm" len="sm"/>
            <a:tailEnd type="none" w="sm" len="sm"/>
          </a:ln>
        </p:spPr>
      </p:cxnSp>
      <p:cxnSp>
        <p:nvCxnSpPr>
          <p:cNvPr id="472" name="Google Shape;472;p35"/>
          <p:cNvCxnSpPr/>
          <p:nvPr/>
        </p:nvCxnSpPr>
        <p:spPr>
          <a:xfrm>
            <a:off x="7903250" y="5535478"/>
            <a:ext cx="819855" cy="0"/>
          </a:xfrm>
          <a:prstGeom prst="straightConnector1">
            <a:avLst/>
          </a:prstGeom>
          <a:noFill/>
          <a:ln w="38100" cap="flat" cmpd="sng">
            <a:solidFill>
              <a:srgbClr val="FF0000"/>
            </a:solidFill>
            <a:prstDash val="solid"/>
            <a:round/>
            <a:headEnd type="none" w="sm" len="sm"/>
            <a:tailEnd type="none" w="sm" len="sm"/>
          </a:ln>
        </p:spPr>
      </p:cxnSp>
      <p:cxnSp>
        <p:nvCxnSpPr>
          <p:cNvPr id="473" name="Google Shape;473;p35"/>
          <p:cNvCxnSpPr/>
          <p:nvPr/>
        </p:nvCxnSpPr>
        <p:spPr>
          <a:xfrm>
            <a:off x="9319018" y="4892855"/>
            <a:ext cx="847658" cy="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5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500"/>
                                        <p:tgtEl>
                                          <p:spTgt spid="4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6"/>
                                        </p:tgtEl>
                                        <p:attrNameLst>
                                          <p:attrName>style.visibility</p:attrName>
                                        </p:attrNameLst>
                                      </p:cBhvr>
                                      <p:to>
                                        <p:strVal val="visible"/>
                                      </p:to>
                                    </p:set>
                                    <p:animEffect transition="in" filter="fade">
                                      <p:cBhvr>
                                        <p:cTn id="22" dur="500"/>
                                        <p:tgtEl>
                                          <p:spTgt spid="4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Effect transition="in" filter="fade">
                                      <p:cBhvr>
                                        <p:cTn id="27" dur="500"/>
                                        <p:tgtEl>
                                          <p:spTgt spid="4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9"/>
                                        </p:tgtEl>
                                        <p:attrNameLst>
                                          <p:attrName>style.visibility</p:attrName>
                                        </p:attrNameLst>
                                      </p:cBhvr>
                                      <p:to>
                                        <p:strVal val="visible"/>
                                      </p:to>
                                    </p:set>
                                    <p:animEffect transition="in" filter="fade">
                                      <p:cBhvr>
                                        <p:cTn id="32" dur="500"/>
                                        <p:tgtEl>
                                          <p:spTgt spid="46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46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46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46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2"/>
                                        </p:tgtEl>
                                        <p:attrNameLst>
                                          <p:attrName>style.visibility</p:attrName>
                                        </p:attrNameLst>
                                      </p:cBhvr>
                                      <p:to>
                                        <p:strVal val="visible"/>
                                      </p:to>
                                    </p:set>
                                    <p:animEffect transition="in" filter="fade">
                                      <p:cBhvr>
                                        <p:cTn id="45" dur="500"/>
                                        <p:tgtEl>
                                          <p:spTgt spid="4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1"/>
                                        </p:tgtEl>
                                        <p:attrNameLst>
                                          <p:attrName>style.visibility</p:attrName>
                                        </p:attrNameLst>
                                      </p:cBhvr>
                                      <p:to>
                                        <p:strVal val="visible"/>
                                      </p:to>
                                    </p:set>
                                    <p:animEffect transition="in" filter="fade">
                                      <p:cBhvr>
                                        <p:cTn id="50" dur="500"/>
                                        <p:tgtEl>
                                          <p:spTgt spid="4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63"/>
                                        </p:tgtEl>
                                        <p:attrNameLst>
                                          <p:attrName>style.visibility</p:attrName>
                                        </p:attrNameLst>
                                      </p:cBhvr>
                                      <p:to>
                                        <p:strVal val="visible"/>
                                      </p:to>
                                    </p:set>
                                    <p:animEffect transition="in" filter="fade">
                                      <p:cBhvr>
                                        <p:cTn id="55" dur="500"/>
                                        <p:tgtEl>
                                          <p:spTgt spid="4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0"/>
                                        </p:tgtEl>
                                        <p:attrNameLst>
                                          <p:attrName>style.visibility</p:attrName>
                                        </p:attrNameLst>
                                      </p:cBhvr>
                                      <p:to>
                                        <p:strVal val="visible"/>
                                      </p:to>
                                    </p:set>
                                    <p:animEffect transition="in" filter="fade">
                                      <p:cBhvr>
                                        <p:cTn id="60" dur="500"/>
                                        <p:tgtEl>
                                          <p:spTgt spid="4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72"/>
                                        </p:tgtEl>
                                        <p:attrNameLst>
                                          <p:attrName>style.visibility</p:attrName>
                                        </p:attrNameLst>
                                      </p:cBhvr>
                                      <p:to>
                                        <p:strVal val="visible"/>
                                      </p:to>
                                    </p:set>
                                    <p:animEffect transition="in" filter="fade">
                                      <p:cBhvr>
                                        <p:cTn id="65" dur="500"/>
                                        <p:tgtEl>
                                          <p:spTgt spid="4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6"/>
          <p:cNvSpPr txBox="1"/>
          <p:nvPr/>
        </p:nvSpPr>
        <p:spPr>
          <a:xfrm>
            <a:off x="823119" y="1626669"/>
            <a:ext cx="3575626"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học</a:t>
            </a:r>
            <a:endParaRPr sz="9600" b="0" i="0" u="none" strike="noStrike" cap="none">
              <a:solidFill>
                <a:schemeClr val="lt1"/>
              </a:solidFill>
              <a:latin typeface="Arial Rounded"/>
              <a:ea typeface="Arial Rounded"/>
              <a:cs typeface="Arial Rounded"/>
              <a:sym typeface="Arial Rounded"/>
            </a:endParaRPr>
          </a:p>
        </p:txBody>
      </p:sp>
      <p:sp>
        <p:nvSpPr>
          <p:cNvPr id="480" name="Google Shape;480;p36"/>
          <p:cNvSpPr txBox="1"/>
          <p:nvPr/>
        </p:nvSpPr>
        <p:spPr>
          <a:xfrm>
            <a:off x="823119" y="3533513"/>
            <a:ext cx="3575626"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rực rỡ</a:t>
            </a:r>
            <a:endParaRPr sz="9600" b="0" i="0" u="none" strike="noStrike" cap="none">
              <a:solidFill>
                <a:schemeClr val="lt1"/>
              </a:solidFill>
              <a:latin typeface="Arial Rounded"/>
              <a:ea typeface="Arial Rounded"/>
              <a:cs typeface="Arial Rounded"/>
              <a:sym typeface="Arial Rounded"/>
            </a:endParaRPr>
          </a:p>
        </p:txBody>
      </p:sp>
      <p:sp>
        <p:nvSpPr>
          <p:cNvPr id="481" name="Google Shape;481;p36"/>
          <p:cNvSpPr txBox="1"/>
          <p:nvPr/>
        </p:nvSpPr>
        <p:spPr>
          <a:xfrm>
            <a:off x="7757319" y="1626669"/>
            <a:ext cx="3291840"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cốc</a:t>
            </a:r>
            <a:endParaRPr sz="9600" b="0" i="0" u="none" strike="noStrike" cap="none">
              <a:solidFill>
                <a:schemeClr val="lt1"/>
              </a:solidFill>
              <a:latin typeface="Arial Rounded"/>
              <a:ea typeface="Arial Rounded"/>
              <a:cs typeface="Arial Rounded"/>
              <a:sym typeface="Arial Rounded"/>
            </a:endParaRPr>
          </a:p>
        </p:txBody>
      </p:sp>
      <p:sp>
        <p:nvSpPr>
          <p:cNvPr id="482" name="Google Shape;482;p36"/>
          <p:cNvSpPr txBox="1"/>
          <p:nvPr/>
        </p:nvSpPr>
        <p:spPr>
          <a:xfrm>
            <a:off x="7757319" y="3533513"/>
            <a:ext cx="3291840"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cúc</a:t>
            </a:r>
            <a:endParaRPr sz="96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fad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p:nvPr/>
        </p:nvSpPr>
        <p:spPr>
          <a:xfrm>
            <a:off x="670719" y="2242686"/>
            <a:ext cx="3709813" cy="1795914"/>
          </a:xfrm>
          <a:prstGeom prst="rect">
            <a:avLst/>
          </a:prstGeom>
          <a:solidFill>
            <a:srgbClr val="205867"/>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6600"/>
              <a:buFont typeface="Arial Rounded"/>
              <a:buNone/>
            </a:pPr>
            <a:r>
              <a:rPr lang="en-US" sz="6600" b="0" i="0" u="none" strike="noStrike" cap="none">
                <a:solidFill>
                  <a:schemeClr val="lt1"/>
                </a:solidFill>
                <a:latin typeface="Arial Rounded"/>
                <a:ea typeface="Arial Rounded"/>
                <a:cs typeface="Arial Rounded"/>
                <a:sym typeface="Arial Rounded"/>
              </a:rPr>
              <a:t>khóm cúc</a:t>
            </a:r>
            <a:endParaRPr sz="1400" b="0" i="0" u="none" strike="noStrike" cap="none">
              <a:solidFill>
                <a:srgbClr val="000000"/>
              </a:solidFill>
              <a:latin typeface="Arial"/>
              <a:ea typeface="Arial"/>
              <a:cs typeface="Arial"/>
              <a:sym typeface="Arial"/>
            </a:endParaRPr>
          </a:p>
        </p:txBody>
      </p:sp>
      <p:pic>
        <p:nvPicPr>
          <p:cNvPr id="488" name="Google Shape;488;p37" descr="Hướng dẫn cách trồng hoa cúc vàng rực rỡ để chào mùa thu"/>
          <p:cNvPicPr preferRelativeResize="0"/>
          <p:nvPr/>
        </p:nvPicPr>
        <p:blipFill rotWithShape="1">
          <a:blip r:embed="rId3">
            <a:alphaModFix/>
          </a:blip>
          <a:srcRect/>
          <a:stretch/>
        </p:blipFill>
        <p:spPr>
          <a:xfrm>
            <a:off x="5137814" y="199895"/>
            <a:ext cx="6505705" cy="6505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p:nvPr/>
        </p:nvSpPr>
        <p:spPr>
          <a:xfrm>
            <a:off x="250712" y="9906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	</a:t>
            </a:r>
            <a:r>
              <a:rPr lang="en-US" sz="54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cxnSp>
        <p:nvCxnSpPr>
          <p:cNvPr id="495" name="Google Shape;495;p38"/>
          <p:cNvCxnSpPr/>
          <p:nvPr/>
        </p:nvCxnSpPr>
        <p:spPr>
          <a:xfrm>
            <a:off x="1280319" y="1295400"/>
            <a:ext cx="9601200" cy="0"/>
          </a:xfrm>
          <a:prstGeom prst="straightConnector1">
            <a:avLst/>
          </a:prstGeom>
          <a:noFill/>
          <a:ln w="38100" cap="flat" cmpd="sng">
            <a:solidFill>
              <a:srgbClr val="FF0000"/>
            </a:solidFill>
            <a:prstDash val="solid"/>
            <a:round/>
            <a:headEnd type="none" w="sm" len="sm"/>
            <a:tailEnd type="none" w="sm" len="sm"/>
          </a:ln>
        </p:spPr>
      </p:cxnSp>
      <p:cxnSp>
        <p:nvCxnSpPr>
          <p:cNvPr id="496" name="Google Shape;496;p38"/>
          <p:cNvCxnSpPr/>
          <p:nvPr/>
        </p:nvCxnSpPr>
        <p:spPr>
          <a:xfrm>
            <a:off x="356541" y="2057400"/>
            <a:ext cx="2803824" cy="0"/>
          </a:xfrm>
          <a:prstGeom prst="straightConnector1">
            <a:avLst/>
          </a:prstGeom>
          <a:noFill/>
          <a:ln w="38100" cap="flat" cmpd="sng">
            <a:solidFill>
              <a:srgbClr val="FF0000"/>
            </a:solidFill>
            <a:prstDash val="solid"/>
            <a:round/>
            <a:headEnd type="none" w="sm" len="sm"/>
            <a:tailEnd type="none" w="sm" len="sm"/>
          </a:ln>
        </p:spPr>
      </p:cxnSp>
      <p:cxnSp>
        <p:nvCxnSpPr>
          <p:cNvPr id="497" name="Google Shape;497;p38"/>
          <p:cNvCxnSpPr/>
          <p:nvPr/>
        </p:nvCxnSpPr>
        <p:spPr>
          <a:xfrm>
            <a:off x="7144354" y="2033954"/>
            <a:ext cx="3737165" cy="0"/>
          </a:xfrm>
          <a:prstGeom prst="straightConnector1">
            <a:avLst/>
          </a:prstGeom>
          <a:noFill/>
          <a:ln w="38100" cap="flat" cmpd="sng">
            <a:solidFill>
              <a:srgbClr val="FF0000"/>
            </a:solidFill>
            <a:prstDash val="solid"/>
            <a:round/>
            <a:headEnd type="none" w="sm" len="sm"/>
            <a:tailEnd type="none" w="sm" len="sm"/>
          </a:ln>
        </p:spPr>
      </p:cxnSp>
      <p:sp>
        <p:nvSpPr>
          <p:cNvPr id="498" name="Google Shape;498;p38"/>
          <p:cNvSpPr/>
          <p:nvPr/>
        </p:nvSpPr>
        <p:spPr>
          <a:xfrm>
            <a:off x="437388"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nhìn thấy gì khi đi học về?</a:t>
            </a:r>
            <a:endParaRPr sz="4400" b="0" i="0" u="none" strike="noStrike" cap="none">
              <a:solidFill>
                <a:schemeClr val="lt1"/>
              </a:solidFill>
              <a:latin typeface="Arial Rounded"/>
              <a:ea typeface="Arial Rounded"/>
              <a:cs typeface="Arial Rounded"/>
              <a:sym typeface="Arial Rounded"/>
            </a:endParaRPr>
          </a:p>
        </p:txBody>
      </p:sp>
      <p:cxnSp>
        <p:nvCxnSpPr>
          <p:cNvPr id="499" name="Google Shape;499;p38"/>
          <p:cNvCxnSpPr/>
          <p:nvPr/>
        </p:nvCxnSpPr>
        <p:spPr>
          <a:xfrm>
            <a:off x="8612001" y="2819400"/>
            <a:ext cx="3100959" cy="0"/>
          </a:xfrm>
          <a:prstGeom prst="straightConnector1">
            <a:avLst/>
          </a:prstGeom>
          <a:noFill/>
          <a:ln w="38100" cap="flat" cmpd="sng">
            <a:solidFill>
              <a:srgbClr val="FF0000"/>
            </a:solidFill>
            <a:prstDash val="solid"/>
            <a:round/>
            <a:headEnd type="none" w="sm" len="sm"/>
            <a:tailEnd type="none" w="sm" len="sm"/>
          </a:ln>
        </p:spPr>
      </p:cxnSp>
      <p:cxnSp>
        <p:nvCxnSpPr>
          <p:cNvPr id="500" name="Google Shape;500;p38"/>
          <p:cNvCxnSpPr/>
          <p:nvPr/>
        </p:nvCxnSpPr>
        <p:spPr>
          <a:xfrm>
            <a:off x="356541" y="3581400"/>
            <a:ext cx="4886178" cy="0"/>
          </a:xfrm>
          <a:prstGeom prst="straightConnector1">
            <a:avLst/>
          </a:prstGeom>
          <a:noFill/>
          <a:ln w="38100" cap="flat" cmpd="sng">
            <a:solidFill>
              <a:srgbClr val="FF0000"/>
            </a:solidFill>
            <a:prstDash val="solid"/>
            <a:round/>
            <a:headEnd type="none" w="sm" len="sm"/>
            <a:tailEnd type="none" w="sm" len="sm"/>
          </a:ln>
        </p:spPr>
      </p:cxnSp>
      <p:sp>
        <p:nvSpPr>
          <p:cNvPr id="501" name="Google Shape;501;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Mấy khóm cúc trông như thế nào?</a:t>
            </a:r>
            <a:endParaRPr sz="4400" b="0" i="0" u="none" strike="noStrike" cap="none">
              <a:solidFill>
                <a:schemeClr val="lt1"/>
              </a:solidFill>
              <a:latin typeface="Arial Rounded"/>
              <a:ea typeface="Arial Rounded"/>
              <a:cs typeface="Arial Rounded"/>
              <a:sym typeface="Arial Rounded"/>
            </a:endParaRPr>
          </a:p>
        </p:txBody>
      </p:sp>
      <p:sp>
        <p:nvSpPr>
          <p:cNvPr id="502" name="Google Shape;502;p38"/>
          <p:cNvSpPr/>
          <p:nvPr/>
        </p:nvSpPr>
        <p:spPr>
          <a:xfrm>
            <a:off x="435360"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cắm cúc vào đâu?</a:t>
            </a:r>
            <a:endParaRPr sz="4400" b="0" i="0" u="none" strike="noStrike" cap="none">
              <a:solidFill>
                <a:schemeClr val="lt1"/>
              </a:solidFill>
              <a:latin typeface="Arial Rounded"/>
              <a:ea typeface="Arial Rounded"/>
              <a:cs typeface="Arial Rounded"/>
              <a:sym typeface="Arial Rounded"/>
            </a:endParaRPr>
          </a:p>
        </p:txBody>
      </p:sp>
      <p:sp>
        <p:nvSpPr>
          <p:cNvPr id="503" name="Google Shape;503;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Mẹ khen Hà thế nào?</a:t>
            </a:r>
            <a:endParaRPr sz="44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500"/>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5"/>
                                        </p:tgtEl>
                                      </p:cBhvr>
                                    </p:animEffect>
                                    <p:set>
                                      <p:cBhvr>
                                        <p:cTn id="17" dur="1" fill="hold">
                                          <p:stCondLst>
                                            <p:cond delay="500"/>
                                          </p:stCondLst>
                                        </p:cTn>
                                        <p:tgtEl>
                                          <p:spTgt spid="4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gtEl>
                                        <p:attrNameLst>
                                          <p:attrName>style.visibility</p:attrName>
                                        </p:attrNameLst>
                                      </p:cBhvr>
                                      <p:to>
                                        <p:strVal val="visible"/>
                                      </p:to>
                                    </p:set>
                                    <p:animEffect transition="in" filter="fade">
                                      <p:cBhvr>
                                        <p:cTn id="22" dur="500"/>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96"/>
                                        </p:tgtEl>
                                      </p:cBhvr>
                                    </p:animEffect>
                                    <p:set>
                                      <p:cBhvr>
                                        <p:cTn id="32" dur="1" fill="hold">
                                          <p:stCondLst>
                                            <p:cond delay="500"/>
                                          </p:stCondLst>
                                        </p:cTn>
                                        <p:tgtEl>
                                          <p:spTgt spid="4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500"/>
                                        <p:tgtEl>
                                          <p:spTgt spid="4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97"/>
                                        </p:tgtEl>
                                      </p:cBhvr>
                                    </p:animEffect>
                                    <p:set>
                                      <p:cBhvr>
                                        <p:cTn id="47" dur="1" fill="hold">
                                          <p:stCondLst>
                                            <p:cond delay="500"/>
                                          </p:stCondLst>
                                        </p:cTn>
                                        <p:tgtEl>
                                          <p:spTgt spid="49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3"/>
                                        </p:tgtEl>
                                        <p:attrNameLst>
                                          <p:attrName>style.visibility</p:attrName>
                                        </p:attrNameLst>
                                      </p:cBhvr>
                                      <p:to>
                                        <p:strVal val="visible"/>
                                      </p:to>
                                    </p:set>
                                    <p:animEffect transition="in" filter="fade">
                                      <p:cBhvr>
                                        <p:cTn id="52" dur="500"/>
                                        <p:tgtEl>
                                          <p:spTgt spid="5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9"/>
                                        </p:tgtEl>
                                        <p:attrNameLst>
                                          <p:attrName>style.visibility</p:attrName>
                                        </p:attrNameLst>
                                      </p:cBhvr>
                                      <p:to>
                                        <p:strVal val="visible"/>
                                      </p:to>
                                    </p:set>
                                    <p:animEffect transition="in" filter="fade">
                                      <p:cBhvr>
                                        <p:cTn id="57" dur="500"/>
                                        <p:tgtEl>
                                          <p:spTgt spid="499"/>
                                        </p:tgtEl>
                                      </p:cBhvr>
                                    </p:animEffect>
                                  </p:childTnLst>
                                </p:cTn>
                              </p:par>
                              <p:par>
                                <p:cTn id="58" presetID="10" presetClass="entr" presetSubtype="0" fill="hold" nodeType="withEffect">
                                  <p:stCondLst>
                                    <p:cond delay="0"/>
                                  </p:stCondLst>
                                  <p:childTnLst>
                                    <p:set>
                                      <p:cBhvr>
                                        <p:cTn id="59" dur="1" fill="hold">
                                          <p:stCondLst>
                                            <p:cond delay="0"/>
                                          </p:stCondLst>
                                        </p:cTn>
                                        <p:tgtEl>
                                          <p:spTgt spid="500"/>
                                        </p:tgtEl>
                                        <p:attrNameLst>
                                          <p:attrName>style.visibility</p:attrName>
                                        </p:attrNameLst>
                                      </p:cBhvr>
                                      <p:to>
                                        <p:strVal val="visible"/>
                                      </p:to>
                                    </p:set>
                                    <p:animEffect transition="in" filter="fade">
                                      <p:cBhvr>
                                        <p:cTn id="60" dur="500"/>
                                        <p:tgtEl>
                                          <p:spTgt spid="50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99"/>
                                        </p:tgtEl>
                                      </p:cBhvr>
                                    </p:animEffect>
                                    <p:set>
                                      <p:cBhvr>
                                        <p:cTn id="65" dur="1" fill="hold">
                                          <p:stCondLst>
                                            <p:cond delay="500"/>
                                          </p:stCondLst>
                                        </p:cTn>
                                        <p:tgtEl>
                                          <p:spTgt spid="49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500"/>
                                        </p:tgtEl>
                                      </p:cBhvr>
                                    </p:animEffect>
                                    <p:set>
                                      <p:cBhvr>
                                        <p:cTn id="68" dur="1" fill="hold">
                                          <p:stCondLst>
                                            <p:cond delay="500"/>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9"/>
          <p:cNvSpPr txBox="1"/>
          <p:nvPr/>
        </p:nvSpPr>
        <p:spPr>
          <a:xfrm>
            <a:off x="247650" y="46482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4000"/>
              <a:buFont typeface="Arial Rounded"/>
              <a:buNone/>
            </a:pPr>
            <a:r>
              <a:rPr lang="en-US" sz="4000" b="0" i="0" u="none" strike="noStrike" cap="none">
                <a:solidFill>
                  <a:schemeClr val="dk1"/>
                </a:solidFill>
                <a:latin typeface="Arial Rounded"/>
                <a:ea typeface="Arial Rounded"/>
                <a:cs typeface="Arial Rounded"/>
                <a:sym typeface="Arial Rounded"/>
              </a:rPr>
              <a:t>	</a:t>
            </a:r>
            <a:r>
              <a:rPr lang="en-US" sz="40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pic>
        <p:nvPicPr>
          <p:cNvPr id="509" name="Google Shape;509;p39"/>
          <p:cNvPicPr preferRelativeResize="0"/>
          <p:nvPr/>
        </p:nvPicPr>
        <p:blipFill rotWithShape="1">
          <a:blip r:embed="rId3">
            <a:alphaModFix/>
          </a:blip>
          <a:srcRect/>
          <a:stretch/>
        </p:blipFill>
        <p:spPr>
          <a:xfrm>
            <a:off x="2925322" y="-228600"/>
            <a:ext cx="5131082" cy="3104098"/>
          </a:xfrm>
          <a:prstGeom prst="rect">
            <a:avLst/>
          </a:prstGeom>
          <a:noFill/>
          <a:ln>
            <a:noFill/>
          </a:ln>
        </p:spPr>
      </p:pic>
      <p:sp>
        <p:nvSpPr>
          <p:cNvPr id="510" name="Google Shape;510;p39"/>
          <p:cNvSpPr txBox="1"/>
          <p:nvPr/>
        </p:nvSpPr>
        <p:spPr>
          <a:xfrm>
            <a:off x="-140046"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511" name="Google Shape;511;p39"/>
          <p:cNvSpPr txBox="1"/>
          <p:nvPr/>
        </p:nvSpPr>
        <p:spPr>
          <a:xfrm>
            <a:off x="1098204" y="3071884"/>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512" name="Google Shape;512;p39"/>
          <p:cNvSpPr txBox="1"/>
          <p:nvPr/>
        </p:nvSpPr>
        <p:spPr>
          <a:xfrm>
            <a:off x="2755554" y="3071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513" name="Google Shape;513;p39"/>
          <p:cNvSpPr txBox="1"/>
          <p:nvPr/>
        </p:nvSpPr>
        <p:spPr>
          <a:xfrm>
            <a:off x="5447514"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514" name="Google Shape;514;p39"/>
          <p:cNvSpPr txBox="1"/>
          <p:nvPr/>
        </p:nvSpPr>
        <p:spPr>
          <a:xfrm>
            <a:off x="7090036"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515" name="Google Shape;515;p39"/>
          <p:cNvSpPr txBox="1"/>
          <p:nvPr/>
        </p:nvSpPr>
        <p:spPr>
          <a:xfrm>
            <a:off x="8470554"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516" name="Google Shape;516;p39"/>
          <p:cNvSpPr txBox="1"/>
          <p:nvPr/>
        </p:nvSpPr>
        <p:spPr>
          <a:xfrm>
            <a:off x="4172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7" name="Google Shape;517;p39"/>
          <p:cNvSpPr txBox="1"/>
          <p:nvPr/>
        </p:nvSpPr>
        <p:spPr>
          <a:xfrm>
            <a:off x="1726854"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8" name="Google Shape;518;p39"/>
          <p:cNvSpPr txBox="1"/>
          <p:nvPr/>
        </p:nvSpPr>
        <p:spPr>
          <a:xfrm>
            <a:off x="3074868"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19" name="Google Shape;519;p39"/>
          <p:cNvSpPr txBox="1"/>
          <p:nvPr/>
        </p:nvSpPr>
        <p:spPr>
          <a:xfrm>
            <a:off x="60560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0" name="Google Shape;520;p39"/>
          <p:cNvSpPr txBox="1"/>
          <p:nvPr/>
        </p:nvSpPr>
        <p:spPr>
          <a:xfrm>
            <a:off x="7508232"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1" name="Google Shape;521;p39"/>
          <p:cNvSpPr txBox="1"/>
          <p:nvPr/>
        </p:nvSpPr>
        <p:spPr>
          <a:xfrm>
            <a:off x="9037560"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2" name="Google Shape;522;p39"/>
          <p:cNvSpPr txBox="1"/>
          <p:nvPr/>
        </p:nvSpPr>
        <p:spPr>
          <a:xfrm>
            <a:off x="10078089" y="3077403"/>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523" name="Google Shape;523;p39"/>
          <p:cNvSpPr txBox="1"/>
          <p:nvPr/>
        </p:nvSpPr>
        <p:spPr>
          <a:xfrm>
            <a:off x="10721295"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4" name="Google Shape;524;p39"/>
          <p:cNvSpPr txBox="1"/>
          <p:nvPr/>
        </p:nvSpPr>
        <p:spPr>
          <a:xfrm>
            <a:off x="4151011" y="3077403"/>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525" name="Google Shape;525;p39"/>
          <p:cNvSpPr txBox="1"/>
          <p:nvPr/>
        </p:nvSpPr>
        <p:spPr>
          <a:xfrm>
            <a:off x="4398661"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26" name="Google Shape;526;p39"/>
          <p:cNvSpPr txBox="1"/>
          <p:nvPr/>
        </p:nvSpPr>
        <p:spPr>
          <a:xfrm>
            <a:off x="45569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máy xúc</a:t>
            </a:r>
            <a:endParaRPr sz="5400" b="0" i="0" u="none" strike="noStrike" cap="none">
              <a:solidFill>
                <a:schemeClr val="dk1"/>
              </a:solidFill>
              <a:latin typeface="Arial Rounded"/>
              <a:ea typeface="Arial Rounded"/>
              <a:cs typeface="Arial Rounded"/>
              <a:sym typeface="Arial Rounded"/>
            </a:endParaRPr>
          </a:p>
        </p:txBody>
      </p:sp>
      <p:sp>
        <p:nvSpPr>
          <p:cNvPr id="527" name="Google Shape;527;p39"/>
          <p:cNvSpPr txBox="1"/>
          <p:nvPr/>
        </p:nvSpPr>
        <p:spPr>
          <a:xfrm>
            <a:off x="1966119" y="40679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cái cốc</a:t>
            </a:r>
            <a:endParaRPr sz="5400" b="0" i="0" u="none" strike="noStrike" cap="none">
              <a:solidFill>
                <a:schemeClr val="dk1"/>
              </a:solidFill>
              <a:latin typeface="Arial Rounded"/>
              <a:ea typeface="Arial Rounded"/>
              <a:cs typeface="Arial Rounded"/>
              <a:sym typeface="Arial Rounded"/>
            </a:endParaRPr>
          </a:p>
        </p:txBody>
      </p:sp>
      <p:sp>
        <p:nvSpPr>
          <p:cNvPr id="528" name="Google Shape;528;p39"/>
          <p:cNvSpPr txBox="1"/>
          <p:nvPr/>
        </p:nvSpPr>
        <p:spPr>
          <a:xfrm>
            <a:off x="-1100932" y="406790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sóc</a:t>
            </a:r>
            <a:endParaRPr sz="5400" b="0" i="0" u="none" strike="noStrike" cap="none">
              <a:solidFill>
                <a:schemeClr val="dk1"/>
              </a:solidFill>
              <a:latin typeface="Arial Rounded"/>
              <a:ea typeface="Arial Rounded"/>
              <a:cs typeface="Arial Rounded"/>
              <a:sym typeface="Arial Rounded"/>
            </a:endParaRPr>
          </a:p>
        </p:txBody>
      </p:sp>
      <p:sp>
        <p:nvSpPr>
          <p:cNvPr id="529" name="Google Shape;529;p39"/>
          <p:cNvSpPr txBox="1"/>
          <p:nvPr/>
        </p:nvSpPr>
        <p:spPr>
          <a:xfrm>
            <a:off x="76811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mực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14" name="Google Shape;114;p3"/>
          <p:cNvSpPr txBox="1"/>
          <p:nvPr/>
        </p:nvSpPr>
        <p:spPr>
          <a:xfrm>
            <a:off x="3947319" y="2850331"/>
            <a:ext cx="4138041"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19AD"/>
              </a:buClr>
              <a:buSzPts val="8800"/>
              <a:buFont typeface="Arial Rounded"/>
              <a:buNone/>
            </a:pPr>
            <a:r>
              <a:rPr lang="en-US" sz="8800" b="0" i="0" u="none" strike="noStrike" cap="none">
                <a:solidFill>
                  <a:srgbClr val="FF19AD"/>
                </a:solidFill>
                <a:latin typeface="Arial Rounded"/>
                <a:ea typeface="Arial Rounded"/>
                <a:cs typeface="Arial Rounded"/>
                <a:sym typeface="Arial Rounded"/>
              </a:rPr>
              <a:t>mắc áo</a:t>
            </a:r>
            <a:endParaRPr sz="8800" b="0" i="0" u="none" strike="noStrike" cap="none">
              <a:solidFill>
                <a:srgbClr val="FF19AD"/>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0"/>
          <p:cNvGrpSpPr/>
          <p:nvPr/>
        </p:nvGrpSpPr>
        <p:grpSpPr>
          <a:xfrm>
            <a:off x="215396" y="203422"/>
            <a:ext cx="2621250" cy="941185"/>
            <a:chOff x="63500" y="1429216"/>
            <a:chExt cx="1970813" cy="705889"/>
          </a:xfrm>
        </p:grpSpPr>
        <p:sp>
          <p:nvSpPr>
            <p:cNvPr id="535" name="Google Shape;535;p40"/>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Nói</a:t>
              </a:r>
              <a:endParaRPr sz="4800" b="0" i="0" u="none" strike="noStrike" cap="none">
                <a:solidFill>
                  <a:schemeClr val="lt1"/>
                </a:solidFill>
                <a:latin typeface="Arial Rounded"/>
                <a:ea typeface="Arial Rounded"/>
                <a:cs typeface="Arial Rounded"/>
                <a:sym typeface="Arial Rounded"/>
              </a:endParaRPr>
            </a:p>
          </p:txBody>
        </p:sp>
        <p:sp>
          <p:nvSpPr>
            <p:cNvPr id="536" name="Google Shape;536;p4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7</a:t>
              </a:r>
              <a:endParaRPr sz="4800" b="1" i="0" u="none" strike="noStrike" cap="none">
                <a:solidFill>
                  <a:schemeClr val="dk1"/>
                </a:solidFill>
                <a:latin typeface="Arial Rounded"/>
                <a:ea typeface="Arial Rounded"/>
                <a:cs typeface="Arial Rounded"/>
                <a:sym typeface="Arial Rounded"/>
              </a:endParaRPr>
            </a:p>
          </p:txBody>
        </p:sp>
      </p:grpSp>
      <p:sp>
        <p:nvSpPr>
          <p:cNvPr id="537" name="Google Shape;537;p40"/>
          <p:cNvSpPr txBox="1"/>
          <p:nvPr/>
        </p:nvSpPr>
        <p:spPr>
          <a:xfrm>
            <a:off x="3715209" y="914400"/>
            <a:ext cx="4731421"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Say mê</a:t>
            </a:r>
            <a:endParaRPr sz="6000" b="0" i="0" u="none" strike="noStrike" cap="none">
              <a:solidFill>
                <a:schemeClr val="dk1"/>
              </a:solidFill>
              <a:latin typeface="Arial Rounded"/>
              <a:ea typeface="Arial Rounded"/>
              <a:cs typeface="Arial Rounded"/>
              <a:sym typeface="Arial Rounded"/>
            </a:endParaRPr>
          </a:p>
        </p:txBody>
      </p:sp>
      <p:pic>
        <p:nvPicPr>
          <p:cNvPr id="538" name="Google Shape;538;p40"/>
          <p:cNvPicPr preferRelativeResize="0"/>
          <p:nvPr/>
        </p:nvPicPr>
        <p:blipFill rotWithShape="1">
          <a:blip r:embed="rId3">
            <a:alphaModFix/>
          </a:blip>
          <a:srcRect l="5266" t="57566" r="3555"/>
          <a:stretch/>
        </p:blipFill>
        <p:spPr>
          <a:xfrm>
            <a:off x="2728120" y="1828800"/>
            <a:ext cx="7156110" cy="47805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pic>
        <p:nvPicPr>
          <p:cNvPr id="543" name="Google Shape;543;p41"/>
          <p:cNvPicPr preferRelativeResize="0"/>
          <p:nvPr/>
        </p:nvPicPr>
        <p:blipFill rotWithShape="1">
          <a:blip r:embed="rId4">
            <a:alphaModFix/>
          </a:blip>
          <a:srcRect/>
          <a:stretch/>
        </p:blipFill>
        <p:spPr>
          <a:xfrm>
            <a:off x="594519" y="1981200"/>
            <a:ext cx="5054600" cy="1927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43"/>
          <p:cNvSpPr txBox="1"/>
          <p:nvPr/>
        </p:nvSpPr>
        <p:spPr>
          <a:xfrm>
            <a:off x="2118233" y="1752600"/>
            <a:ext cx="790632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chemeClr val="dk1"/>
                </a:solidFill>
                <a:latin typeface="Arial"/>
                <a:ea typeface="Arial"/>
                <a:cs typeface="Arial"/>
                <a:sym typeface="Arial"/>
              </a:rPr>
              <a:t>Dặn dò</a:t>
            </a:r>
            <a:endParaRPr sz="96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20" name="Google Shape;120;p4"/>
          <p:cNvSpPr txBox="1"/>
          <p:nvPr/>
        </p:nvSpPr>
        <p:spPr>
          <a:xfrm>
            <a:off x="289719" y="2590800"/>
            <a:ext cx="11372504"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0070C0"/>
              </a:buClr>
              <a:buSzPts val="9600"/>
              <a:buFont typeface="Arial Rounded"/>
              <a:buNone/>
            </a:pPr>
            <a:r>
              <a:rPr lang="en-US" sz="9600" b="0" i="0" u="none" strike="noStrike" cap="none">
                <a:solidFill>
                  <a:srgbClr val="0070C0"/>
                </a:solidFill>
                <a:latin typeface="Arial Rounded"/>
                <a:ea typeface="Arial Rounded"/>
                <a:cs typeface="Arial Rounded"/>
                <a:sym typeface="Arial Rounded"/>
              </a:rPr>
              <a:t>Em hãy nói một câu có từ </a:t>
            </a:r>
            <a:r>
              <a:rPr lang="en-US" sz="9600" b="0" i="1" u="none" strike="noStrike" cap="none">
                <a:solidFill>
                  <a:srgbClr val="FF0000"/>
                </a:solidFill>
                <a:latin typeface="Arial Rounded"/>
                <a:ea typeface="Arial Rounded"/>
                <a:cs typeface="Arial Rounded"/>
                <a:sym typeface="Arial Rounded"/>
              </a:rPr>
              <a:t>bác sĩ</a:t>
            </a:r>
            <a:r>
              <a:rPr lang="en-US" sz="9600" b="0" i="0" u="none" strike="noStrike" cap="none">
                <a:solidFill>
                  <a:srgbClr val="0070C0"/>
                </a:solidFill>
                <a:latin typeface="Arial Rounded"/>
                <a:ea typeface="Arial Rounded"/>
                <a:cs typeface="Arial Rounded"/>
                <a:sym typeface="Arial Rounded"/>
              </a:rPr>
              <a:t>.</a:t>
            </a:r>
            <a:endParaRPr sz="9600" b="0" i="0" u="none" strike="noStrike" cap="none">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26" name="Google Shape;126;p5"/>
          <p:cNvPicPr preferRelativeResize="0"/>
          <p:nvPr/>
        </p:nvPicPr>
        <p:blipFill rotWithShape="1">
          <a:blip r:embed="rId5">
            <a:alphaModFix/>
          </a:blip>
          <a:srcRect/>
          <a:stretch/>
        </p:blipFill>
        <p:spPr>
          <a:xfrm>
            <a:off x="3038253" y="386334"/>
            <a:ext cx="6085332" cy="6085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32" name="Google Shape;132;p6"/>
          <p:cNvSpPr/>
          <p:nvPr/>
        </p:nvSpPr>
        <p:spPr>
          <a:xfrm>
            <a:off x="575469" y="685800"/>
            <a:ext cx="10972800" cy="543991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Rounded"/>
                <a:ea typeface="Arial Rounded"/>
                <a:cs typeface="Arial Rounded"/>
                <a:sym typeface="Arial Rounded"/>
              </a:rPr>
              <a:t>	Nếu lên Tây Bắc, bạn hãy đến Sa Pa. Vào mùa hè, mỗi ngày ở đây như có bốn mùa. Sa Pa có Thác Bạc, có Cầu Mây, có các bản Tả Van, Tả Phìn, Sín Chải.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38" name="Google Shape;138;p7"/>
          <p:cNvPicPr preferRelativeResize="0"/>
          <p:nvPr/>
        </p:nvPicPr>
        <p:blipFill rotWithShape="1">
          <a:blip r:embed="rId5">
            <a:alphaModFix/>
          </a:blip>
          <a:srcRect b="14737"/>
          <a:stretch/>
        </p:blipFill>
        <p:spPr>
          <a:xfrm>
            <a:off x="2728119" y="38100"/>
            <a:ext cx="6350000" cy="58473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44" name="Google Shape;144;p8"/>
          <p:cNvSpPr txBox="1"/>
          <p:nvPr/>
        </p:nvSpPr>
        <p:spPr>
          <a:xfrm>
            <a:off x="1966119" y="5847382"/>
            <a:ext cx="7330793"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Đây là đâu?</a:t>
            </a:r>
            <a:endParaRPr sz="9600" b="0" i="0" u="none" strike="noStrike" cap="none">
              <a:solidFill>
                <a:schemeClr val="lt1"/>
              </a:solidFill>
              <a:latin typeface="Arial Rounded"/>
              <a:ea typeface="Arial Rounded"/>
              <a:cs typeface="Arial Rounded"/>
              <a:sym typeface="Arial Rounded"/>
            </a:endParaRPr>
          </a:p>
        </p:txBody>
      </p:sp>
      <p:sp>
        <p:nvSpPr>
          <p:cNvPr id="145" name="Google Shape;145;p8"/>
          <p:cNvSpPr txBox="1"/>
          <p:nvPr/>
        </p:nvSpPr>
        <p:spPr>
          <a:xfrm>
            <a:off x="289719" y="2590800"/>
            <a:ext cx="11372504"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0070C0"/>
              </a:buClr>
              <a:buSzPts val="9600"/>
              <a:buFont typeface="Arial Rounded"/>
              <a:buNone/>
            </a:pPr>
            <a:r>
              <a:rPr lang="en-US" sz="9600" b="0" i="0" u="none" strike="noStrike" cap="none">
                <a:solidFill>
                  <a:srgbClr val="0070C0"/>
                </a:solidFill>
                <a:latin typeface="Arial Rounded"/>
                <a:ea typeface="Arial Rounded"/>
                <a:cs typeface="Arial Rounded"/>
                <a:sym typeface="Arial Rounded"/>
              </a:rPr>
              <a:t>Em hãy nói một câu có từ chứ vần </a:t>
            </a:r>
            <a:r>
              <a:rPr lang="en-US" sz="9600" b="0" i="1" u="none" strike="noStrike" cap="none">
                <a:solidFill>
                  <a:srgbClr val="FF0000"/>
                </a:solidFill>
                <a:latin typeface="Arial Rounded"/>
                <a:ea typeface="Arial Rounded"/>
                <a:cs typeface="Arial Rounded"/>
                <a:sym typeface="Arial Rounded"/>
              </a:rPr>
              <a:t>âc</a:t>
            </a:r>
            <a:r>
              <a:rPr lang="en-US" sz="9600" b="0" i="0" u="none" strike="noStrike" cap="none">
                <a:solidFill>
                  <a:srgbClr val="0070C0"/>
                </a:solidFill>
                <a:latin typeface="Arial Rounded"/>
                <a:ea typeface="Arial Rounded"/>
                <a:cs typeface="Arial Rounded"/>
                <a:sym typeface="Arial Rounded"/>
              </a:rPr>
              <a:t>.</a:t>
            </a:r>
            <a:endParaRPr sz="9600" b="0" i="0" u="none" strike="noStrike" cap="none">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fade">
                                      <p:cBhvr>
                                        <p:cTn id="1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9"/>
          <p:cNvGraphicFramePr/>
          <p:nvPr/>
        </p:nvGraphicFramePr>
        <p:xfrm>
          <a:off x="215396" y="1242446"/>
          <a:ext cx="3000000" cy="3000000"/>
        </p:xfrm>
        <a:graphic>
          <a:graphicData uri="http://schemas.openxmlformats.org/drawingml/2006/table">
            <a:tbl>
              <a:tblPr firstRow="1" bandRow="1">
                <a:noFill/>
                <a:tableStyleId>{DB0E84B5-B730-4858-9A93-87DFD2C9F989}</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52" name="Google Shape;152;p9"/>
          <p:cNvSpPr txBox="1"/>
          <p:nvPr/>
        </p:nvSpPr>
        <p:spPr>
          <a:xfrm>
            <a:off x="489598" y="2614048"/>
            <a:ext cx="11338800" cy="2893500"/>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18000"/>
              <a:buFont typeface="Arial"/>
              <a:buNone/>
            </a:pPr>
            <a:r>
              <a:rPr lang="en-US" sz="18000" b="0" i="0" u="none" strike="noStrike" cap="none">
                <a:solidFill>
                  <a:srgbClr val="FF0000"/>
                </a:solidFill>
                <a:latin typeface="Arial"/>
                <a:ea typeface="Arial"/>
                <a:cs typeface="Arial"/>
                <a:sym typeface="Arial"/>
              </a:rPr>
              <a:t>Quả gấc </a:t>
            </a:r>
            <a:endParaRPr sz="18000" b="0" i="0" u="none" strike="noStrike" cap="none">
              <a:solidFill>
                <a:srgbClr val="FF0000"/>
              </a:solidFill>
              <a:latin typeface="Arial"/>
              <a:ea typeface="Arial"/>
              <a:cs typeface="Arial"/>
              <a:sym typeface="Arial"/>
            </a:endParaRPr>
          </a:p>
        </p:txBody>
      </p:sp>
      <p:pic>
        <p:nvPicPr>
          <p:cNvPr id="153" name="Google Shape;153;p9"/>
          <p:cNvPicPr preferRelativeResize="0"/>
          <p:nvPr/>
        </p:nvPicPr>
        <p:blipFill rotWithShape="1">
          <a:blip r:embed="rId3">
            <a:alphaModFix/>
          </a:blip>
          <a:srcRect/>
          <a:stretch/>
        </p:blipFill>
        <p:spPr>
          <a:xfrm>
            <a:off x="9288997" y="0"/>
            <a:ext cx="2709556" cy="17123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Custom</PresentationFormat>
  <Paragraphs>167</Paragraphs>
  <Slides>32</Slides>
  <Notes>32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Arial Rounded</vt:lpstr>
      <vt:lpstr>Questrial</vt:lpstr>
      <vt:lpstr>Arial</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PC</dc:creator>
  <cp:lastModifiedBy>Hong Nhung Nguyen Thi</cp:lastModifiedBy>
  <cp:revision>2</cp:revision>
  <dcterms:created xsi:type="dcterms:W3CDTF">2021-05-08T14:00:55Z</dcterms:created>
  <dcterms:modified xsi:type="dcterms:W3CDTF">2021-11-26T03:18:57Z</dcterms:modified>
</cp:coreProperties>
</file>