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7" r:id="rId3"/>
    <p:sldId id="279" r:id="rId4"/>
    <p:sldId id="262" r:id="rId5"/>
    <p:sldId id="260" r:id="rId6"/>
    <p:sldId id="277" r:id="rId7"/>
    <p:sldId id="263" r:id="rId8"/>
    <p:sldId id="281" r:id="rId9"/>
    <p:sldId id="283" r:id="rId10"/>
    <p:sldId id="264" r:id="rId11"/>
    <p:sldId id="284" r:id="rId12"/>
    <p:sldId id="265" r:id="rId13"/>
    <p:sldId id="268" r:id="rId14"/>
    <p:sldId id="278" r:id="rId15"/>
    <p:sldId id="270" r:id="rId16"/>
    <p:sldId id="271" r:id="rId17"/>
    <p:sldId id="272" r:id="rId18"/>
    <p:sldId id="273" r:id="rId19"/>
    <p:sldId id="28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293" y="4468596"/>
            <a:ext cx="3198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endParaRPr lang="en-US" sz="6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2842" y="4468596"/>
            <a:ext cx="3090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6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3769" y="4468596"/>
            <a:ext cx="3425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thìa</a:t>
            </a:r>
            <a:r>
              <a:rPr 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dĩa</a:t>
            </a:r>
            <a:endParaRPr lang="en-US" sz="6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00836" y="4468596"/>
            <a:ext cx="316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endParaRPr lang="en-US" sz="6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794"/>
            <a:ext cx="2640634" cy="21430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874" y="2220486"/>
            <a:ext cx="2859867" cy="20949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8" y="1403796"/>
            <a:ext cx="3167569" cy="27457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35" y="2094714"/>
            <a:ext cx="2859867" cy="2140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0F0708-6BE3-FFA3-728C-CE61D80A7B67}"/>
              </a:ext>
            </a:extLst>
          </p:cNvPr>
          <p:cNvSpPr txBox="1"/>
          <p:nvPr/>
        </p:nvSpPr>
        <p:spPr>
          <a:xfrm>
            <a:off x="356964" y="4459608"/>
            <a:ext cx="933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0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C9B54-AC93-06CE-E677-856D3AF5B53D}"/>
              </a:ext>
            </a:extLst>
          </p:cNvPr>
          <p:cNvSpPr txBox="1"/>
          <p:nvPr/>
        </p:nvSpPr>
        <p:spPr>
          <a:xfrm>
            <a:off x="4021934" y="4477908"/>
            <a:ext cx="933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0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CB675-DC7C-B7BF-AD88-9EF6B6838136}"/>
              </a:ext>
            </a:extLst>
          </p:cNvPr>
          <p:cNvSpPr txBox="1"/>
          <p:nvPr/>
        </p:nvSpPr>
        <p:spPr>
          <a:xfrm>
            <a:off x="6904939" y="4477040"/>
            <a:ext cx="89498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0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D2CCC-4636-8B1B-8F00-5724ED03DEE5}"/>
              </a:ext>
            </a:extLst>
          </p:cNvPr>
          <p:cNvSpPr txBox="1"/>
          <p:nvPr/>
        </p:nvSpPr>
        <p:spPr>
          <a:xfrm>
            <a:off x="8114544" y="4480894"/>
            <a:ext cx="89498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0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F8A4C-91A5-A071-1FEA-3E598C541C5C}"/>
              </a:ext>
            </a:extLst>
          </p:cNvPr>
          <p:cNvSpPr txBox="1"/>
          <p:nvPr/>
        </p:nvSpPr>
        <p:spPr>
          <a:xfrm>
            <a:off x="10434235" y="4459608"/>
            <a:ext cx="89498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0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04B1C-E947-652C-1115-7DFCD5FC9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3237FE-BA73-AA9A-19C2-369541419090}"/>
              </a:ext>
            </a:extLst>
          </p:cNvPr>
          <p:cNvGrpSpPr/>
          <p:nvPr/>
        </p:nvGrpSpPr>
        <p:grpSpPr>
          <a:xfrm>
            <a:off x="2007880" y="267719"/>
            <a:ext cx="1528696" cy="1200329"/>
            <a:chOff x="3944257" y="1996667"/>
            <a:chExt cx="4303486" cy="3394885"/>
          </a:xfrm>
        </p:grpSpPr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id="{0476041B-D58A-4401-C810-01BE2FF5BBFE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49B64C-569D-E87E-713B-81E26A32C8C9}"/>
                </a:ext>
              </a:extLst>
            </p:cNvPr>
            <p:cNvSpPr txBox="1"/>
            <p:nvPr/>
          </p:nvSpPr>
          <p:spPr>
            <a:xfrm>
              <a:off x="4840768" y="1996667"/>
              <a:ext cx="2626834" cy="339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endParaRPr lang="en-GB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sz="6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65EA60-1F52-56BC-974C-DC98C167628A}"/>
              </a:ext>
            </a:extLst>
          </p:cNvPr>
          <p:cNvGrpSpPr/>
          <p:nvPr/>
        </p:nvGrpSpPr>
        <p:grpSpPr>
          <a:xfrm>
            <a:off x="8341445" y="240033"/>
            <a:ext cx="1394225" cy="1269578"/>
            <a:chOff x="3944257" y="1876154"/>
            <a:chExt cx="4303486" cy="3589008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id="{3CB72695-9E3D-8DA9-B4B6-386992473C38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C37149-4F36-0104-574A-9A3236B553BB}"/>
                </a:ext>
              </a:extLst>
            </p:cNvPr>
            <p:cNvSpPr txBox="1"/>
            <p:nvPr/>
          </p:nvSpPr>
          <p:spPr>
            <a:xfrm>
              <a:off x="4678195" y="1876154"/>
              <a:ext cx="2762513" cy="35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ia</a:t>
              </a:r>
              <a:endParaRPr lang="en-GB" sz="66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endParaRPr lang="en-US" sz="105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17B73C0-DC7A-2886-B317-FA820CD12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8" y="1393885"/>
            <a:ext cx="4739935" cy="2487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BA54E-D7D5-8B2E-2BCA-287546B3D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90" y="1376784"/>
            <a:ext cx="4739934" cy="24877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9B8910F-3146-255C-D87B-1B631592BB82}"/>
              </a:ext>
            </a:extLst>
          </p:cNvPr>
          <p:cNvSpPr txBox="1">
            <a:spLocks/>
          </p:cNvSpPr>
          <p:nvPr/>
        </p:nvSpPr>
        <p:spPr>
          <a:xfrm>
            <a:off x="134470" y="3999759"/>
            <a:ext cx="12313024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79B0D-B362-998D-0390-54757A15B554}"/>
              </a:ext>
            </a:extLst>
          </p:cNvPr>
          <p:cNvSpPr txBox="1"/>
          <p:nvPr/>
        </p:nvSpPr>
        <p:spPr>
          <a:xfrm>
            <a:off x="107576" y="3891571"/>
            <a:ext cx="933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6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66214-F245-5AE1-3712-10AEA5EFAA63}"/>
              </a:ext>
            </a:extLst>
          </p:cNvPr>
          <p:cNvSpPr txBox="1"/>
          <p:nvPr/>
        </p:nvSpPr>
        <p:spPr>
          <a:xfrm>
            <a:off x="1862600" y="3896016"/>
            <a:ext cx="933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6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05A006-71C3-BF66-76C5-A43E22B998F1}"/>
              </a:ext>
            </a:extLst>
          </p:cNvPr>
          <p:cNvSpPr txBox="1"/>
          <p:nvPr/>
        </p:nvSpPr>
        <p:spPr>
          <a:xfrm>
            <a:off x="4057285" y="3895148"/>
            <a:ext cx="933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6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BE1D7-0082-6DC6-B298-C5220FF7E6CF}"/>
              </a:ext>
            </a:extLst>
          </p:cNvPr>
          <p:cNvSpPr txBox="1"/>
          <p:nvPr/>
        </p:nvSpPr>
        <p:spPr>
          <a:xfrm>
            <a:off x="6295235" y="3905927"/>
            <a:ext cx="89498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6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F49E43-D178-FC0A-7454-ED81465C3DE6}"/>
              </a:ext>
            </a:extLst>
          </p:cNvPr>
          <p:cNvSpPr txBox="1"/>
          <p:nvPr/>
        </p:nvSpPr>
        <p:spPr>
          <a:xfrm>
            <a:off x="8468946" y="3905927"/>
            <a:ext cx="89498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6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B5C27-0B35-EB7D-A058-B34A594206BE}"/>
              </a:ext>
            </a:extLst>
          </p:cNvPr>
          <p:cNvSpPr txBox="1"/>
          <p:nvPr/>
        </p:nvSpPr>
        <p:spPr>
          <a:xfrm>
            <a:off x="10627902" y="3907629"/>
            <a:ext cx="89498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6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0E8561-64DD-20CA-E2E1-05F4FE8BB8D3}"/>
              </a:ext>
            </a:extLst>
          </p:cNvPr>
          <p:cNvSpPr txBox="1"/>
          <p:nvPr/>
        </p:nvSpPr>
        <p:spPr>
          <a:xfrm>
            <a:off x="304873" y="5022780"/>
            <a:ext cx="3198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endParaRPr lang="en-US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A47FC-E8A9-1F5C-DD5E-2F0CB0DD2836}"/>
              </a:ext>
            </a:extLst>
          </p:cNvPr>
          <p:cNvSpPr txBox="1"/>
          <p:nvPr/>
        </p:nvSpPr>
        <p:spPr>
          <a:xfrm>
            <a:off x="3177422" y="5022780"/>
            <a:ext cx="3090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0424-FAEF-01D6-EF7A-1F9DCD07B77C}"/>
              </a:ext>
            </a:extLst>
          </p:cNvPr>
          <p:cNvSpPr txBox="1"/>
          <p:nvPr/>
        </p:nvSpPr>
        <p:spPr>
          <a:xfrm>
            <a:off x="6178349" y="5022780"/>
            <a:ext cx="3425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thìa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dĩa</a:t>
            </a:r>
            <a:endParaRPr lang="en-US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1D963F-9E01-FDA3-3E0E-9D2240D73CD5}"/>
              </a:ext>
            </a:extLst>
          </p:cNvPr>
          <p:cNvSpPr txBox="1"/>
          <p:nvPr/>
        </p:nvSpPr>
        <p:spPr>
          <a:xfrm>
            <a:off x="9345416" y="5022780"/>
            <a:ext cx="316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endParaRPr lang="en-US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21C36F-7588-9BB4-61C3-FF76ABB86EC5}"/>
              </a:ext>
            </a:extLst>
          </p:cNvPr>
          <p:cNvSpPr txBox="1"/>
          <p:nvPr/>
        </p:nvSpPr>
        <p:spPr>
          <a:xfrm>
            <a:off x="301544" y="5013792"/>
            <a:ext cx="933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0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127F80-462F-EAF6-FAEC-9BD12DF5B29E}"/>
              </a:ext>
            </a:extLst>
          </p:cNvPr>
          <p:cNvSpPr txBox="1"/>
          <p:nvPr/>
        </p:nvSpPr>
        <p:spPr>
          <a:xfrm>
            <a:off x="3928788" y="5020305"/>
            <a:ext cx="933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0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3ABB2B-0FA1-647B-02ED-0CF958419244}"/>
              </a:ext>
            </a:extLst>
          </p:cNvPr>
          <p:cNvSpPr txBox="1"/>
          <p:nvPr/>
        </p:nvSpPr>
        <p:spPr>
          <a:xfrm>
            <a:off x="6780270" y="5032092"/>
            <a:ext cx="89498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0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716FFD-90DE-847F-EE98-4A8BFB59A867}"/>
              </a:ext>
            </a:extLst>
          </p:cNvPr>
          <p:cNvSpPr txBox="1"/>
          <p:nvPr/>
        </p:nvSpPr>
        <p:spPr>
          <a:xfrm>
            <a:off x="7909065" y="5005539"/>
            <a:ext cx="89498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0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DD5158-054E-B67E-1D3A-9AF91C01A0C0}"/>
              </a:ext>
            </a:extLst>
          </p:cNvPr>
          <p:cNvSpPr txBox="1"/>
          <p:nvPr/>
        </p:nvSpPr>
        <p:spPr>
          <a:xfrm>
            <a:off x="10308156" y="5025723"/>
            <a:ext cx="89498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000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5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" grpId="0"/>
      <p:bldP spid="4" grpId="0"/>
      <p:bldP spid="5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23_t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328928"/>
            <a:ext cx="6078070" cy="52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23_ia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6283" y="1328928"/>
            <a:ext cx="6257364" cy="52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1" y="845475"/>
            <a:ext cx="9145662" cy="48471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460" y="5204013"/>
            <a:ext cx="10463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chia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dĩa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dĩa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dĩa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000" dirty="0"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5" y="1324824"/>
            <a:ext cx="3823878" cy="5244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6" y="1324824"/>
            <a:ext cx="3823877" cy="52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9" y="1324824"/>
            <a:ext cx="3823877" cy="5244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10" y="1324824"/>
            <a:ext cx="3823878" cy="52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5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65518" y="5843122"/>
            <a:ext cx="5694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5518" y="5836373"/>
            <a:ext cx="5694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r>
              <a:rPr lang="en-US" sz="28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491832" y="1224503"/>
            <a:ext cx="11364904" cy="44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23: </a:t>
            </a:r>
            <a:br>
              <a:rPr lang="en-GB" sz="10666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400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400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0400" b="1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sz="10400" b="1" dirty="0"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44257" y="1996667"/>
            <a:ext cx="4303486" cy="2985433"/>
            <a:chOff x="3944257" y="1996667"/>
            <a:chExt cx="4303486" cy="2985433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52109" y="1996667"/>
              <a:ext cx="2715491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 err="1">
                  <a:solidFill>
                    <a:srgbClr val="E52D56"/>
                  </a:solidFill>
                  <a:latin typeface="Century Gothic" panose="020B05020202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endParaRPr lang="en-GB" sz="17000" dirty="0">
                <a:solidFill>
                  <a:srgbClr val="E52D56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44257" y="1876154"/>
            <a:ext cx="4303486" cy="2985433"/>
            <a:chOff x="3944257" y="1876154"/>
            <a:chExt cx="4303486" cy="2985433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9354" y="1876154"/>
              <a:ext cx="21513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 err="1">
                  <a:solidFill>
                    <a:srgbClr val="E52D56"/>
                  </a:solidFill>
                  <a:latin typeface="Century Gothic" panose="020B05020202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ia</a:t>
              </a:r>
              <a:endParaRPr lang="en-GB" sz="17000" dirty="0">
                <a:solidFill>
                  <a:srgbClr val="E52D56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77" y="1772821"/>
            <a:ext cx="7126886" cy="37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77" y="1772821"/>
            <a:ext cx="7126885" cy="37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9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04B1C-E947-652C-1115-7DFCD5FC9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3237FE-BA73-AA9A-19C2-369541419090}"/>
              </a:ext>
            </a:extLst>
          </p:cNvPr>
          <p:cNvGrpSpPr/>
          <p:nvPr/>
        </p:nvGrpSpPr>
        <p:grpSpPr>
          <a:xfrm>
            <a:off x="2007880" y="267719"/>
            <a:ext cx="2106920" cy="2215991"/>
            <a:chOff x="3944257" y="1996667"/>
            <a:chExt cx="4303486" cy="6267477"/>
          </a:xfrm>
        </p:grpSpPr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id="{0476041B-D58A-4401-C810-01BE2FF5BBFE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49B64C-569D-E87E-713B-81E26A32C8C9}"/>
                </a:ext>
              </a:extLst>
            </p:cNvPr>
            <p:cNvSpPr txBox="1"/>
            <p:nvPr/>
          </p:nvSpPr>
          <p:spPr>
            <a:xfrm>
              <a:off x="4840768" y="1996667"/>
              <a:ext cx="2626834" cy="6267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Century Gothic" panose="020B05020202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endParaRPr lang="en-GB" sz="5400" dirty="0">
                <a:solidFill>
                  <a:srgbClr val="E52D56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sz="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65EA60-1F52-56BC-974C-DC98C167628A}"/>
              </a:ext>
            </a:extLst>
          </p:cNvPr>
          <p:cNvGrpSpPr/>
          <p:nvPr/>
        </p:nvGrpSpPr>
        <p:grpSpPr>
          <a:xfrm>
            <a:off x="8341445" y="240033"/>
            <a:ext cx="1921586" cy="2285241"/>
            <a:chOff x="3944257" y="1876154"/>
            <a:chExt cx="4303486" cy="6460216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id="{3CB72695-9E3D-8DA9-B4B6-386992473C38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C37149-4F36-0104-574A-9A3236B553BB}"/>
                </a:ext>
              </a:extLst>
            </p:cNvPr>
            <p:cNvSpPr txBox="1"/>
            <p:nvPr/>
          </p:nvSpPr>
          <p:spPr>
            <a:xfrm>
              <a:off x="4678195" y="1876154"/>
              <a:ext cx="2762513" cy="646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Century Gothic" panose="020B05020202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ia</a:t>
              </a:r>
              <a:endParaRPr lang="en-GB" sz="6600" dirty="0">
                <a:solidFill>
                  <a:srgbClr val="E52D56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endParaRPr lang="en-US" sz="105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17B73C0-DC7A-2886-B317-FA820CD12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8" y="1393885"/>
            <a:ext cx="4739935" cy="2487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BA54E-D7D5-8B2E-2BCA-287546B3D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90" y="1376784"/>
            <a:ext cx="4739934" cy="24877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9B8910F-3146-255C-D87B-1B631592BB82}"/>
              </a:ext>
            </a:extLst>
          </p:cNvPr>
          <p:cNvSpPr txBox="1">
            <a:spLocks/>
          </p:cNvSpPr>
          <p:nvPr/>
        </p:nvSpPr>
        <p:spPr>
          <a:xfrm>
            <a:off x="134470" y="4553941"/>
            <a:ext cx="12313024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79B0D-B362-998D-0390-54757A15B554}"/>
              </a:ext>
            </a:extLst>
          </p:cNvPr>
          <p:cNvSpPr txBox="1"/>
          <p:nvPr/>
        </p:nvSpPr>
        <p:spPr>
          <a:xfrm>
            <a:off x="107576" y="4431898"/>
            <a:ext cx="933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6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66214-F245-5AE1-3712-10AEA5EFAA63}"/>
              </a:ext>
            </a:extLst>
          </p:cNvPr>
          <p:cNvSpPr txBox="1"/>
          <p:nvPr/>
        </p:nvSpPr>
        <p:spPr>
          <a:xfrm>
            <a:off x="1945730" y="4450198"/>
            <a:ext cx="933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6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05A006-71C3-BF66-76C5-A43E22B998F1}"/>
              </a:ext>
            </a:extLst>
          </p:cNvPr>
          <p:cNvSpPr txBox="1"/>
          <p:nvPr/>
        </p:nvSpPr>
        <p:spPr>
          <a:xfrm>
            <a:off x="4229752" y="4450198"/>
            <a:ext cx="933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GB" sz="66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BE1D7-0082-6DC6-B298-C5220FF7E6CF}"/>
              </a:ext>
            </a:extLst>
          </p:cNvPr>
          <p:cNvSpPr txBox="1"/>
          <p:nvPr/>
        </p:nvSpPr>
        <p:spPr>
          <a:xfrm>
            <a:off x="6641696" y="4449330"/>
            <a:ext cx="89498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6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F49E43-D178-FC0A-7454-ED81465C3DE6}"/>
              </a:ext>
            </a:extLst>
          </p:cNvPr>
          <p:cNvSpPr txBox="1"/>
          <p:nvPr/>
        </p:nvSpPr>
        <p:spPr>
          <a:xfrm>
            <a:off x="8911679" y="4449330"/>
            <a:ext cx="89498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6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B5C27-0B35-EB7D-A058-B34A594206BE}"/>
              </a:ext>
            </a:extLst>
          </p:cNvPr>
          <p:cNvSpPr txBox="1"/>
          <p:nvPr/>
        </p:nvSpPr>
        <p:spPr>
          <a:xfrm>
            <a:off x="11214364" y="4431898"/>
            <a:ext cx="89498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n-GB" sz="6600" b="1" dirty="0">
              <a:solidFill>
                <a:srgbClr val="E52D5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903</TotalTime>
  <Words>113</Words>
  <Application>Microsoft Office PowerPoint</Application>
  <PresentationFormat>Widescreen</PresentationFormat>
  <Paragraphs>46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Century Gothic</vt:lpstr>
      <vt:lpstr>Quicksand Medium</vt:lpstr>
      <vt:lpstr>Times New Roman</vt:lpstr>
      <vt:lpstr>Office Theme</vt:lpstr>
      <vt:lpstr>PowerPoint Presentation</vt:lpstr>
      <vt:lpstr>PowerPoint Presentation</vt:lpstr>
      <vt:lpstr>BÀI 23:  Th th   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Microsoft</cp:lastModifiedBy>
  <cp:revision>72</cp:revision>
  <dcterms:created xsi:type="dcterms:W3CDTF">2020-05-19T07:29:54Z</dcterms:created>
  <dcterms:modified xsi:type="dcterms:W3CDTF">2022-10-11T14:22:11Z</dcterms:modified>
</cp:coreProperties>
</file>