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9" r:id="rId2"/>
    <p:sldId id="257" r:id="rId3"/>
    <p:sldId id="259" r:id="rId4"/>
    <p:sldId id="267" r:id="rId5"/>
    <p:sldId id="262" r:id="rId6"/>
    <p:sldId id="260" r:id="rId7"/>
    <p:sldId id="277" r:id="rId8"/>
    <p:sldId id="263" r:id="rId9"/>
    <p:sldId id="264" r:id="rId10"/>
    <p:sldId id="281" r:id="rId11"/>
    <p:sldId id="265" r:id="rId12"/>
    <p:sldId id="268" r:id="rId13"/>
    <p:sldId id="278" r:id="rId14"/>
    <p:sldId id="276" r:id="rId15"/>
    <p:sldId id="270" r:id="rId16"/>
    <p:sldId id="271" r:id="rId17"/>
    <p:sldId id="272" r:id="rId18"/>
    <p:sldId id="273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5D"/>
    <a:srgbClr val="E2005B"/>
    <a:srgbClr val="DA005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22: </a:t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10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10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10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10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sz="104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74A8A7-DF43-3138-535E-12F186F08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281325"/>
            <a:ext cx="1097280" cy="571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7"/>
          <a:stretch/>
        </p:blipFill>
        <p:spPr>
          <a:xfrm>
            <a:off x="237743" y="857364"/>
            <a:ext cx="6245807" cy="3734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2EB083-D27E-0193-D50B-BF0DB6F1F1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3"/>
          <a:stretch/>
        </p:blipFill>
        <p:spPr>
          <a:xfrm>
            <a:off x="5679519" y="857364"/>
            <a:ext cx="7187948" cy="3734760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A1BEAE5-E968-0392-E1CE-6F8EB0D9459E}"/>
              </a:ext>
            </a:extLst>
          </p:cNvPr>
          <p:cNvSpPr/>
          <p:nvPr/>
        </p:nvSpPr>
        <p:spPr>
          <a:xfrm>
            <a:off x="2678090" y="185622"/>
            <a:ext cx="1097280" cy="108270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3DAD4-2247-F170-BA1C-75E59E26405F}"/>
              </a:ext>
            </a:extLst>
          </p:cNvPr>
          <p:cNvSpPr txBox="1"/>
          <p:nvPr/>
        </p:nvSpPr>
        <p:spPr>
          <a:xfrm>
            <a:off x="2978349" y="183293"/>
            <a:ext cx="6840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endParaRPr lang="en-US" sz="800" dirty="0"/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27424599-98E8-554E-D833-93A5F2A3D3E4}"/>
              </a:ext>
            </a:extLst>
          </p:cNvPr>
          <p:cNvSpPr/>
          <p:nvPr/>
        </p:nvSpPr>
        <p:spPr>
          <a:xfrm>
            <a:off x="8580127" y="91492"/>
            <a:ext cx="1284702" cy="11768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0AA54-3069-561A-5D06-09350C887BE1}"/>
              </a:ext>
            </a:extLst>
          </p:cNvPr>
          <p:cNvSpPr txBox="1"/>
          <p:nvPr/>
        </p:nvSpPr>
        <p:spPr>
          <a:xfrm>
            <a:off x="8844949" y="-37539"/>
            <a:ext cx="10198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en-GB" sz="66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0A0438-D6D8-6D3B-399F-C7310C83A43A}"/>
              </a:ext>
            </a:extLst>
          </p:cNvPr>
          <p:cNvSpPr txBox="1">
            <a:spLocks/>
          </p:cNvSpPr>
          <p:nvPr/>
        </p:nvSpPr>
        <p:spPr>
          <a:xfrm>
            <a:off x="1547593" y="4168390"/>
            <a:ext cx="10337023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   tạ   tẻ   trê   trò   trổ</a:t>
            </a:r>
            <a:endParaRPr lang="en-US" sz="6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6B7CE-17A8-379D-610A-65CB7BB12F0B}"/>
              </a:ext>
            </a:extLst>
          </p:cNvPr>
          <p:cNvSpPr txBox="1"/>
          <p:nvPr/>
        </p:nvSpPr>
        <p:spPr>
          <a:xfrm>
            <a:off x="2820679" y="4233656"/>
            <a:ext cx="681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C7277-1657-8112-DDD7-72B5D743E6D9}"/>
              </a:ext>
            </a:extLst>
          </p:cNvPr>
          <p:cNvSpPr txBox="1"/>
          <p:nvPr/>
        </p:nvSpPr>
        <p:spPr>
          <a:xfrm>
            <a:off x="1559022" y="4251520"/>
            <a:ext cx="727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F21FB-0641-C683-6142-2045130C56A7}"/>
              </a:ext>
            </a:extLst>
          </p:cNvPr>
          <p:cNvSpPr txBox="1"/>
          <p:nvPr/>
        </p:nvSpPr>
        <p:spPr>
          <a:xfrm>
            <a:off x="4048517" y="4239954"/>
            <a:ext cx="78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62915-115C-05C0-7BAF-48C86B2C2EAD}"/>
              </a:ext>
            </a:extLst>
          </p:cNvPr>
          <p:cNvSpPr txBox="1"/>
          <p:nvPr/>
        </p:nvSpPr>
        <p:spPr>
          <a:xfrm>
            <a:off x="8431344" y="4245789"/>
            <a:ext cx="1019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3C0B2-2C70-4DEB-BDCD-518FD9BAF086}"/>
              </a:ext>
            </a:extLst>
          </p:cNvPr>
          <p:cNvSpPr txBox="1"/>
          <p:nvPr/>
        </p:nvSpPr>
        <p:spPr>
          <a:xfrm>
            <a:off x="6809604" y="4245789"/>
            <a:ext cx="942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C4642C-918C-49A0-22F6-2183DECEA76A}"/>
              </a:ext>
            </a:extLst>
          </p:cNvPr>
          <p:cNvSpPr txBox="1"/>
          <p:nvPr/>
        </p:nvSpPr>
        <p:spPr>
          <a:xfrm>
            <a:off x="5239703" y="4245789"/>
            <a:ext cx="118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03E3D1-017E-EE56-04E2-0CE3055F9002}"/>
              </a:ext>
            </a:extLst>
          </p:cNvPr>
          <p:cNvSpPr txBox="1"/>
          <p:nvPr/>
        </p:nvSpPr>
        <p:spPr>
          <a:xfrm>
            <a:off x="620115" y="5154403"/>
            <a:ext cx="1973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</a:t>
            </a:r>
            <a:endParaRPr lang="en-US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C376A0-6FBC-E7A8-E0FD-C2E444541E05}"/>
              </a:ext>
            </a:extLst>
          </p:cNvPr>
          <p:cNvSpPr txBox="1"/>
          <p:nvPr/>
        </p:nvSpPr>
        <p:spPr>
          <a:xfrm>
            <a:off x="3663311" y="5117419"/>
            <a:ext cx="270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</a:t>
            </a:r>
            <a:r>
              <a:rPr lang="en-US" sz="6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tử</a:t>
            </a:r>
            <a:endParaRPr lang="en-US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C2612-281E-199B-2E43-6B07FD4DCDE0}"/>
              </a:ext>
            </a:extLst>
          </p:cNvPr>
          <p:cNvSpPr txBox="1"/>
          <p:nvPr/>
        </p:nvSpPr>
        <p:spPr>
          <a:xfrm>
            <a:off x="6629306" y="5180368"/>
            <a:ext cx="2347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6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</a:t>
            </a:r>
            <a:endParaRPr lang="en-US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FE04AC-735A-B66C-E768-61583F9DA17D}"/>
              </a:ext>
            </a:extLst>
          </p:cNvPr>
          <p:cNvSpPr txBox="1"/>
          <p:nvPr/>
        </p:nvSpPr>
        <p:spPr>
          <a:xfrm>
            <a:off x="9205669" y="5131273"/>
            <a:ext cx="2648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en-US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40AE6B-BBC4-5690-E398-ADD8ED688251}"/>
              </a:ext>
            </a:extLst>
          </p:cNvPr>
          <p:cNvSpPr txBox="1"/>
          <p:nvPr/>
        </p:nvSpPr>
        <p:spPr>
          <a:xfrm>
            <a:off x="1230177" y="5154937"/>
            <a:ext cx="727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B5EDFC-419E-0EBC-C3FB-70CF0CAC47D6}"/>
              </a:ext>
            </a:extLst>
          </p:cNvPr>
          <p:cNvSpPr txBox="1"/>
          <p:nvPr/>
        </p:nvSpPr>
        <p:spPr>
          <a:xfrm>
            <a:off x="4697095" y="5140526"/>
            <a:ext cx="78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CEACA-021B-CDCB-7A3E-3CF83DF49686}"/>
              </a:ext>
            </a:extLst>
          </p:cNvPr>
          <p:cNvSpPr txBox="1"/>
          <p:nvPr/>
        </p:nvSpPr>
        <p:spPr>
          <a:xfrm>
            <a:off x="10617775" y="5149801"/>
            <a:ext cx="1019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31AA57-3172-4567-6D9C-4E3EB2A9BA95}"/>
              </a:ext>
            </a:extLst>
          </p:cNvPr>
          <p:cNvSpPr txBox="1"/>
          <p:nvPr/>
        </p:nvSpPr>
        <p:spPr>
          <a:xfrm>
            <a:off x="7624371" y="5170774"/>
            <a:ext cx="942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58934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03776" y="1328928"/>
            <a:ext cx="5187297" cy="518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B22_tr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6843" y="1328928"/>
            <a:ext cx="6264069" cy="52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B22_ô tô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0259" y="1328928"/>
            <a:ext cx="8417244" cy="52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77636" y="5737482"/>
            <a:ext cx="884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69" y="1252435"/>
            <a:ext cx="6941147" cy="45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5" y="770826"/>
            <a:ext cx="32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16" y="1203175"/>
            <a:ext cx="8349766" cy="521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493443"/>
            <a:ext cx="10314401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38753" y="5615082"/>
            <a:ext cx="407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8753" y="5615082"/>
            <a:ext cx="407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338917"/>
            <a:ext cx="10314401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792724" y="1936410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41754" y="1876154"/>
            <a:ext cx="15058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en-GB" sz="17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7"/>
          <a:stretch/>
        </p:blipFill>
        <p:spPr>
          <a:xfrm>
            <a:off x="237743" y="1356137"/>
            <a:ext cx="6245807" cy="3734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2EB083-D27E-0193-D50B-BF0DB6F1F1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3"/>
          <a:stretch/>
        </p:blipFill>
        <p:spPr>
          <a:xfrm>
            <a:off x="5795682" y="1356137"/>
            <a:ext cx="7187948" cy="3734760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A1BEAE5-E968-0392-E1CE-6F8EB0D9459E}"/>
              </a:ext>
            </a:extLst>
          </p:cNvPr>
          <p:cNvSpPr/>
          <p:nvPr/>
        </p:nvSpPr>
        <p:spPr>
          <a:xfrm>
            <a:off x="2678090" y="684395"/>
            <a:ext cx="1097280" cy="108270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3DAD4-2247-F170-BA1C-75E59E26405F}"/>
              </a:ext>
            </a:extLst>
          </p:cNvPr>
          <p:cNvSpPr txBox="1"/>
          <p:nvPr/>
        </p:nvSpPr>
        <p:spPr>
          <a:xfrm>
            <a:off x="2978349" y="682066"/>
            <a:ext cx="68406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  <a:p>
            <a:endParaRPr lang="en-US" sz="900" dirty="0"/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27424599-98E8-554E-D833-93A5F2A3D3E4}"/>
              </a:ext>
            </a:extLst>
          </p:cNvPr>
          <p:cNvSpPr/>
          <p:nvPr/>
        </p:nvSpPr>
        <p:spPr>
          <a:xfrm>
            <a:off x="8580127" y="590265"/>
            <a:ext cx="1284702" cy="11768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0AA54-3069-561A-5D06-09350C887BE1}"/>
              </a:ext>
            </a:extLst>
          </p:cNvPr>
          <p:cNvSpPr txBox="1"/>
          <p:nvPr/>
        </p:nvSpPr>
        <p:spPr>
          <a:xfrm>
            <a:off x="8844949" y="461234"/>
            <a:ext cx="10198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en-GB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9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0A0438-D6D8-6D3B-399F-C7310C83A43A}"/>
              </a:ext>
            </a:extLst>
          </p:cNvPr>
          <p:cNvSpPr txBox="1">
            <a:spLocks/>
          </p:cNvSpPr>
          <p:nvPr/>
        </p:nvSpPr>
        <p:spPr>
          <a:xfrm>
            <a:off x="1547593" y="4750293"/>
            <a:ext cx="10337023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   tạ   tẻ   trê   trò   trổ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6B7CE-17A8-379D-610A-65CB7BB12F0B}"/>
              </a:ext>
            </a:extLst>
          </p:cNvPr>
          <p:cNvSpPr txBox="1"/>
          <p:nvPr/>
        </p:nvSpPr>
        <p:spPr>
          <a:xfrm>
            <a:off x="2912931" y="4750292"/>
            <a:ext cx="681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7C7277-1657-8112-DDD7-72B5D743E6D9}"/>
              </a:ext>
            </a:extLst>
          </p:cNvPr>
          <p:cNvSpPr txBox="1"/>
          <p:nvPr/>
        </p:nvSpPr>
        <p:spPr>
          <a:xfrm>
            <a:off x="1559022" y="4750293"/>
            <a:ext cx="727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F21FB-0641-C683-6142-2045130C56A7}"/>
              </a:ext>
            </a:extLst>
          </p:cNvPr>
          <p:cNvSpPr txBox="1"/>
          <p:nvPr/>
        </p:nvSpPr>
        <p:spPr>
          <a:xfrm>
            <a:off x="4300678" y="4750292"/>
            <a:ext cx="78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62915-115C-05C0-7BAF-48C86B2C2EAD}"/>
              </a:ext>
            </a:extLst>
          </p:cNvPr>
          <p:cNvSpPr txBox="1"/>
          <p:nvPr/>
        </p:nvSpPr>
        <p:spPr>
          <a:xfrm>
            <a:off x="9078425" y="4744562"/>
            <a:ext cx="1019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83C0B2-2C70-4DEB-BDCD-518FD9BAF086}"/>
              </a:ext>
            </a:extLst>
          </p:cNvPr>
          <p:cNvSpPr txBox="1"/>
          <p:nvPr/>
        </p:nvSpPr>
        <p:spPr>
          <a:xfrm>
            <a:off x="7321421" y="4767233"/>
            <a:ext cx="942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C4642C-918C-49A0-22F6-2183DECEA76A}"/>
              </a:ext>
            </a:extLst>
          </p:cNvPr>
          <p:cNvSpPr txBox="1"/>
          <p:nvPr/>
        </p:nvSpPr>
        <p:spPr>
          <a:xfrm>
            <a:off x="5611713" y="4758009"/>
            <a:ext cx="118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27937" y="4198432"/>
            <a:ext cx="1973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</a:t>
            </a:r>
            <a:endParaRPr lang="en-US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71133" y="4161448"/>
            <a:ext cx="270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</a:t>
            </a:r>
            <a:r>
              <a:rPr lang="en-US" sz="6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tử</a:t>
            </a:r>
            <a:endParaRPr lang="en-US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7128" y="4224397"/>
            <a:ext cx="2347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6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</a:t>
            </a:r>
            <a:endParaRPr lang="en-US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13491" y="4175302"/>
            <a:ext cx="2648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en-US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" y="2401131"/>
            <a:ext cx="3253107" cy="1985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440" y="2336981"/>
            <a:ext cx="2691006" cy="19856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43" y="1497472"/>
            <a:ext cx="2859867" cy="2825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47" y="2336981"/>
            <a:ext cx="2419760" cy="1985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5A835B-AE25-BB75-FBEA-72D6C363A9C6}"/>
              </a:ext>
            </a:extLst>
          </p:cNvPr>
          <p:cNvSpPr txBox="1"/>
          <p:nvPr/>
        </p:nvSpPr>
        <p:spPr>
          <a:xfrm>
            <a:off x="1437999" y="4198966"/>
            <a:ext cx="727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0950F-5967-B13B-817D-6B4F7FFAF2BA}"/>
              </a:ext>
            </a:extLst>
          </p:cNvPr>
          <p:cNvSpPr txBox="1"/>
          <p:nvPr/>
        </p:nvSpPr>
        <p:spPr>
          <a:xfrm>
            <a:off x="4904917" y="4184555"/>
            <a:ext cx="78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9BC0C5-FCAF-3BCD-FCDB-A704A4A83532}"/>
              </a:ext>
            </a:extLst>
          </p:cNvPr>
          <p:cNvSpPr txBox="1"/>
          <p:nvPr/>
        </p:nvSpPr>
        <p:spPr>
          <a:xfrm>
            <a:off x="10825597" y="4193830"/>
            <a:ext cx="1019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1BB92-2981-9727-FE1C-C3777922C958}"/>
              </a:ext>
            </a:extLst>
          </p:cNvPr>
          <p:cNvSpPr txBox="1"/>
          <p:nvPr/>
        </p:nvSpPr>
        <p:spPr>
          <a:xfrm>
            <a:off x="7832193" y="4214803"/>
            <a:ext cx="942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E600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877</TotalTime>
  <Words>101</Words>
  <Application>Microsoft Office PowerPoint</Application>
  <PresentationFormat>Widescreen</PresentationFormat>
  <Paragraphs>43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Quicksand Medium</vt:lpstr>
      <vt:lpstr>Times New Roman</vt:lpstr>
      <vt:lpstr>Office Theme</vt:lpstr>
      <vt:lpstr>BÀI 22:  T t   Tr tr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</cp:lastModifiedBy>
  <cp:revision>68</cp:revision>
  <dcterms:created xsi:type="dcterms:W3CDTF">2020-05-19T07:29:54Z</dcterms:created>
  <dcterms:modified xsi:type="dcterms:W3CDTF">2022-10-08T12:15:38Z</dcterms:modified>
</cp:coreProperties>
</file>