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6"/>
  </p:notesMasterIdLst>
  <p:sldIdLst>
    <p:sldId id="256" r:id="rId2"/>
    <p:sldId id="342" r:id="rId3"/>
    <p:sldId id="354" r:id="rId4"/>
    <p:sldId id="355" r:id="rId5"/>
    <p:sldId id="358" r:id="rId6"/>
    <p:sldId id="360" r:id="rId7"/>
    <p:sldId id="356" r:id="rId8"/>
    <p:sldId id="363" r:id="rId9"/>
    <p:sldId id="365" r:id="rId10"/>
    <p:sldId id="366" r:id="rId11"/>
    <p:sldId id="369" r:id="rId12"/>
    <p:sldId id="374" r:id="rId13"/>
    <p:sldId id="375" r:id="rId14"/>
    <p:sldId id="376" r:id="rId15"/>
  </p:sldIdLst>
  <p:sldSz cx="9144000" cy="5143500" type="screen16x9"/>
  <p:notesSz cx="6858000" cy="9144000"/>
  <p:embeddedFontLst>
    <p:embeddedFont>
      <p:font typeface="#9Slide03 Ample" panose="020B0604020202020204" charset="0"/>
      <p:regular r:id="rId17"/>
    </p:embeddedFont>
    <p:embeddedFont>
      <p:font typeface="Bahnschrift SemiLight SemiConde" panose="020B0502040204020203" pitchFamily="34" charset="0"/>
      <p:regular r:id="rId18"/>
    </p:embeddedFont>
    <p:embeddedFont>
      <p:font typeface="Concert One" panose="020B0604020202020204" charset="0"/>
      <p:regular r:id="rId19"/>
    </p:embeddedFont>
    <p:embeddedFont>
      <p:font typeface="Lora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59" y="-55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_2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9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1247" name="Google Shape;1247;p19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9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9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9"/>
          <p:cNvGrpSpPr/>
          <p:nvPr/>
        </p:nvGrpSpPr>
        <p:grpSpPr>
          <a:xfrm rot="3815496">
            <a:off x="-550551" y="4646020"/>
            <a:ext cx="2052935" cy="724990"/>
            <a:chOff x="5426550" y="1885275"/>
            <a:chExt cx="1961075" cy="692550"/>
          </a:xfrm>
        </p:grpSpPr>
        <p:sp>
          <p:nvSpPr>
            <p:cNvPr id="1308" name="Google Shape;1308;p1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_1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3" name="Google Shape;1313;p2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"/>
          <p:cNvSpPr/>
          <p:nvPr/>
        </p:nvSpPr>
        <p:spPr>
          <a:xfrm rot="9949180" flipH="1">
            <a:off x="7440022" y="-587602"/>
            <a:ext cx="3136563" cy="434701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5" name="Google Shape;1315;p20"/>
          <p:cNvGrpSpPr/>
          <p:nvPr/>
        </p:nvGrpSpPr>
        <p:grpSpPr>
          <a:xfrm rot="-8280639" flipH="1">
            <a:off x="-1220893" y="3088499"/>
            <a:ext cx="1875280" cy="2295848"/>
            <a:chOff x="769875" y="772325"/>
            <a:chExt cx="1172475" cy="1435425"/>
          </a:xfrm>
        </p:grpSpPr>
        <p:sp>
          <p:nvSpPr>
            <p:cNvPr id="1316" name="Google Shape;1316;p20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20"/>
          <p:cNvSpPr/>
          <p:nvPr/>
        </p:nvSpPr>
        <p:spPr>
          <a:xfrm>
            <a:off x="8341700" y="3799778"/>
            <a:ext cx="1500739" cy="148886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9" name="Google Shape;1319;p20"/>
          <p:cNvGrpSpPr/>
          <p:nvPr/>
        </p:nvGrpSpPr>
        <p:grpSpPr>
          <a:xfrm rot="-768545" flipH="1">
            <a:off x="7522735" y="-436825"/>
            <a:ext cx="2448215" cy="2639690"/>
            <a:chOff x="-690798" y="2654793"/>
            <a:chExt cx="2448251" cy="2639728"/>
          </a:xfrm>
        </p:grpSpPr>
        <p:sp>
          <p:nvSpPr>
            <p:cNvPr id="1320" name="Google Shape;1320;p20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0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0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0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0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0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0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0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0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0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0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0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0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0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0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0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0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0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0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0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0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0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0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0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0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20"/>
          <p:cNvGrpSpPr/>
          <p:nvPr/>
        </p:nvGrpSpPr>
        <p:grpSpPr>
          <a:xfrm rot="-9614915" flipH="1">
            <a:off x="71527" y="3841133"/>
            <a:ext cx="2539598" cy="2472949"/>
            <a:chOff x="1963935" y="640273"/>
            <a:chExt cx="1587848" cy="1546177"/>
          </a:xfrm>
        </p:grpSpPr>
        <p:sp>
          <p:nvSpPr>
            <p:cNvPr id="1357" name="Google Shape;1357;p20"/>
            <p:cNvSpPr/>
            <p:nvPr/>
          </p:nvSpPr>
          <p:spPr>
            <a:xfrm rot="1295572">
              <a:off x="2146760" y="836853"/>
              <a:ext cx="1219671" cy="1155672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 rot="1295572">
              <a:off x="2135612" y="828200"/>
              <a:ext cx="1244495" cy="1170322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65" r:id="rId4"/>
    <p:sldLayoutId id="2147483666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CA80719-5EE2-4A21-B030-F6F73550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53" y="539981"/>
            <a:ext cx="3323157" cy="431892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2127B1-ED3F-450F-94F6-12F2BC96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4"/>
          <a:stretch/>
        </p:blipFill>
        <p:spPr>
          <a:xfrm>
            <a:off x="529635" y="667676"/>
            <a:ext cx="4108732" cy="4063537"/>
          </a:xfrm>
          <a:prstGeom prst="rect">
            <a:avLst/>
          </a:prstGeom>
        </p:spPr>
      </p:pic>
      <p:sp>
        <p:nvSpPr>
          <p:cNvPr id="59" name="Copyright Notice">
            <a:extLst>
              <a:ext uri="{FF2B5EF4-FFF2-40B4-BE49-F238E27FC236}">
                <a16:creationId xmlns:a16="http://schemas.microsoft.com/office/drawing/2014/main" id="{33C64236-6F03-43AE-8B62-71A04953B979}"/>
              </a:ext>
            </a:extLst>
          </p:cNvPr>
          <p:cNvSpPr/>
          <p:nvPr/>
        </p:nvSpPr>
        <p:spPr bwMode="auto">
          <a:xfrm>
            <a:off x="117987" y="70054"/>
            <a:ext cx="5538019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THAM KHẢO MỘT SỐ HÌNH DÁNG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extLst>
    <p:ext uri="{3A86A75C-4F4B-4683-9AE1-C65F6400EC91}">
      <p14:laserTraceLst xmlns:p14="http://schemas.microsoft.com/office/powerpoint/2010/main">
        <p14:tracePtLst>
          <p14:tracePt t="1287" x="57150" y="4965700"/>
          <p14:tracePt t="1296" x="95250" y="4959350"/>
          <p14:tracePt t="1304" x="139700" y="4953000"/>
          <p14:tracePt t="1316" x="171450" y="4946650"/>
          <p14:tracePt t="1321" x="209550" y="4933950"/>
          <p14:tracePt t="1325" x="230188" y="4933950"/>
          <p14:tracePt t="1335" x="255588" y="4926013"/>
          <p14:tracePt t="1341" x="274638" y="4919663"/>
          <p14:tracePt t="1351" x="300038" y="4913313"/>
          <p14:tracePt t="1357" x="319088" y="4906963"/>
          <p14:tracePt t="1370" x="331788" y="4906963"/>
          <p14:tracePt t="1373" x="338138" y="4900613"/>
          <p14:tracePt t="1386" x="350838" y="4900613"/>
          <p14:tracePt t="1388" x="350838" y="4894263"/>
          <p14:tracePt t="1399" x="357188" y="4894263"/>
          <p14:tracePt t="1403" x="363538" y="4894263"/>
          <p14:tracePt t="1419" x="369888" y="4894263"/>
          <p14:tracePt t="1431" x="376238" y="4887913"/>
          <p14:tracePt t="1445" x="382588" y="4881563"/>
          <p14:tracePt t="1459" x="388938" y="4875213"/>
          <p14:tracePt t="1467" x="395288" y="4875213"/>
          <p14:tracePt t="1473" x="395288" y="4868863"/>
          <p14:tracePt t="1483" x="401638" y="4862513"/>
          <p14:tracePt t="1489" x="407988" y="4862513"/>
          <p14:tracePt t="1499" x="414338" y="4856163"/>
          <p14:tracePt t="1505" x="414338" y="4843463"/>
          <p14:tracePt t="1516" x="420688" y="4843463"/>
          <p14:tracePt t="1521" x="427038" y="4830763"/>
          <p14:tracePt t="1531" x="433388" y="4818063"/>
          <p14:tracePt t="1536" x="439738" y="4811713"/>
          <p14:tracePt t="1545" x="446088" y="4799013"/>
          <p14:tracePt t="1551" x="452438" y="4779963"/>
          <p14:tracePt t="1559" x="458788" y="4767263"/>
          <p14:tracePt t="1567" x="471488" y="4754563"/>
          <p14:tracePt t="1574" x="484188" y="4735513"/>
          <p14:tracePt t="1585" x="503238" y="4722813"/>
          <p14:tracePt t="1590" x="509588" y="4710113"/>
          <p14:tracePt t="1603" x="522288" y="4691063"/>
          <p14:tracePt t="1607" x="534988" y="4678363"/>
          <p14:tracePt t="1617" x="554038" y="4659313"/>
          <p14:tracePt t="1620" x="566738" y="4652963"/>
          <p14:tracePt t="1631" x="585788" y="4633913"/>
          <p14:tracePt t="1636" x="598488" y="4621213"/>
          <p14:tracePt t="1651" x="617538" y="4608513"/>
          <p14:tracePt t="1654" x="636588" y="4589463"/>
          <p14:tracePt t="1667" x="655638" y="4576763"/>
          <p14:tracePt t="1668" x="661988" y="4570413"/>
          <p14:tracePt t="1681" x="668338" y="4557713"/>
          <p14:tracePt t="1685" x="688975" y="4538663"/>
          <p14:tracePt t="1690" x="695325" y="4532313"/>
          <p14:tracePt t="1700" x="701675" y="4525963"/>
          <p14:tracePt t="1707" x="714375" y="4513263"/>
          <p14:tracePt t="1717" x="720725" y="4498975"/>
          <p14:tracePt t="1723" x="727075" y="4498975"/>
          <p14:tracePt t="1733" x="739775" y="4492625"/>
          <p14:tracePt t="1739" x="746125" y="4479925"/>
          <p14:tracePt t="1749" x="752475" y="4473575"/>
          <p14:tracePt t="1755" x="758825" y="4473575"/>
          <p14:tracePt t="1767" x="765175" y="4467225"/>
          <p14:tracePt t="1769" x="771525" y="4460875"/>
          <p14:tracePt t="1780" x="777875" y="4454525"/>
          <p14:tracePt t="1785" x="784225" y="4454525"/>
          <p14:tracePt t="1795" x="790575" y="4448175"/>
          <p14:tracePt t="1801" x="796925" y="4441825"/>
          <p14:tracePt t="1809" x="803275" y="4435475"/>
          <p14:tracePt t="1824" x="809625" y="4429125"/>
          <p14:tracePt t="1835" x="815975" y="4429125"/>
          <p14:tracePt t="1840" x="815975" y="4422775"/>
          <p14:tracePt t="1865" x="822325" y="4416425"/>
          <p14:tracePt t="1870" x="828675" y="4410075"/>
          <p14:tracePt t="1887" x="835025" y="4410075"/>
          <p14:tracePt t="1980" x="841375" y="4410075"/>
          <p14:tracePt t="2010" x="847725" y="4410075"/>
          <p14:tracePt t="2028" x="854075" y="4410075"/>
          <p14:tracePt t="2044" x="860425" y="4410075"/>
          <p14:tracePt t="2051" x="866775" y="4410075"/>
          <p14:tracePt t="2067" x="873125" y="4416425"/>
          <p14:tracePt t="2073" x="879475" y="4416425"/>
          <p14:tracePt t="2088" x="885825" y="4422775"/>
          <p14:tracePt t="2100" x="892175" y="4429125"/>
          <p14:tracePt t="2105" x="898525" y="4429125"/>
          <p14:tracePt t="2121" x="898525" y="4435475"/>
          <p14:tracePt t="2131" x="904875" y="4441825"/>
          <p14:tracePt t="2137" x="911225" y="4448175"/>
          <p14:tracePt t="2152" x="917575" y="4448175"/>
          <p14:tracePt t="2160" x="923925" y="4454525"/>
          <p14:tracePt t="2168" x="923925" y="4460875"/>
          <p14:tracePt t="2175" x="930275" y="4460875"/>
          <p14:tracePt t="2185" x="936625" y="4467225"/>
          <p14:tracePt t="2190" x="942975" y="4473575"/>
          <p14:tracePt t="2207" x="949325" y="4479925"/>
          <p14:tracePt t="2216" x="955675" y="4479925"/>
          <p14:tracePt t="2245" x="962025" y="4479925"/>
          <p14:tracePt t="2262" x="968375" y="4479925"/>
          <p14:tracePt t="2290" x="974725" y="4479925"/>
          <p14:tracePt t="2306" x="981075" y="4479925"/>
          <p14:tracePt t="2323" x="987425" y="4479925"/>
          <p14:tracePt t="2338" x="987425" y="4473575"/>
          <p14:tracePt t="2355" x="993775" y="4473575"/>
          <p14:tracePt t="2368" x="1000125" y="4473575"/>
          <p14:tracePt t="2384" x="1000125" y="4467225"/>
          <p14:tracePt t="2396" x="1006475" y="4467225"/>
          <p14:tracePt t="2438" x="1006475" y="4460875"/>
          <p14:tracePt t="2541" x="1006475" y="4454525"/>
          <p14:tracePt t="2549" x="1012825" y="4454525"/>
          <p14:tracePt t="2556" x="1012825" y="4448175"/>
          <p14:tracePt t="2567" x="1019175" y="4441825"/>
          <p14:tracePt t="2573" x="1019175" y="4435475"/>
          <p14:tracePt t="2586" x="1019175" y="4429125"/>
          <p14:tracePt t="2600" x="1019175" y="4422775"/>
          <p14:tracePt t="2615" x="1019175" y="4410075"/>
          <p14:tracePt t="2618" x="1025525" y="4403725"/>
          <p14:tracePt t="2635" x="1025525" y="4397375"/>
          <p14:tracePt t="2650" x="1025525" y="4391025"/>
          <p14:tracePt t="2660" x="1031875" y="4384675"/>
          <p14:tracePt t="2666" x="1031875" y="4371975"/>
          <p14:tracePt t="2683" x="1038225" y="4365625"/>
          <p14:tracePt t="2688" x="1038225" y="4359275"/>
          <p14:tracePt t="2704" x="1038225" y="4352925"/>
          <p14:tracePt t="2716" x="1044575" y="4346575"/>
          <p14:tracePt t="2720" x="1044575" y="4340225"/>
          <p14:tracePt t="2730" x="1050925" y="4340225"/>
          <p14:tracePt t="2735" x="1050925" y="4333875"/>
          <p14:tracePt t="2748" x="1057275" y="4327525"/>
          <p14:tracePt t="2750" x="1063625" y="4327525"/>
          <p14:tracePt t="2764" x="1063625" y="4321175"/>
          <p14:tracePt t="2767" x="1069975" y="4314825"/>
          <p14:tracePt t="2776" x="1069975" y="4308475"/>
          <p14:tracePt t="2784" x="1076325" y="4308475"/>
          <p14:tracePt t="2791" x="1082675" y="4302125"/>
          <p14:tracePt t="2800" x="1082675" y="4295775"/>
          <p14:tracePt t="2805" x="1089025" y="4295775"/>
          <p14:tracePt t="2817" x="1095375" y="4289425"/>
          <p14:tracePt t="2820" x="1101725" y="4276725"/>
          <p14:tracePt t="2837" x="1114425" y="4264025"/>
          <p14:tracePt t="2850" x="1127125" y="4257675"/>
          <p14:tracePt t="2853" x="1127125" y="4244975"/>
          <p14:tracePt t="2865" x="1133475" y="4244975"/>
          <p14:tracePt t="2868" x="1147763" y="4238625"/>
          <p14:tracePt t="2880" x="1147763" y="4232275"/>
          <p14:tracePt t="2886" x="1154113" y="4225925"/>
          <p14:tracePt t="2890" x="1160463" y="4225925"/>
          <p14:tracePt t="2899" x="1166813" y="4219575"/>
          <p14:tracePt t="2906" x="1166813" y="4213225"/>
          <p14:tracePt t="2917" x="1173163" y="4213225"/>
          <p14:tracePt t="2923" x="1179513" y="4206875"/>
          <p14:tracePt t="2948" x="1185863" y="4200525"/>
          <p14:tracePt t="2961" x="1192213" y="4200525"/>
          <p14:tracePt t="2978" x="1198563" y="4194175"/>
          <p14:tracePt t="2996" x="1204913" y="4187825"/>
          <p14:tracePt t="3000" x="1211263" y="4181475"/>
          <p14:tracePt t="3017" x="1217613" y="4175125"/>
          <p14:tracePt t="3026" x="1223963" y="4168775"/>
          <p14:tracePt t="3034" x="1230313" y="4168775"/>
          <p14:tracePt t="3038" x="1230313" y="4162425"/>
          <p14:tracePt t="3049" x="1236663" y="4162425"/>
          <p14:tracePt t="3054" x="1243013" y="4156075"/>
          <p14:tracePt t="3079" x="1249363" y="4149725"/>
          <p14:tracePt t="3086" x="1255713" y="4149725"/>
          <p14:tracePt t="3098" x="1262063" y="4149725"/>
          <p14:tracePt t="3104" x="1262063" y="4143375"/>
          <p14:tracePt t="3114" x="1268413" y="4143375"/>
          <p14:tracePt t="3117" x="1274763" y="4137025"/>
          <p14:tracePt t="3134" x="1281113" y="4130675"/>
          <p14:tracePt t="3146" x="1287463" y="4124325"/>
          <p14:tracePt t="3152" x="1287463" y="4117975"/>
          <p14:tracePt t="3157" x="1293813" y="4117975"/>
          <p14:tracePt t="3169" x="1300163" y="4117975"/>
          <p14:tracePt t="3173" x="1306513" y="4111625"/>
          <p14:tracePt t="3184" x="1306513" y="4105275"/>
          <p14:tracePt t="3186" x="1312863" y="4105275"/>
          <p14:tracePt t="3199" x="1319213" y="4105275"/>
          <p14:tracePt t="3204" x="1319213" y="4098925"/>
          <p14:tracePt t="3214" x="1325563" y="4092575"/>
          <p14:tracePt t="3218" x="1331913" y="4086225"/>
          <p14:tracePt t="3230" x="1338263" y="4086225"/>
          <p14:tracePt t="3235" x="1338263" y="4079875"/>
          <p14:tracePt t="3248" x="1344613" y="4073525"/>
          <p14:tracePt t="3250" x="1357313" y="4073525"/>
          <p14:tracePt t="3256" x="1357313" y="4065588"/>
          <p14:tracePt t="3267" x="1370013" y="4059238"/>
          <p14:tracePt t="3273" x="1382713" y="4052888"/>
          <p14:tracePt t="3282" x="1382713" y="4040188"/>
          <p14:tracePt t="3288" x="1401763" y="4040188"/>
          <p14:tracePt t="3298" x="1414463" y="4033838"/>
          <p14:tracePt t="3304" x="1433513" y="4027488"/>
          <p14:tracePt t="3316" x="1446213" y="4021138"/>
          <p14:tracePt t="3320" x="1465263" y="4002088"/>
          <p14:tracePt t="3329" x="1484313" y="3995738"/>
          <p14:tracePt t="3335" x="1503363" y="3989388"/>
          <p14:tracePt t="3348" x="1522413" y="3976688"/>
          <p14:tracePt t="3351" x="1535113" y="3970338"/>
          <p14:tracePt t="3364" x="1554163" y="3963988"/>
          <p14:tracePt t="3366" x="1573213" y="3963988"/>
          <p14:tracePt t="3376" x="1579563" y="3957638"/>
          <p14:tracePt t="3384" x="1592263" y="3951288"/>
          <p14:tracePt t="3392" x="1598613" y="3944938"/>
          <p14:tracePt t="3399" x="1606550" y="3938588"/>
          <p14:tracePt t="3416" x="1612900" y="3938588"/>
          <p14:tracePt t="3420" x="1619250" y="3932238"/>
          <p14:tracePt t="3432" x="1619250" y="3925888"/>
          <p14:tracePt t="3436" x="1625600" y="3925888"/>
          <p14:tracePt t="3448" x="1638300" y="3919538"/>
          <p14:tracePt t="3454" x="1638300" y="3913188"/>
          <p14:tracePt t="3464" x="1644650" y="3906838"/>
          <p14:tracePt t="3469" x="1651000" y="3906838"/>
          <p14:tracePt t="3480" x="1657350" y="3900488"/>
          <p14:tracePt t="3484" x="1657350" y="3894138"/>
          <p14:tracePt t="3493" x="1663700" y="3894138"/>
          <p14:tracePt t="3499" x="1670050" y="3887788"/>
          <p14:tracePt t="3506" x="1670050" y="3881438"/>
          <p14:tracePt t="3516" x="1682750" y="3875088"/>
          <p14:tracePt t="3523" x="1701800" y="3868738"/>
          <p14:tracePt t="3532" x="1720850" y="3862388"/>
          <p14:tracePt t="3538" x="1733550" y="3849688"/>
          <p14:tracePt t="3548" x="1746250" y="3843338"/>
          <p14:tracePt t="3554" x="1765300" y="3830638"/>
          <p14:tracePt t="3564" x="1784350" y="3811588"/>
          <p14:tracePt t="3568" x="1790700" y="3805238"/>
          <p14:tracePt t="3581" x="1809750" y="3792538"/>
          <p14:tracePt t="3585" x="1828800" y="3779838"/>
          <p14:tracePt t="3598" x="1841500" y="3779838"/>
          <p14:tracePt t="3600" x="1860550" y="3767138"/>
          <p14:tracePt t="3614" x="1866900" y="3760788"/>
          <p14:tracePt t="3616" x="1879600" y="3754438"/>
          <p14:tracePt t="3629" x="1885950" y="3748088"/>
          <p14:tracePt t="3632" x="1892300" y="3748088"/>
          <p14:tracePt t="3638" x="1905000" y="3741738"/>
          <p14:tracePt t="3648" x="1917700" y="3735388"/>
          <p14:tracePt t="3654" x="1924050" y="3729038"/>
          <p14:tracePt t="3666" x="1936750" y="3722688"/>
          <p14:tracePt t="3670" x="1949450" y="3716338"/>
          <p14:tracePt t="3682" x="1962150" y="3709988"/>
          <p14:tracePt t="3698" x="1968500" y="3703638"/>
          <p14:tracePt t="3701" x="1974850" y="3697288"/>
          <p14:tracePt t="3717" x="1981200" y="3697288"/>
          <p14:tracePt t="3729" x="1987550" y="3697288"/>
          <p14:tracePt t="3742" x="1993900" y="3690938"/>
          <p14:tracePt t="3904" x="2000250" y="3690938"/>
          <p14:tracePt t="3930" x="2006600" y="3684588"/>
          <p14:tracePt t="3951" x="2006600" y="3678238"/>
          <p14:tracePt t="3960" x="2012950" y="3678238"/>
          <p14:tracePt t="3967" x="2019300" y="3671888"/>
          <p14:tracePt t="3979" x="2019300" y="3665538"/>
          <p14:tracePt t="3983" x="2025650" y="3665538"/>
          <p14:tracePt t="3997" x="2032000" y="3659188"/>
          <p14:tracePt t="3999" x="2038350" y="3652838"/>
          <p14:tracePt t="4005" x="2038350" y="3646488"/>
          <p14:tracePt t="4016" x="2044700" y="3638550"/>
          <p14:tracePt t="4020" x="2051050" y="3625850"/>
          <p14:tracePt t="4031" x="2058988" y="3619500"/>
          <p14:tracePt t="4036" x="2058988" y="3613150"/>
          <p14:tracePt t="4047" x="2065338" y="3606800"/>
          <p14:tracePt t="4053" x="2071688" y="3606800"/>
          <p14:tracePt t="4062" x="2078038" y="3600450"/>
          <p14:tracePt t="4068" x="2078038" y="3594100"/>
          <p14:tracePt t="4079" x="2084388" y="3587750"/>
          <p14:tracePt t="4147" x="2084388" y="3581400"/>
          <p14:tracePt t="4168" x="2090738" y="3581400"/>
          <p14:tracePt t="4185" x="2090738" y="3568700"/>
          <p14:tracePt t="4200" x="2097088" y="3568700"/>
          <p14:tracePt t="4210" x="2097088" y="3562350"/>
          <p14:tracePt t="4227" x="2097088" y="3556000"/>
          <p14:tracePt t="4411" x="2097088" y="3549650"/>
          <p14:tracePt t="4418" x="2097088" y="3543300"/>
          <p14:tracePt t="4427" x="2097088" y="3536950"/>
          <p14:tracePt t="4457" x="2097088" y="3530600"/>
          <p14:tracePt t="4465" x="2097088" y="3524250"/>
          <p14:tracePt t="4482" x="2097088" y="3517900"/>
          <p14:tracePt t="4488" x="2097088" y="3511550"/>
          <p14:tracePt t="4498" x="2097088" y="3505200"/>
          <p14:tracePt t="4515" x="2097088" y="3498850"/>
          <p14:tracePt t="4520" x="2097088" y="3492500"/>
          <p14:tracePt t="4535" x="2097088" y="3486150"/>
          <p14:tracePt t="4547" x="2097088" y="3479800"/>
          <p14:tracePt t="4551" x="2097088" y="3473450"/>
          <p14:tracePt t="4562" x="2103438" y="3473450"/>
          <p14:tracePt t="4566" x="2103438" y="3467100"/>
          <p14:tracePt t="4579" x="2109788" y="3460750"/>
          <p14:tracePt t="4583" x="2109788" y="3454400"/>
          <p14:tracePt t="4597" x="2109788" y="3448050"/>
          <p14:tracePt t="4599" x="2116138" y="3441700"/>
          <p14:tracePt t="4604" x="2122488" y="3441700"/>
          <p14:tracePt t="4615" x="2122488" y="3435350"/>
          <p14:tracePt t="4620" x="2128838" y="3429000"/>
          <p14:tracePt t="4630" x="2128838" y="3422650"/>
          <p14:tracePt t="4636" x="2135188" y="3422650"/>
          <p14:tracePt t="4647" x="2141538" y="3416300"/>
          <p14:tracePt t="4653" x="2141538" y="3409950"/>
          <p14:tracePt t="4664" x="2147888" y="3397250"/>
          <p14:tracePt t="4668" x="2154238" y="3384550"/>
          <p14:tracePt t="4679" x="2166938" y="3371850"/>
          <p14:tracePt t="4683" x="2173288" y="3365500"/>
          <p14:tracePt t="4697" x="2173288" y="3359150"/>
          <p14:tracePt t="4699" x="2179638" y="3352800"/>
          <p14:tracePt t="4707" x="2185988" y="3346450"/>
          <p14:tracePt t="4716" x="2192338" y="3340100"/>
          <p14:tracePt t="4724" x="2192338" y="3327400"/>
          <p14:tracePt t="4731" x="2198688" y="3327400"/>
          <p14:tracePt t="4738" x="2205038" y="3314700"/>
          <p14:tracePt t="4747" x="2211388" y="3308350"/>
          <p14:tracePt t="4764" x="2217738" y="3295650"/>
          <p14:tracePt t="4769" x="2224088" y="3289300"/>
          <p14:tracePt t="4785" x="2230438" y="3282950"/>
          <p14:tracePt t="4796" x="2236788" y="3276600"/>
          <p14:tracePt t="4801" x="2243138" y="3276600"/>
          <p14:tracePt t="4812" x="2249488" y="3263900"/>
          <p14:tracePt t="4817" x="2255838" y="3257550"/>
          <p14:tracePt t="4825" x="2268538" y="3251200"/>
          <p14:tracePt t="4831" x="2268538" y="3244850"/>
          <p14:tracePt t="4838" x="2281238" y="3238500"/>
          <p14:tracePt t="4847" x="2287588" y="3238500"/>
          <p14:tracePt t="4855" x="2287588" y="3232150"/>
          <p14:tracePt t="4865" x="2293938" y="3225800"/>
          <p14:tracePt t="4870" x="2300288" y="3219450"/>
          <p14:tracePt t="4886" x="2306638" y="3211513"/>
          <p14:tracePt t="4897" x="2312988" y="3205163"/>
          <p14:tracePt t="4900" x="2319338" y="3205163"/>
          <p14:tracePt t="4916" x="2319338" y="3198813"/>
          <p14:tracePt t="4917" x="2325688" y="3192463"/>
          <p14:tracePt t="4928" x="2332038" y="3186113"/>
          <p14:tracePt t="4934" x="2338388" y="3186113"/>
          <p14:tracePt t="4946" x="2344738" y="3179763"/>
          <p14:tracePt t="4949" x="2351088" y="3173413"/>
          <p14:tracePt t="4958" x="2357438" y="3167063"/>
          <p14:tracePt t="4965" x="2370138" y="3167063"/>
          <p14:tracePt t="4970" x="2370138" y="3160713"/>
          <p14:tracePt t="4980" x="2382838" y="3154363"/>
          <p14:tracePt t="4986" x="2389188" y="3148013"/>
          <p14:tracePt t="5000" x="2395538" y="3148013"/>
          <p14:tracePt t="5003" x="2401888" y="3141663"/>
          <p14:tracePt t="5014" x="2414588" y="3135313"/>
          <p14:tracePt t="5019" x="2420938" y="3128963"/>
          <p14:tracePt t="5029" x="2427288" y="3128963"/>
          <p14:tracePt t="5035" x="2433638" y="3122613"/>
          <p14:tracePt t="5048" x="2439988" y="3116263"/>
          <p14:tracePt t="5050" x="2446338" y="3109913"/>
          <p14:tracePt t="5060" x="2452688" y="3109913"/>
          <p14:tracePt t="5065" x="2452688" y="3103563"/>
          <p14:tracePt t="5075" x="2459038" y="3097213"/>
          <p14:tracePt t="5081" x="2465388" y="3097213"/>
          <p14:tracePt t="5089" x="2471738" y="3097213"/>
          <p14:tracePt t="5097" x="2471738" y="3090863"/>
          <p14:tracePt t="5105" x="2478088" y="3090863"/>
          <p14:tracePt t="5115" x="2484438" y="3084513"/>
          <p14:tracePt t="5118" x="2484438" y="3078163"/>
          <p14:tracePt t="5129" x="2490788" y="3078163"/>
          <p14:tracePt t="5135" x="2497138" y="3071813"/>
          <p14:tracePt t="5149" x="2503488" y="3065463"/>
          <p14:tracePt t="5151" x="2509838" y="3059113"/>
          <p14:tracePt t="5162" x="2530475" y="3059113"/>
          <p14:tracePt t="5166" x="2549525" y="3052763"/>
          <p14:tracePt t="5180" x="2555875" y="3046413"/>
          <p14:tracePt t="5184" x="2574925" y="3040063"/>
          <p14:tracePt t="5189" x="2593975" y="3033713"/>
          <p14:tracePt t="5197" x="2613025" y="3021013"/>
          <p14:tracePt t="5204" x="2625725" y="3014663"/>
          <p14:tracePt t="5215" x="2638425" y="3008313"/>
          <p14:tracePt t="5220" x="2651125" y="3001963"/>
          <p14:tracePt t="5234" x="2670175" y="3001963"/>
          <p14:tracePt t="5236" x="2682875" y="2995613"/>
          <p14:tracePt t="5247" x="2689225" y="2989263"/>
          <p14:tracePt t="5253" x="2695575" y="2982913"/>
          <p14:tracePt t="5261" x="2701925" y="2976563"/>
          <p14:tracePt t="5266" x="2708275" y="2976563"/>
          <p14:tracePt t="5280" x="2714625" y="2970213"/>
          <p14:tracePt t="5284" x="2714625" y="2963863"/>
          <p14:tracePt t="5297" x="2720975" y="2963863"/>
          <p14:tracePt t="5299" x="2727325" y="2963863"/>
          <p14:tracePt t="5315" x="2733675" y="2957513"/>
          <p14:tracePt t="5331" x="2733675" y="2951163"/>
          <p14:tracePt t="5347" x="2740025" y="2951163"/>
          <p14:tracePt t="5353" x="2746375" y="2944813"/>
          <p14:tracePt t="5369" x="2752725" y="2944813"/>
          <p14:tracePt t="5380" x="2759075" y="2938463"/>
          <p14:tracePt t="5385" x="2759075" y="2932113"/>
          <p14:tracePt t="5397" x="2765425" y="2925763"/>
          <p14:tracePt t="5401" x="2784475" y="2919413"/>
          <p14:tracePt t="5410" x="2797175" y="2906713"/>
          <p14:tracePt t="5415" x="2816225" y="2900363"/>
          <p14:tracePt t="5425" x="2828925" y="2887663"/>
          <p14:tracePt t="5431" x="2847975" y="2881313"/>
          <p14:tracePt t="5439" x="2860675" y="2881313"/>
          <p14:tracePt t="5447" x="2873375" y="2868613"/>
          <p14:tracePt t="5454" x="2879725" y="2862263"/>
          <p14:tracePt t="5464" x="2886075" y="2855913"/>
          <p14:tracePt t="5470" x="2892425" y="2849563"/>
          <p14:tracePt t="5480" x="2898775" y="2849563"/>
          <p14:tracePt t="5485" x="2905125" y="2843213"/>
          <p14:tracePt t="5496" x="2911475" y="2836863"/>
          <p14:tracePt t="5510" x="2917825" y="2830513"/>
          <p14:tracePt t="5517" x="2924175" y="2824163"/>
          <p14:tracePt t="5530" x="2930525" y="2817813"/>
          <p14:tracePt t="5546" x="2936875" y="2811463"/>
          <p14:tracePt t="5548" x="2943225" y="2805113"/>
          <p14:tracePt t="5564" x="2949575" y="2798763"/>
          <p14:tracePt t="5570" x="2949575" y="2792413"/>
          <p14:tracePt t="5580" x="2955925" y="2784475"/>
          <p14:tracePt t="5586" x="2962275" y="2784475"/>
          <p14:tracePt t="5603" x="2968625" y="2778125"/>
          <p14:tracePt t="5615" x="2976563" y="2771775"/>
          <p14:tracePt t="5630" x="2982913" y="2765425"/>
          <p14:tracePt t="5633" x="2989263" y="2759075"/>
          <p14:tracePt t="5645" x="2989263" y="2752725"/>
          <p14:tracePt t="5648" x="3001963" y="2752725"/>
          <p14:tracePt t="5663" x="3008313" y="2746375"/>
          <p14:tracePt t="5665" x="3021013" y="2740025"/>
          <p14:tracePt t="5678" x="3033713" y="2733675"/>
          <p14:tracePt t="5681" x="3040063" y="2733675"/>
          <p14:tracePt t="5689" x="3046413" y="2727325"/>
          <p14:tracePt t="5697" x="3052763" y="2720975"/>
          <p14:tracePt t="5705" x="3059113" y="2714625"/>
          <p14:tracePt t="5718" x="3065463" y="2714625"/>
          <p14:tracePt t="5729" x="3071813" y="2708275"/>
          <p14:tracePt t="5746" x="3078163" y="2701925"/>
          <p14:tracePt t="5750" x="3084513" y="2701925"/>
          <p14:tracePt t="5760" x="3090863" y="2701925"/>
          <p14:tracePt t="5767" x="3090863" y="2695575"/>
          <p14:tracePt t="5780" x="3097213" y="2695575"/>
          <p14:tracePt t="5782" x="3103563" y="2689225"/>
          <p14:tracePt t="5797" x="3109913" y="2689225"/>
          <p14:tracePt t="5805" x="3116263" y="2682875"/>
          <p14:tracePt t="5814" x="3122613" y="2682875"/>
          <p14:tracePt t="5820" x="3128963" y="2676525"/>
          <p14:tracePt t="5830" x="3135313" y="2676525"/>
          <p14:tracePt t="5836" x="3141663" y="2670175"/>
          <p14:tracePt t="5853" x="3154363" y="2663825"/>
          <p14:tracePt t="5860" x="3160713" y="2663825"/>
          <p14:tracePt t="5867" x="3167063" y="2657475"/>
          <p14:tracePt t="5876" x="3173413" y="2657475"/>
          <p14:tracePt t="5883" x="3179763" y="2651125"/>
          <p14:tracePt t="5900" x="3186113" y="2644775"/>
          <p14:tracePt t="5914" x="3192463" y="2644775"/>
          <p14:tracePt t="5929" x="3198813" y="2644775"/>
          <p14:tracePt t="5931" x="3205163" y="2644775"/>
          <p14:tracePt t="5936" x="3211513" y="2638425"/>
          <p14:tracePt t="5953" x="3217863" y="2632075"/>
          <p14:tracePt t="5962" x="3224213" y="2632075"/>
          <p14:tracePt t="5980" x="3230563" y="2625725"/>
          <p14:tracePt t="5985" x="3236913" y="2625725"/>
          <p14:tracePt t="6000" x="3243263" y="2619375"/>
          <p14:tracePt t="6010" x="3249613" y="2619375"/>
          <p14:tracePt t="6015" x="3255963" y="2619375"/>
          <p14:tracePt t="6028" x="3255963" y="2613025"/>
          <p14:tracePt t="6031" x="3262313" y="2613025"/>
          <p14:tracePt t="6039" x="3268663" y="2613025"/>
          <p14:tracePt t="6055" x="3275013" y="2606675"/>
          <p14:tracePt t="6070" x="3281363" y="2606675"/>
          <p14:tracePt t="6079" x="3287713" y="2606675"/>
          <p14:tracePt t="6096" x="3287713" y="2600325"/>
          <p14:tracePt t="6110" x="3294063" y="2600325"/>
          <p14:tracePt t="6179" x="3300413" y="2600325"/>
          <p14:tracePt t="6335" x="3306763" y="2593975"/>
          <p14:tracePt t="6360" x="3313113" y="2587625"/>
          <p14:tracePt t="6413" x="3319463" y="2587625"/>
          <p14:tracePt t="6483" x="3325813" y="2587625"/>
          <p14:tracePt t="6515" x="3332163" y="2581275"/>
          <p14:tracePt t="6529" x="3332163" y="2574925"/>
          <p14:tracePt t="6536" x="3338513" y="2574925"/>
          <p14:tracePt t="6546" x="3338513" y="2568575"/>
          <p14:tracePt t="6564" x="3344863" y="2568575"/>
          <p14:tracePt t="6569" x="3351213" y="2568575"/>
          <p14:tracePt t="6585" x="3357563" y="2568575"/>
          <p14:tracePt t="6596" x="3363913" y="2562225"/>
          <p14:tracePt t="6615" x="3370263" y="2555875"/>
          <p14:tracePt t="6629" x="3376613" y="2555875"/>
          <p14:tracePt t="6631" x="3382963" y="2555875"/>
          <p14:tracePt t="6649" x="3382963" y="2549525"/>
          <p14:tracePt t="6656" x="3389313" y="2549525"/>
          <p14:tracePt t="6664" x="3395663" y="2543175"/>
          <p14:tracePt t="6679" x="3402013" y="2536825"/>
          <p14:tracePt t="6684" x="3408363" y="2536825"/>
          <p14:tracePt t="6697" x="3414713" y="2536825"/>
          <p14:tracePt t="6710" x="3421063" y="2530475"/>
          <p14:tracePt t="6716" x="3427413" y="2530475"/>
          <p14:tracePt t="6728" x="3427413" y="2524125"/>
          <p14:tracePt t="6733" x="3435350" y="2524125"/>
          <p14:tracePt t="6745" x="3441700" y="2524125"/>
          <p14:tracePt t="6756" x="3448050" y="2517775"/>
          <p14:tracePt t="6763" x="3454400" y="2517775"/>
          <p14:tracePt t="6773" x="3460750" y="2511425"/>
          <p14:tracePt t="6786" x="3467100" y="2511425"/>
          <p14:tracePt t="6796" x="3473450" y="2505075"/>
          <p14:tracePt t="9311" x="3473450" y="2511425"/>
          <p14:tracePt t="9319" x="3473450" y="2517775"/>
          <p14:tracePt t="9335" x="3473450" y="2524125"/>
          <p14:tracePt t="9345" x="3473450" y="2530475"/>
          <p14:tracePt t="9350" x="3467100" y="2530475"/>
          <p14:tracePt t="9361" x="3467100" y="2536825"/>
          <p14:tracePt t="9365" x="3467100" y="2543175"/>
          <p14:tracePt t="9377" x="3467100" y="2549525"/>
          <p14:tracePt t="9381" x="3460750" y="2549525"/>
          <p14:tracePt t="9390" x="3460750" y="2555875"/>
          <p14:tracePt t="9396" x="3454400" y="2562225"/>
          <p14:tracePt t="9413" x="3448050" y="2562225"/>
          <p14:tracePt t="9483" x="3448050" y="2568575"/>
          <p14:tracePt t="9499" x="3448050" y="2581275"/>
          <p14:tracePt t="9515" x="3448050" y="2593975"/>
          <p14:tracePt t="9521" x="3448050" y="2600325"/>
          <p14:tracePt t="9538" x="3448050" y="2606675"/>
          <p14:tracePt t="9545" x="3448050" y="2613025"/>
          <p14:tracePt t="9561" x="3448050" y="2619375"/>
          <p14:tracePt t="9569" x="3448050" y="2625725"/>
          <p14:tracePt t="9585" x="3448050" y="2632075"/>
          <p14:tracePt t="9607" x="3448050" y="2638425"/>
          <p14:tracePt t="9630" x="3448050" y="2644775"/>
          <p14:tracePt t="9655" x="3454400" y="2651125"/>
          <p14:tracePt t="9660" x="3454400" y="2657475"/>
          <p14:tracePt t="9670" x="3454400" y="2663825"/>
          <p14:tracePt t="9677" x="3460750" y="2663825"/>
          <p14:tracePt t="9685" x="3460750" y="2670175"/>
          <p14:tracePt t="9694" x="3460750" y="2676525"/>
          <p14:tracePt t="9710" x="3467100" y="2682875"/>
          <p14:tracePt t="9716" x="3467100" y="2689225"/>
          <p14:tracePt t="9726" x="3473450" y="2689225"/>
          <p14:tracePt t="9733" x="3473450" y="2695575"/>
          <p14:tracePt t="9742" x="3473450" y="2701925"/>
          <p14:tracePt t="9747" x="3479800" y="2708275"/>
          <p14:tracePt t="9764" x="3479800" y="2714625"/>
          <p14:tracePt t="9774" x="3486150" y="2720975"/>
          <p14:tracePt t="9778" x="3486150" y="2727325"/>
          <p14:tracePt t="9791" x="3492500" y="2733675"/>
          <p14:tracePt t="9795" x="3492500" y="2740025"/>
          <p14:tracePt t="9810" x="3492500" y="2752725"/>
          <p14:tracePt t="9816" x="3498850" y="2759075"/>
          <p14:tracePt t="9826" x="3498850" y="2765425"/>
          <p14:tracePt t="9833" x="3505200" y="2771775"/>
          <p14:tracePt t="9842" x="3505200" y="2778125"/>
          <p14:tracePt t="9859" x="3505200" y="2784475"/>
          <p14:tracePt t="9865" x="3505200" y="2792413"/>
          <p14:tracePt t="9880" x="3505200" y="2798763"/>
          <p14:tracePt t="9890" x="3511550" y="2805113"/>
          <p14:tracePt t="9895" x="3511550" y="2811463"/>
          <p14:tracePt t="9912" x="3517900" y="2817813"/>
          <p14:tracePt t="9922" x="3517900" y="2824163"/>
          <p14:tracePt t="9936" x="3524250" y="2830513"/>
          <p14:tracePt t="9944" x="3524250" y="2836863"/>
          <p14:tracePt t="9951" x="3524250" y="2843213"/>
          <p14:tracePt t="9965" x="3524250" y="2855913"/>
          <p14:tracePt t="9977" x="3530600" y="2862263"/>
          <p14:tracePt t="9981" x="3530600" y="2874963"/>
          <p14:tracePt t="9992" x="3530600" y="2887663"/>
          <p14:tracePt t="10009" x="3530600" y="2900363"/>
          <p14:tracePt t="10014" x="3530600" y="2906713"/>
          <p14:tracePt t="10026" x="3536950" y="2913063"/>
          <p14:tracePt t="10028" x="3536950" y="2925763"/>
          <p14:tracePt t="10036" x="3536950" y="2932113"/>
          <p14:tracePt t="10043" x="3536950" y="2938463"/>
          <p14:tracePt t="10050" x="3536950" y="2944813"/>
          <p14:tracePt t="10060" x="3543300" y="2951163"/>
          <p14:tracePt t="10066" x="3543300" y="2957513"/>
          <p14:tracePt t="10076" x="3543300" y="2970213"/>
          <p14:tracePt t="10083" x="3543300" y="2976563"/>
          <p14:tracePt t="10092" x="3543300" y="2982913"/>
          <p14:tracePt t="10098" x="3543300" y="2989263"/>
          <p14:tracePt t="10105" x="3543300" y="2995613"/>
          <p14:tracePt t="10113" x="3543300" y="3008313"/>
          <p14:tracePt t="10124" x="3543300" y="3014663"/>
          <p14:tracePt t="10128" x="3543300" y="3021013"/>
          <p14:tracePt t="10140" x="3543300" y="3027363"/>
          <p14:tracePt t="10145" x="3543300" y="3033713"/>
          <p14:tracePt t="10159" x="3549650" y="3040063"/>
          <p14:tracePt t="10164" x="3549650" y="3046413"/>
          <p14:tracePt t="10178" x="3549650" y="3052763"/>
          <p14:tracePt t="10183" x="3549650" y="3059113"/>
          <p14:tracePt t="10192" x="3549650" y="3065463"/>
          <p14:tracePt t="10210" x="3549650" y="3071813"/>
          <p14:tracePt t="10214" x="3549650" y="3078163"/>
          <p14:tracePt t="10230" x="3549650" y="3084513"/>
          <p14:tracePt t="10239" x="3549650" y="3090863"/>
          <p14:tracePt t="10246" x="3543300" y="3097213"/>
          <p14:tracePt t="10259" x="3536950" y="3109913"/>
          <p14:tracePt t="10261" x="3536950" y="3122613"/>
          <p14:tracePt t="10274" x="3530600" y="3128963"/>
          <p14:tracePt t="10277" x="3530600" y="3135313"/>
          <p14:tracePt t="10285" x="3530600" y="3141663"/>
          <p14:tracePt t="10294" x="3530600" y="3148013"/>
          <p14:tracePt t="10301" x="3524250" y="3154363"/>
          <p14:tracePt t="10309" x="3517900" y="3160713"/>
          <p14:tracePt t="10316" x="3517900" y="3167063"/>
          <p14:tracePt t="10326" x="3511550" y="3167063"/>
          <p14:tracePt t="10330" x="3511550" y="3173413"/>
          <p14:tracePt t="10341" x="3511550" y="3179763"/>
          <p14:tracePt t="10347" x="3505200" y="3179763"/>
          <p14:tracePt t="10358" x="3505200" y="3186113"/>
          <p14:tracePt t="10363" x="3498850" y="3192463"/>
          <p14:tracePt t="10380" x="3498850" y="3198813"/>
          <p14:tracePt t="10389" x="3492500" y="3205163"/>
          <p14:tracePt t="10395" x="3486150" y="3211513"/>
          <p14:tracePt t="10409" x="3479800" y="3219450"/>
          <p14:tracePt t="10416" x="3479800" y="3225800"/>
          <p14:tracePt t="10426" x="3479800" y="3232150"/>
          <p14:tracePt t="10433" x="3479800" y="3238500"/>
          <p14:tracePt t="10443" x="3473450" y="3251200"/>
          <p14:tracePt t="10448" x="3473450" y="3263900"/>
          <p14:tracePt t="10459" x="3467100" y="3270250"/>
          <p14:tracePt t="10476" x="3460750" y="3282950"/>
          <p14:tracePt t="10478" x="3460750" y="3295650"/>
          <p14:tracePt t="10495" x="3460750" y="3302000"/>
          <p14:tracePt t="10508" x="3460750" y="3308350"/>
          <p14:tracePt t="10510" x="3460750" y="3314700"/>
          <p14:tracePt t="10527" x="3460750" y="3321050"/>
          <p14:tracePt t="10580" x="3454400" y="3327400"/>
          <p14:tracePt t="10606" x="3448050" y="3333750"/>
          <p14:tracePt t="10614" x="3448050" y="3340100"/>
          <p14:tracePt t="10629" x="3448050" y="3346450"/>
          <p14:tracePt t="10636" x="3441700" y="3352800"/>
          <p14:tracePt t="10644" x="3441700" y="3359150"/>
          <p14:tracePt t="10659" x="3441700" y="3365500"/>
          <p14:tracePt t="10667" x="3441700" y="3371850"/>
          <p14:tracePt t="10683" x="3441700" y="3378200"/>
          <p14:tracePt t="10692" x="3441700" y="3384550"/>
          <p14:tracePt t="10698" x="3441700" y="3390900"/>
          <p14:tracePt t="10708" x="3448050" y="3390900"/>
          <p14:tracePt t="10713" x="3448050" y="3397250"/>
          <p14:tracePt t="10726" x="3448050" y="3403600"/>
          <p14:tracePt t="10728" x="3454400" y="3403600"/>
          <p14:tracePt t="10741" x="3454400" y="3409950"/>
          <p14:tracePt t="10745" x="3454400" y="3422650"/>
          <p14:tracePt t="10758" x="3460750" y="3429000"/>
          <p14:tracePt t="10760" x="3467100" y="3441700"/>
          <p14:tracePt t="10775" x="3473450" y="3454400"/>
          <p14:tracePt t="10776" x="3473450" y="3460750"/>
          <p14:tracePt t="10783" x="3479800" y="3479800"/>
          <p14:tracePt t="10792" x="3486150" y="3498850"/>
          <p14:tracePt t="10798" x="3492500" y="3511550"/>
          <p14:tracePt t="10808" x="3492500" y="3524250"/>
          <p14:tracePt t="10815" x="3498850" y="3543300"/>
          <p14:tracePt t="10826" x="3505200" y="3562350"/>
          <p14:tracePt t="10830" x="3511550" y="3581400"/>
          <p14:tracePt t="10841" x="3517900" y="3594100"/>
          <p14:tracePt t="10845" x="3524250" y="3613150"/>
          <p14:tracePt t="10858" x="3530600" y="3632200"/>
          <p14:tracePt t="10861" x="3536950" y="3652838"/>
          <p14:tracePt t="10874" x="3543300" y="3665538"/>
          <p14:tracePt t="10876" x="3549650" y="3684588"/>
          <p14:tracePt t="10889" x="3556000" y="3703638"/>
          <p14:tracePt t="10894" x="3562350" y="3722688"/>
          <p14:tracePt t="10904" x="3568700" y="3735388"/>
          <p14:tracePt t="10912" x="3575050" y="3754438"/>
          <p14:tracePt t="10917" x="3581400" y="3779838"/>
          <p14:tracePt t="10926" x="3587750" y="3798888"/>
          <p14:tracePt t="10930" x="3587750" y="3811588"/>
          <p14:tracePt t="10941" x="3594100" y="3830638"/>
          <p14:tracePt t="10947" x="3600450" y="3849688"/>
          <p14:tracePt t="10960" x="3606800" y="3868738"/>
          <p14:tracePt t="10964" x="3613150" y="3887788"/>
          <p14:tracePt t="10974" x="3619500" y="3913188"/>
          <p14:tracePt t="10978" x="3625850" y="3938588"/>
          <p14:tracePt t="10991" x="3638550" y="3963988"/>
          <p14:tracePt t="10995" x="3644900" y="3989388"/>
          <p14:tracePt t="11002" x="3651250" y="4014788"/>
          <p14:tracePt t="11009" x="3657600" y="4033838"/>
          <p14:tracePt t="11017" x="3663950" y="4046538"/>
          <p14:tracePt t="11026" x="3670300" y="4065588"/>
          <p14:tracePt t="11033" x="3670300" y="4086225"/>
          <p14:tracePt t="11042" x="3683000" y="4105275"/>
          <p14:tracePt t="11048" x="3689350" y="4124325"/>
          <p14:tracePt t="11058" x="3695700" y="4137025"/>
          <p14:tracePt t="11065" x="3702050" y="4156075"/>
          <p14:tracePt t="11072" x="3708400" y="4181475"/>
          <p14:tracePt t="11079" x="3714750" y="4200525"/>
          <p14:tracePt t="11091" x="3721100" y="4213225"/>
          <p14:tracePt t="11095" x="3727450" y="4232275"/>
          <p14:tracePt t="11107" x="3733800" y="4251325"/>
          <p14:tracePt t="11110" x="3740150" y="4270375"/>
          <p14:tracePt t="11123" x="3752850" y="4283075"/>
          <p14:tracePt t="11126" x="3752850" y="4302125"/>
          <p14:tracePt t="11138" x="3759200" y="4321175"/>
          <p14:tracePt t="11143" x="3771900" y="4333875"/>
          <p14:tracePt t="11148" x="3778250" y="4346575"/>
          <p14:tracePt t="11158" x="3784600" y="4359275"/>
          <p14:tracePt t="11164" x="3790950" y="4378325"/>
          <p14:tracePt t="11177" x="3803650" y="4397375"/>
          <p14:tracePt t="11180" x="3810000" y="4403725"/>
          <p14:tracePt t="11191" x="3810000" y="4416425"/>
          <p14:tracePt t="11196" x="3816350" y="4435475"/>
          <p14:tracePt t="11208" x="3822700" y="4441825"/>
          <p14:tracePt t="11213" x="3829050" y="4448175"/>
          <p14:tracePt t="11224" x="3835400" y="4460875"/>
          <p14:tracePt t="11227" x="3835400" y="4467225"/>
          <p14:tracePt t="11239" x="3841750" y="4473575"/>
          <p14:tracePt t="11244" x="3848100" y="4479925"/>
          <p14:tracePt t="11257" x="3854450" y="4486275"/>
          <p14:tracePt t="11267" x="3860800" y="4492625"/>
          <p14:tracePt t="11275" x="3867150" y="4498975"/>
          <p14:tracePt t="11292" x="3873500" y="4506913"/>
          <p14:tracePt t="11297" x="3879850" y="4519613"/>
          <p14:tracePt t="11307" x="3894138" y="4519613"/>
          <p14:tracePt t="11313" x="3894138" y="4525963"/>
          <p14:tracePt t="11324" x="3906838" y="4532313"/>
          <p14:tracePt t="11329" x="3919538" y="4538663"/>
          <p14:tracePt t="11341" x="3932238" y="4545013"/>
          <p14:tracePt t="11345" x="3957638" y="4551363"/>
          <p14:tracePt t="11357" x="3983038" y="4564063"/>
          <p14:tracePt t="11360" x="4008438" y="4570413"/>
          <p14:tracePt t="11374" x="4052888" y="4576763"/>
          <p14:tracePt t="11376" x="4097338" y="4589463"/>
          <p14:tracePt t="11385" x="4141788" y="4595813"/>
          <p14:tracePt t="11392" x="4198938" y="4608513"/>
          <p14:tracePt t="11398" x="4243388" y="4614863"/>
          <p14:tracePt t="11408" x="4287838" y="4621213"/>
          <p14:tracePt t="11414" x="4332288" y="4627563"/>
          <p14:tracePt t="11425" x="4359275" y="4633913"/>
          <p14:tracePt t="11430" x="4391025" y="4640263"/>
          <p14:tracePt t="11440" x="4416425" y="4646613"/>
          <p14:tracePt t="11445" x="4435475" y="4646613"/>
          <p14:tracePt t="11457" x="4454525" y="4646613"/>
          <p14:tracePt t="11460" x="4467225" y="4646613"/>
          <p14:tracePt t="11473" x="4479925" y="4646613"/>
          <p14:tracePt t="11477" x="4498975" y="4646613"/>
          <p14:tracePt t="11488" x="4511675" y="4640263"/>
          <p14:tracePt t="11494" x="4530725" y="4633913"/>
          <p14:tracePt t="11507" x="4549775" y="4633913"/>
          <p14:tracePt t="11508" x="4575175" y="4627563"/>
          <p14:tracePt t="11517" x="4600575" y="4614863"/>
          <p14:tracePt t="11526" x="4625975" y="4608513"/>
          <p14:tracePt t="11531" x="4645025" y="4602163"/>
          <p14:tracePt t="11540" x="4683125" y="4595813"/>
          <p14:tracePt t="11546" x="4727575" y="4583113"/>
          <p14:tracePt t="11558" x="4772025" y="4576763"/>
          <p14:tracePt t="11563" x="4818063" y="4570413"/>
          <p14:tracePt t="11575" x="4862513" y="4564063"/>
          <p14:tracePt t="11579" x="4919663" y="4545013"/>
          <p14:tracePt t="11590" x="4951413" y="4538663"/>
          <p14:tracePt t="11595" x="4976813" y="4532313"/>
          <p14:tracePt t="11606" x="5002213" y="4525963"/>
          <p14:tracePt t="11608" x="5027613" y="4519613"/>
          <p14:tracePt t="11617" x="5053013" y="4513263"/>
          <p14:tracePt t="11626" x="5072063" y="4506913"/>
          <p14:tracePt t="11634" x="5097463" y="4498975"/>
          <p14:tracePt t="11642" x="5122863" y="4486275"/>
          <p14:tracePt t="11648" x="5160963" y="4479925"/>
          <p14:tracePt t="11657" x="5186363" y="4467225"/>
          <p14:tracePt t="11664" x="5211763" y="4454525"/>
          <p14:tracePt t="11674" x="5256213" y="4435475"/>
          <p14:tracePt t="11678" x="5308600" y="4410075"/>
          <p14:tracePt t="11690" x="5353050" y="4384675"/>
          <p14:tracePt t="11695" x="5410200" y="4371975"/>
          <p14:tracePt t="11707" x="5454650" y="4352925"/>
          <p14:tracePt t="11710" x="5511800" y="4340225"/>
          <p14:tracePt t="11722" x="5556250" y="4321175"/>
          <p14:tracePt t="11727" x="5600700" y="4314825"/>
          <p14:tracePt t="11739" x="5645150" y="4308475"/>
          <p14:tracePt t="11742" x="5689600" y="4302125"/>
          <p14:tracePt t="11748" x="5735638" y="4295775"/>
          <p14:tracePt t="11757" x="5773738" y="4289425"/>
          <p14:tracePt t="11765" x="5805488" y="4276725"/>
          <p14:tracePt t="11775" x="5830888" y="4270375"/>
          <p14:tracePt t="11780" x="5856288" y="4270375"/>
          <p14:tracePt t="11790" x="5881688" y="4264025"/>
          <p14:tracePt t="11796" x="5894388" y="4257675"/>
          <p14:tracePt t="11807" x="5919788" y="4251325"/>
          <p14:tracePt t="11813" x="5938838" y="4244975"/>
          <p14:tracePt t="11822" x="5957888" y="4238625"/>
          <p14:tracePt t="11826" x="5970588" y="4232275"/>
          <p14:tracePt t="11840" x="5989638" y="4225925"/>
          <p14:tracePt t="11844" x="6008688" y="4219575"/>
          <p14:tracePt t="11857" x="6034088" y="4213225"/>
          <p14:tracePt t="11862" x="6053138" y="4206875"/>
          <p14:tracePt t="11871" x="6072188" y="4200525"/>
          <p14:tracePt t="11875" x="6097588" y="4194175"/>
          <p14:tracePt t="11884" x="6116638" y="4187825"/>
          <p14:tracePt t="11891" x="6142038" y="4181475"/>
          <p14:tracePt t="11897" x="6161088" y="4181475"/>
          <p14:tracePt t="11911" x="6175375" y="4175125"/>
          <p14:tracePt t="11914" x="6194425" y="4168775"/>
          <p14:tracePt t="11924" x="6219825" y="4162425"/>
          <p14:tracePt t="11929" x="6238875" y="4156075"/>
          <p14:tracePt t="11939" x="6251575" y="4149725"/>
          <p14:tracePt t="11945" x="6276975" y="4143375"/>
          <p14:tracePt t="11959" x="6296025" y="4137025"/>
          <p14:tracePt t="11961" x="6315075" y="4130675"/>
          <p14:tracePt t="11970" x="6327775" y="4124325"/>
          <p14:tracePt t="11975" x="6353175" y="4117975"/>
          <p14:tracePt t="11985" x="6378575" y="4111625"/>
          <p14:tracePt t="11991" x="6403975" y="4111625"/>
          <p14:tracePt t="11998" x="6423025" y="4105275"/>
          <p14:tracePt t="12007" x="6435725" y="4098925"/>
          <p14:tracePt t="12014" x="6454775" y="4098925"/>
          <p14:tracePt t="12025" x="6473825" y="4098925"/>
          <p14:tracePt t="12030" x="6492875" y="4092575"/>
          <p14:tracePt t="12041" x="6505575" y="4092575"/>
          <p14:tracePt t="12045" x="6524625" y="4092575"/>
          <p14:tracePt t="12057" x="6543675" y="4086225"/>
          <p14:tracePt t="12060" x="6556375" y="4079875"/>
          <p14:tracePt t="12072" x="6575425" y="4073525"/>
          <p14:tracePt t="12076" x="6594475" y="4065588"/>
          <p14:tracePt t="12090" x="6613525" y="4059238"/>
          <p14:tracePt t="12093" x="6626225" y="4052888"/>
          <p14:tracePt t="12107" x="6646863" y="4046538"/>
          <p14:tracePt t="12108" x="6665913" y="4040188"/>
          <p14:tracePt t="12114" x="6684963" y="4027488"/>
          <p14:tracePt t="12125" x="6697663" y="4027488"/>
          <p14:tracePt t="12130" x="6716713" y="4021138"/>
          <p14:tracePt t="12140" x="6735763" y="4014788"/>
          <p14:tracePt t="12146" x="6754813" y="4008438"/>
          <p14:tracePt t="12157" x="6767513" y="4002088"/>
          <p14:tracePt t="12163" x="6780213" y="3995738"/>
          <p14:tracePt t="12174" x="6799263" y="3983038"/>
          <p14:tracePt t="12179" x="6818313" y="3970338"/>
          <p14:tracePt t="12189" x="6831013" y="3957638"/>
          <p14:tracePt t="12194" x="6850063" y="3944938"/>
          <p14:tracePt t="12206" x="6881813" y="3919538"/>
          <p14:tracePt t="12208" x="6900863" y="3906838"/>
          <p14:tracePt t="12218" x="6913563" y="3894138"/>
          <p14:tracePt t="12225" x="6926263" y="3881438"/>
          <p14:tracePt t="12235" x="6938963" y="3868738"/>
          <p14:tracePt t="12241" x="6945313" y="3862388"/>
          <p14:tracePt t="12249" x="6945313" y="3856038"/>
          <p14:tracePt t="12257" x="6958013" y="3843338"/>
          <p14:tracePt t="12264" x="6970713" y="3830638"/>
          <p14:tracePt t="12274" x="6989763" y="3811588"/>
          <p14:tracePt t="12278" x="7008813" y="3792538"/>
          <p14:tracePt t="12290" x="7021513" y="3786188"/>
          <p14:tracePt t="12295" x="7021513" y="3773488"/>
          <p14:tracePt t="12307" x="7027863" y="3767138"/>
          <p14:tracePt t="12311" x="7034213" y="3760788"/>
          <p14:tracePt t="12321" x="7040563" y="3760788"/>
          <p14:tracePt t="12326" x="7040563" y="3754438"/>
          <p14:tracePt t="12336" x="7046913" y="3748088"/>
          <p14:tracePt t="12341" x="7053263" y="3741738"/>
          <p14:tracePt t="12349" x="7053263" y="3735388"/>
          <p14:tracePt t="12357" x="7059613" y="3729038"/>
          <p14:tracePt t="12364" x="7065963" y="3722688"/>
          <p14:tracePt t="12375" x="7072313" y="3709988"/>
          <p14:tracePt t="12380" x="7078663" y="3697288"/>
          <p14:tracePt t="12390" x="7078663" y="3690938"/>
          <p14:tracePt t="12396" x="7085013" y="3678238"/>
          <p14:tracePt t="12407" x="7092950" y="3665538"/>
          <p14:tracePt t="12413" x="7099300" y="3646488"/>
          <p14:tracePt t="12421" x="7105650" y="3638550"/>
          <p14:tracePt t="12427" x="7112000" y="3619500"/>
          <p14:tracePt t="12438" x="7118350" y="3606800"/>
          <p14:tracePt t="12443" x="7124700" y="3600450"/>
          <p14:tracePt t="12456" x="7124700" y="3594100"/>
          <p14:tracePt t="12458" x="7124700" y="3587750"/>
          <p14:tracePt t="12470" x="7124700" y="3581400"/>
          <p14:tracePt t="12476" x="7131050" y="3568700"/>
          <p14:tracePt t="12485" x="7137400" y="3562350"/>
          <p14:tracePt t="12491" x="7143750" y="3556000"/>
          <p14:tracePt t="12496" x="7143750" y="3549650"/>
          <p14:tracePt t="12507" x="7150100" y="3543300"/>
          <p14:tracePt t="12513" x="7156450" y="3543300"/>
          <p14:tracePt t="12524" x="7156450" y="3536950"/>
          <p14:tracePt t="12528" x="7156450" y="3530600"/>
          <p14:tracePt t="12540" x="7162800" y="3524250"/>
          <p14:tracePt t="12557" x="7169150" y="3517900"/>
          <p14:tracePt t="12558" x="7169150" y="3511550"/>
          <p14:tracePt t="12575" x="7169150" y="3505200"/>
          <p14:tracePt t="12585" x="7169150" y="3498850"/>
          <p14:tracePt t="12591" x="7175500" y="3492500"/>
          <p14:tracePt t="12616" x="7175500" y="3486150"/>
          <p14:tracePt t="12624" x="7175500" y="3479800"/>
          <p14:tracePt t="12639" x="7175500" y="3473450"/>
          <p14:tracePt t="12656" x="7175500" y="3467100"/>
          <p14:tracePt t="12670" x="7175500" y="3460750"/>
          <p14:tracePt t="12738" x="7175500" y="3454400"/>
          <p14:tracePt t="12756" x="7175500" y="3448050"/>
          <p14:tracePt t="12773" x="7175500" y="3441700"/>
          <p14:tracePt t="12779" x="7175500" y="3435350"/>
          <p14:tracePt t="12785" x="7169150" y="3429000"/>
          <p14:tracePt t="12803" x="7169150" y="3422650"/>
          <p14:tracePt t="12809" x="7162800" y="3422650"/>
          <p14:tracePt t="12820" x="7162800" y="3416300"/>
          <p14:tracePt t="12863" x="7162800" y="3409950"/>
          <p14:tracePt t="12887" x="7162800" y="3403600"/>
          <p14:tracePt t="13019" x="7162800" y="3397250"/>
          <p14:tracePt t="13027" x="7162800" y="3390900"/>
          <p14:tracePt t="13036" x="7162800" y="3384550"/>
          <p14:tracePt t="13052" x="7169150" y="3378200"/>
          <p14:tracePt t="13059" x="7175500" y="3371850"/>
          <p14:tracePt t="13075" x="7175500" y="3365500"/>
          <p14:tracePt t="13089" x="7181850" y="3359150"/>
          <p14:tracePt t="13092" x="7188200" y="3352800"/>
          <p14:tracePt t="13107" x="7194550" y="3346450"/>
          <p14:tracePt t="13113" x="7200900" y="3340100"/>
          <p14:tracePt t="13122" x="7207250" y="3340100"/>
          <p14:tracePt t="13128" x="7207250" y="3333750"/>
          <p14:tracePt t="13140" x="7213600" y="3327400"/>
          <p14:tracePt t="13145" x="7219950" y="3321050"/>
          <p14:tracePt t="13158" x="7226300" y="3314700"/>
          <p14:tracePt t="13170" x="7232650" y="3314700"/>
          <p14:tracePt t="13175" x="7239000" y="3308350"/>
          <p14:tracePt t="13193" x="7245350" y="3302000"/>
          <p14:tracePt t="13199" x="7251700" y="3295650"/>
          <p14:tracePt t="13207" x="7251700" y="3289300"/>
          <p14:tracePt t="13215" x="7258050" y="3289300"/>
          <p14:tracePt t="13224" x="7270750" y="3282950"/>
          <p14:tracePt t="13230" x="7277100" y="3270250"/>
          <p14:tracePt t="13240" x="7289800" y="3263900"/>
          <p14:tracePt t="13245" x="7308850" y="3257550"/>
          <p14:tracePt t="13256" x="7327900" y="3251200"/>
          <p14:tracePt t="13260" x="7340600" y="3251200"/>
          <p14:tracePt t="13269" x="7359650" y="3244850"/>
          <p14:tracePt t="13276" x="7378700" y="3238500"/>
          <p14:tracePt t="13289" x="7391400" y="3232150"/>
          <p14:tracePt t="13293" x="7397750" y="3225800"/>
          <p14:tracePt t="13306" x="7404100" y="3219450"/>
          <p14:tracePt t="13307" x="7410450" y="3219450"/>
          <p14:tracePt t="13315" x="7410450" y="3211513"/>
          <p14:tracePt t="13324" x="7416800" y="3205163"/>
          <p14:tracePt t="13330" x="7423150" y="3205163"/>
          <p14:tracePt t="13340" x="7429500" y="3198813"/>
          <p14:tracePt t="13356" x="7435850" y="3192463"/>
          <p14:tracePt t="13363" x="7442200" y="3186113"/>
          <p14:tracePt t="13372" x="7448550" y="3186113"/>
          <p14:tracePt t="13378" x="7454900" y="3179763"/>
          <p14:tracePt t="13389" x="7467600" y="3167063"/>
          <p14:tracePt t="13404" x="7473950" y="3154363"/>
          <p14:tracePt t="13409" x="7480300" y="3135313"/>
          <p14:tracePt t="13419" x="7493000" y="3122613"/>
          <p14:tracePt t="13425" x="7505700" y="3109913"/>
          <p14:tracePt t="13439" x="7518400" y="3090863"/>
          <p14:tracePt t="13441" x="7524750" y="3071813"/>
          <p14:tracePt t="13456" x="7537450" y="3046413"/>
          <p14:tracePt t="13459" x="7551738" y="3027363"/>
          <p14:tracePt t="13463" x="7570788" y="3001963"/>
          <p14:tracePt t="13474" x="7583488" y="2976563"/>
          <p14:tracePt t="13478" x="7596188" y="2951163"/>
          <p14:tracePt t="13490" x="7621588" y="2925763"/>
          <p14:tracePt t="13495" x="7627938" y="2900363"/>
          <p14:tracePt t="13507" x="7640638" y="2849563"/>
          <p14:tracePt t="13510" x="7653338" y="2817813"/>
          <p14:tracePt t="13526" x="7659688" y="2778125"/>
          <p14:tracePt t="13527" x="7685088" y="2752725"/>
          <p14:tracePt t="13540" x="7697788" y="2727325"/>
          <p14:tracePt t="13541" x="7716838" y="2701925"/>
          <p14:tracePt t="13550" x="7723188" y="2676525"/>
          <p14:tracePt t="13556" x="7735888" y="2651125"/>
          <p14:tracePt t="13566" x="7748588" y="2619375"/>
          <p14:tracePt t="13574" x="7761288" y="2593975"/>
          <p14:tracePt t="13580" x="7761288" y="2574925"/>
          <p14:tracePt t="13589" x="7767638" y="2549525"/>
          <p14:tracePt t="13596" x="7773988" y="2511425"/>
          <p14:tracePt t="13606" x="7780338" y="2466975"/>
          <p14:tracePt t="13610" x="7793038" y="2422525"/>
          <p14:tracePt t="13620" x="7818438" y="2359025"/>
          <p14:tracePt t="13626" x="7818438" y="2338388"/>
          <p14:tracePt t="13639" x="7805738" y="2332038"/>
          <p14:tracePt t="13643" x="7799388" y="2325688"/>
          <p14:tracePt t="13655" x="7786688" y="2312988"/>
          <p14:tracePt t="13658" x="7786688" y="2306638"/>
          <p14:tracePt t="13670" x="7773988" y="2293938"/>
          <p14:tracePt t="13675" x="7761288" y="2281238"/>
          <p14:tracePt t="13689" x="7754938" y="2262188"/>
          <p14:tracePt t="13690" x="7742238" y="2243138"/>
          <p14:tracePt t="13696" x="7735888" y="2224088"/>
          <p14:tracePt t="13706" x="7716838" y="2205038"/>
          <p14:tracePt t="13713" x="7704138" y="2192338"/>
          <p14:tracePt t="13722" x="7685088" y="2173288"/>
          <p14:tracePt t="13728" x="7653338" y="2141538"/>
          <p14:tracePt t="13739" x="7634288" y="2116138"/>
          <p14:tracePt t="13745" x="7615238" y="2084388"/>
          <p14:tracePt t="13756" x="7589838" y="2058988"/>
          <p14:tracePt t="13759" x="7577138" y="2039938"/>
          <p14:tracePt t="13770" x="7545388" y="2014538"/>
          <p14:tracePt t="13775" x="7524750" y="1995488"/>
          <p14:tracePt t="13789" x="7505700" y="1976438"/>
          <p14:tracePt t="13790" x="7486650" y="1957388"/>
          <p14:tracePt t="13807" x="7454900" y="1917700"/>
          <p14:tracePt t="13816" x="7423150" y="1898650"/>
          <p14:tracePt t="13824" x="7404100" y="1879600"/>
          <p14:tracePt t="13832" x="7385050" y="1860550"/>
          <p14:tracePt t="13839" x="7366000" y="1841500"/>
          <p14:tracePt t="13844" x="7353300" y="1822450"/>
          <p14:tracePt t="13857" x="7334250" y="1803400"/>
          <p14:tracePt t="13861" x="7315200" y="1790700"/>
          <p14:tracePt t="13870" x="7296150" y="1771650"/>
          <p14:tracePt t="13876" x="7277100" y="1739900"/>
          <p14:tracePt t="13888" x="7258050" y="1720850"/>
          <p14:tracePt t="13894" x="7239000" y="1708150"/>
          <p14:tracePt t="13904" x="7219950" y="1689100"/>
          <p14:tracePt t="13906" x="7200900" y="1670050"/>
          <p14:tracePt t="13916" x="7181850" y="1651000"/>
          <p14:tracePt t="13924" x="7156450" y="1631950"/>
          <p14:tracePt t="13938" x="7118350" y="1606550"/>
          <p14:tracePt t="13940" x="7092950" y="1587500"/>
          <p14:tracePt t="13946" x="7021513" y="1581150"/>
          <p14:tracePt t="13956" x="6951663" y="1568450"/>
          <p14:tracePt t="13963" x="6856413" y="1562100"/>
          <p14:tracePt t="13972" x="6767513" y="1536700"/>
          <p14:tracePt t="13977" x="6723063" y="1511300"/>
          <p14:tracePt t="13988" x="6684963" y="1497013"/>
          <p14:tracePt t="13994" x="6646863" y="1484313"/>
          <p14:tracePt t="14004" x="6600825" y="1458913"/>
          <p14:tracePt t="14008" x="6556375" y="1446213"/>
          <p14:tracePt t="14019" x="6511925" y="1433513"/>
          <p14:tracePt t="14025" x="6454775" y="1427163"/>
          <p14:tracePt t="14038" x="6378575" y="1408113"/>
          <p14:tracePt t="14043" x="6283325" y="1401763"/>
          <p14:tracePt t="14055" x="6207125" y="1395413"/>
          <p14:tracePt t="14056" x="6122988" y="1382713"/>
          <p14:tracePt t="14063" x="6027738" y="1370013"/>
          <p14:tracePt t="14072" x="5919788" y="1357313"/>
          <p14:tracePt t="14078" x="5805488" y="1350963"/>
          <p14:tracePt t="14089" x="5670550" y="1338263"/>
          <p14:tracePt t="14095" x="5575300" y="1338263"/>
          <p14:tracePt t="14106" x="5492750" y="1331913"/>
          <p14:tracePt t="14110" x="5416550" y="1325563"/>
          <p14:tracePt t="14120" x="5353050" y="1312863"/>
          <p14:tracePt t="14126" x="5276850" y="1306513"/>
          <p14:tracePt t="14138" x="5199063" y="1300163"/>
          <p14:tracePt t="14140" x="5103813" y="1287463"/>
          <p14:tracePt t="14154" x="5027613" y="1274763"/>
          <p14:tracePt t="14156" x="4951413" y="1268413"/>
          <p14:tracePt t="14169" x="4875213" y="1249363"/>
          <p14:tracePt t="14174" x="4778375" y="1230313"/>
          <p14:tracePt t="14182" x="4676775" y="1223963"/>
          <p14:tracePt t="14189" x="4556125" y="1211263"/>
          <p14:tracePt t="14197" x="4460875" y="1204913"/>
          <p14:tracePt t="14206" x="4365625" y="1204913"/>
          <p14:tracePt t="14210" x="4268788" y="1204913"/>
          <p14:tracePt t="14221" x="4192588" y="1217613"/>
          <p14:tracePt t="14226" x="4110038" y="1223963"/>
          <p14:tracePt t="14238" x="4027488" y="1230313"/>
          <p14:tracePt t="14243" x="3951288" y="1243013"/>
          <p14:tracePt t="14254" x="3873500" y="1249363"/>
          <p14:tracePt t="14258" x="3797300" y="1255713"/>
          <p14:tracePt t="14270" x="3721100" y="1268413"/>
          <p14:tracePt t="14275" x="3657600" y="1268413"/>
          <p14:tracePt t="14282" x="3606800" y="1262063"/>
          <p14:tracePt t="14289" x="3549650" y="1255713"/>
          <p14:tracePt t="14296" x="3505200" y="1249363"/>
          <p14:tracePt t="14306" x="3460750" y="1243013"/>
          <p14:tracePt t="14313" x="3414713" y="1243013"/>
          <p14:tracePt t="14324" x="3376613" y="1243013"/>
          <p14:tracePt t="14328" x="3332163" y="1236663"/>
          <p14:tracePt t="14338" x="3287713" y="1223963"/>
          <p14:tracePt t="14345" x="3243263" y="1223963"/>
          <p14:tracePt t="14356" x="3198813" y="1223963"/>
          <p14:tracePt t="14358" x="3154363" y="1223963"/>
          <p14:tracePt t="14374" x="3109913" y="1223963"/>
          <p14:tracePt t="14375" x="3065463" y="1217613"/>
          <p14:tracePt t="14388" x="3014663" y="1211263"/>
          <p14:tracePt t="14390" x="2955925" y="1204913"/>
          <p14:tracePt t="14404" x="2892425" y="1204913"/>
          <p14:tracePt t="14406" x="2828925" y="1204913"/>
          <p14:tracePt t="14420" x="2752725" y="1204913"/>
          <p14:tracePt t="14424" x="2682875" y="1204913"/>
          <p14:tracePt t="14428" x="2593975" y="1204913"/>
          <p14:tracePt t="14438" x="2509838" y="1204913"/>
          <p14:tracePt t="14445" x="2433638" y="1204913"/>
          <p14:tracePt t="14456" x="2363788" y="1204913"/>
          <p14:tracePt t="14460" x="2287588" y="1204913"/>
          <p14:tracePt t="14470" x="2224088" y="1192213"/>
          <p14:tracePt t="14476" x="2147888" y="1185863"/>
          <p14:tracePt t="14488" x="2084388" y="1185863"/>
          <p14:tracePt t="14493" x="2006600" y="1185863"/>
          <p14:tracePt t="14504" x="1930400" y="1185863"/>
          <p14:tracePt t="14506" x="1866900" y="1198563"/>
          <p14:tracePt t="14519" x="1822450" y="1211263"/>
          <p14:tracePt t="14523" x="1765300" y="1236663"/>
          <p14:tracePt t="14533" x="1714500" y="1243013"/>
          <p14:tracePt t="14539" x="1657350" y="1249363"/>
          <p14:tracePt t="14548" x="1598613" y="1268413"/>
          <p14:tracePt t="14558" x="1547813" y="1274763"/>
          <p14:tracePt t="14563" x="1490663" y="1281113"/>
          <p14:tracePt t="14572" x="1427163" y="1300163"/>
          <p14:tracePt t="14577" x="1370013" y="1306513"/>
          <p14:tracePt t="14587" x="1325563" y="1312863"/>
          <p14:tracePt t="14593" x="1281113" y="1325563"/>
          <p14:tracePt t="14604" x="1236663" y="1331913"/>
          <p14:tracePt t="14608" x="1192213" y="1344613"/>
          <p14:tracePt t="14621" x="1147763" y="1350963"/>
          <p14:tracePt t="14625" x="1108075" y="1370013"/>
          <p14:tracePt t="14638" x="1082675" y="1382713"/>
          <p14:tracePt t="14641" x="1038225" y="1395413"/>
          <p14:tracePt t="14654" x="1000125" y="1401763"/>
          <p14:tracePt t="14658" x="974725" y="1414463"/>
          <p14:tracePt t="14662" x="942975" y="1427163"/>
          <p14:tracePt t="14672" x="911225" y="1446213"/>
          <p14:tracePt t="14678" x="892175" y="1446213"/>
          <p14:tracePt t="14688" x="860425" y="1465263"/>
          <p14:tracePt t="14694" x="835025" y="1477963"/>
          <p14:tracePt t="14706" x="809625" y="1484313"/>
          <p14:tracePt t="14710" x="784225" y="1497013"/>
          <p14:tracePt t="14720" x="771525" y="1504950"/>
          <p14:tracePt t="14726" x="746125" y="1517650"/>
          <p14:tracePt t="14737" x="720725" y="1517650"/>
          <p14:tracePt t="14740" x="695325" y="1536700"/>
          <p14:tracePt t="14754" x="674688" y="1536700"/>
          <p14:tracePt t="14756" x="655638" y="1549400"/>
          <p14:tracePt t="14769" x="636588" y="1562100"/>
          <p14:tracePt t="14773" x="617538" y="1581150"/>
          <p14:tracePt t="14786" x="598488" y="1600200"/>
          <p14:tracePt t="14789" x="573088" y="1619250"/>
          <p14:tracePt t="14797" x="554038" y="1638300"/>
          <p14:tracePt t="14805" x="528638" y="1657350"/>
          <p14:tracePt t="14810" x="509588" y="1676400"/>
          <p14:tracePt t="14820" x="490538" y="1695450"/>
          <p14:tracePt t="14826" x="471488" y="1714500"/>
          <p14:tracePt t="14838" x="458788" y="1733550"/>
          <p14:tracePt t="14843" x="439738" y="1752600"/>
          <p14:tracePt t="14852" x="427038" y="1771650"/>
          <p14:tracePt t="14859" x="407988" y="1790700"/>
          <p14:tracePt t="14870" x="388938" y="1803400"/>
          <p14:tracePt t="14875" x="376238" y="1835150"/>
          <p14:tracePt t="14887" x="350838" y="1860550"/>
          <p14:tracePt t="14894" x="338138" y="1885950"/>
          <p14:tracePt t="14898" x="331788" y="1905000"/>
          <p14:tracePt t="14906" x="319088" y="1931988"/>
          <p14:tracePt t="14914" x="306388" y="1963738"/>
          <p14:tracePt t="14922" x="287338" y="2001838"/>
          <p14:tracePt t="14928" x="280988" y="2027238"/>
          <p14:tracePt t="14940" x="274638" y="2052638"/>
          <p14:tracePt t="14944" x="261938" y="2078038"/>
          <p14:tracePt t="14955" x="249238" y="2103438"/>
          <p14:tracePt t="14959" x="242888" y="2128838"/>
          <p14:tracePt t="14970" x="236538" y="2154238"/>
          <p14:tracePt t="14975" x="230188" y="2173288"/>
          <p14:tracePt t="14990" x="215900" y="2211388"/>
          <p14:tracePt t="15002" x="209550" y="2230438"/>
          <p14:tracePt t="15006" x="209550" y="2249488"/>
          <p14:tracePt t="15019" x="203200" y="2268538"/>
          <p14:tracePt t="15023" x="196850" y="2293938"/>
          <p14:tracePt t="15028" x="196850" y="2319338"/>
          <p14:tracePt t="15038" x="196850" y="2344738"/>
          <p14:tracePt t="15044" x="190500" y="2371725"/>
          <p14:tracePt t="15055" x="190500" y="2384425"/>
          <p14:tracePt t="15060" x="190500" y="2403475"/>
          <p14:tracePt t="15071" x="190500" y="2428875"/>
          <p14:tracePt t="15076" x="190500" y="2447925"/>
          <p14:tracePt t="15087" x="196850" y="2473325"/>
          <p14:tracePt t="15093" x="196850" y="2498725"/>
          <p14:tracePt t="15104" x="203200" y="2524125"/>
          <p14:tracePt t="15107" x="209550" y="2549525"/>
          <p14:tracePt t="15119" x="215900" y="2574925"/>
          <p14:tracePt t="15124" x="222250" y="2593975"/>
          <p14:tracePt t="15137" x="230188" y="2619375"/>
          <p14:tracePt t="15139" x="236538" y="2644775"/>
          <p14:tracePt t="15147" x="242888" y="2670175"/>
          <p14:tracePt t="15155" x="249238" y="2695575"/>
          <p14:tracePt t="15164" x="255588" y="2720975"/>
          <p14:tracePt t="15172" x="261938" y="2746375"/>
          <p14:tracePt t="15176" x="268288" y="2765425"/>
          <p14:tracePt t="15188" x="274638" y="2784475"/>
          <p14:tracePt t="15194" x="280988" y="2811463"/>
          <p14:tracePt t="15202" x="293688" y="2836863"/>
          <p14:tracePt t="15208" x="300038" y="2874963"/>
          <p14:tracePt t="15221" x="312738" y="2900363"/>
          <p14:tracePt t="15225" x="325438" y="2932113"/>
          <p14:tracePt t="15237" x="331788" y="2970213"/>
          <p14:tracePt t="15240" x="344488" y="2995613"/>
          <p14:tracePt t="15253" x="350838" y="3027363"/>
          <p14:tracePt t="15255" x="363538" y="3065463"/>
          <p14:tracePt t="15264" x="376238" y="3097213"/>
          <p14:tracePt t="15272" x="388938" y="3154363"/>
          <p14:tracePt t="15278" x="407988" y="3198813"/>
          <p14:tracePt t="15287" x="427038" y="3251200"/>
          <p14:tracePt t="15294" x="446088" y="3308350"/>
          <p14:tracePt t="15305" x="471488" y="3352800"/>
          <p14:tracePt t="15311" x="477838" y="3397250"/>
          <p14:tracePt t="15320" x="490538" y="3435350"/>
          <p14:tracePt t="15326" x="496888" y="3467100"/>
          <p14:tracePt t="15337" x="503238" y="3498850"/>
          <p14:tracePt t="15340" x="515938" y="3536950"/>
          <p14:tracePt t="15352" x="528638" y="3575050"/>
          <p14:tracePt t="15357" x="534988" y="3594100"/>
          <p14:tracePt t="15370" x="534988" y="3619500"/>
          <p14:tracePt t="15373" x="547688" y="3659188"/>
          <p14:tracePt t="15386" x="554038" y="3684588"/>
          <p14:tracePt t="15389" x="566738" y="3709988"/>
          <p14:tracePt t="15400" x="579438" y="3735388"/>
          <p14:tracePt t="15405" x="585788" y="3760788"/>
          <p14:tracePt t="15410" x="598488" y="3786188"/>
          <p14:tracePt t="15420" x="604838" y="3811588"/>
          <p14:tracePt t="15426" x="611188" y="3830638"/>
          <p14:tracePt t="15437" x="623888" y="3862388"/>
          <p14:tracePt t="15443" x="630238" y="3881438"/>
          <p14:tracePt t="15455" x="636588" y="3906838"/>
          <p14:tracePt t="15458" x="642938" y="3932238"/>
          <p14:tracePt t="15469" x="642938" y="3951288"/>
          <p14:tracePt t="15475" x="649288" y="3976688"/>
          <p14:tracePt t="15487" x="655638" y="3995738"/>
          <p14:tracePt t="15489" x="661988" y="4008438"/>
          <p14:tracePt t="15500" x="674688" y="4046538"/>
          <p14:tracePt t="15508" x="688975" y="4073525"/>
          <p14:tracePt t="15514" x="701675" y="4105275"/>
          <p14:tracePt t="15522" x="701675" y="4124325"/>
          <p14:tracePt t="15528" x="714375" y="4149725"/>
          <p14:tracePt t="15537" x="727075" y="4168775"/>
          <p14:tracePt t="15545" x="739775" y="4181475"/>
          <p14:tracePt t="15555" x="752475" y="4200525"/>
          <p14:tracePt t="15559" x="765175" y="4219575"/>
          <p14:tracePt t="15569" x="777875" y="4238625"/>
          <p14:tracePt t="15575" x="790575" y="4257675"/>
          <p14:tracePt t="15587" x="796925" y="4264025"/>
          <p14:tracePt t="15590" x="809625" y="4289425"/>
          <p14:tracePt t="15604" x="822325" y="4308475"/>
          <p14:tracePt t="15606" x="835025" y="4327525"/>
          <p14:tracePt t="15619" x="854075" y="4346575"/>
          <p14:tracePt t="15623" x="866775" y="4365625"/>
          <p14:tracePt t="15628" x="885825" y="4384675"/>
          <p14:tracePt t="15637" x="898525" y="4397375"/>
          <p14:tracePt t="15644" x="917575" y="4416425"/>
          <p14:tracePt t="15655" x="923925" y="4435475"/>
          <p14:tracePt t="15660" x="936625" y="4454525"/>
          <p14:tracePt t="15670" x="949325" y="4473575"/>
          <p14:tracePt t="15676" x="968375" y="4492625"/>
          <p14:tracePt t="15687" x="981075" y="4506913"/>
          <p14:tracePt t="15693" x="993775" y="4519613"/>
          <p14:tracePt t="15703" x="1000125" y="4532313"/>
          <p14:tracePt t="15707" x="1006475" y="4551363"/>
          <p14:tracePt t="15723" x="1019175" y="4557713"/>
          <p14:tracePt t="15737" x="1025525" y="4564063"/>
          <p14:tracePt t="15740" x="1025525" y="4570413"/>
          <p14:tracePt t="15750" x="1031875" y="4576763"/>
          <p14:tracePt t="15755" x="1038225" y="4583113"/>
          <p14:tracePt t="15771" x="1044575" y="4595813"/>
          <p14:tracePt t="15776" x="1057275" y="4602163"/>
          <p14:tracePt t="15789" x="1063625" y="4614863"/>
          <p14:tracePt t="15793" x="1069975" y="4614863"/>
          <p14:tracePt t="15804" x="1076325" y="4627563"/>
          <p14:tracePt t="15808" x="1082675" y="4633913"/>
          <p14:tracePt t="15819" x="1089025" y="4640263"/>
          <p14:tracePt t="15838" x="1095375" y="4646613"/>
          <p14:tracePt t="15840" x="1101725" y="4652963"/>
          <p14:tracePt t="15851" x="1108075" y="4652963"/>
          <p14:tracePt t="15855" x="1108075" y="4659313"/>
          <p14:tracePt t="15865" x="1114425" y="4665663"/>
          <p14:tracePt t="15871" x="1127125" y="4672013"/>
          <p14:tracePt t="15879" x="1139825" y="4684713"/>
          <p14:tracePt t="15887" x="1154113" y="4691063"/>
          <p14:tracePt t="15897" x="1173163" y="4710113"/>
          <p14:tracePt t="15905" x="1185863" y="4716463"/>
          <p14:tracePt t="15910" x="1192213" y="4722813"/>
          <p14:tracePt t="15920" x="1204913" y="4729163"/>
          <p14:tracePt t="15927" x="1217613" y="4729163"/>
          <p14:tracePt t="15937" x="1230313" y="4735513"/>
          <p14:tracePt t="15940" x="1236663" y="4748213"/>
          <p14:tracePt t="15950" x="1243013" y="4754563"/>
          <p14:tracePt t="15956" x="1255713" y="4760913"/>
          <p14:tracePt t="15974" x="1268413" y="4767263"/>
          <p14:tracePt t="15986" x="1274763" y="4773613"/>
          <p14:tracePt t="15988" x="1281113" y="4779963"/>
          <p14:tracePt t="16000" x="1293813" y="4779963"/>
          <p14:tracePt t="16005" x="1306513" y="4786313"/>
          <p14:tracePt t="16010" x="1312863" y="4792663"/>
          <p14:tracePt t="16022" x="1325563" y="4799013"/>
          <p14:tracePt t="16026" x="1331913" y="4805363"/>
          <p14:tracePt t="16037" x="1338263" y="4811713"/>
          <p14:tracePt t="16043" x="1350963" y="4811713"/>
          <p14:tracePt t="16054" x="1357313" y="4818063"/>
          <p14:tracePt t="16058" x="1363663" y="4824413"/>
          <p14:tracePt t="16071" x="1370013" y="4830763"/>
          <p14:tracePt t="16075" x="1376363" y="4830763"/>
          <p14:tracePt t="16087" x="1376363" y="4837113"/>
          <p14:tracePt t="16089" x="1382713" y="4843463"/>
          <p14:tracePt t="16101" x="1389063" y="4843463"/>
          <p14:tracePt t="16105" x="1395413" y="4849813"/>
          <p14:tracePt t="16120" x="1401763" y="4856163"/>
          <p14:tracePt t="16122" x="1414463" y="4862513"/>
          <p14:tracePt t="16129" x="1420813" y="4868863"/>
          <p14:tracePt t="16137" x="1427163" y="4868863"/>
          <p14:tracePt t="16145" x="1439863" y="4875213"/>
          <p14:tracePt t="16153" x="1446213" y="4881563"/>
          <p14:tracePt t="16158" x="1458913" y="4881563"/>
          <p14:tracePt t="16168" x="1471613" y="4881563"/>
          <p14:tracePt t="16174" x="1477963" y="4881563"/>
          <p14:tracePt t="16187" x="1484313" y="4887913"/>
          <p14:tracePt t="16192" x="1490663" y="4887913"/>
          <p14:tracePt t="16200" x="1497013" y="4887913"/>
          <p14:tracePt t="16206" x="1503363" y="4887913"/>
          <p14:tracePt t="16224" x="1509713" y="4887913"/>
          <p14:tracePt t="16229" x="1516063" y="4887913"/>
          <p14:tracePt t="16237" x="1522413" y="4887913"/>
          <p14:tracePt t="16255" x="1528763" y="4887913"/>
          <p14:tracePt t="16260" x="1535113" y="4887913"/>
          <p14:tracePt t="16286" x="1541463" y="4887913"/>
          <p14:tracePt t="16293" x="1547813" y="4887913"/>
          <p14:tracePt t="16306" x="1554163" y="4887913"/>
          <p14:tracePt t="16324" x="1560513" y="4887913"/>
          <p14:tracePt t="16335" x="1566863" y="4887913"/>
          <p14:tracePt t="16349" x="1573213" y="4881563"/>
          <p14:tracePt t="16355" x="1585913" y="4875213"/>
          <p14:tracePt t="16371" x="1598613" y="4868863"/>
          <p14:tracePt t="16376" x="1612900" y="4868863"/>
          <p14:tracePt t="16388" x="1619250" y="4862513"/>
          <p14:tracePt t="16393" x="1638300" y="4862513"/>
          <p14:tracePt t="16403" x="1651000" y="4856163"/>
          <p14:tracePt t="16408" x="1663700" y="4856163"/>
          <p14:tracePt t="16419" x="1682750" y="4856163"/>
          <p14:tracePt t="16425" x="1701800" y="4849813"/>
          <p14:tracePt t="16436" x="1720850" y="4843463"/>
          <p14:tracePt t="16440" x="1733550" y="4837113"/>
          <p14:tracePt t="16450" x="1752600" y="4837113"/>
          <p14:tracePt t="16455" x="1771650" y="4837113"/>
          <p14:tracePt t="16468" x="1784350" y="4830763"/>
          <p14:tracePt t="16471" x="1797050" y="4824413"/>
          <p14:tracePt t="16479" x="1803400" y="4824413"/>
          <p14:tracePt t="16487" x="1809750" y="4824413"/>
          <p14:tracePt t="16495" x="1809750" y="4818063"/>
          <p14:tracePt t="16504" x="1822450" y="4811713"/>
          <p14:tracePt t="16510" x="1828800" y="4811713"/>
          <p14:tracePt t="16520" x="1835150" y="4805363"/>
          <p14:tracePt t="16524" x="1847850" y="4805363"/>
          <p14:tracePt t="16536" x="1860550" y="4799013"/>
          <p14:tracePt t="16540" x="1866900" y="4792663"/>
          <p14:tracePt t="16550" x="1885950" y="4786313"/>
          <p14:tracePt t="16557" x="1905000" y="4779963"/>
          <p14:tracePt t="16565" x="1917700" y="4773613"/>
          <p14:tracePt t="16573" x="1936750" y="4767263"/>
          <p14:tracePt t="16585" x="1955800" y="4760913"/>
          <p14:tracePt t="16589" x="1974850" y="4754563"/>
          <p14:tracePt t="16602" x="1987550" y="4754563"/>
          <p14:tracePt t="16605" x="2006600" y="4748213"/>
          <p14:tracePt t="16610" x="2012950" y="4741863"/>
          <p14:tracePt t="16620" x="2019300" y="4735513"/>
          <p14:tracePt t="16626" x="2025650" y="4729163"/>
          <p14:tracePt t="16637" x="2032000" y="4729163"/>
          <p14:tracePt t="16643" x="2038350" y="4729163"/>
          <p14:tracePt t="16652" x="2038350" y="4722813"/>
          <p14:tracePt t="16658" x="2044700" y="4716463"/>
          <p14:tracePt t="16669" x="2051050" y="4716463"/>
          <p14:tracePt t="16674" x="2051050" y="4710113"/>
          <p14:tracePt t="16686" x="2058988" y="4703763"/>
          <p14:tracePt t="16688" x="2071688" y="4697413"/>
          <p14:tracePt t="16700" x="2078038" y="4691063"/>
          <p14:tracePt t="16705" x="2090738" y="4691063"/>
          <p14:tracePt t="16718" x="2097088" y="4684713"/>
          <p14:tracePt t="16721" x="2103438" y="4678363"/>
          <p14:tracePt t="16730" x="2109788" y="4672013"/>
          <p14:tracePt t="16737" x="2122488" y="4672013"/>
          <p14:tracePt t="16745" x="2128838" y="4672013"/>
          <p14:tracePt t="16752" x="2141538" y="4665663"/>
          <p14:tracePt t="16758" x="2154238" y="4659313"/>
          <p14:tracePt t="16769" x="2160588" y="4659313"/>
          <p14:tracePt t="16775" x="2173288" y="4652963"/>
          <p14:tracePt t="16786" x="2185988" y="4652963"/>
          <p14:tracePt t="16790" x="2192338" y="4652963"/>
          <p14:tracePt t="16800" x="2198688" y="4652963"/>
          <p14:tracePt t="16807" x="2205038" y="4652963"/>
          <p14:tracePt t="16820" x="2217738" y="4652963"/>
          <p14:tracePt t="16823" x="2224088" y="4652963"/>
          <p14:tracePt t="16835" x="2230438" y="4652963"/>
          <p14:tracePt t="16837" x="2243138" y="4652963"/>
          <p14:tracePt t="16845" x="2249488" y="4652963"/>
          <p14:tracePt t="16854" x="2262188" y="4652963"/>
          <p14:tracePt t="16860" x="2274888" y="4652963"/>
          <p14:tracePt t="16870" x="2281238" y="4659313"/>
          <p14:tracePt t="16876" x="2287588" y="4665663"/>
          <p14:tracePt t="16886" x="2293938" y="4665663"/>
          <p14:tracePt t="16893" x="2300288" y="4665663"/>
          <p14:tracePt t="16900" x="2306638" y="4672013"/>
          <p14:tracePt t="16906" x="2319338" y="4678363"/>
          <p14:tracePt t="16920" x="2325688" y="4684713"/>
          <p14:tracePt t="16923" x="2338388" y="4684713"/>
          <p14:tracePt t="16935" x="2351088" y="4691063"/>
          <p14:tracePt t="16938" x="2363788" y="4697413"/>
          <p14:tracePt t="16950" x="2363788" y="4703763"/>
          <p14:tracePt t="16955" x="2370138" y="4710113"/>
          <p14:tracePt t="16969" x="2376488" y="4710113"/>
          <p14:tracePt t="16971" x="2382838" y="4716463"/>
          <p14:tracePt t="16976" x="2395538" y="4722813"/>
          <p14:tracePt t="16986" x="2401888" y="4729163"/>
          <p14:tracePt t="16993" x="2408238" y="4729163"/>
          <p14:tracePt t="17002" x="2414588" y="4735513"/>
          <p14:tracePt t="17008" x="2420938" y="4741863"/>
          <p14:tracePt t="17019" x="2427288" y="4748213"/>
          <p14:tracePt t="17025" x="2439988" y="4754563"/>
          <p14:tracePt t="17036" x="2446338" y="4760913"/>
          <p14:tracePt t="17040" x="2452688" y="4773613"/>
          <p14:tracePt t="17050" x="2459038" y="4779963"/>
          <p14:tracePt t="17055" x="2465388" y="4786313"/>
          <p14:tracePt t="17068" x="2471738" y="4792663"/>
          <p14:tracePt t="17070" x="2478088" y="4799013"/>
          <p14:tracePt t="17084" x="2478088" y="4805363"/>
          <p14:tracePt t="17086" x="2484438" y="4811713"/>
          <p14:tracePt t="17096" x="2490788" y="4818063"/>
          <p14:tracePt t="17110" x="2497138" y="4824413"/>
          <p14:tracePt t="17119" x="2503488" y="4830763"/>
          <p14:tracePt t="17136" x="2509838" y="4837113"/>
          <p14:tracePt t="17140" x="2509838" y="4843463"/>
          <p14:tracePt t="17151" x="2517775" y="4849813"/>
          <p14:tracePt t="17156" x="2524125" y="4849813"/>
          <p14:tracePt t="17176" x="2524125" y="4856163"/>
          <p14:tracePt t="17182" x="2524125" y="4862513"/>
          <p14:tracePt t="17189" x="2530475" y="4862513"/>
          <p14:tracePt t="17198" x="2536825" y="4868863"/>
          <p14:tracePt t="17206" x="2536825" y="4875213"/>
          <p14:tracePt t="17211" x="2536825" y="4881563"/>
          <p14:tracePt t="17226" x="2543175" y="4887913"/>
          <p14:tracePt t="17243" x="2549525" y="4894263"/>
          <p14:tracePt t="17469" x="2517775" y="4894263"/>
          <p14:tracePt t="17477" x="2471738" y="4887913"/>
          <p14:tracePt t="17487" x="2401888" y="4875213"/>
          <p14:tracePt t="17494" x="2351088" y="4868863"/>
          <p14:tracePt t="17500" x="2293938" y="4868863"/>
          <p14:tracePt t="17507" x="2255838" y="4868863"/>
          <p14:tracePt t="17518" x="2185988" y="4862513"/>
          <p14:tracePt t="17523" x="2122488" y="4856163"/>
          <p14:tracePt t="17537" x="2071688" y="4843463"/>
          <p14:tracePt t="17539" x="2012950" y="4837113"/>
          <p14:tracePt t="17552" x="1949450" y="4837113"/>
          <p14:tracePt t="17555" x="1905000" y="4830763"/>
          <p14:tracePt t="17568" x="1841500" y="4830763"/>
          <p14:tracePt t="17569" x="1797050" y="4830763"/>
          <p14:tracePt t="17576" x="1739900" y="4824413"/>
          <p14:tracePt t="17586" x="1701800" y="4824413"/>
          <p14:tracePt t="17593" x="1657350" y="4824413"/>
          <p14:tracePt t="17602" x="1625600" y="4824413"/>
          <p14:tracePt t="17608" x="1598613" y="4824413"/>
          <p14:tracePt t="17619" x="1573213" y="4824413"/>
          <p14:tracePt t="17625" x="1554163" y="4824413"/>
          <p14:tracePt t="17636" x="1535113" y="4824413"/>
          <p14:tracePt t="17640" x="1522413" y="4824413"/>
          <p14:tracePt t="17650" x="1509713" y="4824413"/>
          <p14:tracePt t="17655" x="1497013" y="4824413"/>
          <p14:tracePt t="17668" x="1477963" y="4824413"/>
          <p14:tracePt t="17672" x="1465263" y="4824413"/>
          <p14:tracePt t="17683" x="1452563" y="4824413"/>
          <p14:tracePt t="17686" x="1433513" y="4824413"/>
          <p14:tracePt t="17699" x="1427163" y="4824413"/>
          <p14:tracePt t="17704" x="1408113" y="4830763"/>
          <p14:tracePt t="17712" x="1382713" y="4830763"/>
          <p14:tracePt t="17721" x="1357313" y="4830763"/>
          <p14:tracePt t="17724" x="1344613" y="4830763"/>
          <p14:tracePt t="17736" x="1325563" y="4830763"/>
          <p14:tracePt t="17740" x="1300163" y="4830763"/>
          <p14:tracePt t="17750" x="1281113" y="4830763"/>
          <p14:tracePt t="17756" x="1274763" y="4830763"/>
          <p14:tracePt t="17769" x="1262063" y="4824413"/>
          <p14:tracePt t="17774" x="1255713" y="4824413"/>
          <p14:tracePt t="17784" x="1249363" y="4818063"/>
          <p14:tracePt t="17788" x="1243013" y="4811713"/>
          <p14:tracePt t="17802" x="1236663" y="4811713"/>
          <p14:tracePt t="17804" x="1223963" y="4805363"/>
          <p14:tracePt t="17812" x="1217613" y="4799013"/>
          <p14:tracePt t="17819" x="1204913" y="4792663"/>
          <p14:tracePt t="17827" x="1192213" y="4786313"/>
          <p14:tracePt t="17836" x="1173163" y="4779963"/>
          <p14:tracePt t="17843" x="1160463" y="4773613"/>
          <p14:tracePt t="17852" x="1139825" y="4773613"/>
          <p14:tracePt t="17858" x="1120775" y="4767263"/>
          <p14:tracePt t="17869" x="1101725" y="4760913"/>
          <p14:tracePt t="17874" x="1095375" y="4754563"/>
          <p14:tracePt t="17884" x="1076325" y="4748213"/>
          <p14:tracePt t="17889" x="1057275" y="4741863"/>
          <p14:tracePt t="17901" x="1038225" y="4735513"/>
          <p14:tracePt t="17905" x="1025525" y="4729163"/>
          <p14:tracePt t="17918" x="1000125" y="4716463"/>
          <p14:tracePt t="17921" x="968375" y="4703763"/>
          <p14:tracePt t="17935" x="942975" y="4691063"/>
          <p14:tracePt t="17936" x="930275" y="4684713"/>
          <p14:tracePt t="17950" x="911225" y="4678363"/>
          <p14:tracePt t="17952" x="898525" y="4672013"/>
          <p14:tracePt t="17959" x="892175" y="4672013"/>
          <p14:tracePt t="17968" x="892175" y="4665663"/>
          <p14:tracePt t="17974" x="885825" y="4659313"/>
          <p14:tracePt t="17986" x="879475" y="4659313"/>
          <p14:tracePt t="18001" x="873125" y="4659313"/>
          <p14:tracePt t="18018" x="873125" y="4652963"/>
          <p14:tracePt t="18033" x="866775" y="4646613"/>
          <p14:tracePt t="18085" x="866775" y="4640263"/>
          <p14:tracePt t="18100" x="866775" y="4633913"/>
          <p14:tracePt t="18107" x="866775" y="4621213"/>
          <p14:tracePt t="18117" x="885825" y="4602163"/>
          <p14:tracePt t="18124" x="911225" y="4583113"/>
          <p14:tracePt t="18135" x="942975" y="4564063"/>
          <p14:tracePt t="18138" x="987425" y="4545013"/>
          <p14:tracePt t="18151" x="1031875" y="4532313"/>
          <p14:tracePt t="18155" x="1095375" y="4525963"/>
          <p14:tracePt t="18168" x="1160463" y="4513263"/>
          <p14:tracePt t="18171" x="1236663" y="4506913"/>
          <p14:tracePt t="18177" x="1331913" y="4479925"/>
          <p14:tracePt t="18185" x="1439863" y="4460875"/>
          <p14:tracePt t="18194" x="1547813" y="4454525"/>
          <p14:tracePt t="18202" x="1663700" y="4441825"/>
          <p14:tracePt t="18208" x="1771650" y="4435475"/>
          <p14:tracePt t="18218" x="1866900" y="4435475"/>
          <p14:tracePt t="18225" x="1962150" y="4435475"/>
          <p14:tracePt t="18235" x="2032000" y="4435475"/>
          <p14:tracePt t="18240" x="2078038" y="4448175"/>
          <p14:tracePt t="18250" x="2103438" y="4448175"/>
          <p14:tracePt t="18255" x="2109788" y="4454525"/>
          <p14:tracePt t="18268" x="2116138" y="4454525"/>
          <p14:tracePt t="18365" x="2103438" y="4460875"/>
          <p14:tracePt t="18373" x="2071688" y="4473575"/>
          <p14:tracePt t="18382" x="2000250" y="4498975"/>
          <p14:tracePt t="18389" x="1936750" y="4525963"/>
          <p14:tracePt t="18401" x="1866900" y="4551363"/>
          <p14:tracePt t="18404" x="1790700" y="4576763"/>
          <p14:tracePt t="18417" x="1708150" y="4595813"/>
          <p14:tracePt t="18419" x="1612900" y="4621213"/>
          <p14:tracePt t="18427" x="1509713" y="4640263"/>
          <p14:tracePt t="18436" x="1414463" y="4652963"/>
          <p14:tracePt t="18444" x="1319213" y="4672013"/>
          <p14:tracePt t="18452" x="1223963" y="4678363"/>
          <p14:tracePt t="18458" x="1139825" y="4691063"/>
          <p14:tracePt t="18468" x="1063625" y="4697413"/>
          <p14:tracePt t="18474" x="987425" y="4703763"/>
          <p14:tracePt t="18484" x="911225" y="4716463"/>
          <p14:tracePt t="18488" x="847725" y="4722813"/>
          <p14:tracePt t="18500" x="790575" y="4729163"/>
          <p14:tracePt t="18505" x="746125" y="4748213"/>
          <p14:tracePt t="18517" x="701675" y="4754563"/>
          <p14:tracePt t="18520" x="655638" y="4760913"/>
          <p14:tracePt t="18534" x="623888" y="4767263"/>
          <p14:tracePt t="18536" x="598488" y="4773613"/>
          <p14:tracePt t="18549" x="573088" y="4779963"/>
          <p14:tracePt t="18554" x="547688" y="4786313"/>
          <p14:tracePt t="18558" x="522288" y="4792663"/>
          <p14:tracePt t="18568" x="509588" y="4792663"/>
          <p14:tracePt t="18574" x="496888" y="4792663"/>
          <p14:tracePt t="18585" x="490538" y="4792663"/>
          <p14:tracePt t="18645" x="503238" y="4792663"/>
          <p14:tracePt t="18653" x="515938" y="4792663"/>
          <p14:tracePt t="18662" x="522288" y="47926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47DC9-D790-4B11-AEAF-AF799D18D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7" y="432486"/>
            <a:ext cx="2780602" cy="35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70CBC-A4B8-4564-BBB5-72A1ED272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362" y="432486"/>
            <a:ext cx="4647940" cy="3543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1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5"/>
    </mc:Choice>
    <mc:Fallback xmlns="">
      <p:transition spd="slow" advTm="4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06" x="3556000" y="4984750"/>
          <p14:tracePt t="17214" x="3549650" y="4978400"/>
          <p14:tracePt t="17230" x="3536950" y="4972050"/>
          <p14:tracePt t="17239" x="3536950" y="4965700"/>
          <p14:tracePt t="17246" x="3524250" y="4959350"/>
          <p14:tracePt t="17256" x="3517900" y="4959350"/>
          <p14:tracePt t="17262" x="3511550" y="4953000"/>
          <p14:tracePt t="17271" x="3492500" y="4940300"/>
          <p14:tracePt t="17276" x="3473450" y="4933950"/>
          <p14:tracePt t="17285" x="3448050" y="4926013"/>
          <p14:tracePt t="17291" x="3435350" y="4919663"/>
          <p14:tracePt t="17305" x="3414713" y="4913313"/>
          <p14:tracePt t="17307" x="3402013" y="4906963"/>
          <p14:tracePt t="17319" x="3395663" y="4906963"/>
          <p14:tracePt t="17323" x="3389313" y="4900613"/>
          <p14:tracePt t="17339" x="3382963" y="4894263"/>
          <p14:tracePt t="17341" x="3370263" y="4887913"/>
          <p14:tracePt t="17345" x="3357563" y="4887913"/>
          <p14:tracePt t="17356" x="3344863" y="4881563"/>
          <p14:tracePt t="17362" x="3344863" y="4875213"/>
          <p14:tracePt t="17373" x="3338513" y="4868863"/>
          <p14:tracePt t="17377" x="3332163" y="4868863"/>
          <p14:tracePt t="17387" x="3325813" y="4868863"/>
          <p14:tracePt t="17393" x="3325813" y="4862513"/>
          <p14:tracePt t="17404" x="3319463" y="4862513"/>
          <p14:tracePt t="17409" x="3313113" y="4856163"/>
          <p14:tracePt t="17419" x="3306763" y="4856163"/>
          <p14:tracePt t="17423" x="3300413" y="4849813"/>
          <p14:tracePt t="17433" x="3287713" y="4849813"/>
          <p14:tracePt t="17440" x="3268663" y="4849813"/>
          <p14:tracePt t="17448" x="3249613" y="4849813"/>
          <p14:tracePt t="17456" x="3236913" y="4849813"/>
          <p14:tracePt t="17463" x="3217863" y="4843463"/>
          <p14:tracePt t="17472" x="3198813" y="4843463"/>
          <p14:tracePt t="17480" x="3179763" y="4843463"/>
          <p14:tracePt t="17489" x="3167063" y="4843463"/>
          <p14:tracePt t="17493" x="3148013" y="4837113"/>
          <p14:tracePt t="17504" x="3122613" y="4837113"/>
          <p14:tracePt t="17510" x="3103563" y="4837113"/>
          <p14:tracePt t="17519" x="3078163" y="4837113"/>
          <p14:tracePt t="17525" x="3033713" y="4837113"/>
          <p14:tracePt t="17536" x="2989263" y="4837113"/>
          <p14:tracePt t="17541" x="2936875" y="4843463"/>
          <p14:tracePt t="17554" x="2873375" y="4849813"/>
          <p14:tracePt t="17557" x="2803525" y="4862513"/>
          <p14:tracePt t="17568" x="2740025" y="4868863"/>
          <p14:tracePt t="17574" x="2663825" y="4875213"/>
          <p14:tracePt t="17580" x="2600325" y="4881563"/>
          <p14:tracePt t="17589" x="2536825" y="4894263"/>
          <p14:tracePt t="17595" x="2471738" y="4900613"/>
          <p14:tracePt t="17605" x="2414588" y="4900613"/>
          <p14:tracePt t="17612" x="2351088" y="4906963"/>
          <p14:tracePt t="17623" x="2287588" y="4919663"/>
          <p14:tracePt t="17627" x="2230438" y="4926013"/>
          <p14:tracePt t="17638" x="2179638" y="4933950"/>
          <p14:tracePt t="17641" x="2122488" y="4940300"/>
          <p14:tracePt t="17654" x="2058988" y="4953000"/>
          <p14:tracePt t="17657" x="2000250" y="4959350"/>
          <p14:tracePt t="17668" x="1936750" y="4959350"/>
          <p14:tracePt t="17673" x="1873250" y="4959350"/>
          <p14:tracePt t="17683" x="1809750" y="4959350"/>
          <p14:tracePt t="17690" x="1758950" y="4959350"/>
          <p14:tracePt t="17699" x="1714500" y="4946650"/>
          <p14:tracePt t="17706" x="1670050" y="4940300"/>
          <p14:tracePt t="17713" x="1619250" y="4926013"/>
          <p14:tracePt t="17722" x="1573213" y="4906963"/>
          <p14:tracePt t="17727" x="1528763" y="4894263"/>
          <p14:tracePt t="17737" x="1484313" y="4887913"/>
          <p14:tracePt t="17743" x="1439863" y="4862513"/>
          <p14:tracePt t="17754" x="1401763" y="4856163"/>
          <p14:tracePt t="17760" x="1357313" y="4849813"/>
          <p14:tracePt t="17768" x="1312863" y="4824413"/>
          <p14:tracePt t="17775" x="1262063" y="4805363"/>
          <p14:tracePt t="17786" x="1230313" y="4786313"/>
          <p14:tracePt t="17790" x="1192213" y="4773613"/>
          <p14:tracePt t="17799" x="1147763" y="4748213"/>
          <p14:tracePt t="17807" x="1101725" y="4735513"/>
          <p14:tracePt t="17813" x="1050925" y="4722813"/>
          <p14:tracePt t="17823" x="1006475" y="4703763"/>
          <p14:tracePt t="17830" x="962025" y="4691063"/>
          <p14:tracePt t="17839" x="923925" y="4672013"/>
          <p14:tracePt t="17845" x="898525" y="4665663"/>
          <p14:tracePt t="17857" x="873125" y="4652963"/>
          <p14:tracePt t="17861" x="860425" y="4652963"/>
          <p14:tracePt t="17871" x="847725" y="4646613"/>
          <p14:tracePt t="17875" x="828675" y="4640263"/>
          <p14:tracePt t="17886" x="809625" y="4633913"/>
          <p14:tracePt t="17891" x="796925" y="4627563"/>
          <p14:tracePt t="17907" x="777875" y="4621213"/>
          <p14:tracePt t="17908" x="765175" y="4614863"/>
          <p14:tracePt t="17918" x="746125" y="4608513"/>
          <p14:tracePt t="17923" x="739775" y="4595813"/>
          <p14:tracePt t="17935" x="727075" y="4583113"/>
          <p14:tracePt t="17939" x="714375" y="4557713"/>
          <p14:tracePt t="17945" x="708025" y="4513263"/>
          <p14:tracePt t="17955" x="688975" y="4460875"/>
          <p14:tracePt t="17961" x="681038" y="4416425"/>
          <p14:tracePt t="17972" x="674688" y="4371975"/>
          <p14:tracePt t="17977" x="674688" y="4333875"/>
          <p14:tracePt t="17987" x="674688" y="4289425"/>
          <p14:tracePt t="17994" x="674688" y="4251325"/>
          <p14:tracePt t="18005" x="681038" y="4206875"/>
          <p14:tracePt t="18010" x="688975" y="4143375"/>
          <p14:tracePt t="18018" x="701675" y="4065588"/>
          <p14:tracePt t="18023" x="708025" y="4014788"/>
          <p14:tracePt t="18035" x="714375" y="3951288"/>
          <p14:tracePt t="18040" x="733425" y="3875088"/>
          <p14:tracePt t="18049" x="752475" y="3798888"/>
          <p14:tracePt t="18055" x="765175" y="3722688"/>
          <p14:tracePt t="18064" x="790575" y="3613150"/>
          <p14:tracePt t="18073" x="822325" y="3517900"/>
          <p14:tracePt t="18079" x="835025" y="3416300"/>
          <p14:tracePt t="18089" x="860425" y="3340100"/>
          <p14:tracePt t="18093" x="879475" y="3276600"/>
          <p14:tracePt t="18104" x="885825" y="3232150"/>
          <p14:tracePt t="18110" x="904875" y="3167063"/>
          <p14:tracePt t="18122" x="917575" y="3109913"/>
          <p14:tracePt t="18125" x="923925" y="3065463"/>
          <p14:tracePt t="18135" x="936625" y="3027363"/>
          <p14:tracePt t="18142" x="936625" y="3008313"/>
          <p14:tracePt t="18154" x="942975" y="2982913"/>
          <p14:tracePt t="18157" x="949325" y="2957513"/>
          <p14:tracePt t="18164" x="955675" y="2932113"/>
          <p14:tracePt t="18173" x="962025" y="2906713"/>
          <p14:tracePt t="18179" x="968375" y="2887663"/>
          <p14:tracePt t="18189" x="968375" y="2868613"/>
          <p14:tracePt t="18195" x="974725" y="2843213"/>
          <p14:tracePt t="18205" x="981075" y="2817813"/>
          <p14:tracePt t="18211" x="987425" y="2792413"/>
          <p14:tracePt t="18223" x="993775" y="2771775"/>
          <p14:tracePt t="18227" x="1000125" y="2759075"/>
          <p14:tracePt t="18238" x="1006475" y="2740025"/>
          <p14:tracePt t="18241" x="1012825" y="2720975"/>
          <p14:tracePt t="18253" x="1019175" y="2701925"/>
          <p14:tracePt t="18257" x="1025525" y="2689225"/>
          <p14:tracePt t="18267" x="1031875" y="2663825"/>
          <p14:tracePt t="18273" x="1038225" y="2619375"/>
          <p14:tracePt t="18285" x="1044575" y="2574925"/>
          <p14:tracePt t="18289" x="1050925" y="2530475"/>
          <p14:tracePt t="18299" x="1057275" y="2486025"/>
          <p14:tracePt t="18305" x="1057275" y="2460625"/>
          <p14:tracePt t="18314" x="1063625" y="2435225"/>
          <p14:tracePt t="18322" x="1069975" y="2409825"/>
          <p14:tracePt t="18327" x="1076325" y="2384425"/>
          <p14:tracePt t="18337" x="1082675" y="2365375"/>
          <p14:tracePt t="18343" x="1089025" y="2344738"/>
          <p14:tracePt t="18354" x="1095375" y="2325688"/>
          <p14:tracePt t="18360" x="1095375" y="2300288"/>
          <p14:tracePt t="18371" x="1101725" y="2287588"/>
          <p14:tracePt t="18375" x="1108075" y="2268538"/>
          <p14:tracePt t="18386" x="1108075" y="2249488"/>
          <p14:tracePt t="18390" x="1114425" y="2230438"/>
          <p14:tracePt t="18403" x="1120775" y="2211388"/>
          <p14:tracePt t="18406" x="1127125" y="2185988"/>
          <p14:tracePt t="18414" x="1133475" y="2160588"/>
          <p14:tracePt t="18423" x="1147763" y="2135188"/>
          <p14:tracePt t="18431" x="1154113" y="2116138"/>
          <p14:tracePt t="18439" x="1160463" y="2090738"/>
          <p14:tracePt t="18445" x="1160463" y="2065338"/>
          <p14:tracePt t="18455" x="1166813" y="2039938"/>
          <p14:tracePt t="18461" x="1179513" y="2008188"/>
          <p14:tracePt t="18467" x="1179513" y="1982788"/>
          <p14:tracePt t="18475" x="1185863" y="1957388"/>
          <p14:tracePt t="18486" x="1192213" y="1931988"/>
          <p14:tracePt t="18491" x="1198563" y="1911350"/>
          <p14:tracePt t="18503" x="1204913" y="1885950"/>
          <p14:tracePt t="18507" x="1211263" y="1860550"/>
          <p14:tracePt t="18523" x="1243013" y="1790700"/>
          <p14:tracePt t="18535" x="1249363" y="1765300"/>
          <p14:tracePt t="18540" x="1262063" y="1727200"/>
          <p14:tracePt t="18545" x="1274763" y="1708150"/>
          <p14:tracePt t="18554" x="1281113" y="1689100"/>
          <p14:tracePt t="18561" x="1293813" y="1676400"/>
          <p14:tracePt t="18572" x="1306513" y="1657350"/>
          <p14:tracePt t="18577" x="1306513" y="1651000"/>
          <p14:tracePt t="18587" x="1312863" y="1644650"/>
          <p14:tracePt t="18593" x="1319213" y="1644650"/>
          <p14:tracePt t="18681" x="1331913" y="1644650"/>
          <p14:tracePt t="18688" x="1338263" y="1644650"/>
          <p14:tracePt t="18694" x="1344613" y="1651000"/>
          <p14:tracePt t="18704" x="1357313" y="1657350"/>
          <p14:tracePt t="18710" x="1363663" y="1663700"/>
          <p14:tracePt t="18720" x="1370013" y="1663700"/>
          <p14:tracePt t="18726" x="1389063" y="1670050"/>
          <p14:tracePt t="18736" x="1408113" y="1682750"/>
          <p14:tracePt t="18742" x="1427163" y="1689100"/>
          <p14:tracePt t="18754" x="1439863" y="1708150"/>
          <p14:tracePt t="18757" x="1458913" y="1727200"/>
          <p14:tracePt t="18764" x="1477963" y="1746250"/>
          <p14:tracePt t="18772" x="1497013" y="1765300"/>
          <p14:tracePt t="18781" x="1516063" y="1784350"/>
          <p14:tracePt t="18789" x="1535113" y="1797050"/>
          <p14:tracePt t="18795" x="1554163" y="1816100"/>
          <p14:tracePt t="18805" x="1566863" y="1835150"/>
          <p14:tracePt t="18811" x="1579563" y="1860550"/>
          <p14:tracePt t="18822" x="1598613" y="1885950"/>
          <p14:tracePt t="18827" x="1619250" y="1917700"/>
          <p14:tracePt t="18835" x="1638300" y="1944688"/>
          <p14:tracePt t="18841" x="1651000" y="1963738"/>
          <p14:tracePt t="18855" x="1670050" y="1982788"/>
          <p14:tracePt t="18857" x="1682750" y="2001838"/>
          <p14:tracePt t="18867" x="1695450" y="2014538"/>
          <p14:tracePt t="18873" x="1701800" y="2027238"/>
          <p14:tracePt t="18887" x="1708150" y="2046288"/>
          <p14:tracePt t="18891" x="1708150" y="2058988"/>
          <p14:tracePt t="18901" x="1714500" y="2071688"/>
          <p14:tracePt t="18906" x="1720850" y="2084388"/>
          <p14:tracePt t="18911" x="1727200" y="2103438"/>
          <p14:tracePt t="18922" x="1733550" y="2109788"/>
          <p14:tracePt t="18927" x="1746250" y="2128838"/>
          <p14:tracePt t="18938" x="1765300" y="2141538"/>
          <p14:tracePt t="18945" x="1771650" y="2154238"/>
          <p14:tracePt t="18954" x="1790700" y="2173288"/>
          <p14:tracePt t="18960" x="1809750" y="2192338"/>
          <p14:tracePt t="18970" x="1828800" y="2205038"/>
          <p14:tracePt t="18975" x="1847850" y="2217738"/>
          <p14:tracePt t="18985" x="1860550" y="2236788"/>
          <p14:tracePt t="18991" x="1879600" y="2249488"/>
          <p14:tracePt t="19003" x="1892300" y="2262188"/>
          <p14:tracePt t="19006" x="1905000" y="2274888"/>
          <p14:tracePt t="19017" x="1917700" y="2293938"/>
          <p14:tracePt t="19022" x="1936750" y="2300288"/>
          <p14:tracePt t="19031" x="1955800" y="2312988"/>
          <p14:tracePt t="19041" x="1968500" y="2325688"/>
          <p14:tracePt t="19045" x="1987550" y="2332038"/>
          <p14:tracePt t="19054" x="2006600" y="2338388"/>
          <p14:tracePt t="19059" x="2025650" y="2344738"/>
          <p14:tracePt t="19071" x="2051050" y="2359025"/>
          <p14:tracePt t="19075" x="2078038" y="2365375"/>
          <p14:tracePt t="19085" x="2090738" y="2371725"/>
          <p14:tracePt t="19092" x="2116138" y="2378075"/>
          <p14:tracePt t="19103" x="2141538" y="2384425"/>
          <p14:tracePt t="19107" x="2173288" y="2390775"/>
          <p14:tracePt t="19117" x="2198688" y="2390775"/>
          <p14:tracePt t="19123" x="2236788" y="2390775"/>
          <p14:tracePt t="19137" x="2281238" y="2390775"/>
          <p14:tracePt t="19139" x="2325688" y="2390775"/>
          <p14:tracePt t="19145" x="2357438" y="2390775"/>
          <p14:tracePt t="19154" x="2401888" y="2390775"/>
          <p14:tracePt t="19161" x="2439988" y="2384425"/>
          <p14:tracePt t="19171" x="2471738" y="2378075"/>
          <p14:tracePt t="19177" x="2497138" y="2371725"/>
          <p14:tracePt t="19188" x="2530475" y="2365375"/>
          <p14:tracePt t="19193" x="2555875" y="2359025"/>
          <p14:tracePt t="19204" x="2581275" y="2351088"/>
          <p14:tracePt t="19210" x="2606675" y="2344738"/>
          <p14:tracePt t="19217" x="2632075" y="2338388"/>
          <p14:tracePt t="19223" x="2657475" y="2325688"/>
          <p14:tracePt t="19236" x="2701925" y="2300288"/>
          <p14:tracePt t="19240" x="2752725" y="2274888"/>
          <p14:tracePt t="19252" x="2797175" y="2255838"/>
          <p14:tracePt t="19255" x="2854325" y="2236788"/>
          <p14:tracePt t="19267" x="2898775" y="2224088"/>
          <p14:tracePt t="19272" x="2943225" y="2205038"/>
          <p14:tracePt t="19281" x="2995613" y="2185988"/>
          <p14:tracePt t="19287" x="3040063" y="2160588"/>
          <p14:tracePt t="19293" x="3065463" y="2141538"/>
          <p14:tracePt t="19304" x="3090863" y="2128838"/>
          <p14:tracePt t="19310" x="3109913" y="2109788"/>
          <p14:tracePt t="19320" x="3122613" y="2090738"/>
          <p14:tracePt t="19325" x="3128963" y="2078038"/>
          <p14:tracePt t="19335" x="3135313" y="2065338"/>
          <p14:tracePt t="19341" x="3141663" y="2058988"/>
          <p14:tracePt t="19353" x="3148013" y="2046288"/>
          <p14:tracePt t="19357" x="3154363" y="2027238"/>
          <p14:tracePt t="19366" x="3154363" y="2020888"/>
          <p14:tracePt t="19372" x="3154363" y="2008188"/>
          <p14:tracePt t="19381" x="3160713" y="1995488"/>
          <p14:tracePt t="19388" x="3167063" y="1989138"/>
          <p14:tracePt t="19396" x="3167063" y="1970088"/>
          <p14:tracePt t="19404" x="3167063" y="1951038"/>
          <p14:tracePt t="19411" x="3173413" y="1931988"/>
          <p14:tracePt t="19421" x="3173413" y="1917700"/>
          <p14:tracePt t="19427" x="3173413" y="1898650"/>
          <p14:tracePt t="19436" x="3179763" y="1879600"/>
          <p14:tracePt t="19441" x="3179763" y="1866900"/>
          <p14:tracePt t="19453" x="3179763" y="1847850"/>
          <p14:tracePt t="19457" x="3179763" y="1828800"/>
          <p14:tracePt t="19468" x="3179763" y="1816100"/>
          <p14:tracePt t="19473" x="3173413" y="1797050"/>
          <p14:tracePt t="19485" x="3167063" y="1778000"/>
          <p14:tracePt t="19490" x="3154363" y="1758950"/>
          <p14:tracePt t="19501" x="3148013" y="1746250"/>
          <p14:tracePt t="19505" x="3135313" y="1727200"/>
          <p14:tracePt t="19511" x="3116263" y="1708150"/>
          <p14:tracePt t="19521" x="3103563" y="1689100"/>
          <p14:tracePt t="19527" x="3084513" y="1670050"/>
          <p14:tracePt t="19537" x="3065463" y="1651000"/>
          <p14:tracePt t="19543" x="3046413" y="1631950"/>
          <p14:tracePt t="19554" x="3021013" y="1612900"/>
          <p14:tracePt t="19560" x="2989263" y="1593850"/>
          <p14:tracePt t="19570" x="2968625" y="1562100"/>
          <p14:tracePt t="19575" x="2949575" y="1549400"/>
          <p14:tracePt t="19584" x="2930525" y="1530350"/>
          <p14:tracePt t="19590" x="2917825" y="1511300"/>
          <p14:tracePt t="19601" x="2898775" y="1497013"/>
          <p14:tracePt t="19605" x="2879725" y="1477963"/>
          <p14:tracePt t="19616" x="2854325" y="1458913"/>
          <p14:tracePt t="19621" x="2835275" y="1439863"/>
          <p14:tracePt t="19632" x="2803525" y="1420813"/>
          <p14:tracePt t="19639" x="2790825" y="1414463"/>
          <p14:tracePt t="19646" x="2771775" y="1408113"/>
          <p14:tracePt t="19655" x="2752725" y="1401763"/>
          <p14:tracePt t="19659" x="2740025" y="1395413"/>
          <p14:tracePt t="19675" x="2733675" y="1389063"/>
          <p14:tracePt t="19685" x="2727325" y="1389063"/>
          <p14:tracePt t="19704" x="2720975" y="1389063"/>
          <p14:tracePt t="19723" x="2714625" y="1389063"/>
          <p14:tracePt t="19734" x="2708275" y="1389063"/>
          <p14:tracePt t="19746" x="2695575" y="1389063"/>
          <p14:tracePt t="19755" x="2689225" y="1395413"/>
          <p14:tracePt t="19762" x="2689225" y="1401763"/>
          <p14:tracePt t="19771" x="2676525" y="1401763"/>
          <p14:tracePt t="19777" x="2670175" y="1408113"/>
          <p14:tracePt t="19787" x="2670175" y="1414463"/>
          <p14:tracePt t="19793" x="2651125" y="1420813"/>
          <p14:tracePt t="19803" x="2632075" y="1427163"/>
          <p14:tracePt t="19807" x="2619375" y="1433513"/>
          <p14:tracePt t="19816" x="2600325" y="1439863"/>
          <p14:tracePt t="19823" x="2581275" y="1446213"/>
          <p14:tracePt t="19832" x="2562225" y="1452563"/>
          <p14:tracePt t="19840" x="2549525" y="1458913"/>
          <p14:tracePt t="19851" x="2530475" y="1465263"/>
          <p14:tracePt t="19855" x="2503488" y="1484313"/>
          <p14:tracePt t="19866" x="2484438" y="1504950"/>
          <p14:tracePt t="19872" x="2465388" y="1524000"/>
          <p14:tracePt t="19885" x="2446338" y="1536700"/>
          <p14:tracePt t="19897" x="2408238" y="1568450"/>
          <p14:tracePt t="19904" x="2395538" y="1581150"/>
          <p14:tracePt t="19910" x="2382838" y="1593850"/>
          <p14:tracePt t="19918" x="2363788" y="1612900"/>
          <p14:tracePt t="19925" x="2351088" y="1625600"/>
          <p14:tracePt t="19935" x="2338388" y="1644650"/>
          <p14:tracePt t="19941" x="2325688" y="1657350"/>
          <p14:tracePt t="19954" x="2325688" y="1676400"/>
          <p14:tracePt t="19955" x="2312988" y="1689100"/>
          <p14:tracePt t="19967" x="2306638" y="1701800"/>
          <p14:tracePt t="19972" x="2300288" y="1714500"/>
          <p14:tracePt t="19984" x="2287588" y="1733550"/>
          <p14:tracePt t="19988" x="2281238" y="1752600"/>
          <p14:tracePt t="20002" x="2274888" y="1771650"/>
          <p14:tracePt t="20004" x="2268538" y="1784350"/>
          <p14:tracePt t="20012" x="2255838" y="1803400"/>
          <p14:tracePt t="20021" x="2243138" y="1822450"/>
          <p14:tracePt t="20027" x="2230438" y="1841500"/>
          <p14:tracePt t="20037" x="2211388" y="1860550"/>
          <p14:tracePt t="20041" x="2198688" y="1879600"/>
          <p14:tracePt t="20053" x="2185988" y="1885950"/>
          <p14:tracePt t="20057" x="2173288" y="1898650"/>
          <p14:tracePt t="20066" x="2173288" y="1911350"/>
          <p14:tracePt t="20073" x="2166938" y="1917700"/>
          <p14:tracePt t="20086" x="2160588" y="1931988"/>
          <p14:tracePt t="20090" x="2154238" y="1951038"/>
          <p14:tracePt t="20101" x="2147888" y="1963738"/>
          <p14:tracePt t="20105" x="2141538" y="1976438"/>
          <p14:tracePt t="20112" x="2135188" y="1989138"/>
          <p14:tracePt t="20121" x="2128838" y="2008188"/>
          <p14:tracePt t="20127" x="2128838" y="2027238"/>
          <p14:tracePt t="20137" x="2122488" y="2039938"/>
          <p14:tracePt t="20143" x="2116138" y="2058988"/>
          <p14:tracePt t="20153" x="2109788" y="2078038"/>
          <p14:tracePt t="20159" x="2103438" y="2103438"/>
          <p14:tracePt t="20169" x="2097088" y="2116138"/>
          <p14:tracePt t="20173" x="2090738" y="2141538"/>
          <p14:tracePt t="20185" x="2084388" y="2160588"/>
          <p14:tracePt t="20190" x="2078038" y="2179638"/>
          <p14:tracePt t="20200" x="2071688" y="2192338"/>
          <p14:tracePt t="20205" x="2065338" y="2211388"/>
          <p14:tracePt t="20217" x="2065338" y="2230438"/>
          <p14:tracePt t="20221" x="2058988" y="2255838"/>
          <p14:tracePt t="20235" x="2051050" y="2268538"/>
          <p14:tracePt t="20238" x="2044700" y="2293938"/>
          <p14:tracePt t="20246" x="2044700" y="2319338"/>
          <p14:tracePt t="20253" x="2038350" y="2338388"/>
          <p14:tracePt t="20260" x="2032000" y="2359025"/>
          <p14:tracePt t="20269" x="2025650" y="2378075"/>
          <p14:tracePt t="20275" x="2019300" y="2397125"/>
          <p14:tracePt t="20285" x="2012950" y="2416175"/>
          <p14:tracePt t="20291" x="2006600" y="2435225"/>
          <p14:tracePt t="20303" x="2000250" y="2447925"/>
          <p14:tracePt t="20307" x="1993900" y="2466975"/>
          <p14:tracePt t="20317" x="1987550" y="2492375"/>
          <p14:tracePt t="20323" x="1981200" y="2511425"/>
          <p14:tracePt t="20334" x="1974850" y="2530475"/>
          <p14:tracePt t="20337" x="1974850" y="2543175"/>
          <p14:tracePt t="20346" x="1974850" y="2562225"/>
          <p14:tracePt t="20354" x="1974850" y="2581275"/>
          <p14:tracePt t="20362" x="1974850" y="2593975"/>
          <p14:tracePt t="20371" x="1968500" y="2613025"/>
          <p14:tracePt t="20377" x="1968500" y="2632075"/>
          <p14:tracePt t="20387" x="1968500" y="2644775"/>
          <p14:tracePt t="20393" x="1968500" y="2663825"/>
          <p14:tracePt t="20403" x="1968500" y="2682875"/>
          <p14:tracePt t="20407" x="1968500" y="2695575"/>
          <p14:tracePt t="20419" x="1968500" y="2714625"/>
          <p14:tracePt t="20423" x="1968500" y="2733675"/>
          <p14:tracePt t="20432" x="1968500" y="2746375"/>
          <p14:tracePt t="20440" x="1968500" y="2765425"/>
          <p14:tracePt t="20450" x="1968500" y="2784475"/>
          <p14:tracePt t="20455" x="1968500" y="2798763"/>
          <p14:tracePt t="20465" x="1968500" y="2817813"/>
          <p14:tracePt t="20471" x="1968500" y="2843213"/>
          <p14:tracePt t="20485" x="1968500" y="2862263"/>
          <p14:tracePt t="20487" x="1968500" y="2874963"/>
          <p14:tracePt t="20493" x="1968500" y="2887663"/>
          <p14:tracePt t="20503" x="1968500" y="2894013"/>
          <p14:tracePt t="20510" x="1968500" y="2900363"/>
          <p14:tracePt t="20519" x="1968500" y="2906713"/>
          <p14:tracePt t="20525" x="1968500" y="2913063"/>
          <p14:tracePt t="20541" x="1968500" y="2919413"/>
          <p14:tracePt t="20555" x="1968500" y="2925763"/>
          <p14:tracePt t="20582" x="1962150" y="2925763"/>
          <p14:tracePt t="20587" x="1962150" y="2932113"/>
          <p14:tracePt t="20603" x="1955800" y="2938463"/>
          <p14:tracePt t="20612" x="1955800" y="2944813"/>
          <p14:tracePt t="20627" x="1955800" y="2951163"/>
          <p14:tracePt t="20636" x="1949450" y="2957513"/>
          <p14:tracePt t="20641" x="1943100" y="2963863"/>
          <p14:tracePt t="20653" x="1936750" y="2970213"/>
          <p14:tracePt t="20657" x="1936750" y="2982913"/>
          <p14:tracePt t="20667" x="1930400" y="2989263"/>
          <p14:tracePt t="20673" x="1924050" y="3001963"/>
          <p14:tracePt t="20686" x="1917700" y="3014663"/>
          <p14:tracePt t="20690" x="1911350" y="3021013"/>
          <p14:tracePt t="20699" x="1905000" y="3033713"/>
          <p14:tracePt t="20705" x="1905000" y="3040063"/>
          <p14:tracePt t="20712" x="1898650" y="3046413"/>
          <p14:tracePt t="20721" x="1892300" y="3052763"/>
          <p14:tracePt t="20729" x="1885950" y="3059113"/>
          <p14:tracePt t="20743" x="1885950" y="3065463"/>
          <p14:tracePt t="20753" x="1879600" y="3071813"/>
          <p14:tracePt t="20760" x="1873250" y="3078163"/>
          <p14:tracePt t="20773" x="1866900" y="3084513"/>
          <p14:tracePt t="20785" x="1860550" y="3090863"/>
          <p14:tracePt t="20790" x="1854200" y="3090863"/>
          <p14:tracePt t="20801" x="1854200" y="3097213"/>
          <p14:tracePt t="20805" x="1847850" y="3103563"/>
          <p14:tracePt t="20815" x="1841500" y="3109913"/>
          <p14:tracePt t="20835" x="1835150" y="3116263"/>
          <p14:tracePt t="20837" x="1835150" y="3122613"/>
          <p14:tracePt t="20848" x="1828800" y="3122613"/>
          <p14:tracePt t="20853" x="1822450" y="3128963"/>
          <p14:tracePt t="20860" x="1822450" y="3135313"/>
          <p14:tracePt t="20869" x="1822450" y="3141663"/>
          <p14:tracePt t="20875" x="1816100" y="3141663"/>
          <p14:tracePt t="20886" x="1816100" y="3148013"/>
          <p14:tracePt t="20891" x="1809750" y="3154363"/>
          <p14:tracePt t="20907" x="1809750" y="3160713"/>
          <p14:tracePt t="20918" x="1803400" y="3167063"/>
          <p14:tracePt t="20923" x="1803400" y="3173413"/>
          <p14:tracePt t="20937" x="1803400" y="3179763"/>
          <p14:tracePt t="20948" x="1803400" y="3186113"/>
          <p14:tracePt t="20962" x="1803400" y="3192463"/>
          <p14:tracePt t="20970" x="1803400" y="3198813"/>
          <p14:tracePt t="20978" x="1803400" y="3205163"/>
          <p14:tracePt t="21003" x="1803400" y="3211513"/>
          <p14:tracePt t="21007" x="1803400" y="3219450"/>
          <p14:tracePt t="21033" x="1803400" y="3225800"/>
          <p14:tracePt t="21048" x="1803400" y="3232150"/>
          <p14:tracePt t="21064" x="1803400" y="3238500"/>
          <p14:tracePt t="21079" x="1809750" y="3238500"/>
          <p14:tracePt t="21125" x="1816100" y="3238500"/>
          <p14:tracePt t="21149" x="1816100" y="3244850"/>
          <p14:tracePt t="21155" x="1822450" y="3244850"/>
          <p14:tracePt t="21164" x="1828800" y="3244850"/>
          <p14:tracePt t="21172" x="1835150" y="3251200"/>
          <p14:tracePt t="21189" x="1847850" y="3251200"/>
          <p14:tracePt t="21205" x="1860550" y="3251200"/>
          <p14:tracePt t="21212" x="1873250" y="3251200"/>
          <p14:tracePt t="21225" x="1892300" y="3251200"/>
          <p14:tracePt t="21236" x="1898650" y="3251200"/>
          <p14:tracePt t="21241" x="1905000" y="3251200"/>
          <p14:tracePt t="21252" x="1917700" y="3251200"/>
          <p14:tracePt t="21269" x="1930400" y="3251200"/>
          <p14:tracePt t="21273" x="1936750" y="3251200"/>
          <p14:tracePt t="21290" x="1943100" y="3251200"/>
          <p14:tracePt t="21298" x="1949450" y="3251200"/>
          <p14:tracePt t="21303" x="1949450" y="3244850"/>
          <p14:tracePt t="21316" x="1962150" y="3244850"/>
          <p14:tracePt t="21320" x="1968500" y="3244850"/>
          <p14:tracePt t="21329" x="1968500" y="3238500"/>
          <p14:tracePt t="21336" x="1974850" y="3238500"/>
          <p14:tracePt t="21343" x="1987550" y="3238500"/>
          <p14:tracePt t="21352" x="1993900" y="3238500"/>
          <p14:tracePt t="21360" x="2000250" y="3238500"/>
          <p14:tracePt t="21369" x="2006600" y="3238500"/>
          <p14:tracePt t="21373" x="2019300" y="3238500"/>
          <p14:tracePt t="21384" x="2032000" y="3238500"/>
          <p14:tracePt t="21390" x="2044700" y="3238500"/>
          <p14:tracePt t="21401" x="2058988" y="3232150"/>
          <p14:tracePt t="21405" x="2071688" y="3232150"/>
          <p14:tracePt t="21416" x="2084388" y="3232150"/>
          <p14:tracePt t="21421" x="2103438" y="3232150"/>
          <p14:tracePt t="21434" x="2122488" y="3232150"/>
          <p14:tracePt t="21437" x="2135188" y="3232150"/>
          <p14:tracePt t="21444" x="2154238" y="3232150"/>
          <p14:tracePt t="21453" x="2173288" y="3225800"/>
          <p14:tracePt t="21460" x="2185988" y="3225800"/>
          <p14:tracePt t="21469" x="2205038" y="3219450"/>
          <p14:tracePt t="21475" x="2224088" y="3219450"/>
          <p14:tracePt t="21485" x="2230438" y="3211513"/>
          <p14:tracePt t="21491" x="2243138" y="3205163"/>
          <p14:tracePt t="21502" x="2255838" y="3198813"/>
          <p14:tracePt t="21507" x="2274888" y="3198813"/>
          <p14:tracePt t="21517" x="2281238" y="3192463"/>
          <p14:tracePt t="21521" x="2293938" y="3186113"/>
          <p14:tracePt t="21534" x="2312988" y="3179763"/>
          <p14:tracePt t="21537" x="2312988" y="3173413"/>
          <p14:tracePt t="21549" x="2332038" y="3167063"/>
          <p14:tracePt t="21553" x="2338388" y="3167063"/>
          <p14:tracePt t="21565" x="2344738" y="3160713"/>
          <p14:tracePt t="21570" x="2351088" y="3160713"/>
          <p14:tracePt t="21579" x="2357438" y="3154363"/>
          <p14:tracePt t="21586" x="2363788" y="3148013"/>
          <p14:tracePt t="21594" x="2370138" y="3148013"/>
          <p14:tracePt t="21603" x="2376488" y="3148013"/>
          <p14:tracePt t="21617" x="2389188" y="3148013"/>
          <p14:tracePt t="21634" x="2395538" y="3141663"/>
          <p14:tracePt t="21640" x="2401888" y="3141663"/>
          <p14:tracePt t="21651" x="2408238" y="3141663"/>
          <p14:tracePt t="21655" x="2414588" y="3135313"/>
          <p14:tracePt t="21666" x="2420938" y="3135313"/>
          <p14:tracePt t="21670" x="2433638" y="3128963"/>
          <p14:tracePt t="21679" x="2452688" y="3128963"/>
          <p14:tracePt t="21686" x="2465388" y="3122613"/>
          <p14:tracePt t="21694" x="2478088" y="3122613"/>
          <p14:tracePt t="21702" x="2490788" y="3116263"/>
          <p14:tracePt t="21710" x="2509838" y="3109913"/>
          <p14:tracePt t="21719" x="2517775" y="3109913"/>
          <p14:tracePt t="21725" x="2524125" y="3103563"/>
          <p14:tracePt t="21735" x="2536825" y="3097213"/>
          <p14:tracePt t="21751" x="2543175" y="3097213"/>
          <p14:tracePt t="21755" x="2549525" y="3090863"/>
          <p14:tracePt t="21766" x="2555875" y="3084513"/>
          <p14:tracePt t="21783" x="2562225" y="3084513"/>
          <p14:tracePt t="21787" x="2568575" y="3084513"/>
          <p14:tracePt t="21803" x="2574925" y="3078163"/>
          <p14:tracePt t="21815" x="2581275" y="3078163"/>
          <p14:tracePt t="21819" x="2587625" y="3078163"/>
          <p14:tracePt t="21835" x="2593975" y="3071813"/>
          <p14:tracePt t="21841" x="2600325" y="3071813"/>
          <p14:tracePt t="21857" x="2606675" y="3071813"/>
          <p14:tracePt t="21867" x="2613025" y="3071813"/>
          <p14:tracePt t="21873" x="2619375" y="3071813"/>
          <p14:tracePt t="21885" x="2625725" y="3071813"/>
          <p14:tracePt t="21890" x="2632075" y="3071813"/>
          <p14:tracePt t="21897" x="2638425" y="3071813"/>
          <p14:tracePt t="21915" x="2644775" y="3071813"/>
          <p14:tracePt t="21920" x="2651125" y="3071813"/>
          <p14:tracePt t="21935" x="2657475" y="3071813"/>
          <p14:tracePt t="21961" x="2663825" y="3071813"/>
          <p14:tracePt t="22146" x="2670175" y="3065463"/>
          <p14:tracePt t="22170" x="2676525" y="3065463"/>
          <p14:tracePt t="22185" x="2682875" y="3065463"/>
          <p14:tracePt t="22926" x="2682875" y="3059113"/>
          <p14:tracePt t="22933" x="2682875" y="3052763"/>
          <p14:tracePt t="22948" x="2682875" y="3046413"/>
          <p14:tracePt t="22956" x="2682875" y="3040063"/>
          <p14:tracePt t="22972" x="2682875" y="3033713"/>
          <p14:tracePt t="22983" x="2682875" y="3027363"/>
          <p14:tracePt t="22988" x="2682875" y="3021013"/>
          <p14:tracePt t="23004" x="2682875" y="3008313"/>
          <p14:tracePt t="23014" x="2682875" y="3001963"/>
          <p14:tracePt t="23026" x="2682875" y="2995613"/>
          <p14:tracePt t="23034" x="2682875" y="2982913"/>
          <p14:tracePt t="23042" x="2676525" y="2982913"/>
          <p14:tracePt t="23051" x="2670175" y="2970213"/>
          <p14:tracePt t="23057" x="2670175" y="2963863"/>
          <p14:tracePt t="23067" x="2670175" y="2957513"/>
          <p14:tracePt t="23073" x="2670175" y="2951163"/>
          <p14:tracePt t="23084" x="2663825" y="2944813"/>
          <p14:tracePt t="23090" x="2663825" y="2932113"/>
          <p14:tracePt t="23100" x="2657475" y="2925763"/>
          <p14:tracePt t="23103" x="2651125" y="2913063"/>
          <p14:tracePt t="23112" x="2644775" y="2894013"/>
          <p14:tracePt t="23120" x="2638425" y="2874963"/>
          <p14:tracePt t="23131" x="2632075" y="2855913"/>
          <p14:tracePt t="23135" x="2632075" y="2836863"/>
          <p14:tracePt t="23146" x="2632075" y="2811463"/>
          <p14:tracePt t="23152" x="2625725" y="2792413"/>
          <p14:tracePt t="23161" x="2625725" y="2778125"/>
          <p14:tracePt t="23168" x="2619375" y="2759075"/>
          <p14:tracePt t="23173" x="2613025" y="2740025"/>
          <p14:tracePt t="23184" x="2606675" y="2714625"/>
          <p14:tracePt t="23190" x="2600325" y="2689225"/>
          <p14:tracePt t="23201" x="2593975" y="2670175"/>
          <p14:tracePt t="23205" x="2587625" y="2644775"/>
          <p14:tracePt t="23216" x="2581275" y="2619375"/>
          <p14:tracePt t="23221" x="2574925" y="2593975"/>
          <p14:tracePt t="23234" x="2568575" y="2568575"/>
          <p14:tracePt t="23237" x="2562225" y="2549525"/>
          <p14:tracePt t="23246" x="2555875" y="2536825"/>
          <p14:tracePt t="23251" x="2549525" y="2517775"/>
          <p14:tracePt t="23261" x="2543175" y="2498725"/>
          <p14:tracePt t="23268" x="2543175" y="2486025"/>
          <p14:tracePt t="23276" x="2536825" y="2460625"/>
          <p14:tracePt t="23284" x="2536825" y="2441575"/>
          <p14:tracePt t="23291" x="2536825" y="2422525"/>
          <p14:tracePt t="23301" x="2536825" y="2409825"/>
          <p14:tracePt t="23307" x="2536825" y="2390775"/>
          <p14:tracePt t="23317" x="2530475" y="2371725"/>
          <p14:tracePt t="23321" x="2530475" y="2359025"/>
          <p14:tracePt t="23333" x="2530475" y="2338388"/>
          <p14:tracePt t="23337" x="2530475" y="2319338"/>
          <p14:tracePt t="23346" x="2530475" y="2293938"/>
          <p14:tracePt t="23353" x="2530475" y="2281238"/>
          <p14:tracePt t="23366" x="2530475" y="2255838"/>
          <p14:tracePt t="23370" x="2530475" y="2230438"/>
          <p14:tracePt t="23380" x="2530475" y="2211388"/>
          <p14:tracePt t="23385" x="2536825" y="2192338"/>
          <p14:tracePt t="23396" x="2543175" y="2166938"/>
          <p14:tracePt t="23401" x="2543175" y="2147888"/>
          <p14:tracePt t="23407" x="2549525" y="2128838"/>
          <p14:tracePt t="23417" x="2555875" y="2116138"/>
          <p14:tracePt t="23423" x="2562225" y="2097088"/>
          <p14:tracePt t="23434" x="2568575" y="2078038"/>
          <p14:tracePt t="23440" x="2568575" y="2058988"/>
          <p14:tracePt t="23450" x="2574925" y="2046288"/>
          <p14:tracePt t="23455" x="2581275" y="2027238"/>
          <p14:tracePt t="23466" x="2587625" y="2020888"/>
          <p14:tracePt t="23470" x="2587625" y="2014538"/>
          <p14:tracePt t="23481" x="2587625" y="2008188"/>
          <p14:tracePt t="23485" x="2587625" y="2001838"/>
          <p14:tracePt t="23512" x="2587625" y="1995488"/>
          <p14:tracePt t="23634" x="2574925" y="2001838"/>
          <p14:tracePt t="23642" x="2568575" y="2008188"/>
          <p14:tracePt t="23651" x="2568575" y="2014538"/>
          <p14:tracePt t="23658" x="2562225" y="2014538"/>
          <p14:tracePt t="23667" x="2555875" y="2020888"/>
          <p14:tracePt t="23673" x="2549525" y="2027238"/>
          <p14:tracePt t="23690" x="2543175" y="2033588"/>
          <p14:tracePt t="23697" x="2536825" y="2039938"/>
          <p14:tracePt t="23703" x="2530475" y="2046288"/>
          <p14:tracePt t="23716" x="2524125" y="2046288"/>
          <p14:tracePt t="23721" x="2517775" y="2052638"/>
          <p14:tracePt t="23730" x="2509838" y="2058988"/>
          <p14:tracePt t="23735" x="2497138" y="2065338"/>
          <p14:tracePt t="23745" x="2484438" y="2071688"/>
          <p14:tracePt t="23752" x="2471738" y="2078038"/>
          <p14:tracePt t="23764" x="2452688" y="2078038"/>
          <p14:tracePt t="23768" x="2433638" y="2078038"/>
          <p14:tracePt t="23773" x="2420938" y="2078038"/>
          <p14:tracePt t="23783" x="2401888" y="2084388"/>
          <p14:tracePt t="23790" x="2376488" y="2084388"/>
          <p14:tracePt t="23799" x="2357438" y="2090738"/>
          <p14:tracePt t="23805" x="2338388" y="2090738"/>
          <p14:tracePt t="23817" x="2319338" y="2097088"/>
          <p14:tracePt t="23821" x="2300288" y="2103438"/>
          <p14:tracePt t="23833" x="2274888" y="2103438"/>
          <p14:tracePt t="23837" x="2262188" y="2103438"/>
          <p14:tracePt t="23846" x="2236788" y="2103438"/>
          <p14:tracePt t="23851" x="2211388" y="2103438"/>
          <p14:tracePt t="23867" x="2185988" y="2103438"/>
          <p14:tracePt t="23868" x="2166938" y="2103438"/>
          <p14:tracePt t="23877" x="2141538" y="2103438"/>
          <p14:tracePt t="23884" x="2116138" y="2097088"/>
          <p14:tracePt t="23892" x="2090738" y="2097088"/>
          <p14:tracePt t="23902" x="2071688" y="2097088"/>
          <p14:tracePt t="23907" x="2044700" y="2097088"/>
          <p14:tracePt t="23917" x="2019300" y="2097088"/>
          <p14:tracePt t="23921" x="2000250" y="2097088"/>
          <p14:tracePt t="23933" x="1981200" y="2097088"/>
          <p14:tracePt t="23937" x="1949450" y="2097088"/>
          <p14:tracePt t="23948" x="1917700" y="2097088"/>
          <p14:tracePt t="23953" x="1879600" y="2097088"/>
          <p14:tracePt t="23965" x="1854200" y="2097088"/>
          <p14:tracePt t="23970" x="1835150" y="2103438"/>
          <p14:tracePt t="23980" x="1809750" y="2109788"/>
          <p14:tracePt t="23985" x="1784350" y="2109788"/>
          <p14:tracePt t="23992" x="1758950" y="2116138"/>
          <p14:tracePt t="24002" x="1733550" y="2122488"/>
          <p14:tracePt t="24007" x="1708150" y="2128838"/>
          <p14:tracePt t="24017" x="1689100" y="2128838"/>
          <p14:tracePt t="24023" x="1663700" y="2128838"/>
          <p14:tracePt t="24033" x="1638300" y="2135188"/>
          <p14:tracePt t="24040" x="1619250" y="2141538"/>
          <p14:tracePt t="24049" x="1598613" y="2141538"/>
          <p14:tracePt t="24055" x="1573213" y="2141538"/>
          <p14:tracePt t="24065" x="1547813" y="2147888"/>
          <p14:tracePt t="24070" x="1522413" y="2147888"/>
          <p14:tracePt t="24081" x="1497013" y="2154238"/>
          <p14:tracePt t="24085" x="1477963" y="2160588"/>
          <p14:tracePt t="24096" x="1452563" y="2160588"/>
          <p14:tracePt t="24102" x="1427163" y="2160588"/>
          <p14:tracePt t="24115" x="1401763" y="2166938"/>
          <p14:tracePt t="24117" x="1376363" y="2173288"/>
          <p14:tracePt t="24127" x="1357313" y="2173288"/>
          <p14:tracePt t="24133" x="1338263" y="2173288"/>
          <p14:tracePt t="24142" x="1319213" y="2173288"/>
          <p14:tracePt t="24151" x="1306513" y="2173288"/>
          <p14:tracePt t="24155" x="1293813" y="2173288"/>
          <p14:tracePt t="24165" x="1274763" y="2173288"/>
          <p14:tracePt t="24171" x="1268413" y="2173288"/>
          <p14:tracePt t="24182" x="1255713" y="2173288"/>
          <p14:tracePt t="24187" x="1249363" y="2173288"/>
          <p14:tracePt t="24195" x="1243013" y="2166938"/>
          <p14:tracePt t="24203" x="1236663" y="2166938"/>
          <p14:tracePt t="24215" x="1230313" y="2160588"/>
          <p14:tracePt t="24217" x="1223963" y="2160588"/>
          <p14:tracePt t="24229" x="1217613" y="2154238"/>
          <p14:tracePt t="24234" x="1211263" y="2154238"/>
          <p14:tracePt t="24242" x="1211263" y="2147888"/>
          <p14:tracePt t="24257" x="1204913" y="2141538"/>
          <p14:tracePt t="24273" x="1198563" y="2135188"/>
          <p14:tracePt t="24283" x="1198563" y="2128838"/>
          <p14:tracePt t="24297" x="1198563" y="2122488"/>
          <p14:tracePt t="24303" x="1192213" y="2116138"/>
          <p14:tracePt t="24312" x="1185863" y="2116138"/>
          <p14:tracePt t="24319" x="1185863" y="2097088"/>
          <p14:tracePt t="24330" x="1179513" y="2084388"/>
          <p14:tracePt t="24335" x="1173163" y="2078038"/>
          <p14:tracePt t="24346" x="1173163" y="2065338"/>
          <p14:tracePt t="24351" x="1173163" y="2052638"/>
          <p14:tracePt t="24365" x="1173163" y="2033588"/>
          <p14:tracePt t="24367" x="1173163" y="2014538"/>
          <p14:tracePt t="24373" x="1173163" y="1995488"/>
          <p14:tracePt t="24383" x="1173163" y="1976438"/>
          <p14:tracePt t="24390" x="1179513" y="1957388"/>
          <p14:tracePt t="24399" x="1185863" y="1938338"/>
          <p14:tracePt t="24405" x="1192213" y="1917700"/>
          <p14:tracePt t="24416" x="1198563" y="1905000"/>
          <p14:tracePt t="24421" x="1204913" y="1885950"/>
          <p14:tracePt t="24433" x="1211263" y="1866900"/>
          <p14:tracePt t="24437" x="1217613" y="1847850"/>
          <p14:tracePt t="24445" x="1223963" y="1835150"/>
          <p14:tracePt t="24451" x="1230313" y="1816100"/>
          <p14:tracePt t="24464" x="1230313" y="1803400"/>
          <p14:tracePt t="24467" x="1236663" y="1784350"/>
          <p14:tracePt t="24483" x="1255713" y="1752600"/>
          <p14:tracePt t="24492" x="1268413" y="1733550"/>
          <p14:tracePt t="24500" x="1281113" y="1714500"/>
          <p14:tracePt t="24508" x="1300163" y="1695450"/>
          <p14:tracePt t="24516" x="1312863" y="1682750"/>
          <p14:tracePt t="24522" x="1331913" y="1663700"/>
          <p14:tracePt t="24533" x="1344613" y="1644650"/>
          <p14:tracePt t="24537" x="1363663" y="1625600"/>
          <p14:tracePt t="24547" x="1382713" y="1606550"/>
          <p14:tracePt t="24553" x="1401763" y="1593850"/>
          <p14:tracePt t="24564" x="1420813" y="1574800"/>
          <p14:tracePt t="24570" x="1439863" y="1562100"/>
          <p14:tracePt t="24580" x="1458913" y="1555750"/>
          <p14:tracePt t="24585" x="1465263" y="1543050"/>
          <p14:tracePt t="24592" x="1477963" y="1536700"/>
          <p14:tracePt t="24600" x="1490663" y="1530350"/>
          <p14:tracePt t="24609" x="1490663" y="1524000"/>
          <p14:tracePt t="24617" x="1503363" y="1517650"/>
          <p14:tracePt t="24623" x="1509713" y="1511300"/>
          <p14:tracePt t="24633" x="1509713" y="1504950"/>
          <p14:tracePt t="24640" x="1516063" y="1504950"/>
          <p14:tracePt t="24649" x="1528763" y="1497013"/>
          <p14:tracePt t="24655" x="1541463" y="1490663"/>
          <p14:tracePt t="24666" x="1560513" y="1477963"/>
          <p14:tracePt t="24670" x="1585913" y="1471613"/>
          <p14:tracePt t="24679" x="1606550" y="1465263"/>
          <p14:tracePt t="24685" x="1631950" y="1458913"/>
          <p14:tracePt t="24696" x="1657350" y="1446213"/>
          <p14:tracePt t="24701" x="1682750" y="1433513"/>
          <p14:tracePt t="24714" x="1701800" y="1427163"/>
          <p14:tracePt t="24717" x="1720850" y="1420813"/>
          <p14:tracePt t="24729" x="1746250" y="1414463"/>
          <p14:tracePt t="24733" x="1771650" y="1408113"/>
          <p14:tracePt t="24739" x="1790700" y="1401763"/>
          <p14:tracePt t="24749" x="1809750" y="1401763"/>
          <p14:tracePt t="24755" x="1835150" y="1395413"/>
          <p14:tracePt t="24765" x="1847850" y="1389063"/>
          <p14:tracePt t="24772" x="1866900" y="1382713"/>
          <p14:tracePt t="24782" x="1885950" y="1382713"/>
          <p14:tracePt t="24787" x="1898650" y="1376363"/>
          <p14:tracePt t="24797" x="1917700" y="1370013"/>
          <p14:tracePt t="24803" x="1943100" y="1370013"/>
          <p14:tracePt t="24814" x="1962150" y="1370013"/>
          <p14:tracePt t="24817" x="1974850" y="1370013"/>
          <p14:tracePt t="24828" x="1993900" y="1370013"/>
          <p14:tracePt t="24833" x="2019300" y="1376363"/>
          <p14:tracePt t="24845" x="2044700" y="1382713"/>
          <p14:tracePt t="24850" x="2071688" y="1389063"/>
          <p14:tracePt t="24859" x="2090738" y="1395413"/>
          <p14:tracePt t="24866" x="2128838" y="1401763"/>
          <p14:tracePt t="24876" x="2154238" y="1408113"/>
          <p14:tracePt t="24883" x="2185988" y="1414463"/>
          <p14:tracePt t="24887" x="2211388" y="1420813"/>
          <p14:tracePt t="24896" x="2230438" y="1427163"/>
          <p14:tracePt t="24903" x="2255838" y="1433513"/>
          <p14:tracePt t="24914" x="2268538" y="1433513"/>
          <p14:tracePt t="24919" x="2287588" y="1439863"/>
          <p14:tracePt t="24928" x="2300288" y="1439863"/>
          <p14:tracePt t="24935" x="2312988" y="1446213"/>
          <p14:tracePt t="24946" x="2332038" y="1452563"/>
          <p14:tracePt t="24952" x="2351088" y="1458913"/>
          <p14:tracePt t="24959" x="2370138" y="1465263"/>
          <p14:tracePt t="24966" x="2382838" y="1471613"/>
          <p14:tracePt t="24973" x="2401888" y="1477963"/>
          <p14:tracePt t="24983" x="2420938" y="1484313"/>
          <p14:tracePt t="24990" x="2439988" y="1490663"/>
          <p14:tracePt t="25002" x="2452688" y="1504950"/>
          <p14:tracePt t="25005" x="2471738" y="1511300"/>
          <p14:tracePt t="25016" x="2490788" y="1530350"/>
          <p14:tracePt t="25021" x="2509838" y="1536700"/>
          <p14:tracePt t="25033" x="2530475" y="1549400"/>
          <p14:tracePt t="25035" x="2536825" y="1555750"/>
          <p14:tracePt t="25047" x="2549525" y="1568450"/>
          <p14:tracePt t="25051" x="2562225" y="1574800"/>
          <p14:tracePt t="25064" x="2568575" y="1581150"/>
          <p14:tracePt t="25067" x="2568575" y="1587500"/>
          <p14:tracePt t="25079" x="2581275" y="1606550"/>
          <p14:tracePt t="25083" x="2593975" y="1619250"/>
          <p14:tracePt t="25095" x="2606675" y="1638300"/>
          <p14:tracePt t="25100" x="2619375" y="1657350"/>
          <p14:tracePt t="25109" x="2632075" y="1670050"/>
          <p14:tracePt t="25115" x="2638425" y="1689100"/>
          <p14:tracePt t="25121" x="2651125" y="1701800"/>
          <p14:tracePt t="25132" x="2663825" y="1720850"/>
          <p14:tracePt t="25137" x="2676525" y="1739900"/>
          <p14:tracePt t="25147" x="2689225" y="1765300"/>
          <p14:tracePt t="25153" x="2695575" y="1784350"/>
          <p14:tracePt t="25164" x="2701925" y="1803400"/>
          <p14:tracePt t="25170" x="2708275" y="1822450"/>
          <p14:tracePt t="25178" x="2714625" y="1841500"/>
          <p14:tracePt t="25184" x="2720975" y="1860550"/>
          <p14:tracePt t="25195" x="2727325" y="1873250"/>
          <p14:tracePt t="25200" x="2727325" y="1885950"/>
          <p14:tracePt t="25209" x="2733675" y="1905000"/>
          <p14:tracePt t="25215" x="2740025" y="1924050"/>
          <p14:tracePt t="25224" x="2746375" y="1938338"/>
          <p14:tracePt t="25233" x="2752725" y="1957388"/>
          <p14:tracePt t="25240" x="2759075" y="1970088"/>
          <p14:tracePt t="25249" x="2765425" y="1989138"/>
          <p14:tracePt t="25255" x="2771775" y="2001838"/>
          <p14:tracePt t="25264" x="2771775" y="2008188"/>
          <p14:tracePt t="25269" x="2778125" y="2027238"/>
          <p14:tracePt t="25282" x="2778125" y="2033588"/>
          <p14:tracePt t="25285" x="2784475" y="2052638"/>
          <p14:tracePt t="25296" x="2784475" y="2078038"/>
          <p14:tracePt t="25301" x="2790825" y="2090738"/>
          <p14:tracePt t="25315" x="2790825" y="2109788"/>
          <p14:tracePt t="25317" x="2790825" y="2128838"/>
          <p14:tracePt t="25331" x="2790825" y="2154238"/>
          <p14:tracePt t="25333" x="2790825" y="2173288"/>
          <p14:tracePt t="25340" x="2790825" y="2198688"/>
          <p14:tracePt t="25349" x="2790825" y="2217738"/>
          <p14:tracePt t="25356" x="2790825" y="2230438"/>
          <p14:tracePt t="25365" x="2790825" y="2249488"/>
          <p14:tracePt t="25372" x="2790825" y="2268538"/>
          <p14:tracePt t="25382" x="2790825" y="2287588"/>
          <p14:tracePt t="25388" x="2790825" y="2306638"/>
          <p14:tracePt t="25397" x="2790825" y="2332038"/>
          <p14:tracePt t="25403" x="2790825" y="2359025"/>
          <p14:tracePt t="25413" x="2790825" y="2378075"/>
          <p14:tracePt t="25417" x="2790825" y="2403475"/>
          <p14:tracePt t="25428" x="2784475" y="2422525"/>
          <p14:tracePt t="25433" x="2778125" y="2447925"/>
          <p14:tracePt t="25445" x="2771775" y="2473325"/>
          <p14:tracePt t="25449" x="2771775" y="2486025"/>
          <p14:tracePt t="25463" x="2765425" y="2511425"/>
          <p14:tracePt t="25466" x="2759075" y="2536825"/>
          <p14:tracePt t="25474" x="2752725" y="2562225"/>
          <p14:tracePt t="25483" x="2746375" y="2587625"/>
          <p14:tracePt t="25487" x="2740025" y="2613025"/>
          <p14:tracePt t="25497" x="2740025" y="2632075"/>
          <p14:tracePt t="25503" x="2740025" y="2657475"/>
          <p14:tracePt t="25514" x="2733675" y="2682875"/>
          <p14:tracePt t="25520" x="2727325" y="2708275"/>
          <p14:tracePt t="25531" x="2720975" y="2733675"/>
          <p14:tracePt t="25535" x="2714625" y="2746375"/>
          <p14:tracePt t="25546" x="2708275" y="2771775"/>
          <p14:tracePt t="25551" x="2701925" y="2798763"/>
          <p14:tracePt t="25563" x="2695575" y="2817813"/>
          <p14:tracePt t="25567" x="2682875" y="2836863"/>
          <p14:tracePt t="25574" x="2676525" y="2849563"/>
          <p14:tracePt t="25582" x="2663825" y="2868613"/>
          <p14:tracePt t="25591" x="2657475" y="2887663"/>
          <p14:tracePt t="25599" x="2651125" y="2906713"/>
          <p14:tracePt t="25605" x="2644775" y="2919413"/>
          <p14:tracePt t="25615" x="2632075" y="2938463"/>
          <p14:tracePt t="25622" x="2619375" y="2963863"/>
          <p14:tracePt t="25632" x="2600325" y="2995613"/>
          <p14:tracePt t="25635" x="2574925" y="3021013"/>
          <p14:tracePt t="25646" x="2555875" y="3046413"/>
          <p14:tracePt t="25651" x="2536825" y="3084513"/>
          <p14:tracePt t="25665" x="2503488" y="3116263"/>
          <p14:tracePt t="25667" x="2478088" y="3141663"/>
          <p14:tracePt t="25677" x="2439988" y="3173413"/>
          <p14:tracePt t="25683" x="2395538" y="3211513"/>
          <p14:tracePt t="25694" x="2357438" y="3244850"/>
          <p14:tracePt t="25700" x="2312988" y="3270250"/>
          <p14:tracePt t="25705" x="2287588" y="3289300"/>
          <p14:tracePt t="25714" x="2249488" y="3308350"/>
          <p14:tracePt t="25722" x="2211388" y="3333750"/>
          <p14:tracePt t="25732" x="2166938" y="3359150"/>
          <p14:tracePt t="25737" x="2135188" y="3384550"/>
          <p14:tracePt t="25747" x="2109788" y="3403600"/>
          <p14:tracePt t="25753" x="2071688" y="3422650"/>
          <p14:tracePt t="25764" x="2025650" y="3441700"/>
          <p14:tracePt t="25769" x="1987550" y="3467100"/>
          <p14:tracePt t="25777" x="1936750" y="3486150"/>
          <p14:tracePt t="25783" x="1905000" y="3511550"/>
          <p14:tracePt t="25794" x="1879600" y="3517900"/>
          <p14:tracePt t="25800" x="1847850" y="3536950"/>
          <p14:tracePt t="25812" x="1822450" y="3549650"/>
          <p14:tracePt t="25816" x="1797050" y="3556000"/>
          <p14:tracePt t="25824" x="1778000" y="3562350"/>
          <p14:tracePt t="25833" x="1752600" y="3568700"/>
          <p14:tracePt t="25841" x="1733550" y="3575050"/>
          <p14:tracePt t="25849" x="1708150" y="3581400"/>
          <p14:tracePt t="25853" x="1682750" y="3587750"/>
          <p14:tracePt t="25864" x="1657350" y="3600450"/>
          <p14:tracePt t="25870" x="1631950" y="3613150"/>
          <p14:tracePt t="25881" x="1606550" y="3619500"/>
          <p14:tracePt t="25885" x="1579563" y="3625850"/>
          <p14:tracePt t="25894" x="1554163" y="3632200"/>
          <p14:tracePt t="25902" x="1541463" y="3638550"/>
          <p14:tracePt t="25914" x="1516063" y="3646488"/>
          <p14:tracePt t="25917" x="1490663" y="3652838"/>
          <p14:tracePt t="25924" x="1471613" y="3659188"/>
          <p14:tracePt t="25932" x="1458913" y="3659188"/>
          <p14:tracePt t="25941" x="1433513" y="3665538"/>
          <p14:tracePt t="25949" x="1408113" y="3665538"/>
          <p14:tracePt t="25955" x="1389063" y="3665538"/>
          <p14:tracePt t="25964" x="1376363" y="3665538"/>
          <p14:tracePt t="25971" x="1357313" y="3665538"/>
          <p14:tracePt t="25981" x="1344613" y="3665538"/>
          <p14:tracePt t="25987" x="1338263" y="3659188"/>
          <p14:tracePt t="25999" x="1331913" y="3652838"/>
          <p14:tracePt t="26014" x="1325563" y="3652838"/>
          <p14:tracePt t="26158" x="1338263" y="3646488"/>
          <p14:tracePt t="26166" x="1357313" y="3638550"/>
          <p14:tracePt t="26175" x="1382713" y="3632200"/>
          <p14:tracePt t="26182" x="1408113" y="3625850"/>
          <p14:tracePt t="26192" x="1433513" y="3619500"/>
          <p14:tracePt t="26199" x="1458913" y="3606800"/>
          <p14:tracePt t="26206" x="1484313" y="3594100"/>
          <p14:tracePt t="26215" x="1522413" y="3581400"/>
          <p14:tracePt t="26220" x="1547813" y="3556000"/>
          <p14:tracePt t="26232" x="1573213" y="3543300"/>
          <p14:tracePt t="26235" x="1598613" y="3530600"/>
          <p14:tracePt t="26244" x="1638300" y="3517900"/>
          <p14:tracePt t="26252" x="1657350" y="3511550"/>
          <p14:tracePt t="26264" x="1676400" y="3505200"/>
          <p14:tracePt t="26267" x="1701800" y="3498850"/>
          <p14:tracePt t="26277" x="1720850" y="3492500"/>
          <p14:tracePt t="26283" x="1746250" y="3486150"/>
          <p14:tracePt t="26294" x="1765300" y="3479800"/>
          <p14:tracePt t="26298" x="1784350" y="3473450"/>
          <p14:tracePt t="26305" x="1803400" y="3467100"/>
          <p14:tracePt t="26314" x="1822450" y="3460750"/>
          <p14:tracePt t="26321" x="1841500" y="3460750"/>
          <p14:tracePt t="26331" x="1841500" y="3454400"/>
          <p14:tracePt t="26337" x="1854200" y="3448050"/>
          <p14:tracePt t="26347" x="1860550" y="3448050"/>
          <p14:tracePt t="26353" x="1860550" y="3441700"/>
          <p14:tracePt t="26364" x="1866900" y="3441700"/>
          <p14:tracePt t="26370" x="1879600" y="3441700"/>
          <p14:tracePt t="26376" x="1885950" y="3435350"/>
          <p14:tracePt t="26383" x="1898650" y="3429000"/>
          <p14:tracePt t="26394" x="1917700" y="3422650"/>
          <p14:tracePt t="26400" x="1936750" y="3416300"/>
          <p14:tracePt t="26413" x="1949450" y="3409950"/>
          <p14:tracePt t="26416" x="1968500" y="3403600"/>
          <p14:tracePt t="26426" x="1987550" y="3397250"/>
          <p14:tracePt t="26432" x="2006600" y="3390900"/>
          <p14:tracePt t="26441" x="2019300" y="3384550"/>
          <p14:tracePt t="26447" x="2038350" y="3384550"/>
          <p14:tracePt t="26453" x="2065338" y="3378200"/>
          <p14:tracePt t="26465" x="2090738" y="3371850"/>
          <p14:tracePt t="26470" x="2116138" y="3365500"/>
          <p14:tracePt t="26480" x="2135188" y="3359150"/>
          <p14:tracePt t="26485" x="2154238" y="3352800"/>
          <p14:tracePt t="26495" x="2173288" y="3346450"/>
          <p14:tracePt t="26501" x="2185988" y="3340100"/>
          <p14:tracePt t="26515" x="2198688" y="3333750"/>
          <p14:tracePt t="26517" x="2217738" y="3327400"/>
          <p14:tracePt t="26526" x="2236788" y="3321050"/>
          <p14:tracePt t="26532" x="2255838" y="3314700"/>
          <p14:tracePt t="26541" x="2281238" y="3302000"/>
          <p14:tracePt t="26548" x="2300288" y="3295650"/>
          <p14:tracePt t="26556" x="2332038" y="3282950"/>
          <p14:tracePt t="26564" x="2363788" y="3276600"/>
          <p14:tracePt t="26572" x="2395538" y="3270250"/>
          <p14:tracePt t="26581" x="2433638" y="3263900"/>
          <p14:tracePt t="26587" x="2459038" y="3257550"/>
          <p14:tracePt t="26597" x="2484438" y="3251200"/>
          <p14:tracePt t="26601" x="2497138" y="3244850"/>
          <p14:tracePt t="26613" x="2517775" y="3238500"/>
          <p14:tracePt t="26617" x="2536825" y="3232150"/>
          <p14:tracePt t="26626" x="2555875" y="3225800"/>
          <p14:tracePt t="26633" x="2562225" y="3225800"/>
          <p14:tracePt t="26644" x="2568575" y="3219450"/>
          <p14:tracePt t="26649" x="2574925" y="3211513"/>
          <p14:tracePt t="26665" x="2587625" y="3205163"/>
          <p14:tracePt t="26671" x="2593975" y="3198813"/>
          <p14:tracePt t="26681" x="2606675" y="3186113"/>
          <p14:tracePt t="26687" x="2625725" y="3173413"/>
          <p14:tracePt t="26697" x="2644775" y="3160713"/>
          <p14:tracePt t="26703" x="2663825" y="3141663"/>
          <p14:tracePt t="26714" x="2682875" y="3122613"/>
          <p14:tracePt t="26720" x="2701925" y="3090863"/>
          <p14:tracePt t="26730" x="2714625" y="3078163"/>
          <p14:tracePt t="26735" x="2733675" y="3059113"/>
          <p14:tracePt t="26745" x="2746375" y="3033713"/>
          <p14:tracePt t="26751" x="2765425" y="3001963"/>
          <p14:tracePt t="26761" x="2784475" y="2976563"/>
          <p14:tracePt t="26765" x="2803525" y="2951163"/>
          <p14:tracePt t="26776" x="2828925" y="2919413"/>
          <p14:tracePt t="26781" x="2847975" y="2894013"/>
          <p14:tracePt t="26792" x="2867025" y="2868613"/>
          <p14:tracePt t="26798" x="2892425" y="2830513"/>
          <p14:tracePt t="26806" x="2911475" y="2792413"/>
          <p14:tracePt t="26814" x="2936875" y="2746375"/>
          <p14:tracePt t="26819" x="2962275" y="2689225"/>
          <p14:tracePt t="26830" x="2995613" y="2632075"/>
          <p14:tracePt t="26835" x="3027363" y="2574925"/>
          <p14:tracePt t="26847" x="3046413" y="2517775"/>
          <p14:tracePt t="26851" x="3065463" y="2479675"/>
          <p14:tracePt t="26863" x="3084513" y="2435225"/>
          <p14:tracePt t="26867" x="3084513" y="2409825"/>
          <p14:tracePt t="26876" x="3090863" y="2384425"/>
          <p14:tracePt t="26883" x="3097213" y="2359025"/>
          <p14:tracePt t="26896" x="3097213" y="2332038"/>
          <p14:tracePt t="26898" x="3103563" y="2312988"/>
          <p14:tracePt t="26906" x="3103563" y="2293938"/>
          <p14:tracePt t="26914" x="3109913" y="2274888"/>
          <p14:tracePt t="26923" x="3109913" y="2255838"/>
          <p14:tracePt t="26931" x="3116263" y="2243138"/>
          <p14:tracePt t="26937" x="3116263" y="2230438"/>
          <p14:tracePt t="26947" x="3116263" y="2224088"/>
          <p14:tracePt t="26953" x="3122613" y="2211388"/>
          <p14:tracePt t="26964" x="3122613" y="2198688"/>
          <p14:tracePt t="26967" x="3122613" y="2192338"/>
          <p14:tracePt t="26976" x="3122613" y="2173288"/>
          <p14:tracePt t="26983" x="3122613" y="2160588"/>
          <p14:tracePt t="26996" x="3122613" y="2154238"/>
          <p14:tracePt t="27001" x="3122613" y="2141538"/>
          <p14:tracePt t="27010" x="3116263" y="2122488"/>
          <p14:tracePt t="27015" x="3109913" y="2109788"/>
          <p14:tracePt t="27026" x="3103563" y="2090738"/>
          <p14:tracePt t="27032" x="3103563" y="2071688"/>
          <p14:tracePt t="27044" x="3090863" y="2052638"/>
          <p14:tracePt t="27047" x="3090863" y="2039938"/>
          <p14:tracePt t="27057" x="3084513" y="2027238"/>
          <p14:tracePt t="27064" x="3078163" y="2014538"/>
          <p14:tracePt t="27069" x="3071813" y="2001838"/>
          <p14:tracePt t="27079" x="3065463" y="1989138"/>
          <p14:tracePt t="27085" x="3052763" y="1970088"/>
          <p14:tracePt t="27096" x="3040063" y="1951038"/>
          <p14:tracePt t="27102" x="3040063" y="1931988"/>
          <p14:tracePt t="27114" x="3027363" y="1917700"/>
          <p14:tracePt t="27115" x="3021013" y="1898650"/>
          <p14:tracePt t="27126" x="3014663" y="1879600"/>
          <p14:tracePt t="27132" x="3001963" y="1860550"/>
          <p14:tracePt t="27145" x="2995613" y="1841500"/>
          <p14:tracePt t="27148" x="2989263" y="1828800"/>
          <p14:tracePt t="27156" x="2976563" y="1809750"/>
          <p14:tracePt t="27164" x="2968625" y="1790700"/>
          <p14:tracePt t="27172" x="2955925" y="1771650"/>
          <p14:tracePt t="27181" x="2955925" y="1758950"/>
          <p14:tracePt t="27187" x="2930525" y="1733550"/>
          <p14:tracePt t="27196" x="2930525" y="1714500"/>
          <p14:tracePt t="27201" x="2917825" y="1695450"/>
          <p14:tracePt t="27213" x="2911475" y="1682750"/>
          <p14:tracePt t="27217" x="2898775" y="1663700"/>
          <p14:tracePt t="27229" x="2886075" y="1651000"/>
          <p14:tracePt t="27233" x="2867025" y="1631950"/>
          <p14:tracePt t="27245" x="2854325" y="1612900"/>
          <p14:tracePt t="27250" x="2835275" y="1593850"/>
          <p14:tracePt t="27260" x="2828925" y="1581150"/>
          <p14:tracePt t="27263" x="2822575" y="1568450"/>
          <p14:tracePt t="27272" x="2803525" y="1549400"/>
          <p14:tracePt t="27281" x="2784475" y="1530350"/>
          <p14:tracePt t="27287" x="2765425" y="1511300"/>
          <p14:tracePt t="27297" x="2746375" y="1490663"/>
          <p14:tracePt t="27303" x="2727325" y="1471613"/>
          <p14:tracePt t="27314" x="2701925" y="1458913"/>
          <p14:tracePt t="27320" x="2682875" y="1446213"/>
          <p14:tracePt t="27329" x="2670175" y="1439863"/>
          <p14:tracePt t="27333" x="2651125" y="1433513"/>
          <p14:tracePt t="27345" x="2638425" y="1433513"/>
          <p14:tracePt t="27350" x="2619375" y="1427163"/>
          <p14:tracePt t="27360" x="2606675" y="1420813"/>
          <p14:tracePt t="27365" x="2587625" y="1414463"/>
          <p14:tracePt t="27376" x="2562225" y="1408113"/>
          <p14:tracePt t="27381" x="2543175" y="1401763"/>
          <p14:tracePt t="27395" x="2524125" y="1395413"/>
          <p14:tracePt t="27398" x="2471738" y="1382713"/>
          <p14:tracePt t="27406" x="2420938" y="1370013"/>
          <p14:tracePt t="27415" x="2363788" y="1370013"/>
          <p14:tracePt t="27420" x="2312988" y="1370013"/>
          <p14:tracePt t="27429" x="2268538" y="1370013"/>
          <p14:tracePt t="27435" x="2243138" y="1370013"/>
          <p14:tracePt t="27446" x="2211388" y="1363663"/>
          <p14:tracePt t="27451" x="2166938" y="1363663"/>
          <p14:tracePt t="27463" x="2128838" y="1363663"/>
          <p14:tracePt t="27467" x="2084388" y="1363663"/>
          <p14:tracePt t="27478" x="2051050" y="1363663"/>
          <p14:tracePt t="27483" x="2012950" y="1363663"/>
          <p14:tracePt t="27494" x="2000250" y="1363663"/>
          <p14:tracePt t="27497" x="1987550" y="1363663"/>
          <p14:tracePt t="27506" x="1981200" y="1363663"/>
          <p14:tracePt t="27515" x="1974850" y="1370013"/>
          <p14:tracePt t="27522" x="1968500" y="1370013"/>
          <p14:tracePt t="27531" x="1962150" y="1376363"/>
          <p14:tracePt t="27537" x="1962150" y="1382713"/>
          <p14:tracePt t="27547" x="1943100" y="1382713"/>
          <p14:tracePt t="27553" x="1924050" y="1389063"/>
          <p14:tracePt t="27563" x="1911350" y="1395413"/>
          <p14:tracePt t="27567" x="1885950" y="1408113"/>
          <p14:tracePt t="27578" x="1860550" y="1420813"/>
          <p14:tracePt t="27583" x="1835150" y="1427163"/>
          <p14:tracePt t="27592" x="1809750" y="1439863"/>
          <p14:tracePt t="27599" x="1790700" y="1446213"/>
          <p14:tracePt t="27611" x="1765300" y="1465263"/>
          <p14:tracePt t="27615" x="1733550" y="1490663"/>
          <p14:tracePt t="27626" x="1720850" y="1504950"/>
          <p14:tracePt t="27631" x="1701800" y="1524000"/>
          <p14:tracePt t="27637" x="1682750" y="1543050"/>
          <p14:tracePt t="27646" x="1663700" y="1555750"/>
          <p14:tracePt t="27653" x="1644650" y="1568450"/>
          <p14:tracePt t="27663" x="1625600" y="1587500"/>
          <p14:tracePt t="27670" x="1606550" y="1606550"/>
          <p14:tracePt t="27679" x="1598613" y="1625600"/>
          <p14:tracePt t="27685" x="1585913" y="1631950"/>
          <p14:tracePt t="27695" x="1566863" y="1651000"/>
          <p14:tracePt t="27701" x="1547813" y="1682750"/>
          <p14:tracePt t="27711" x="1535113" y="1695450"/>
          <p14:tracePt t="27715" x="1516063" y="1720850"/>
          <p14:tracePt t="27725" x="1490663" y="1752600"/>
          <p14:tracePt t="27731" x="1471613" y="1778000"/>
          <p14:tracePt t="27744" x="1458913" y="1803400"/>
          <p14:tracePt t="27748" x="1439863" y="1835150"/>
          <p14:tracePt t="27759" x="1427163" y="1860550"/>
          <p14:tracePt t="27764" x="1414463" y="1885950"/>
          <p14:tracePt t="27772" x="1389063" y="1911350"/>
          <p14:tracePt t="27779" x="1382713" y="1938338"/>
          <p14:tracePt t="27785" x="1363663" y="1963738"/>
          <p14:tracePt t="27796" x="1344613" y="1995488"/>
          <p14:tracePt t="27802" x="1338263" y="2020888"/>
          <p14:tracePt t="27813" x="1331913" y="2039938"/>
          <p14:tracePt t="27817" x="1325563" y="2058988"/>
          <p14:tracePt t="27827" x="1312863" y="2084388"/>
          <p14:tracePt t="27833" x="1306513" y="2109788"/>
          <p14:tracePt t="27847" x="1293813" y="2135188"/>
          <p14:tracePt t="27849" x="1287463" y="2160588"/>
          <p14:tracePt t="27859" x="1274763" y="2185988"/>
          <p14:tracePt t="27863" x="1268413" y="2211388"/>
          <p14:tracePt t="27872" x="1255713" y="2236788"/>
          <p14:tracePt t="27882" x="1249363" y="2262188"/>
          <p14:tracePt t="27888" x="1243013" y="2287588"/>
          <p14:tracePt t="27897" x="1236663" y="2306638"/>
          <p14:tracePt t="27903" x="1236663" y="2319338"/>
          <p14:tracePt t="27913" x="1230313" y="2338388"/>
          <p14:tracePt t="27920" x="1230313" y="2359025"/>
          <p14:tracePt t="27929" x="1230313" y="2371725"/>
          <p14:tracePt t="27933" x="1223963" y="2390775"/>
          <p14:tracePt t="27945" x="1223963" y="2416175"/>
          <p14:tracePt t="27950" x="1223963" y="2435225"/>
          <p14:tracePt t="27959" x="1223963" y="2454275"/>
          <p14:tracePt t="27965" x="1223963" y="2473325"/>
          <p14:tracePt t="27975" x="1223963" y="2498725"/>
          <p14:tracePt t="27982" x="1223963" y="2511425"/>
          <p14:tracePt t="27995" x="1223963" y="2536825"/>
          <p14:tracePt t="27999" x="1230313" y="2555875"/>
          <p14:tracePt t="28003" x="1236663" y="2574925"/>
          <p14:tracePt t="28013" x="1236663" y="2587625"/>
          <p14:tracePt t="28019" x="1243013" y="2606675"/>
          <p14:tracePt t="28029" x="1249363" y="2619375"/>
          <p14:tracePt t="28035" x="1255713" y="2638425"/>
          <p14:tracePt t="28044" x="1262063" y="2651125"/>
          <p14:tracePt t="28051" x="1268413" y="2670175"/>
          <p14:tracePt t="28063" x="1274763" y="2689225"/>
          <p14:tracePt t="28067" x="1281113" y="2708275"/>
          <p14:tracePt t="28077" x="1287463" y="2720975"/>
          <p14:tracePt t="28082" x="1293813" y="2740025"/>
          <p14:tracePt t="28094" x="1300163" y="2759075"/>
          <p14:tracePt t="28097" x="1306513" y="2778125"/>
          <p14:tracePt t="28109" x="1319213" y="2792413"/>
          <p14:tracePt t="28113" x="1325563" y="2811463"/>
          <p14:tracePt t="28122" x="1338263" y="2830513"/>
          <p14:tracePt t="28131" x="1350963" y="2849563"/>
          <p14:tracePt t="28139" x="1363663" y="2868613"/>
          <p14:tracePt t="28146" x="1370013" y="2881313"/>
          <p14:tracePt t="28151" x="1382713" y="2900363"/>
          <p14:tracePt t="28163" x="1395413" y="2919413"/>
          <p14:tracePt t="28167" x="1408113" y="2932113"/>
          <p14:tracePt t="28179" x="1427163" y="2951163"/>
          <p14:tracePt t="28183" x="1439863" y="2963863"/>
          <p14:tracePt t="28194" x="1458913" y="2982913"/>
          <p14:tracePt t="28200" x="1471613" y="3001963"/>
          <p14:tracePt t="28209" x="1490663" y="3021013"/>
          <p14:tracePt t="28215" x="1509713" y="3040063"/>
          <p14:tracePt t="28226" x="1528763" y="3052763"/>
          <p14:tracePt t="28231" x="1547813" y="3065463"/>
          <p14:tracePt t="28239" x="1566863" y="3071813"/>
          <p14:tracePt t="28246" x="1573213" y="3071813"/>
          <p14:tracePt t="28253" x="1585913" y="3078163"/>
          <p14:tracePt t="28262" x="1598613" y="3084513"/>
          <p14:tracePt t="28271" x="1612900" y="3090863"/>
          <p14:tracePt t="28279" x="1625600" y="3097213"/>
          <p14:tracePt t="28285" x="1644650" y="3103563"/>
          <p14:tracePt t="28295" x="1663700" y="3109913"/>
          <p14:tracePt t="28300" x="1676400" y="3116263"/>
          <p14:tracePt t="28309" x="1695450" y="3122613"/>
          <p14:tracePt t="28315" x="1720850" y="3128963"/>
          <p14:tracePt t="28326" x="1739900" y="3128963"/>
          <p14:tracePt t="28332" x="1758950" y="3128963"/>
          <p14:tracePt t="28344" x="1784350" y="3135313"/>
          <p14:tracePt t="28347" x="1809750" y="3135313"/>
          <p14:tracePt t="28358" x="1841500" y="3135313"/>
          <p14:tracePt t="28363" x="1873250" y="3135313"/>
          <p14:tracePt t="28373" x="1905000" y="3135313"/>
          <p14:tracePt t="28379" x="1936750" y="3135313"/>
          <p14:tracePt t="28385" x="1981200" y="3135313"/>
          <p14:tracePt t="28396" x="2019300" y="3128963"/>
          <p14:tracePt t="28401" x="2051050" y="3122613"/>
          <p14:tracePt t="28412" x="2090738" y="3116263"/>
          <p14:tracePt t="28417" x="2135188" y="3103563"/>
          <p14:tracePt t="28427" x="2179638" y="3084513"/>
          <p14:tracePt t="28433" x="2230438" y="3065463"/>
          <p14:tracePt t="28444" x="2262188" y="3040063"/>
          <p14:tracePt t="28447" x="2300288" y="3021013"/>
          <p14:tracePt t="28458" x="2351088" y="2989263"/>
          <p14:tracePt t="28463" x="2389188" y="2957513"/>
          <p14:tracePt t="28475" x="2427288" y="2925763"/>
          <p14:tracePt t="28479" x="2452688" y="2894013"/>
          <p14:tracePt t="28489" x="2484438" y="2868613"/>
          <p14:tracePt t="28496" x="2517775" y="2830513"/>
          <p14:tracePt t="28503" x="2536825" y="2792413"/>
          <p14:tracePt t="28514" x="2562225" y="2746375"/>
          <p14:tracePt t="28520" x="2581275" y="2695575"/>
          <p14:tracePt t="28527" x="2606675" y="2651125"/>
          <p14:tracePt t="28533" x="2632075" y="2606675"/>
          <p14:tracePt t="28545" x="2644775" y="2555875"/>
          <p14:tracePt t="28550" x="2676525" y="2511425"/>
          <p14:tracePt t="28563" x="2701925" y="2460625"/>
          <p14:tracePt t="28565" x="2727325" y="2416175"/>
          <p14:tracePt t="28576" x="2740025" y="2371725"/>
          <p14:tracePt t="28581" x="2746375" y="2344738"/>
          <p14:tracePt t="28594" x="2752725" y="2319338"/>
          <p14:tracePt t="28597" x="2752725" y="2300288"/>
          <p14:tracePt t="28604" x="2752725" y="2287588"/>
          <p14:tracePt t="28613" x="2752725" y="2268538"/>
          <p14:tracePt t="28621" x="2746375" y="2249488"/>
          <p14:tracePt t="28628" x="2740025" y="2236788"/>
          <p14:tracePt t="28636" x="2740025" y="2230438"/>
          <p14:tracePt t="28645" x="2733675" y="2217738"/>
          <p14:tracePt t="28651" x="2727325" y="2217738"/>
          <p14:tracePt t="28662" x="2720975" y="2211388"/>
          <p14:tracePt t="28676" x="2720975" y="2205038"/>
          <p14:tracePt t="28775" x="2714625" y="2205038"/>
          <p14:tracePt t="28784" x="2708275" y="2211388"/>
          <p14:tracePt t="28793" x="2701925" y="2224088"/>
          <p14:tracePt t="28800" x="2695575" y="2243138"/>
          <p14:tracePt t="28811" x="2682875" y="2262188"/>
          <p14:tracePt t="28816" x="2682875" y="2268538"/>
          <p14:tracePt t="28825" x="2676525" y="2281238"/>
          <p14:tracePt t="28830" x="2670175" y="2293938"/>
          <p14:tracePt t="28839" x="2663825" y="2300288"/>
          <p14:tracePt t="28846" x="2657475" y="2306638"/>
          <p14:tracePt t="28854" x="2657475" y="2312988"/>
          <p14:tracePt t="28862" x="2651125" y="2319338"/>
          <p14:tracePt t="28870" x="2644775" y="2319338"/>
          <p14:tracePt t="28879" x="2638425" y="2319338"/>
          <p14:tracePt t="28900" x="2632075" y="2325688"/>
          <p14:tracePt t="28908" x="2625725" y="2325688"/>
          <p14:tracePt t="28915" x="2619375" y="2325688"/>
          <p14:tracePt t="28926" x="2593975" y="2325688"/>
          <p14:tracePt t="28932" x="2568575" y="2325688"/>
          <p14:tracePt t="28943" x="2524125" y="2319338"/>
          <p14:tracePt t="28947" x="2490788" y="2312988"/>
          <p14:tracePt t="28958" x="2446338" y="2306638"/>
          <p14:tracePt t="28963" x="2401888" y="2300288"/>
          <p14:tracePt t="28969" x="2344738" y="2300288"/>
          <p14:tracePt t="28979" x="2293938" y="2300288"/>
          <p14:tracePt t="28985" x="2236788" y="2300288"/>
          <p14:tracePt t="28995" x="2198688" y="2300288"/>
          <p14:tracePt t="29001" x="2154238" y="2300288"/>
          <p14:tracePt t="29012" x="2109788" y="2300288"/>
          <p14:tracePt t="29017" x="2071688" y="2287588"/>
          <p14:tracePt t="29028" x="2051050" y="2287588"/>
          <p14:tracePt t="29033" x="2025650" y="2281238"/>
          <p14:tracePt t="29043" x="2000250" y="2274888"/>
          <p14:tracePt t="29047" x="1974850" y="2268538"/>
          <p14:tracePt t="29057" x="1949450" y="2262188"/>
          <p14:tracePt t="29063" x="1911350" y="2243138"/>
          <p14:tracePt t="29075" x="1866900" y="2236788"/>
          <p14:tracePt t="29080" x="1822450" y="2224088"/>
          <p14:tracePt t="29092" x="1778000" y="2205038"/>
          <p14:tracePt t="29096" x="1720850" y="2198688"/>
          <p14:tracePt t="29104" x="1657350" y="2185988"/>
          <p14:tracePt t="29113" x="1598613" y="2173288"/>
          <p14:tracePt t="29117" x="1554163" y="2160588"/>
          <p14:tracePt t="29129" x="1497013" y="2141538"/>
          <p14:tracePt t="29133" x="1452563" y="2122488"/>
          <p14:tracePt t="29144" x="1408113" y="2097088"/>
          <p14:tracePt t="29150" x="1363663" y="2084388"/>
          <p14:tracePt t="29161" x="1331913" y="2058988"/>
          <p14:tracePt t="29165" x="1306513" y="2046288"/>
          <p14:tracePt t="29177" x="1281113" y="2027238"/>
          <p14:tracePt t="29181" x="1255713" y="2014538"/>
          <p14:tracePt t="29193" x="1236663" y="2001838"/>
          <p14:tracePt t="29195" x="1217613" y="1982788"/>
          <p14:tracePt t="29204" x="1198563" y="1963738"/>
          <p14:tracePt t="29213" x="1185863" y="1951038"/>
          <p14:tracePt t="29221" x="1166813" y="1931988"/>
          <p14:tracePt t="29229" x="1154113" y="1905000"/>
          <p14:tracePt t="29235" x="1147763" y="1885950"/>
          <p14:tracePt t="29245" x="1133475" y="1860550"/>
          <p14:tracePt t="29251" x="1120775" y="1835150"/>
          <p14:tracePt t="29262" x="1114425" y="1809750"/>
          <p14:tracePt t="29265" x="1108075" y="1790700"/>
          <p14:tracePt t="29277" x="1101725" y="1765300"/>
          <p14:tracePt t="29281" x="1101725" y="1752600"/>
          <p14:tracePt t="29292" x="1095375" y="1727200"/>
          <p14:tracePt t="29297" x="1095375" y="1708150"/>
          <p14:tracePt t="29307" x="1095375" y="1689100"/>
          <p14:tracePt t="29313" x="1095375" y="1676400"/>
          <p14:tracePt t="29325" x="1101725" y="1657350"/>
          <p14:tracePt t="29330" x="1108075" y="1638300"/>
          <p14:tracePt t="29342" x="1114425" y="1619250"/>
          <p14:tracePt t="29345" x="1127125" y="1606550"/>
          <p14:tracePt t="29351" x="1147763" y="1587500"/>
          <p14:tracePt t="29362" x="1166813" y="1568450"/>
          <p14:tracePt t="29367" x="1185863" y="1549400"/>
          <p14:tracePt t="29377" x="1204913" y="1530350"/>
          <p14:tracePt t="29383" x="1211263" y="1511300"/>
          <p14:tracePt t="29394" x="1230313" y="1490663"/>
          <p14:tracePt t="29399" x="1249363" y="1477963"/>
          <p14:tracePt t="29410" x="1268413" y="1458913"/>
          <p14:tracePt t="29415" x="1287463" y="1446213"/>
          <p14:tracePt t="29424" x="1312863" y="1427163"/>
          <p14:tracePt t="29430" x="1338263" y="1414463"/>
          <p14:tracePt t="29442" x="1363663" y="1389063"/>
          <p14:tracePt t="29446" x="1401763" y="1376363"/>
          <p14:tracePt t="29454" x="1446213" y="1363663"/>
          <p14:tracePt t="29463" x="1497013" y="1344613"/>
          <p14:tracePt t="29471" x="1541463" y="1331913"/>
          <p14:tracePt t="29479" x="1585913" y="1325563"/>
          <p14:tracePt t="29485" x="1644650" y="1306513"/>
          <p14:tracePt t="29494" x="1708150" y="1300163"/>
          <p14:tracePt t="29499" x="1752600" y="1293813"/>
          <p14:tracePt t="29511" x="1803400" y="1287463"/>
          <p14:tracePt t="29515" x="1847850" y="1274763"/>
          <p14:tracePt t="29525" x="1892300" y="1274763"/>
          <p14:tracePt t="29531" x="1936750" y="1274763"/>
          <p14:tracePt t="29542" x="1993900" y="1281113"/>
          <p14:tracePt t="29547" x="2044700" y="1287463"/>
          <p14:tracePt t="29557" x="2103438" y="1300163"/>
          <p14:tracePt t="29563" x="2147888" y="1319213"/>
          <p14:tracePt t="29571" x="2192338" y="1331913"/>
          <p14:tracePt t="29579" x="2236788" y="1350963"/>
          <p14:tracePt t="29585" x="2287588" y="1370013"/>
          <p14:tracePt t="29594" x="2332038" y="1395413"/>
          <p14:tracePt t="29601" x="2382838" y="1420813"/>
          <p14:tracePt t="29612" x="2427288" y="1439863"/>
          <p14:tracePt t="29617" x="2471738" y="1465263"/>
          <p14:tracePt t="29628" x="2524125" y="1490663"/>
          <p14:tracePt t="29633" x="2568575" y="1511300"/>
          <p14:tracePt t="29644" x="2613025" y="1536700"/>
          <p14:tracePt t="29647" x="2663825" y="1568450"/>
          <p14:tracePt t="29657" x="2701925" y="1593850"/>
          <p14:tracePt t="29663" x="2727325" y="1606550"/>
          <p14:tracePt t="29674" x="2752725" y="1625600"/>
          <p14:tracePt t="29680" x="2784475" y="1644650"/>
          <p14:tracePt t="29693" x="2809875" y="1663700"/>
          <p14:tracePt t="29696" x="2835275" y="1689100"/>
          <p14:tracePt t="29708" x="2854325" y="1708150"/>
          <p14:tracePt t="29712" x="2873375" y="1720850"/>
          <p14:tracePt t="29717" x="2886075" y="1733550"/>
          <p14:tracePt t="29727" x="2898775" y="1752600"/>
          <p14:tracePt t="29733" x="2911475" y="1771650"/>
          <p14:tracePt t="29745" x="2924175" y="1790700"/>
          <p14:tracePt t="29750" x="2930525" y="1803400"/>
          <p14:tracePt t="29760" x="2936875" y="1822450"/>
          <p14:tracePt t="29765" x="2943225" y="1841500"/>
          <p14:tracePt t="29775" x="2949575" y="1860550"/>
          <p14:tracePt t="29781" x="2955925" y="1873250"/>
          <p14:tracePt t="29793" x="2962275" y="1892300"/>
          <p14:tracePt t="29795" x="2968625" y="1905000"/>
          <p14:tracePt t="29806" x="2976563" y="1931988"/>
          <p14:tracePt t="29812" x="2982913" y="1944688"/>
          <p14:tracePt t="29821" x="2982913" y="1957388"/>
          <p14:tracePt t="29828" x="2989263" y="1982788"/>
          <p14:tracePt t="29835" x="2995613" y="2001838"/>
          <p14:tracePt t="29844" x="2995613" y="2014538"/>
          <p14:tracePt t="29851" x="2995613" y="2039938"/>
          <p14:tracePt t="29861" x="3001963" y="2065338"/>
          <p14:tracePt t="29865" x="3001963" y="2090738"/>
          <p14:tracePt t="29875" x="3008313" y="2116138"/>
          <p14:tracePt t="29888" x="3008313" y="2147888"/>
          <p14:tracePt t="29895" x="3008313" y="2179638"/>
          <p14:tracePt t="29897" x="3008313" y="2205038"/>
          <p14:tracePt t="29906" x="3008313" y="2224088"/>
          <p14:tracePt t="29913" x="3008313" y="2249488"/>
          <p14:tracePt t="29925" x="3008313" y="2274888"/>
          <p14:tracePt t="29930" x="3008313" y="2300288"/>
          <p14:tracePt t="29935" x="3008313" y="2319338"/>
          <p14:tracePt t="29944" x="3001963" y="2344738"/>
          <p14:tracePt t="29951" x="3001963" y="2371725"/>
          <p14:tracePt t="29961" x="2995613" y="2397125"/>
          <p14:tracePt t="29967" x="2982913" y="2441575"/>
          <p14:tracePt t="29978" x="2976563" y="2473325"/>
          <p14:tracePt t="29983" x="2968625" y="2498725"/>
          <p14:tracePt t="29994" x="2962275" y="2524125"/>
          <p14:tracePt t="30000" x="2955925" y="2562225"/>
          <p14:tracePt t="30010" x="2943225" y="2587625"/>
          <p14:tracePt t="30013" x="2930525" y="2600325"/>
          <p14:tracePt t="30027" x="2924175" y="2619375"/>
          <p14:tracePt t="30030" x="2917825" y="2644775"/>
          <p14:tracePt t="30041" x="2911475" y="2663825"/>
          <p14:tracePt t="30045" x="2905125" y="2682875"/>
          <p14:tracePt t="30056" x="2898775" y="2695575"/>
          <p14:tracePt t="30061" x="2886075" y="2708275"/>
          <p14:tracePt t="30072" x="2873375" y="2727325"/>
          <p14:tracePt t="30078" x="2867025" y="2740025"/>
          <p14:tracePt t="30083" x="2854325" y="2752725"/>
          <p14:tracePt t="30093" x="2841625" y="2765425"/>
          <p14:tracePt t="30100" x="2828925" y="2778125"/>
          <p14:tracePt t="30111" x="2809875" y="2798763"/>
          <p14:tracePt t="30115" x="2797175" y="2811463"/>
          <p14:tracePt t="30125" x="2778125" y="2824163"/>
          <p14:tracePt t="30131" x="2771775" y="2830513"/>
          <p14:tracePt t="30144" x="2759075" y="2843213"/>
          <p14:tracePt t="30147" x="2740025" y="2855913"/>
          <p14:tracePt t="30157" x="2720975" y="2874963"/>
          <p14:tracePt t="30162" x="2701925" y="2887663"/>
          <p14:tracePt t="30172" x="2682875" y="2906713"/>
          <p14:tracePt t="30178" x="2670175" y="2925763"/>
          <p14:tracePt t="30186" x="2651125" y="2938463"/>
          <p14:tracePt t="30194" x="2613025" y="2970213"/>
          <p14:tracePt t="30201" x="2581275" y="3001963"/>
          <p14:tracePt t="30211" x="2543175" y="3033713"/>
          <p14:tracePt t="30217" x="2517775" y="3052763"/>
          <p14:tracePt t="30227" x="2484438" y="3078163"/>
          <p14:tracePt t="30233" x="2446338" y="3103563"/>
          <p14:tracePt t="30243" x="2420938" y="3122613"/>
          <p14:tracePt t="30247" x="2376488" y="3148013"/>
          <p14:tracePt t="30256" x="2344738" y="3167063"/>
          <p14:tracePt t="30263" x="2319338" y="3179763"/>
          <p14:tracePt t="30276" x="2293938" y="3198813"/>
          <p14:tracePt t="30280" x="2268538" y="3211513"/>
          <p14:tracePt t="30291" x="2243138" y="3232150"/>
          <p14:tracePt t="30295" x="2211388" y="3251200"/>
          <p14:tracePt t="30301" x="2185988" y="3270250"/>
          <p14:tracePt t="30313" x="2160588" y="3289300"/>
          <p14:tracePt t="30317" x="2135188" y="3302000"/>
          <p14:tracePt t="30327" x="2103438" y="3314700"/>
          <p14:tracePt t="30333" x="2090738" y="3321050"/>
          <p14:tracePt t="30344" x="2065338" y="3327400"/>
          <p14:tracePt t="30350" x="2044700" y="3333750"/>
          <p14:tracePt t="30361" x="2025650" y="3340100"/>
          <p14:tracePt t="30365" x="2012950" y="3346450"/>
          <p14:tracePt t="30376" x="1993900" y="3352800"/>
          <p14:tracePt t="30380" x="1968500" y="3359150"/>
          <p14:tracePt t="30391" x="1949450" y="3365500"/>
          <p14:tracePt t="30395" x="1924050" y="3371850"/>
          <p14:tracePt t="30407" x="1905000" y="3378200"/>
          <p14:tracePt t="30412" x="1879600" y="3384550"/>
          <p14:tracePt t="30421" x="1854200" y="3390900"/>
          <p14:tracePt t="30428" x="1828800" y="3397250"/>
          <p14:tracePt t="30436" x="1803400" y="3403600"/>
          <p14:tracePt t="30444" x="1771650" y="3409950"/>
          <p14:tracePt t="30451" x="1727200" y="3416300"/>
          <p14:tracePt t="30460" x="1682750" y="3416300"/>
          <p14:tracePt t="30465" x="1651000" y="3416300"/>
          <p14:tracePt t="30475" x="1606550" y="3416300"/>
          <p14:tracePt t="30481" x="1579563" y="3416300"/>
          <p14:tracePt t="30493" x="1547813" y="3416300"/>
          <p14:tracePt t="30497" x="1516063" y="3409950"/>
          <p14:tracePt t="30506" x="1497013" y="3403600"/>
          <p14:tracePt t="30513" x="1471613" y="3397250"/>
          <p14:tracePt t="30522" x="1452563" y="3390900"/>
          <p14:tracePt t="30528" x="1439863" y="3384550"/>
          <p14:tracePt t="30536" x="1420813" y="3378200"/>
          <p14:tracePt t="30544" x="1401763" y="3365500"/>
          <p14:tracePt t="30552" x="1382713" y="3359150"/>
          <p14:tracePt t="30561" x="1363663" y="3346450"/>
          <p14:tracePt t="30567" x="1350963" y="3346450"/>
          <p14:tracePt t="30577" x="1331913" y="3327400"/>
          <p14:tracePt t="30583" x="1312863" y="3308350"/>
          <p14:tracePt t="30594" x="1293813" y="3295650"/>
          <p14:tracePt t="30600" x="1274763" y="3282950"/>
          <p14:tracePt t="30606" x="1255713" y="3276600"/>
          <p14:tracePt t="30613" x="1236663" y="3263900"/>
          <p14:tracePt t="30626" x="1217613" y="3257550"/>
          <p14:tracePt t="30629" x="1192213" y="3244850"/>
          <p14:tracePt t="30641" x="1166813" y="3238500"/>
          <p14:tracePt t="30646" x="1147763" y="3232150"/>
          <p14:tracePt t="30656" x="1127125" y="3225800"/>
          <p14:tracePt t="30662" x="1108075" y="3225800"/>
          <p14:tracePt t="30675" x="1082675" y="3219450"/>
          <p14:tracePt t="30678" x="1057275" y="3211513"/>
          <p14:tracePt t="30683" x="1031875" y="3205163"/>
          <p14:tracePt t="30693" x="1006475" y="3198813"/>
          <p14:tracePt t="30699" x="987425" y="3192463"/>
          <p14:tracePt t="30709" x="962025" y="3186113"/>
          <p14:tracePt t="30715" x="936625" y="3179763"/>
          <p14:tracePt t="30725" x="917575" y="3179763"/>
          <p14:tracePt t="30731" x="892175" y="3173413"/>
          <p14:tracePt t="30743" x="879475" y="3173413"/>
          <p14:tracePt t="30747" x="866775" y="3173413"/>
          <p14:tracePt t="30756" x="847725" y="3173413"/>
          <p14:tracePt t="30774" x="841375" y="3173413"/>
          <p14:tracePt t="30777" x="835025" y="3173413"/>
          <p14:tracePt t="30793" x="828675" y="3179763"/>
          <p14:tracePt t="30802" x="822325" y="3186113"/>
          <p14:tracePt t="30811" x="815975" y="3186113"/>
          <p14:tracePt t="30817" x="815975" y="3192463"/>
          <p14:tracePt t="30827" x="803275" y="3198813"/>
          <p14:tracePt t="30831" x="796925" y="3205163"/>
          <p14:tracePt t="30847" x="790575" y="3211513"/>
          <p14:tracePt t="30857" x="784225" y="3219450"/>
          <p14:tracePt t="30876" x="784225" y="3225800"/>
          <p14:tracePt t="30887" x="784225" y="3238500"/>
          <p14:tracePt t="30895" x="784225" y="3257550"/>
          <p14:tracePt t="30902" x="784225" y="3270250"/>
          <p14:tracePt t="30912" x="784225" y="3276600"/>
          <p14:tracePt t="30917" x="790575" y="3295650"/>
          <p14:tracePt t="30928" x="796925" y="3314700"/>
          <p14:tracePt t="30933" x="803275" y="3333750"/>
          <p14:tracePt t="30943" x="809625" y="3340100"/>
          <p14:tracePt t="30950" x="815975" y="3359150"/>
          <p14:tracePt t="30959" x="815975" y="3365500"/>
          <p14:tracePt t="30965" x="828675" y="3371850"/>
          <p14:tracePt t="30977" x="835025" y="3378200"/>
          <p14:tracePt t="30980" x="841375" y="3390900"/>
          <p14:tracePt t="30991" x="854075" y="3397250"/>
          <p14:tracePt t="30996" x="860425" y="3403600"/>
          <p14:tracePt t="31006" x="873125" y="3409950"/>
          <p14:tracePt t="31011" x="885825" y="3422650"/>
          <p14:tracePt t="31026" x="898525" y="3429000"/>
          <p14:tracePt t="31029" x="911225" y="3435350"/>
          <p14:tracePt t="31036" x="917575" y="3448050"/>
          <p14:tracePt t="31044" x="936625" y="3454400"/>
          <p14:tracePt t="31052" x="955675" y="3460750"/>
          <p14:tracePt t="31059" x="974725" y="3473450"/>
          <p14:tracePt t="31065" x="987425" y="3479800"/>
          <p14:tracePt t="31076" x="1012825" y="3492500"/>
          <p14:tracePt t="31081" x="1038225" y="3498850"/>
          <p14:tracePt t="31093" x="1063625" y="3511550"/>
          <p14:tracePt t="31097" x="1082675" y="3517900"/>
          <p14:tracePt t="31105" x="1101725" y="3524250"/>
          <p14:tracePt t="31113" x="1120775" y="3524250"/>
          <p14:tracePt t="31124" x="1133475" y="3530600"/>
          <p14:tracePt t="31127" x="1154113" y="3536950"/>
          <p14:tracePt t="31136" x="1173163" y="3543300"/>
          <p14:tracePt t="31144" x="1198563" y="3549650"/>
          <p14:tracePt t="31152" x="1223963" y="3556000"/>
          <p14:tracePt t="31160" x="1243013" y="3562350"/>
          <p14:tracePt t="31167" x="1268413" y="3568700"/>
          <p14:tracePt t="31177" x="1287463" y="3575050"/>
          <p14:tracePt t="31183" x="1312863" y="3581400"/>
          <p14:tracePt t="31193" x="1344613" y="3587750"/>
          <p14:tracePt t="31197" x="1382713" y="3594100"/>
          <p14:tracePt t="31207" x="1414463" y="3600450"/>
          <p14:tracePt t="31214" x="1452563" y="3606800"/>
          <p14:tracePt t="31226" x="1471613" y="3613150"/>
          <p14:tracePt t="31230" x="1516063" y="3619500"/>
          <p14:tracePt t="31240" x="1541463" y="3625850"/>
          <p14:tracePt t="31245" x="1579563" y="3632200"/>
          <p14:tracePt t="31255" x="1606550" y="3638550"/>
          <p14:tracePt t="31261" x="1638300" y="3652838"/>
          <p14:tracePt t="31275" x="1657350" y="3652838"/>
          <p14:tracePt t="31277" x="1689100" y="3659188"/>
          <p14:tracePt t="31283" x="1714500" y="3659188"/>
          <p14:tracePt t="31293" x="1733550" y="3665538"/>
          <p14:tracePt t="31299" x="1752600" y="3665538"/>
          <p14:tracePt t="31310" x="1778000" y="3671888"/>
          <p14:tracePt t="31315" x="1803400" y="3678238"/>
          <p14:tracePt t="31325" x="1822450" y="3684588"/>
          <p14:tracePt t="31331" x="1841500" y="3684588"/>
          <p14:tracePt t="31343" x="1866900" y="3684588"/>
          <p14:tracePt t="31345" x="1892300" y="3690938"/>
          <p14:tracePt t="31358" x="1936750" y="3690938"/>
          <p14:tracePt t="31362" x="1981200" y="3697288"/>
          <p14:tracePt t="31374" x="2025650" y="3709988"/>
          <p14:tracePt t="31377" x="2044700" y="3709988"/>
          <p14:tracePt t="31389" x="2090738" y="3709988"/>
          <p14:tracePt t="31393" x="2135188" y="3709988"/>
          <p14:tracePt t="31402" x="2179638" y="3716338"/>
          <p14:tracePt t="31410" x="2224088" y="3722688"/>
          <p14:tracePt t="31417" x="2268538" y="3729038"/>
          <p14:tracePt t="31426" x="2312988" y="3735388"/>
          <p14:tracePt t="31432" x="2344738" y="3741738"/>
          <p14:tracePt t="31443" x="2370138" y="3748088"/>
          <p14:tracePt t="31447" x="2395538" y="3754438"/>
          <p14:tracePt t="31457" x="2408238" y="3754438"/>
          <p14:tracePt t="31463" x="2427288" y="3754438"/>
          <p14:tracePt t="31472" x="2439988" y="3754438"/>
          <p14:tracePt t="31480" x="2446338" y="3760788"/>
          <p14:tracePt t="31489" x="2452688" y="3760788"/>
          <p14:tracePt t="31493" x="2459038" y="3760788"/>
          <p14:tracePt t="31502" x="2465388" y="3760788"/>
          <p14:tracePt t="31519" x="2471738" y="3760788"/>
          <p14:tracePt t="31526" x="2478088" y="3760788"/>
          <p14:tracePt t="31533" x="2484438" y="3760788"/>
          <p14:tracePt t="31543" x="2490788" y="3760788"/>
          <p14:tracePt t="31550" x="2497138" y="3760788"/>
          <p14:tracePt t="31559" x="2503488" y="3760788"/>
          <p14:tracePt t="31565" x="2509838" y="3760788"/>
          <p14:tracePt t="31574" x="2517775" y="3760788"/>
          <p14:tracePt t="31589" x="2524125" y="3760788"/>
          <p14:tracePt t="31595" x="2530475" y="3760788"/>
          <p14:tracePt t="31627" x="2530475" y="3754438"/>
          <p14:tracePt t="31768" x="2517775" y="3754438"/>
          <p14:tracePt t="31776" x="2503488" y="3754438"/>
          <p14:tracePt t="31784" x="2465388" y="3760788"/>
          <p14:tracePt t="31792" x="2433638" y="3760788"/>
          <p14:tracePt t="31798" x="2382838" y="3760788"/>
          <p14:tracePt t="31807" x="2338388" y="3760788"/>
          <p14:tracePt t="31814" x="2287588" y="3760788"/>
          <p14:tracePt t="31825" x="2230438" y="3760788"/>
          <p14:tracePt t="31830" x="2166938" y="3760788"/>
          <p14:tracePt t="31838" x="2116138" y="3760788"/>
          <p14:tracePt t="31846" x="2058988" y="3748088"/>
          <p14:tracePt t="31856" x="2025650" y="3748088"/>
          <p14:tracePt t="31861" x="1981200" y="3741738"/>
          <p14:tracePt t="31870" x="1936750" y="3741738"/>
          <p14:tracePt t="31876" x="1892300" y="3735388"/>
          <p14:tracePt t="31883" x="1828800" y="3729038"/>
          <p14:tracePt t="31893" x="1771650" y="3716338"/>
          <p14:tracePt t="31900" x="1727200" y="3709988"/>
          <p14:tracePt t="31909" x="1695450" y="3703638"/>
          <p14:tracePt t="31915" x="1657350" y="3697288"/>
          <p14:tracePt t="31925" x="1625600" y="3690938"/>
          <p14:tracePt t="31932" x="1598613" y="3684588"/>
          <p14:tracePt t="31943" x="1573213" y="3678238"/>
          <p14:tracePt t="31945" x="1547813" y="3671888"/>
          <p14:tracePt t="31956" x="1528763" y="3671888"/>
          <p14:tracePt t="31961" x="1503363" y="3665538"/>
          <p14:tracePt t="31974" x="1477963" y="3659188"/>
          <p14:tracePt t="31977" x="1452563" y="3652838"/>
          <p14:tracePt t="31988" x="1420813" y="3646488"/>
          <p14:tracePt t="31993" x="1382713" y="3638550"/>
          <p14:tracePt t="32005" x="1357313" y="3632200"/>
          <p14:tracePt t="32010" x="1338263" y="3625850"/>
          <p14:tracePt t="32015" x="1319213" y="3619500"/>
          <p14:tracePt t="32025" x="1293813" y="3613150"/>
          <p14:tracePt t="32031" x="1274763" y="3606800"/>
          <p14:tracePt t="32042" x="1255713" y="3600450"/>
          <p14:tracePt t="32047" x="1243013" y="3600450"/>
          <p14:tracePt t="32057" x="1223963" y="3594100"/>
          <p14:tracePt t="32063" x="1204913" y="3587750"/>
          <p14:tracePt t="32074" x="1185863" y="3581400"/>
          <p14:tracePt t="32079" x="1173163" y="3575050"/>
          <p14:tracePt t="32091" x="1147763" y="3568700"/>
          <p14:tracePt t="32093" x="1120775" y="3562350"/>
          <p14:tracePt t="32105" x="1095375" y="3556000"/>
          <p14:tracePt t="32111" x="1076325" y="3549650"/>
          <p14:tracePt t="32119" x="1063625" y="3543300"/>
          <p14:tracePt t="32125" x="1044575" y="3536950"/>
          <p14:tracePt t="32134" x="1025525" y="3530600"/>
          <p14:tracePt t="32143" x="1006475" y="3517900"/>
          <p14:tracePt t="32150" x="993775" y="3517900"/>
          <p14:tracePt t="32159" x="981075" y="3505200"/>
          <p14:tracePt t="32163" x="962025" y="3492500"/>
          <p14:tracePt t="32174" x="942975" y="3479800"/>
          <p14:tracePt t="32180" x="930275" y="3467100"/>
          <p14:tracePt t="32191" x="923925" y="3454400"/>
          <p14:tracePt t="32195" x="911225" y="3454400"/>
          <p14:tracePt t="32206" x="904875" y="3441700"/>
          <p14:tracePt t="32211" x="892175" y="3429000"/>
          <p14:tracePt t="32224" x="885825" y="3422650"/>
          <p14:tracePt t="32227" x="879475" y="3409950"/>
          <p14:tracePt t="32234" x="866775" y="3390900"/>
          <p14:tracePt t="32243" x="854075" y="3378200"/>
          <p14:tracePt t="32251" x="847725" y="3359150"/>
          <p14:tracePt t="32259" x="841375" y="3340100"/>
          <p14:tracePt t="32265" x="835025" y="3321050"/>
          <p14:tracePt t="32275" x="828675" y="3295650"/>
          <p14:tracePt t="32281" x="822325" y="3257550"/>
          <p14:tracePt t="32292" x="815975" y="3225800"/>
          <p14:tracePt t="32297" x="809625" y="3198813"/>
          <p14:tracePt t="32307" x="803275" y="3167063"/>
          <p14:tracePt t="32311" x="803275" y="3128963"/>
          <p14:tracePt t="32324" x="796925" y="3097213"/>
          <p14:tracePt t="32327" x="790575" y="3040063"/>
          <p14:tracePt t="32338" x="790575" y="3001963"/>
          <p14:tracePt t="32344" x="790575" y="2957513"/>
          <p14:tracePt t="32355" x="790575" y="2913063"/>
          <p14:tracePt t="32360" x="784225" y="2855913"/>
          <p14:tracePt t="32369" x="784225" y="2817813"/>
          <p14:tracePt t="32376" x="784225" y="2771775"/>
          <p14:tracePt t="32384" x="784225" y="2727325"/>
          <p14:tracePt t="32393" x="784225" y="2676525"/>
          <p14:tracePt t="32397" x="784225" y="2632075"/>
          <p14:tracePt t="32407" x="784225" y="2568575"/>
          <p14:tracePt t="32413" x="790575" y="2524125"/>
          <p14:tracePt t="32424" x="796925" y="2460625"/>
          <p14:tracePt t="32430" x="815975" y="2409825"/>
          <p14:tracePt t="32441" x="822325" y="2344738"/>
          <p14:tracePt t="32445" x="828675" y="2293938"/>
          <p14:tracePt t="32456" x="847725" y="2224088"/>
          <p14:tracePt t="32460" x="873125" y="2166938"/>
          <p14:tracePt t="32469" x="885825" y="2122488"/>
          <p14:tracePt t="32476" x="898525" y="2084388"/>
          <p14:tracePt t="32484" x="917575" y="2039938"/>
          <p14:tracePt t="32493" x="930275" y="1995488"/>
          <p14:tracePt t="32499" x="942975" y="1951038"/>
          <p14:tracePt t="32509" x="968375" y="1898650"/>
          <p14:tracePt t="32515" x="987425" y="1835150"/>
          <p14:tracePt t="32525" x="1006475" y="1790700"/>
          <p14:tracePt t="32531" x="1025525" y="1720850"/>
          <p14:tracePt t="32541" x="1050925" y="1676400"/>
          <p14:tracePt t="32545" x="1069975" y="1631950"/>
          <p14:tracePt t="32556" x="1095375" y="1581150"/>
          <p14:tracePt t="32561" x="1120775" y="1524000"/>
          <p14:tracePt t="32573" x="1147763" y="1465263"/>
          <p14:tracePt t="32577" x="1166813" y="1420813"/>
          <p14:tracePt t="32587" x="1192213" y="1376363"/>
          <p14:tracePt t="32593" x="1217613" y="1325563"/>
          <p14:tracePt t="32605" x="1236663" y="1287463"/>
          <p14:tracePt t="32608" x="1268413" y="1249363"/>
          <p14:tracePt t="32615" x="1300163" y="1223963"/>
          <p14:tracePt t="32626" x="1325563" y="1192213"/>
          <p14:tracePt t="32631" x="1357313" y="1166813"/>
          <p14:tracePt t="32642" x="1382713" y="1147763"/>
          <p14:tracePt t="32647" x="1414463" y="1116013"/>
          <p14:tracePt t="32657" x="1439863" y="1096963"/>
          <p14:tracePt t="32663" x="1477963" y="1069975"/>
          <p14:tracePt t="32676" x="1503363" y="1057275"/>
          <p14:tracePt t="32679" x="1528763" y="1050925"/>
          <p14:tracePt t="32688" x="1554163" y="1044575"/>
          <p14:tracePt t="32693" x="1573213" y="1038225"/>
          <p14:tracePt t="32705" x="1612900" y="1031875"/>
          <p14:tracePt t="32710" x="1657350" y="1025525"/>
          <p14:tracePt t="32723" x="1708150" y="1019175"/>
          <p14:tracePt t="32726" x="1752600" y="1012825"/>
          <p14:tracePt t="32734" x="1809750" y="1012825"/>
          <p14:tracePt t="32742" x="1873250" y="1012825"/>
          <p14:tracePt t="32751" x="1936750" y="1012825"/>
          <p14:tracePt t="32759" x="2000250" y="1012825"/>
          <p14:tracePt t="32763" x="2065338" y="1019175"/>
          <p14:tracePt t="32774" x="2135188" y="1025525"/>
          <p14:tracePt t="32780" x="2198688" y="1038225"/>
          <p14:tracePt t="32790" x="2274888" y="1063625"/>
          <p14:tracePt t="32795" x="2351088" y="1090613"/>
          <p14:tracePt t="32806" x="2427288" y="1116013"/>
          <p14:tracePt t="32812" x="2503488" y="1141413"/>
          <p14:tracePt t="32823" x="2581275" y="1173163"/>
          <p14:tracePt t="32827" x="2651125" y="1211263"/>
          <p14:tracePt t="32834" x="2708275" y="1243013"/>
          <p14:tracePt t="32843" x="2752725" y="1262063"/>
          <p14:tracePt t="32851" x="2803525" y="1287463"/>
          <p14:tracePt t="32859" x="2841625" y="1319213"/>
          <p14:tracePt t="32865" x="2867025" y="1338263"/>
          <p14:tracePt t="32877" x="2892425" y="1357313"/>
          <p14:tracePt t="32881" x="2911475" y="1376363"/>
          <p14:tracePt t="32892" x="2930525" y="1395413"/>
          <p14:tracePt t="32897" x="2943225" y="1414463"/>
          <p14:tracePt t="32905" x="2955925" y="1433513"/>
          <p14:tracePt t="32911" x="2968625" y="1452563"/>
          <p14:tracePt t="32922" x="2976563" y="1465263"/>
          <p14:tracePt t="32927" x="2982913" y="1477963"/>
          <p14:tracePt t="32937" x="2989263" y="1497013"/>
          <p14:tracePt t="32943" x="2995613" y="1524000"/>
          <p14:tracePt t="32959" x="3001963" y="1549400"/>
          <p14:tracePt t="32960" x="3008313" y="1568450"/>
          <p14:tracePt t="32972" x="3008313" y="1593850"/>
          <p14:tracePt t="32975" x="3014663" y="1619250"/>
          <p14:tracePt t="32981" x="3021013" y="1644650"/>
          <p14:tracePt t="32992" x="3021013" y="1670050"/>
          <p14:tracePt t="32998" x="3021013" y="1689100"/>
          <p14:tracePt t="33007" x="3021013" y="1733550"/>
          <p14:tracePt t="33013" x="3021013" y="1771650"/>
          <p14:tracePt t="33024" x="3021013" y="1816100"/>
          <p14:tracePt t="33030" x="3021013" y="1847850"/>
          <p14:tracePt t="33040" x="3021013" y="1892300"/>
          <p14:tracePt t="33045" x="3014663" y="1938338"/>
          <p14:tracePt t="33054" x="3001963" y="1976438"/>
          <p14:tracePt t="33060" x="2982913" y="2020888"/>
          <p14:tracePt t="33073" x="2968625" y="2065338"/>
          <p14:tracePt t="33076" x="2943225" y="2116138"/>
          <p14:tracePt t="33084" x="2930525" y="2173288"/>
          <p14:tracePt t="33092" x="2905125" y="2217738"/>
          <p14:tracePt t="33101" x="2879725" y="2274888"/>
          <p14:tracePt t="33108" x="2854325" y="2319338"/>
          <p14:tracePt t="33115" x="2835275" y="2371725"/>
          <p14:tracePt t="33124" x="2816225" y="2422525"/>
          <p14:tracePt t="33129" x="2784475" y="2473325"/>
          <p14:tracePt t="33141" x="2759075" y="2530475"/>
          <p14:tracePt t="33145" x="2740025" y="2574925"/>
          <p14:tracePt t="33154" x="2714625" y="2625725"/>
          <p14:tracePt t="33161" x="2689225" y="2670175"/>
          <p14:tracePt t="33172" x="2670175" y="2708275"/>
          <p14:tracePt t="33177" x="2644775" y="2752725"/>
          <p14:tracePt t="33187" x="2632075" y="2792413"/>
          <p14:tracePt t="33193" x="2606675" y="2830513"/>
          <p14:tracePt t="33205" x="2600325" y="2855913"/>
          <p14:tracePt t="33209" x="2587625" y="2881313"/>
          <p14:tracePt t="33215" x="2574925" y="2913063"/>
          <p14:tracePt t="33225" x="2555875" y="2944813"/>
          <p14:tracePt t="33231" x="2543175" y="2970213"/>
          <p14:tracePt t="33242" x="2517775" y="2995613"/>
          <p14:tracePt t="33247" x="2503488" y="3033713"/>
          <p14:tracePt t="33257" x="2484438" y="3071813"/>
          <p14:tracePt t="33263" x="2459038" y="3097213"/>
          <p14:tracePt t="33274" x="2439988" y="3122613"/>
          <p14:tracePt t="33277" x="2420938" y="3173413"/>
          <p14:tracePt t="33287" x="2395538" y="3211513"/>
          <p14:tracePt t="33293" x="2376488" y="3238500"/>
          <p14:tracePt t="33304" x="2351088" y="3276600"/>
          <p14:tracePt t="33310" x="2332038" y="3302000"/>
          <p14:tracePt t="33322" x="2312988" y="3327400"/>
          <p14:tracePt t="33325" x="2287588" y="3359150"/>
          <p14:tracePt t="33336" x="2268538" y="3384550"/>
          <p14:tracePt t="33342" x="2255838" y="3409950"/>
          <p14:tracePt t="33351" x="2236788" y="3441700"/>
          <p14:tracePt t="33357" x="2224088" y="3454400"/>
          <p14:tracePt t="33363" x="2211388" y="3473450"/>
          <p14:tracePt t="33374" x="2198688" y="3492500"/>
          <p14:tracePt t="33380" x="2192338" y="3511550"/>
          <p14:tracePt t="33390" x="2185988" y="3530600"/>
          <p14:tracePt t="33395" x="2179638" y="3543300"/>
          <p14:tracePt t="33405" x="2166938" y="3562350"/>
          <p14:tracePt t="33411" x="2160588" y="3575050"/>
          <p14:tracePt t="33424" x="2154238" y="3594100"/>
          <p14:tracePt t="33427" x="2147888" y="3600450"/>
          <p14:tracePt t="33436" x="2141538" y="3613150"/>
          <p14:tracePt t="33442" x="2135188" y="3625850"/>
          <p14:tracePt t="33451" x="2135188" y="3632200"/>
          <p14:tracePt t="33458" x="2128838" y="3638550"/>
          <p14:tracePt t="33465" x="2122488" y="3652838"/>
          <p14:tracePt t="33481" x="2116138" y="3665538"/>
          <p14:tracePt t="33491" x="2109788" y="3678238"/>
          <p14:tracePt t="33495" x="2109788" y="3684588"/>
          <p14:tracePt t="33505" x="2103438" y="3697288"/>
          <p14:tracePt t="33511" x="2097088" y="3716338"/>
          <p14:tracePt t="33524" x="2090738" y="3729038"/>
          <p14:tracePt t="33527" x="2090738" y="3741738"/>
          <p14:tracePt t="33536" x="2084388" y="3754438"/>
          <p14:tracePt t="33543" x="2084388" y="3767138"/>
          <p14:tracePt t="33554" x="2084388" y="3773488"/>
          <p14:tracePt t="33560" x="2084388" y="3786188"/>
          <p14:tracePt t="33574" x="2084388" y="3792538"/>
          <p14:tracePt t="33576" x="2084388" y="3805238"/>
          <p14:tracePt t="33581" x="2084388" y="3811588"/>
          <p14:tracePt t="33597" x="2084388" y="3817938"/>
          <p14:tracePt t="33607" x="2090738" y="3824288"/>
          <p14:tracePt t="33624" x="2097088" y="3836988"/>
          <p14:tracePt t="33630" x="2103438" y="3843338"/>
          <p14:tracePt t="33645" x="2109788" y="3849688"/>
          <p14:tracePt t="33654" x="2116138" y="3856038"/>
          <p14:tracePt t="33660" x="2122488" y="3862388"/>
          <p14:tracePt t="33675" x="2128838" y="3868738"/>
          <p14:tracePt t="33686" x="2135188" y="3875088"/>
          <p14:tracePt t="33692" x="2141538" y="3881438"/>
          <p14:tracePt t="33701" x="2160588" y="3881438"/>
          <p14:tracePt t="33708" x="2173288" y="3887788"/>
          <p14:tracePt t="33716" x="2185988" y="3894138"/>
          <p14:tracePt t="33724" x="2211388" y="3900488"/>
          <p14:tracePt t="33730" x="2236788" y="3906838"/>
          <p14:tracePt t="33740" x="2262188" y="3913188"/>
          <p14:tracePt t="33745" x="2300288" y="3925888"/>
          <p14:tracePt t="33755" x="2325688" y="3938588"/>
          <p14:tracePt t="33762" x="2351088" y="3951288"/>
          <p14:tracePt t="33773" x="2395538" y="3970338"/>
          <p14:tracePt t="33777" x="2439988" y="3995738"/>
          <p14:tracePt t="33786" x="2490788" y="4014788"/>
          <p14:tracePt t="33793" x="2536825" y="4040188"/>
          <p14:tracePt t="33804" x="2574925" y="4052888"/>
          <p14:tracePt t="33808" x="2600325" y="4065588"/>
          <p14:tracePt t="33816" x="2625725" y="4073525"/>
          <p14:tracePt t="33824" x="2651125" y="4079875"/>
          <p14:tracePt t="33831" x="2682875" y="4086225"/>
          <p14:tracePt t="33841" x="2714625" y="4086225"/>
          <p14:tracePt t="33847" x="2759075" y="4086225"/>
          <p14:tracePt t="33857" x="2797175" y="4092575"/>
          <p14:tracePt t="33863" x="2835275" y="4092575"/>
          <p14:tracePt t="33874" x="2873375" y="4098925"/>
          <p14:tracePt t="33877" x="2905125" y="4098925"/>
          <p14:tracePt t="33887" x="2930525" y="4105275"/>
          <p14:tracePt t="33893" x="2955925" y="4105275"/>
          <p14:tracePt t="33908" x="2976563" y="4105275"/>
          <p14:tracePt t="33910" x="3001963" y="4111625"/>
          <p14:tracePt t="33922" x="3027363" y="4111625"/>
          <p14:tracePt t="33925" x="3052763" y="4111625"/>
          <p14:tracePt t="33936" x="3084513" y="4111625"/>
          <p14:tracePt t="33941" x="3122613" y="4111625"/>
          <p14:tracePt t="33947" x="3167063" y="4111625"/>
          <p14:tracePt t="33957" x="3211513" y="4111625"/>
          <p14:tracePt t="33963" x="3268663" y="4105275"/>
          <p14:tracePt t="33973" x="3332163" y="4098925"/>
          <p14:tracePt t="33979" x="3408363" y="4086225"/>
          <p14:tracePt t="33990" x="3486150" y="4079875"/>
          <p14:tracePt t="33996" x="3568700" y="4073525"/>
          <p14:tracePt t="34006" x="3663950" y="4059238"/>
          <p14:tracePt t="34011" x="3759200" y="4033838"/>
          <p14:tracePt t="34024" x="3860800" y="4008438"/>
          <p14:tracePt t="34025" x="3944938" y="3983038"/>
          <p14:tracePt t="34036" x="4046538" y="3944938"/>
          <p14:tracePt t="34043" x="4129088" y="3913188"/>
          <p14:tracePt t="34051" x="4211638" y="3875088"/>
          <p14:tracePt t="34058" x="4287838" y="3843338"/>
          <p14:tracePt t="34066" x="4352925" y="3811588"/>
          <p14:tracePt t="34074" x="4435475" y="3773488"/>
          <p14:tracePt t="34081" x="4511675" y="3741738"/>
          <p14:tracePt t="34092" x="4587875" y="3703638"/>
          <p14:tracePt t="34095" x="4645025" y="3671888"/>
          <p14:tracePt t="34106" x="4702175" y="3619500"/>
          <p14:tracePt t="34112" x="4752975" y="3587750"/>
          <p14:tracePt t="34123" x="4797425" y="3549650"/>
          <p14:tracePt t="34127" x="4849813" y="3517900"/>
          <p14:tracePt t="34136" x="4900613" y="3473450"/>
          <p14:tracePt t="34143" x="4945063" y="3429000"/>
          <p14:tracePt t="34156" x="4976813" y="3390900"/>
          <p14:tracePt t="34159" x="5008563" y="3340100"/>
          <p14:tracePt t="34171" x="5040313" y="3302000"/>
          <p14:tracePt t="34174" x="5072063" y="3257550"/>
          <p14:tracePt t="34182" x="5097463" y="3219450"/>
          <p14:tracePt t="34192" x="5116513" y="3186113"/>
          <p14:tracePt t="34197" x="5129213" y="3160713"/>
          <p14:tracePt t="34207" x="5135563" y="3135313"/>
          <p14:tracePt t="34213" x="5148263" y="3122613"/>
          <p14:tracePt t="34223" x="5160963" y="3103563"/>
          <p14:tracePt t="34231" x="5160963" y="3084513"/>
          <p14:tracePt t="34239" x="5173663" y="3065463"/>
          <p14:tracePt t="34243" x="5180013" y="3052763"/>
          <p14:tracePt t="34252" x="5192713" y="3033713"/>
          <p14:tracePt t="34260" x="5199063" y="3014663"/>
          <p14:tracePt t="34271" x="5205413" y="2995613"/>
          <p14:tracePt t="34275" x="5218113" y="2976563"/>
          <p14:tracePt t="34286" x="5224463" y="2963863"/>
          <p14:tracePt t="34291" x="5230813" y="2944813"/>
          <p14:tracePt t="34303" x="5237163" y="2932113"/>
          <p14:tracePt t="34307" x="5249863" y="2906713"/>
          <p14:tracePt t="34313" x="5270500" y="2881313"/>
          <p14:tracePt t="34324" x="5283200" y="2855913"/>
          <p14:tracePt t="34329" x="5302250" y="2824163"/>
          <p14:tracePt t="34339" x="5321300" y="2798763"/>
          <p14:tracePt t="34345" x="5346700" y="2759075"/>
          <p14:tracePt t="34356" x="5365750" y="2733675"/>
          <p14:tracePt t="34361" x="5397500" y="2695575"/>
          <p14:tracePt t="34374" x="5429250" y="2657475"/>
          <p14:tracePt t="34377" x="5461000" y="2619375"/>
          <p14:tracePt t="34388" x="5486400" y="2581275"/>
          <p14:tracePt t="34392" x="5524500" y="2549525"/>
          <p14:tracePt t="34404" x="5562600" y="2517775"/>
          <p14:tracePt t="34407" x="5613400" y="2486025"/>
          <p14:tracePt t="34416" x="5657850" y="2454275"/>
          <p14:tracePt t="34424" x="5708650" y="2435225"/>
          <p14:tracePt t="34432" x="5748338" y="2403475"/>
          <p14:tracePt t="34441" x="5773738" y="2371725"/>
          <p14:tracePt t="34447" x="5805488" y="2344738"/>
          <p14:tracePt t="34457" x="5843588" y="2312988"/>
          <p14:tracePt t="34463" x="5868988" y="2293938"/>
          <p14:tracePt t="34473" x="5907088" y="2262188"/>
          <p14:tracePt t="34477" x="5938838" y="2230438"/>
          <p14:tracePt t="34487" x="5964238" y="2205038"/>
          <p14:tracePt t="34493" x="6002338" y="2173288"/>
          <p14:tracePt t="34505" x="6021388" y="2154238"/>
          <p14:tracePt t="34510" x="6053138" y="2128838"/>
          <p14:tracePt t="34520" x="6084888" y="2103438"/>
          <p14:tracePt t="34525" x="6116638" y="2084388"/>
          <p14:tracePt t="34536" x="6142038" y="2065338"/>
          <p14:tracePt t="34540" x="6167438" y="2039938"/>
          <p14:tracePt t="34547" x="6200775" y="2020888"/>
          <p14:tracePt t="34557" x="6226175" y="2001838"/>
          <p14:tracePt t="34563" x="6257925" y="1982788"/>
          <p14:tracePt t="34573" x="6296025" y="1951038"/>
          <p14:tracePt t="34579" x="6321425" y="1938338"/>
          <p14:tracePt t="34590" x="6340475" y="1917700"/>
          <p14:tracePt t="34595" x="6365875" y="1898650"/>
          <p14:tracePt t="34605" x="6391275" y="1873250"/>
          <p14:tracePt t="34611" x="6442075" y="1841500"/>
          <p14:tracePt t="34621" x="6486525" y="1809750"/>
          <p14:tracePt t="34625" x="6492875" y="1809750"/>
          <p14:tracePt t="34636" x="6505575" y="1790700"/>
          <p14:tracePt t="34641" x="6524625" y="1771650"/>
          <p14:tracePt t="34666" x="6524625" y="1765300"/>
          <p14:tracePt t="34682" x="6524625" y="1758950"/>
          <p14:tracePt t="34690" x="6518275" y="1752600"/>
          <p14:tracePt t="34707" x="6511925" y="1746250"/>
          <p14:tracePt t="34711" x="6505575" y="1746250"/>
          <p14:tracePt t="34723" x="6499225" y="1739900"/>
          <p14:tracePt t="34738" x="6499225" y="1733550"/>
          <p14:tracePt t="34743" x="6492875" y="1727200"/>
          <p14:tracePt t="34755" x="6486525" y="1720850"/>
          <p14:tracePt t="34758" x="6480175" y="1720850"/>
          <p14:tracePt t="34769" x="6461125" y="1720850"/>
          <p14:tracePt t="34773" x="6442075" y="1720850"/>
          <p14:tracePt t="34782" x="6423025" y="1720850"/>
          <p14:tracePt t="34790" x="6384925" y="1720850"/>
          <p14:tracePt t="34797" x="6353175" y="1727200"/>
          <p14:tracePt t="34806" x="6289675" y="1739900"/>
          <p14:tracePt t="34813" x="6232525" y="1758950"/>
          <p14:tracePt t="34823" x="6194425" y="1771650"/>
          <p14:tracePt t="34884" x="6188075" y="1771650"/>
          <p14:tracePt t="34907" x="6181725" y="1771650"/>
          <p14:tracePt t="34914" x="6175375" y="1778000"/>
          <p14:tracePt t="34930" x="6154738" y="1784350"/>
          <p14:tracePt t="34939" x="6129338" y="1797050"/>
          <p14:tracePt t="34945" x="6103938" y="1803400"/>
          <p14:tracePt t="34956" x="6059488" y="1816100"/>
          <p14:tracePt t="34962" x="5995988" y="1841500"/>
          <p14:tracePt t="34973" x="5926138" y="1854200"/>
          <p14:tracePt t="34977" x="5862638" y="1873250"/>
          <p14:tracePt t="34989" x="5786438" y="1898650"/>
          <p14:tracePt t="34991" x="5695950" y="1924050"/>
          <p14:tracePt t="35004" x="5613400" y="1951038"/>
          <p14:tracePt t="35007" x="5524500" y="1989138"/>
          <p14:tracePt t="35018" x="5448300" y="2001838"/>
          <p14:tracePt t="35023" x="5372100" y="2039938"/>
          <p14:tracePt t="35037" x="5289550" y="2071688"/>
          <p14:tracePt t="35041" x="5192713" y="2109788"/>
          <p14:tracePt t="35048" x="5097463" y="2141538"/>
          <p14:tracePt t="35057" x="4995863" y="2173288"/>
          <p14:tracePt t="35061" x="4900613" y="2179638"/>
          <p14:tracePt t="35073" x="4818063" y="2205038"/>
          <p14:tracePt t="35077" x="4740275" y="2211388"/>
          <p14:tracePt t="35087" x="4657725" y="2211388"/>
          <p14:tracePt t="35093" x="4562475" y="2224088"/>
          <p14:tracePt t="35104" x="4467225" y="2224088"/>
          <p14:tracePt t="35110" x="4359275" y="2230438"/>
          <p14:tracePt t="35120" x="4230688" y="2230438"/>
          <p14:tracePt t="35125" x="4052888" y="2224088"/>
          <p14:tracePt t="35132" x="3867150" y="2205038"/>
          <p14:tracePt t="35140" x="3644900" y="2192338"/>
          <p14:tracePt t="35148" x="3460750" y="2166938"/>
          <p14:tracePt t="35156" x="3325813" y="2160588"/>
          <p14:tracePt t="35163" x="3173413" y="2116138"/>
          <p14:tracePt t="35173" x="3071813" y="2078038"/>
          <p14:tracePt t="35179" x="2995613" y="2046288"/>
          <p14:tracePt t="35189" x="2917825" y="1995488"/>
          <p14:tracePt t="35195" x="2854325" y="1931988"/>
          <p14:tracePt t="35206" x="2816225" y="1860550"/>
          <p14:tracePt t="35210" x="2778125" y="1778000"/>
          <p14:tracePt t="35220" x="2759075" y="1682750"/>
          <p14:tracePt t="35225" x="2759075" y="1587500"/>
          <p14:tracePt t="35235" x="2759075" y="1490663"/>
          <p14:tracePt t="35241" x="2784475" y="1389063"/>
          <p14:tracePt t="35254" x="2822575" y="1268413"/>
          <p14:tracePt t="35257" x="2886075" y="1128713"/>
          <p14:tracePt t="35273" x="3033713" y="854075"/>
          <p14:tracePt t="35282" x="3128963" y="701675"/>
          <p14:tracePt t="35289" x="3217863" y="604838"/>
          <p14:tracePt t="35295" x="3306763" y="503238"/>
          <p14:tracePt t="35305" x="3454400" y="414338"/>
          <p14:tracePt t="35311" x="3625850" y="319088"/>
          <p14:tracePt t="35323" x="3765550" y="255588"/>
          <p14:tracePt t="35327" x="3919538" y="209550"/>
          <p14:tracePt t="35337" x="4065588" y="177800"/>
          <p14:tracePt t="35343" x="4198938" y="177800"/>
          <p14:tracePt t="35354" x="4313238" y="165100"/>
          <p14:tracePt t="35357" x="4416425" y="165100"/>
          <p14:tracePt t="35368" x="4537075" y="165100"/>
          <p14:tracePt t="35373" x="4632325" y="177800"/>
          <p14:tracePt t="35383" x="4727575" y="203200"/>
          <p14:tracePt t="35390" x="4805363" y="230188"/>
          <p14:tracePt t="35399" x="4868863" y="255588"/>
          <p14:tracePt t="35406" x="4938713" y="293688"/>
          <p14:tracePt t="35413" x="5008563" y="325438"/>
          <p14:tracePt t="35422" x="5065713" y="363538"/>
          <p14:tracePt t="35430" x="5116513" y="414338"/>
          <p14:tracePt t="35438" x="5186363" y="465138"/>
          <p14:tracePt t="35443" x="5224463" y="509588"/>
          <p14:tracePt t="35454" x="5249863" y="547688"/>
          <p14:tracePt t="35460" x="5283200" y="585788"/>
          <p14:tracePt t="35469" x="5314950" y="623888"/>
          <p14:tracePt t="35475" x="5353050" y="669925"/>
          <p14:tracePt t="35485" x="5403850" y="714375"/>
          <p14:tracePt t="35491" x="5454650" y="758825"/>
          <p14:tracePt t="35504" x="5505450" y="803275"/>
          <p14:tracePt t="35508" x="5543550" y="847725"/>
          <p14:tracePt t="35513" x="5581650" y="898525"/>
          <p14:tracePt t="35522" x="5632450" y="949325"/>
          <p14:tracePt t="35529" x="5670550" y="993775"/>
          <p14:tracePt t="35539" x="5708650" y="1025525"/>
          <p14:tracePt t="35545" x="5741988" y="1044575"/>
          <p14:tracePt t="35557" x="5767388" y="1069975"/>
          <p14:tracePt t="35561" x="5792788" y="1090613"/>
          <p14:tracePt t="35572" x="5824538" y="1109663"/>
          <p14:tracePt t="35575" x="5849938" y="1135063"/>
          <p14:tracePt t="35585" x="5888038" y="1154113"/>
          <p14:tracePt t="35591" x="5919788" y="1185863"/>
          <p14:tracePt t="35604" x="5957888" y="1211263"/>
          <p14:tracePt t="35607" x="6002338" y="1243013"/>
          <p14:tracePt t="35617" x="6053138" y="1274763"/>
          <p14:tracePt t="35623" x="6084888" y="1300163"/>
          <p14:tracePt t="35635" x="6122988" y="1319213"/>
          <p14:tracePt t="35640" x="6154738" y="1344613"/>
          <p14:tracePt t="35649" x="6200775" y="1363663"/>
          <p14:tracePt t="35655" x="6238875" y="1389063"/>
          <p14:tracePt t="35661" x="6283325" y="1414463"/>
          <p14:tracePt t="35673" x="6334125" y="1433513"/>
          <p14:tracePt t="35677" x="6378575" y="1458913"/>
          <p14:tracePt t="35687" x="6423025" y="1484313"/>
          <p14:tracePt t="35693" x="6473825" y="1497013"/>
          <p14:tracePt t="35704" x="6518275" y="1524000"/>
          <p14:tracePt t="35710" x="6550025" y="1530350"/>
          <p14:tracePt t="35723" x="6575425" y="1543050"/>
          <p14:tracePt t="35725" x="6594475" y="1555750"/>
          <p14:tracePt t="35735" x="6607175" y="1562100"/>
          <p14:tracePt t="35741" x="6619875" y="1574800"/>
          <p14:tracePt t="35749" x="6640513" y="1593850"/>
          <p14:tracePt t="35756" x="6653213" y="1606550"/>
          <p14:tracePt t="35764" x="6665913" y="1625600"/>
          <p14:tracePt t="35773" x="6678613" y="1631950"/>
          <p14:tracePt t="35780" x="6684963" y="1631950"/>
          <p14:tracePt t="35789" x="6684963" y="1638300"/>
          <p14:tracePt t="35795" x="6691313" y="1651000"/>
          <p14:tracePt t="35804" x="6697663" y="1651000"/>
          <p14:tracePt t="35810" x="6704013" y="1663700"/>
          <p14:tracePt t="35821" x="6716713" y="1682750"/>
          <p14:tracePt t="35825" x="6723063" y="1695450"/>
          <p14:tracePt t="35839" x="6723063" y="1708150"/>
          <p14:tracePt t="35841" x="6735763" y="1727200"/>
          <p14:tracePt t="35854" x="6742113" y="1739900"/>
          <p14:tracePt t="35857" x="6754813" y="1752600"/>
          <p14:tracePt t="35868" x="6761163" y="1765300"/>
          <p14:tracePt t="35873" x="6767513" y="1784350"/>
          <p14:tracePt t="35882" x="6773863" y="1803400"/>
          <p14:tracePt t="35891" x="6780213" y="1816100"/>
          <p14:tracePt t="35895" x="6780213" y="1828800"/>
          <p14:tracePt t="35905" x="6786563" y="1847850"/>
          <p14:tracePt t="35911" x="6792913" y="1866900"/>
          <p14:tracePt t="35922" x="6799263" y="1879600"/>
          <p14:tracePt t="35927" x="6805613" y="1898650"/>
          <p14:tracePt t="35937" x="6811963" y="1924050"/>
          <p14:tracePt t="35943" x="6818313" y="1944688"/>
          <p14:tracePt t="35955" x="6824663" y="1970088"/>
          <p14:tracePt t="35957" x="6824663" y="1982788"/>
          <p14:tracePt t="35968" x="6831013" y="2008188"/>
          <p14:tracePt t="35973" x="6831013" y="2033588"/>
          <p14:tracePt t="35985" x="6837363" y="2058988"/>
          <p14:tracePt t="35990" x="6843713" y="2071688"/>
          <p14:tracePt t="36001" x="6850063" y="2090738"/>
          <p14:tracePt t="36006" x="6850063" y="2109788"/>
          <p14:tracePt t="36014" x="6850063" y="2122488"/>
          <p14:tracePt t="36023" x="6850063" y="2141538"/>
          <p14:tracePt t="36027" x="6850063" y="2160588"/>
          <p14:tracePt t="36037" x="6850063" y="2173288"/>
          <p14:tracePt t="36043" x="6850063" y="2192338"/>
          <p14:tracePt t="36055" x="6843713" y="2211388"/>
          <p14:tracePt t="36059" x="6843713" y="2230438"/>
          <p14:tracePt t="36072" x="6837363" y="2243138"/>
          <p14:tracePt t="36075" x="6831013" y="2262188"/>
          <p14:tracePt t="36086" x="6824663" y="2281238"/>
          <p14:tracePt t="36091" x="6824663" y="2300288"/>
          <p14:tracePt t="36103" x="6818313" y="2312988"/>
          <p14:tracePt t="36106" x="6811963" y="2325688"/>
          <p14:tracePt t="36114" x="6805613" y="2344738"/>
          <p14:tracePt t="36123" x="6805613" y="2359025"/>
          <p14:tracePt t="36130" x="6799263" y="2378075"/>
          <p14:tracePt t="36139" x="6792913" y="2397125"/>
          <p14:tracePt t="36145" x="6786563" y="2416175"/>
          <p14:tracePt t="36155" x="6780213" y="2428875"/>
          <p14:tracePt t="36162" x="6773863" y="2441575"/>
          <p14:tracePt t="36172" x="6767513" y="2460625"/>
          <p14:tracePt t="36175" x="6761163" y="2479675"/>
          <p14:tracePt t="36186" x="6754813" y="2486025"/>
          <p14:tracePt t="36191" x="6748463" y="2498725"/>
          <p14:tracePt t="36203" x="6748463" y="2511425"/>
          <p14:tracePt t="36207" x="6742113" y="2517775"/>
          <p14:tracePt t="36222" x="6735763" y="2524125"/>
          <p14:tracePt t="36224" x="6729413" y="2536825"/>
          <p14:tracePt t="36240" x="6729413" y="2543175"/>
          <p14:tracePt t="36245" x="6723063" y="2549525"/>
          <p14:tracePt t="36255" x="6716713" y="2555875"/>
          <p14:tracePt t="36261" x="6710363" y="2555875"/>
          <p14:tracePt t="36272" x="6710363" y="2562225"/>
          <p14:tracePt t="36277" x="6704013" y="2562225"/>
          <p14:tracePt t="36287" x="6704013" y="2568575"/>
          <p14:tracePt t="36381" x="6691313" y="2568575"/>
          <p14:tracePt t="36388" x="6678613" y="2549525"/>
          <p14:tracePt t="36395" x="6653213" y="2524125"/>
          <p14:tracePt t="36405" x="6634163" y="2492375"/>
          <p14:tracePt t="36410" x="6613525" y="2466975"/>
          <p14:tracePt t="36420" x="6600825" y="2447925"/>
          <p14:tracePt t="36426" x="6594475" y="2435225"/>
          <p14:tracePt t="36436" x="6575425" y="2403475"/>
          <p14:tracePt t="36441" x="6562725" y="2378075"/>
          <p14:tracePt t="36453" x="6550025" y="2351088"/>
          <p14:tracePt t="36457" x="6524625" y="2312988"/>
          <p14:tracePt t="36467" x="6505575" y="2287588"/>
          <p14:tracePt t="36473" x="6480175" y="2255838"/>
          <p14:tracePt t="36481" x="6448425" y="2211388"/>
          <p14:tracePt t="36489" x="6403975" y="2179638"/>
          <p14:tracePt t="36495" x="6378575" y="2154238"/>
          <p14:tracePt t="36504" x="6359525" y="2122488"/>
          <p14:tracePt t="36511" x="6334125" y="2097088"/>
          <p14:tracePt t="36522" x="6315075" y="2058988"/>
          <p14:tracePt t="36527" x="6289675" y="2014538"/>
          <p14:tracePt t="36537" x="6257925" y="1963738"/>
          <p14:tracePt t="36543" x="6226175" y="1905000"/>
          <p14:tracePt t="36554" x="6188075" y="1854200"/>
          <p14:tracePt t="36557" x="6142038" y="1809750"/>
          <p14:tracePt t="36567" x="6116638" y="1778000"/>
          <p14:tracePt t="36573" x="6097588" y="1752600"/>
          <p14:tracePt t="36584" x="6072188" y="1727200"/>
          <p14:tracePt t="36590" x="6065838" y="1708150"/>
          <p14:tracePt t="36602" x="6059488" y="1689100"/>
          <p14:tracePt t="36605" x="6059488" y="1670050"/>
          <p14:tracePt t="36614" x="6053138" y="1657350"/>
          <p14:tracePt t="36622" x="6046788" y="1631950"/>
          <p14:tracePt t="36627" x="6040438" y="1606550"/>
          <p14:tracePt t="36639" x="6040438" y="1581150"/>
          <p14:tracePt t="36643" x="6040438" y="1555750"/>
          <p14:tracePt t="36654" x="6040438" y="1524000"/>
          <p14:tracePt t="36660" x="6040438" y="1477963"/>
          <p14:tracePt t="36671" x="6053138" y="1446213"/>
          <p14:tracePt t="36675" x="6078538" y="1408113"/>
          <p14:tracePt t="36687" x="6091238" y="1382713"/>
          <p14:tracePt t="36691" x="6110288" y="1357313"/>
          <p14:tracePt t="36703" x="6129338" y="1325563"/>
          <p14:tracePt t="36706" x="6148388" y="1306513"/>
          <p14:tracePt t="36714" x="6181725" y="1281113"/>
          <p14:tracePt t="36723" x="6207125" y="1268413"/>
          <p14:tracePt t="36731" x="6232525" y="1255713"/>
          <p14:tracePt t="36739" x="6251575" y="1249363"/>
          <p14:tracePt t="36745" x="6257925" y="1243013"/>
          <p14:tracePt t="36754" x="6283325" y="1236663"/>
          <p14:tracePt t="36761" x="6321425" y="1230313"/>
          <p14:tracePt t="36771" x="6353175" y="1230313"/>
          <p14:tracePt t="36775" x="6397625" y="1230313"/>
          <p14:tracePt t="36785" x="6480175" y="1230313"/>
          <p14:tracePt t="36791" x="6543675" y="1249363"/>
          <p14:tracePt t="36803" x="6575425" y="1293813"/>
          <p14:tracePt t="36807" x="6607175" y="1319213"/>
          <p14:tracePt t="36817" x="6634163" y="1344613"/>
          <p14:tracePt t="36824" x="6665913" y="1376363"/>
          <p14:tracePt t="36834" x="6691313" y="1401763"/>
          <p14:tracePt t="36839" x="6723063" y="1433513"/>
          <p14:tracePt t="36845" x="6748463" y="1458913"/>
          <p14:tracePt t="36854" x="6780213" y="1477963"/>
          <p14:tracePt t="36861" x="6799263" y="1497013"/>
          <p14:tracePt t="36882" x="6837363" y="1555750"/>
          <p14:tracePt t="36888" x="6856413" y="1581150"/>
          <p14:tracePt t="36893" x="6888163" y="1612900"/>
          <p14:tracePt t="36904" x="6913563" y="1638300"/>
          <p14:tracePt t="36909" x="6945313" y="1670050"/>
          <p14:tracePt t="36922" x="6970713" y="1695450"/>
          <p14:tracePt t="36924" x="6983413" y="1714500"/>
          <p14:tracePt t="36935" x="6989763" y="1733550"/>
          <p14:tracePt t="36939" x="6996113" y="1752600"/>
          <p14:tracePt t="36953" x="7002463" y="1765300"/>
          <p14:tracePt t="36955" x="7008813" y="1784350"/>
          <p14:tracePt t="36966" x="7015163" y="1803400"/>
          <p14:tracePt t="36972" x="7021513" y="1822450"/>
          <p14:tracePt t="36981" x="7021513" y="1835150"/>
          <p14:tracePt t="36988" x="7027863" y="1854200"/>
          <p14:tracePt t="36999" x="7027863" y="1873250"/>
          <p14:tracePt t="37010" x="7027863" y="1885950"/>
          <p14:tracePt t="37020" x="7027863" y="1892300"/>
          <p14:tracePt t="37025" x="7027863" y="1898650"/>
          <p14:tracePt t="37034" x="7027863" y="1911350"/>
          <p14:tracePt t="37041" x="7027863" y="1924050"/>
          <p14:tracePt t="37053" x="7021513" y="1931988"/>
          <p14:tracePt t="37057" x="7021513" y="1938338"/>
          <p14:tracePt t="37067" x="7021513" y="1944688"/>
          <p14:tracePt t="37072" x="7021513" y="1957388"/>
          <p14:tracePt t="37081" x="7015163" y="1976438"/>
          <p14:tracePt t="37088" x="7008813" y="1982788"/>
          <p14:tracePt t="37095" x="7008813" y="1995488"/>
          <p14:tracePt t="37104" x="7002463" y="2008188"/>
          <p14:tracePt t="37111" x="6996113" y="2020888"/>
          <p14:tracePt t="37121" x="6996113" y="2027238"/>
          <p14:tracePt t="37127" x="6989763" y="2039938"/>
          <p14:tracePt t="37137" x="6983413" y="2052638"/>
          <p14:tracePt t="37143" x="6977063" y="2058988"/>
          <p14:tracePt t="37154" x="6970713" y="2071688"/>
          <p14:tracePt t="37157" x="6964363" y="2090738"/>
          <p14:tracePt t="37167" x="6958013" y="2103438"/>
          <p14:tracePt t="37173" x="6958013" y="2109788"/>
          <p14:tracePt t="37184" x="6951663" y="2128838"/>
          <p14:tracePt t="37190" x="6945313" y="2141538"/>
          <p14:tracePt t="37201" x="6938963" y="2154238"/>
          <p14:tracePt t="37205" x="6932613" y="2173288"/>
          <p14:tracePt t="37216" x="6926263" y="2185988"/>
          <p14:tracePt t="37222" x="6913563" y="2205038"/>
          <p14:tracePt t="37227" x="6907213" y="2217738"/>
          <p14:tracePt t="37237" x="6900863" y="2230438"/>
          <p14:tracePt t="37243" x="6894513" y="2249488"/>
          <p14:tracePt t="37255" x="6881813" y="2268538"/>
          <p14:tracePt t="37259" x="6869113" y="2287588"/>
          <p14:tracePt t="37271" x="6856413" y="2293938"/>
          <p14:tracePt t="37275" x="6843713" y="2312988"/>
          <p14:tracePt t="37285" x="6831013" y="2325688"/>
          <p14:tracePt t="37291" x="6824663" y="2338388"/>
          <p14:tracePt t="37301" x="6811963" y="2344738"/>
          <p14:tracePt t="37305" x="6805613" y="2344738"/>
          <p14:tracePt t="37316" x="6805613" y="2351088"/>
          <p14:tracePt t="37322" x="6792913" y="2359025"/>
          <p14:tracePt t="37331" x="6780213" y="2365375"/>
          <p14:tracePt t="37346" x="6773863" y="2371725"/>
          <p14:tracePt t="37354" x="6767513" y="2378075"/>
          <p14:tracePt t="37361" x="6761163" y="2378075"/>
          <p14:tracePt t="37370" x="6754813" y="2384425"/>
          <p14:tracePt t="37375" x="6748463" y="2390775"/>
          <p14:tracePt t="37385" x="6742113" y="2397125"/>
          <p14:tracePt t="37403" x="6735763" y="2397125"/>
          <p14:tracePt t="37407" x="6729413" y="2403475"/>
          <p14:tracePt t="37602" x="6735763" y="2403475"/>
          <p14:tracePt t="37619" x="6742113" y="2403475"/>
          <p14:tracePt t="37625" x="6748463" y="2403475"/>
          <p14:tracePt t="37634" x="6754813" y="2409825"/>
          <p14:tracePt t="37652" x="6767513" y="2416175"/>
          <p14:tracePt t="37658" x="6773863" y="2416175"/>
          <p14:tracePt t="37666" x="6792913" y="2416175"/>
          <p14:tracePt t="37672" x="6811963" y="2422525"/>
          <p14:tracePt t="37684" x="6824663" y="2428875"/>
          <p14:tracePt t="37688" x="6831013" y="2435225"/>
          <p14:tracePt t="37696" x="6837363" y="2435225"/>
          <p14:tracePt t="37704" x="6843713" y="2441575"/>
          <p14:tracePt t="37722" x="6850063" y="2447925"/>
          <p14:tracePt t="37728" x="6862763" y="2447925"/>
          <p14:tracePt t="37737" x="6862763" y="2454275"/>
          <p14:tracePt t="37742" x="6869113" y="2460625"/>
          <p14:tracePt t="37753" x="6881813" y="2466975"/>
          <p14:tracePt t="37757" x="6894513" y="2466975"/>
          <p14:tracePt t="37771" x="6907213" y="2473325"/>
          <p14:tracePt t="37773" x="6926263" y="2479675"/>
          <p14:tracePt t="37786" x="6945313" y="2486025"/>
          <p14:tracePt t="37789" x="6958013" y="2492375"/>
          <p14:tracePt t="37801" x="6977063" y="2498725"/>
          <p14:tracePt t="37805" x="6989763" y="2505075"/>
          <p14:tracePt t="37819" x="6996113" y="2511425"/>
          <p14:tracePt t="37828" x="7002463" y="2511425"/>
          <p14:tracePt t="37837" x="7008813" y="2511425"/>
          <p14:tracePt t="37843" x="7008813" y="2517775"/>
          <p14:tracePt t="37853" x="7015163" y="2517775"/>
          <p14:tracePt t="37861" x="7021513" y="2524125"/>
          <p14:tracePt t="37869" x="7027863" y="2524125"/>
          <p14:tracePt t="37876" x="7034213" y="2524125"/>
          <p14:tracePt t="37886" x="7046913" y="2530475"/>
          <p14:tracePt t="37903" x="7065963" y="2536825"/>
          <p14:tracePt t="37904" x="7072313" y="2543175"/>
          <p14:tracePt t="37906" x="7085013" y="2543175"/>
          <p14:tracePt t="37915" x="7099300" y="2549525"/>
          <p14:tracePt t="37934" x="7105650" y="2555875"/>
          <p14:tracePt t="37938" x="7112000" y="2555875"/>
          <p14:tracePt t="37954" x="7118350" y="2555875"/>
          <p14:tracePt t="37962" x="7124700" y="2562225"/>
          <p14:tracePt t="37975" x="7131050" y="2562225"/>
          <p14:tracePt t="38002" x="7137400" y="2562225"/>
          <p14:tracePt t="38016" x="7143750" y="2568575"/>
          <p14:tracePt t="38037" x="7150100" y="2568575"/>
          <p14:tracePt t="38046" x="7156450" y="2568575"/>
          <p14:tracePt t="38062" x="7162800" y="2568575"/>
          <p14:tracePt t="38070" x="7162800" y="2574925"/>
          <p14:tracePt t="38087" x="7169150" y="2574925"/>
          <p14:tracePt t="38093" x="7169150" y="2581275"/>
          <p14:tracePt t="38123" x="7175500" y="2581275"/>
          <p14:tracePt t="38149" x="7175500" y="2587625"/>
          <p14:tracePt t="38155" x="7181850" y="2587625"/>
          <p14:tracePt t="38225" x="7188200" y="2587625"/>
          <p14:tracePt t="38810" x="7181850" y="2593975"/>
          <p14:tracePt t="38818" x="7181850" y="2600325"/>
          <p14:tracePt t="38826" x="7175500" y="2600325"/>
          <p14:tracePt t="38836" x="7169150" y="2606675"/>
          <p14:tracePt t="38842" x="7169150" y="2613025"/>
          <p14:tracePt t="38852" x="7162800" y="2619375"/>
          <p14:tracePt t="38865" x="7156450" y="2619375"/>
          <p14:tracePt t="38896" x="7150100" y="2619375"/>
          <p14:tracePt t="38905" x="7150100" y="2625725"/>
          <p14:tracePt t="39028" x="7150100" y="2632075"/>
          <p14:tracePt t="39450" x="7150100" y="2625725"/>
          <p14:tracePt t="39464" x="7156450" y="2619375"/>
          <p14:tracePt t="39471" x="7156450" y="2613025"/>
          <p14:tracePt t="39481" x="7162800" y="2606675"/>
          <p14:tracePt t="39497" x="7162800" y="2600325"/>
          <p14:tracePt t="39503" x="7169150" y="2593975"/>
          <p14:tracePt t="39515" x="7175500" y="2593975"/>
          <p14:tracePt t="39520" x="7175500" y="2587625"/>
          <p14:tracePt t="39526" x="7181850" y="2581275"/>
          <p14:tracePt t="39535" x="7188200" y="2581275"/>
          <p14:tracePt t="39542" x="7194550" y="2574925"/>
          <p14:tracePt t="39621" x="7200900" y="2574925"/>
          <p14:tracePt t="39661" x="7207250" y="2574925"/>
          <p14:tracePt t="39824" x="7213600" y="2574925"/>
          <p14:tracePt t="39831" x="7219950" y="2581275"/>
          <p14:tracePt t="39838" x="7219950" y="2587625"/>
          <p14:tracePt t="39886" x="7219950" y="2593975"/>
          <p14:tracePt t="39894" x="7219950" y="2600325"/>
          <p14:tracePt t="39932" x="7219950" y="2606675"/>
          <p14:tracePt t="39940" x="7213600" y="2613025"/>
          <p14:tracePt t="39949" x="7213600" y="2619375"/>
          <p14:tracePt t="39956" x="7207250" y="2619375"/>
          <p14:tracePt t="39966" x="7194550" y="2625725"/>
          <p14:tracePt t="39972" x="7194550" y="2632075"/>
          <p14:tracePt t="39985" x="7175500" y="2638425"/>
          <p14:tracePt t="39997" x="7169150" y="2644775"/>
          <p14:tracePt t="40003" x="7156450" y="2663825"/>
          <p14:tracePt t="40012" x="7150100" y="2670175"/>
          <p14:tracePt t="40019" x="7143750" y="2670175"/>
          <p14:tracePt t="40025" x="7137400" y="2682875"/>
          <p14:tracePt t="40034" x="7124700" y="2689225"/>
          <p14:tracePt t="40042" x="7118350" y="2695575"/>
          <p14:tracePt t="40056" x="7112000" y="2701925"/>
          <p14:tracePt t="40066" x="7105650" y="2708275"/>
          <p14:tracePt t="40071" x="7099300" y="2714625"/>
          <p14:tracePt t="40083" x="7092950" y="2720975"/>
          <p14:tracePt t="40087" x="7085013" y="2733675"/>
          <p14:tracePt t="40097" x="7078663" y="2733675"/>
          <p14:tracePt t="40103" x="7078663" y="2746375"/>
          <p14:tracePt t="40115" x="7072313" y="2752725"/>
          <p14:tracePt t="40120" x="7065963" y="2759075"/>
          <p14:tracePt t="40125" x="7059613" y="2765425"/>
          <p14:tracePt t="40134" x="7053263" y="2771775"/>
          <p14:tracePt t="40141" x="7046913" y="2771775"/>
          <p14:tracePt t="40152" x="7046913" y="2778125"/>
          <p14:tracePt t="40157" x="7040563" y="2784475"/>
          <p14:tracePt t="40168" x="7034213" y="2792413"/>
          <p14:tracePt t="40173" x="7027863" y="2792413"/>
          <p14:tracePt t="40184" x="7027863" y="2811463"/>
          <p14:tracePt t="40190" x="7021513" y="2824163"/>
          <p14:tracePt t="40201" x="7015163" y="2836863"/>
          <p14:tracePt t="40203" x="7008813" y="2849563"/>
          <p14:tracePt t="40214" x="7002463" y="2862263"/>
          <p14:tracePt t="40220" x="6996113" y="2874963"/>
          <p14:tracePt t="40233" x="6989763" y="2881313"/>
          <p14:tracePt t="40236" x="6989763" y="2894013"/>
          <p14:tracePt t="40244" x="6989763" y="2906713"/>
          <p14:tracePt t="40253" x="6983413" y="2925763"/>
          <p14:tracePt t="40268" x="6977063" y="2938463"/>
          <p14:tracePt t="40273" x="6977063" y="2951163"/>
          <p14:tracePt t="40284" x="6977063" y="2963863"/>
          <p14:tracePt t="40289" x="6977063" y="2976563"/>
          <p14:tracePt t="40300" x="6977063" y="2989263"/>
          <p14:tracePt t="40305" x="6977063" y="2995613"/>
          <p14:tracePt t="40317" x="6977063" y="3008313"/>
          <p14:tracePt t="40321" x="6977063" y="3014663"/>
          <p14:tracePt t="40332" x="6977063" y="3027363"/>
          <p14:tracePt t="40337" x="6977063" y="3046413"/>
          <p14:tracePt t="40347" x="6977063" y="3059113"/>
          <p14:tracePt t="40352" x="6977063" y="3071813"/>
          <p14:tracePt t="40361" x="6977063" y="3090863"/>
          <p14:tracePt t="40368" x="6977063" y="3103563"/>
          <p14:tracePt t="40375" x="6977063" y="3122613"/>
          <p14:tracePt t="40384" x="6977063" y="3141663"/>
          <p14:tracePt t="40391" x="6983413" y="3154363"/>
          <p14:tracePt t="40401" x="6983413" y="3173413"/>
          <p14:tracePt t="40407" x="6983413" y="3186113"/>
          <p14:tracePt t="40417" x="6983413" y="3198813"/>
          <p14:tracePt t="40421" x="6989763" y="3219450"/>
          <p14:tracePt t="40433" x="6989763" y="3238500"/>
          <p14:tracePt t="40437" x="6989763" y="3251200"/>
          <p14:tracePt t="40447" x="6989763" y="3270250"/>
          <p14:tracePt t="40453" x="6989763" y="3282950"/>
          <p14:tracePt t="40464" x="6989763" y="3295650"/>
          <p14:tracePt t="40470" x="6989763" y="3308350"/>
          <p14:tracePt t="40482" x="6989763" y="3321050"/>
          <p14:tracePt t="40496" x="6989763" y="3327400"/>
          <p14:tracePt t="40502" x="6983413" y="33337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830689" y="2113563"/>
            <a:ext cx="5482622" cy="199003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rừng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rậm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rạp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153" y="1235120"/>
            <a:ext cx="4946158" cy="36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3" y="1742713"/>
            <a:ext cx="41768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8B0D44-142A-45CC-B669-86A2C7108AEB}"/>
              </a:ext>
            </a:extLst>
          </p:cNvPr>
          <p:cNvGrpSpPr/>
          <p:nvPr/>
        </p:nvGrpSpPr>
        <p:grpSpPr>
          <a:xfrm>
            <a:off x="0" y="0"/>
            <a:ext cx="8389661" cy="5153639"/>
            <a:chOff x="-128935" y="-20494"/>
            <a:chExt cx="11189666" cy="6873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EA09D9-1D08-4708-A5E3-916CD779A823}"/>
                </a:ext>
              </a:extLst>
            </p:cNvPr>
            <p:cNvGrpSpPr/>
            <p:nvPr/>
          </p:nvGrpSpPr>
          <p:grpSpPr>
            <a:xfrm>
              <a:off x="-128935" y="-20494"/>
              <a:ext cx="11189666" cy="6873640"/>
              <a:chOff x="10274" y="131124"/>
              <a:chExt cx="11189666" cy="6873640"/>
            </a:xfrm>
          </p:grpSpPr>
          <p:pic>
            <p:nvPicPr>
              <p:cNvPr id="4098" name="Picture 8" descr="100+ hình nền đẹp làm slide - hinhanhsieudep.net">
                <a:extLst>
                  <a:ext uri="{FF2B5EF4-FFF2-40B4-BE49-F238E27FC236}">
                    <a16:creationId xmlns:a16="http://schemas.microsoft.com/office/drawing/2014/main" id="{E44AADFA-C3E0-45E0-951F-D67DB316D2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279" y="151618"/>
                <a:ext cx="9895815" cy="6853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" name="TextBox 8">
                <a:extLst>
                  <a:ext uri="{FF2B5EF4-FFF2-40B4-BE49-F238E27FC236}">
                    <a16:creationId xmlns:a16="http://schemas.microsoft.com/office/drawing/2014/main" id="{4AEC62C5-A0DC-4AEF-B752-E3C9A4299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74" y="131124"/>
                <a:ext cx="3733800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vi-VN" sz="23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Chuẩn</a:t>
                </a:r>
                <a:r>
                  <a:rPr lang="en-US" altLang="vi-VN" sz="2399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3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bị</a:t>
                </a:r>
                <a:r>
                  <a:rPr lang="en-US" altLang="vi-VN" sz="2399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3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đồ</a:t>
                </a:r>
                <a:r>
                  <a:rPr lang="en-US" altLang="vi-VN" sz="2399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3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dùng</a:t>
                </a:r>
                <a:endPara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02" name="Picture 9">
                <a:extLst>
                  <a:ext uri="{FF2B5EF4-FFF2-40B4-BE49-F238E27FC236}">
                    <a16:creationId xmlns:a16="http://schemas.microsoft.com/office/drawing/2014/main" id="{5E4197F3-2A9C-4180-AF55-701CF13DB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2882" y="4267435"/>
                <a:ext cx="2778555" cy="2581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4" descr="Giấy Vẽ Mỹ Thuật A4 - Xấp 10 Tờ Giấy Vẽ Màu Nước, Acrylic, Marker, Màu Chì,  Phác Họa Chuyên Dụng | Sổ Tay Các Loại | ThichMuaSach.Com">
                <a:extLst>
                  <a:ext uri="{FF2B5EF4-FFF2-40B4-BE49-F238E27FC236}">
                    <a16:creationId xmlns:a16="http://schemas.microsoft.com/office/drawing/2014/main" id="{60A694DE-14FA-4BD3-AC28-D32B427FC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074" y="822037"/>
                <a:ext cx="2392218" cy="239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8" descr="Tả cây bút chì">
                <a:extLst>
                  <a:ext uri="{FF2B5EF4-FFF2-40B4-BE49-F238E27FC236}">
                    <a16:creationId xmlns:a16="http://schemas.microsoft.com/office/drawing/2014/main" id="{C03E3FCF-E8F9-462F-87DC-D581A9B81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171" y="980837"/>
                <a:ext cx="1915602" cy="1915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10 Gôm tẩy tốt nhất hiện nay 2019 - CÔNG TY TNHH TM XUÂN VY">
                <a:extLst>
                  <a:ext uri="{FF2B5EF4-FFF2-40B4-BE49-F238E27FC236}">
                    <a16:creationId xmlns:a16="http://schemas.microsoft.com/office/drawing/2014/main" id="{3A55D303-7EA3-4667-91C4-901A71441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8895" y="2882899"/>
                <a:ext cx="2151045" cy="1613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Sách giáo khoa Mĩ thuật 2 (Chân trời sáng tạo)">
                <a:extLst>
                  <a:ext uri="{FF2B5EF4-FFF2-40B4-BE49-F238E27FC236}">
                    <a16:creationId xmlns:a16="http://schemas.microsoft.com/office/drawing/2014/main" id="{8DB50D04-C39B-4631-9AC5-046BD3AAF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2683" y="313867"/>
                <a:ext cx="2515227" cy="2786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VBT Mĩ Thuật 2 - Chân trời sáng tạo - Sách và Thiết bị Giáo dục Miền Nam">
              <a:extLst>
                <a:ext uri="{FF2B5EF4-FFF2-40B4-BE49-F238E27FC236}">
                  <a16:creationId xmlns:a16="http://schemas.microsoft.com/office/drawing/2014/main" id="{38B1A5D6-683B-4492-986F-26EAB170D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171" y="418370"/>
              <a:ext cx="1630074" cy="225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246908" y="1523935"/>
            <a:ext cx="7375657" cy="235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Tìm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hiểu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thêm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rừng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rừng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rậm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rạp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”.</a:t>
            </a:r>
            <a:endParaRPr lang="vi-VN" sz="20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vẻ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đẹp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phong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cảnh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…qua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nét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sản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Thêm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quê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hương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966019" y="760627"/>
            <a:ext cx="4129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D8FCDC-475D-4D90-AF4C-D4D1C7FE2B44}"/>
              </a:ext>
            </a:extLst>
          </p:cNvPr>
          <p:cNvSpPr/>
          <p:nvPr/>
        </p:nvSpPr>
        <p:spPr>
          <a:xfrm rot="418924">
            <a:off x="5486401" y="1968910"/>
            <a:ext cx="2474416" cy="2780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b="0" i="0" dirty="0">
                <a:solidFill>
                  <a:srgbClr val="002060"/>
                </a:solidFill>
                <a:effectLst/>
                <a:latin typeface="-apple-system"/>
              </a:rPr>
              <a:t>Rừng 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Nam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Cát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Tiên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 –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Đông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 Nam </a:t>
            </a:r>
            <a:r>
              <a:rPr lang="en-US" sz="1600" b="0" i="0" dirty="0" err="1">
                <a:solidFill>
                  <a:srgbClr val="002060"/>
                </a:solidFill>
                <a:effectLst/>
                <a:latin typeface="-apple-system"/>
              </a:rPr>
              <a:t>Bộ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-apple-system"/>
              </a:rPr>
              <a:t>.</a:t>
            </a:r>
          </a:p>
          <a:p>
            <a:pPr algn="just"/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ảnh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rừng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cây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xanh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mướt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cây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cối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dáng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khác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-apple-system"/>
              </a:rPr>
              <a:t>nhau</a:t>
            </a:r>
            <a:r>
              <a:rPr lang="en-US" sz="1600" dirty="0">
                <a:solidFill>
                  <a:srgbClr val="002060"/>
                </a:solidFill>
                <a:latin typeface="-apple-system"/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cây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nhìn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rõ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cây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xa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mờ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nhỏ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đan</a:t>
            </a:r>
            <a:r>
              <a:rPr lang="en-US" dirty="0">
                <a:solidFill>
                  <a:srgbClr val="002060"/>
                </a:solidFill>
              </a:rPr>
              <a:t> xen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sz="1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kham-pha-8-khu-rung-noi-tieng-o-Viet-Nam-danh-cho-nhung-nguoi-yeu-thien-nhien-3">
            <a:extLst>
              <a:ext uri="{FF2B5EF4-FFF2-40B4-BE49-F238E27FC236}">
                <a16:creationId xmlns:a16="http://schemas.microsoft.com/office/drawing/2014/main" id="{9B1EB22B-B008-42A1-9E8E-1E0788FF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8" y="1710812"/>
            <a:ext cx="4129550" cy="309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7"/>
    </mc:Choice>
    <mc:Fallback xmlns="">
      <p:transition spd="slow" advTm="2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E736E-679C-4451-9561-FB32AB01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09" y="1237632"/>
            <a:ext cx="3037917" cy="2402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9B261A-5B68-4103-B439-28B4E6F9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77" y="1237632"/>
            <a:ext cx="3037917" cy="2402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96A1C-9D0D-4FDF-A26F-808E80C64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" y="978179"/>
            <a:ext cx="2568789" cy="2661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B9D8E-71C9-4766-9198-C0FB5D4CBD8D}"/>
              </a:ext>
            </a:extLst>
          </p:cNvPr>
          <p:cNvSpPr txBox="1"/>
          <p:nvPr/>
        </p:nvSpPr>
        <p:spPr>
          <a:xfrm>
            <a:off x="950486" y="3992952"/>
            <a:ext cx="657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/>
              <a:t>Kể</a:t>
            </a:r>
            <a:r>
              <a:rPr lang="en-US" sz="1600" dirty="0"/>
              <a:t> </a:t>
            </a:r>
            <a:r>
              <a:rPr lang="en-US" sz="1600" dirty="0" err="1"/>
              <a:t>tên</a:t>
            </a:r>
            <a:r>
              <a:rPr lang="en-US" sz="1600" dirty="0"/>
              <a:t> </a:t>
            </a:r>
            <a:r>
              <a:rPr lang="en-US" sz="1600" dirty="0" err="1"/>
              <a:t>những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thấy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tả</a:t>
            </a:r>
            <a:r>
              <a:rPr lang="en-US" sz="1600" dirty="0"/>
              <a:t> </a:t>
            </a:r>
            <a:r>
              <a:rPr lang="en-US" sz="1600" dirty="0" err="1"/>
              <a:t>lại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dáng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màu</a:t>
            </a:r>
            <a:r>
              <a:rPr lang="en-US" sz="1600" dirty="0"/>
              <a:t> </a:t>
            </a:r>
            <a:r>
              <a:rPr lang="en-US" sz="1600" dirty="0" err="1"/>
              <a:t>sắc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cây</a:t>
            </a:r>
            <a:r>
              <a:rPr lang="en-US" sz="1600" dirty="0"/>
              <a:t> </a:t>
            </a:r>
            <a:r>
              <a:rPr lang="en-US" sz="1600" dirty="0" err="1"/>
              <a:t>cối</a:t>
            </a:r>
            <a:r>
              <a:rPr lang="en-US" sz="1600" dirty="0"/>
              <a:t>,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?</a:t>
            </a:r>
            <a:endParaRPr lang="vi-VN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7E4BE-58A3-4112-AAD5-2E80CE7246CD}"/>
              </a:ext>
            </a:extLst>
          </p:cNvPr>
          <p:cNvSpPr txBox="1"/>
          <p:nvPr/>
        </p:nvSpPr>
        <p:spPr>
          <a:xfrm>
            <a:off x="1104844" y="3639955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F78C3-7FBD-4B56-B319-7965D0493341}"/>
              </a:ext>
            </a:extLst>
          </p:cNvPr>
          <p:cNvSpPr txBox="1"/>
          <p:nvPr/>
        </p:nvSpPr>
        <p:spPr>
          <a:xfrm>
            <a:off x="7390105" y="3622389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D17BF-6511-471F-86CE-44FD335E8F94}"/>
              </a:ext>
            </a:extLst>
          </p:cNvPr>
          <p:cNvSpPr txBox="1"/>
          <p:nvPr/>
        </p:nvSpPr>
        <p:spPr>
          <a:xfrm>
            <a:off x="4199274" y="3626256"/>
            <a:ext cx="27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4"/>
    </mc:Choice>
    <mc:Fallback xmlns="">
      <p:transition spd="slow" advTm="250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4572000" y="600996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566219" y="1312606"/>
            <a:ext cx="6150078" cy="340687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>
                <a:solidFill>
                  <a:srgbClr val="002060"/>
                </a:solidFill>
              </a:rPr>
              <a:t>Rừng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rất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loại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Mỗi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loại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thân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cành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hoa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quả</a:t>
            </a:r>
            <a:r>
              <a:rPr lang="en-US" sz="1800" dirty="0">
                <a:solidFill>
                  <a:srgbClr val="002060"/>
                </a:solidFill>
              </a:rPr>
              <a:t>, ...</a:t>
            </a:r>
            <a:r>
              <a:rPr lang="en-US" sz="1800" dirty="0" err="1">
                <a:solidFill>
                  <a:srgbClr val="002060"/>
                </a:solidFill>
              </a:rPr>
              <a:t>khác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nhau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Màu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sắc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loại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cũng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khác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nhau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thay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đổi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theo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mùa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Rừng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được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phối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trái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đất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</a:rPr>
              <a:t> 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rừng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rậm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rạp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cối</a:t>
            </a:r>
            <a:r>
              <a:rPr lang="en-US" sz="1800" dirty="0">
                <a:solidFill>
                  <a:srgbClr val="002060"/>
                </a:solidFill>
              </a:rPr>
              <a:t>, con </a:t>
            </a:r>
            <a:r>
              <a:rPr lang="en-US" sz="1800" dirty="0" err="1">
                <a:solidFill>
                  <a:srgbClr val="002060"/>
                </a:solidFill>
              </a:rPr>
              <a:t>vật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núi</a:t>
            </a:r>
            <a:r>
              <a:rPr lang="en-US" sz="1800" dirty="0">
                <a:solidFill>
                  <a:srgbClr val="002060"/>
                </a:solidFill>
              </a:rPr>
              <a:t>…</a:t>
            </a:r>
            <a:endParaRPr lang="vi-VN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5538019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VẼ TRANH RỪNG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322E6-4555-407F-AE3C-830E0C39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6" y="1448918"/>
            <a:ext cx="2721974" cy="17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5462E-E363-4B4F-B1B6-88310126C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892" y="1448917"/>
            <a:ext cx="2626005" cy="1836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AC7DE-EEA5-45E8-9C4C-6C85C944A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" t="16344" r="1828" b="10825"/>
          <a:stretch/>
        </p:blipFill>
        <p:spPr>
          <a:xfrm>
            <a:off x="6022409" y="1475636"/>
            <a:ext cx="2949004" cy="178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752167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phác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565422" y="3667740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 chi </a:t>
            </a:r>
            <a:r>
              <a:rPr lang="en-US" dirty="0" err="1"/>
              <a:t>tiết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1"/>
    </mc:Choice>
    <mc:Fallback xmlns="">
      <p:transition spd="slow" advTm="4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0.9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473</Words>
  <Application>Microsoft Office PowerPoint</Application>
  <PresentationFormat>On-screen Show (16:9)</PresentationFormat>
  <Paragraphs>47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Bahnschrift SemiLight SemiConde</vt:lpstr>
      <vt:lpstr>Arial</vt:lpstr>
      <vt:lpstr>-apple-system</vt:lpstr>
      <vt:lpstr>Times New Roman</vt:lpstr>
      <vt:lpstr>Lora</vt:lpstr>
      <vt:lpstr>Concert One</vt:lpstr>
      <vt:lpstr>#9Slide03 Ample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THU AN</cp:lastModifiedBy>
  <cp:revision>14</cp:revision>
  <dcterms:modified xsi:type="dcterms:W3CDTF">2024-01-24T03:44:29Z</dcterms:modified>
</cp:coreProperties>
</file>