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9" r:id="rId2"/>
    <p:sldId id="340" r:id="rId3"/>
    <p:sldId id="319" r:id="rId4"/>
    <p:sldId id="318" r:id="rId5"/>
    <p:sldId id="331" r:id="rId6"/>
    <p:sldId id="338" r:id="rId7"/>
    <p:sldId id="332" r:id="rId8"/>
    <p:sldId id="335" r:id="rId9"/>
    <p:sldId id="330" r:id="rId10"/>
    <p:sldId id="334" r:id="rId11"/>
    <p:sldId id="343" r:id="rId12"/>
    <p:sldId id="314" r:id="rId13"/>
    <p:sldId id="337" r:id="rId14"/>
    <p:sldId id="341" r:id="rId15"/>
    <p:sldId id="323" r:id="rId16"/>
    <p:sldId id="339" r:id="rId17"/>
    <p:sldId id="322" r:id="rId18"/>
    <p:sldId id="321"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Livvic Bold" panose="020B0604020202020204" charset="0"/>
      <p:regular r:id="rId24"/>
    </p:embeddedFont>
    <p:embeddedFont>
      <p:font typeface="Livvic Bold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4" autoAdjust="0"/>
    <p:restoredTop sz="94622" autoAdjust="0"/>
  </p:normalViewPr>
  <p:slideViewPr>
    <p:cSldViewPr>
      <p:cViewPr varScale="1">
        <p:scale>
          <a:sx n="57" d="100"/>
          <a:sy n="57" d="100"/>
        </p:scale>
        <p:origin x="65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đẹp Nhỏ Tươi Nội Dung Khung Viền Tường Hoa Nền, Xinh đẹp, Nhỏ, Nâu Hình nền  Vector để tải xuống miễn phí">
            <a:extLst>
              <a:ext uri="{FF2B5EF4-FFF2-40B4-BE49-F238E27FC236}">
                <a16:creationId xmlns:a16="http://schemas.microsoft.com/office/drawing/2014/main" id="{F638B0D3-F173-42E8-9BA3-7FC0F9F54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79" b="12144"/>
          <a:stretch/>
        </p:blipFill>
        <p:spPr bwMode="auto">
          <a:xfrm>
            <a:off x="33867"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1146E35-C34D-4A56-9670-E6BE4D3596A3}"/>
              </a:ext>
            </a:extLst>
          </p:cNvPr>
          <p:cNvSpPr txBox="1"/>
          <p:nvPr/>
        </p:nvSpPr>
        <p:spPr>
          <a:xfrm>
            <a:off x="5470949" y="876300"/>
            <a:ext cx="7940251" cy="1074420"/>
          </a:xfrm>
          <a:prstGeom prst="rect">
            <a:avLst/>
          </a:prstGeom>
        </p:spPr>
        <p:txBody>
          <a:bodyPr lIns="0" tIns="0" rIns="0" bIns="0" rtlCol="0" anchor="t">
            <a:spAutoFit/>
          </a:bodyPr>
          <a:lstStyle/>
          <a:p>
            <a:pPr algn="ctr">
              <a:lnSpc>
                <a:spcPts val="8461"/>
              </a:lnSpc>
            </a:pPr>
            <a:r>
              <a:rPr lang="vi-VN" sz="7051" dirty="0" err="1">
                <a:solidFill>
                  <a:srgbClr val="FF0000"/>
                </a:solidFill>
                <a:latin typeface="Livvic Bold Bold"/>
              </a:rPr>
              <a:t>Khởi</a:t>
            </a:r>
            <a:r>
              <a:rPr lang="vi-VN" sz="7051" dirty="0">
                <a:solidFill>
                  <a:srgbClr val="FF0000"/>
                </a:solidFill>
                <a:latin typeface="Livvic Bold Bold"/>
              </a:rPr>
              <a:t> </a:t>
            </a:r>
            <a:r>
              <a:rPr lang="vi-VN" sz="7051" dirty="0" err="1">
                <a:solidFill>
                  <a:srgbClr val="FF0000"/>
                </a:solidFill>
                <a:latin typeface="Livvic Bold Bold"/>
              </a:rPr>
              <a:t>động</a:t>
            </a:r>
            <a:endParaRPr lang="en-US" sz="7051" dirty="0">
              <a:solidFill>
                <a:srgbClr val="FF0000"/>
              </a:solidFill>
              <a:latin typeface="Livvic Bold Bold"/>
            </a:endParaRPr>
          </a:p>
        </p:txBody>
      </p:sp>
    </p:spTree>
    <p:extLst>
      <p:ext uri="{BB962C8B-B14F-4D97-AF65-F5344CB8AC3E}">
        <p14:creationId xmlns:p14="http://schemas.microsoft.com/office/powerpoint/2010/main" val="1084419456"/>
      </p:ext>
    </p:extLst>
  </p:cSld>
  <p:clrMapOvr>
    <a:masterClrMapping/>
  </p:clrMapOvr>
  <p:transition spd="slow" advTm="10332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2596" objId="2"/>
        <p14:triggerEvt type="onClick" time="12596" objId="2"/>
        <p14:stopEvt time="8998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100+ hình nền powerpoint cho trẻ mầm non - hinhanhsieudep.net">
            <a:extLst>
              <a:ext uri="{FF2B5EF4-FFF2-40B4-BE49-F238E27FC236}">
                <a16:creationId xmlns:a16="http://schemas.microsoft.com/office/drawing/2014/main" id="{B6937280-42A4-4E30-B1F2-9E1778737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8440399"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3FFDFC26-D521-4661-BE9F-3C45B3DCE94E}"/>
              </a:ext>
            </a:extLst>
          </p:cNvPr>
          <p:cNvSpPr txBox="1"/>
          <p:nvPr/>
        </p:nvSpPr>
        <p:spPr>
          <a:xfrm>
            <a:off x="4191000" y="876300"/>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6" name="TextBox 9">
            <a:extLst>
              <a:ext uri="{FF2B5EF4-FFF2-40B4-BE49-F238E27FC236}">
                <a16:creationId xmlns:a16="http://schemas.microsoft.com/office/drawing/2014/main" id="{B142EBB4-2443-46EF-9898-ADC956C0CAB3}"/>
              </a:ext>
            </a:extLst>
          </p:cNvPr>
          <p:cNvSpPr txBox="1"/>
          <p:nvPr/>
        </p:nvSpPr>
        <p:spPr>
          <a:xfrm>
            <a:off x="5029200" y="3086100"/>
            <a:ext cx="9220200"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Vẽ</a:t>
            </a:r>
            <a:r>
              <a:rPr lang="vi-VN" sz="4984" dirty="0">
                <a:solidFill>
                  <a:srgbClr val="002060"/>
                </a:solidFill>
                <a:latin typeface="Livvic Bold"/>
              </a:rPr>
              <a:t> tranh đêm </a:t>
            </a:r>
            <a:r>
              <a:rPr lang="vi-VN" sz="4984" dirty="0" err="1">
                <a:solidFill>
                  <a:srgbClr val="002060"/>
                </a:solidFill>
                <a:latin typeface="Livvic Bold"/>
              </a:rPr>
              <a:t>pháo</a:t>
            </a:r>
            <a:r>
              <a:rPr lang="vi-VN" sz="4984" dirty="0">
                <a:solidFill>
                  <a:srgbClr val="002060"/>
                </a:solidFill>
                <a:latin typeface="Livvic Bold"/>
              </a:rPr>
              <a:t> hoa theo ý </a:t>
            </a:r>
            <a:r>
              <a:rPr lang="vi-VN" sz="4984" dirty="0" err="1">
                <a:solidFill>
                  <a:srgbClr val="002060"/>
                </a:solidFill>
                <a:latin typeface="Livvic Bold"/>
              </a:rPr>
              <a:t>thích</a:t>
            </a:r>
            <a:r>
              <a:rPr lang="vi-VN" sz="4984" dirty="0">
                <a:solidFill>
                  <a:srgbClr val="002060"/>
                </a:solidFill>
                <a:latin typeface="Livvic Bold"/>
              </a:rPr>
              <a:t>!</a:t>
            </a:r>
            <a:endParaRPr lang="en-US" sz="4984" dirty="0">
              <a:solidFill>
                <a:srgbClr val="002060"/>
              </a:solidFill>
              <a:latin typeface="Livvic Bold"/>
            </a:endParaRPr>
          </a:p>
        </p:txBody>
      </p:sp>
    </p:spTree>
    <p:extLst>
      <p:ext uri="{BB962C8B-B14F-4D97-AF65-F5344CB8AC3E}">
        <p14:creationId xmlns:p14="http://schemas.microsoft.com/office/powerpoint/2010/main" val="4268080271"/>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0556E-6 3.7037E-6 L 1.80556E-6 -0.07207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6"/>
                                        </p:tgtEl>
                                        <p:attrNameLst>
                                          <p:attrName>style.color</p:attrName>
                                        </p:attrNameLst>
                                      </p:cBhvr>
                                      <p:to>
                                        <p:clrVal>
                                          <a:schemeClr val="accent2"/>
                                        </p:clrVal>
                                      </p:to>
                                    </p:set>
                                    <p:set>
                                      <p:cBhvr>
                                        <p:cTn id="14" dur="500" fill="hold"/>
                                        <p:tgtEl>
                                          <p:spTgt spid="6"/>
                                        </p:tgtEl>
                                        <p:attrNameLst>
                                          <p:attrName>fillcolor</p:attrName>
                                        </p:attrNameLst>
                                      </p:cBhvr>
                                      <p:to>
                                        <p:clrVal>
                                          <a:schemeClr val="accent2"/>
                                        </p:clrVal>
                                      </p:to>
                                    </p:set>
                                    <p:set>
                                      <p:cBhvr>
                                        <p:cTn id="15"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ình nền powerpoint đơn giản [TẢI MIỄN PHÍ]">
            <a:extLst>
              <a:ext uri="{FF2B5EF4-FFF2-40B4-BE49-F238E27FC236}">
                <a16:creationId xmlns:a16="http://schemas.microsoft.com/office/drawing/2014/main" id="{28411A17-38DA-4158-A62C-C4D160514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18392321" cy="10299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0">
            <a:extLst>
              <a:ext uri="{FF2B5EF4-FFF2-40B4-BE49-F238E27FC236}">
                <a16:creationId xmlns:a16="http://schemas.microsoft.com/office/drawing/2014/main" id="{8237F93B-0AAD-4377-8F60-9AEB762F9C19}"/>
              </a:ext>
            </a:extLst>
          </p:cNvPr>
          <p:cNvSpPr txBox="1"/>
          <p:nvPr/>
        </p:nvSpPr>
        <p:spPr>
          <a:xfrm>
            <a:off x="685800" y="190500"/>
            <a:ext cx="8810462" cy="971741"/>
          </a:xfrm>
          <a:prstGeom prst="rect">
            <a:avLst/>
          </a:prstGeom>
        </p:spPr>
        <p:txBody>
          <a:bodyPr lIns="0" tIns="0" rIns="0" bIns="0" rtlCol="0" anchor="t">
            <a:spAutoFit/>
          </a:bodyPr>
          <a:lstStyle/>
          <a:p>
            <a:pPr algn="ctr">
              <a:lnSpc>
                <a:spcPts val="7952"/>
              </a:lnSpc>
            </a:pPr>
            <a:r>
              <a:rPr lang="vi-VN" sz="6000" dirty="0">
                <a:solidFill>
                  <a:srgbClr val="FF0000"/>
                </a:solidFill>
                <a:latin typeface="Livvic Bold Bold"/>
              </a:rPr>
              <a:t>Tranh tham </a:t>
            </a:r>
            <a:r>
              <a:rPr lang="vi-VN" sz="6000" dirty="0" err="1">
                <a:solidFill>
                  <a:srgbClr val="FF0000"/>
                </a:solidFill>
                <a:latin typeface="Livvic Bold Bold"/>
              </a:rPr>
              <a:t>khảo</a:t>
            </a:r>
            <a:endParaRPr lang="en-US" sz="6000" dirty="0">
              <a:solidFill>
                <a:srgbClr val="FF0000"/>
              </a:solidFill>
              <a:latin typeface="Livvic Bold Bold"/>
            </a:endParaRPr>
          </a:p>
        </p:txBody>
      </p:sp>
      <p:pic>
        <p:nvPicPr>
          <p:cNvPr id="3" name="Hình ảnh 2">
            <a:extLst>
              <a:ext uri="{FF2B5EF4-FFF2-40B4-BE49-F238E27FC236}">
                <a16:creationId xmlns:a16="http://schemas.microsoft.com/office/drawing/2014/main" id="{055B3511-EAD3-4E4F-A76F-FC482E7A8D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7" t="19602" r="4816" b="21138"/>
          <a:stretch/>
        </p:blipFill>
        <p:spPr>
          <a:xfrm>
            <a:off x="10117348" y="1200341"/>
            <a:ext cx="6646652" cy="4124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Hình ảnh 4">
            <a:extLst>
              <a:ext uri="{FF2B5EF4-FFF2-40B4-BE49-F238E27FC236}">
                <a16:creationId xmlns:a16="http://schemas.microsoft.com/office/drawing/2014/main" id="{16CAE25A-FBCD-4404-96D9-3CE8BAB09D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10" t="16540" r="4883" b="16299"/>
          <a:stretch/>
        </p:blipFill>
        <p:spPr>
          <a:xfrm>
            <a:off x="1524000" y="1344274"/>
            <a:ext cx="6781800" cy="3908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Hình ảnh 7">
            <a:extLst>
              <a:ext uri="{FF2B5EF4-FFF2-40B4-BE49-F238E27FC236}">
                <a16:creationId xmlns:a16="http://schemas.microsoft.com/office/drawing/2014/main" id="{5B707A0A-94A1-4776-80E1-3CC9BDFA78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82" t="23663" r="6760" b="17078"/>
          <a:stretch/>
        </p:blipFill>
        <p:spPr>
          <a:xfrm>
            <a:off x="1655628" y="5644625"/>
            <a:ext cx="6536266" cy="4212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Hình ảnh 9">
            <a:extLst>
              <a:ext uri="{FF2B5EF4-FFF2-40B4-BE49-F238E27FC236}">
                <a16:creationId xmlns:a16="http://schemas.microsoft.com/office/drawing/2014/main" id="{13CA23B2-9B12-46A1-A128-BA700098E2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84" t="26358" r="9448" b="15423"/>
          <a:stretch/>
        </p:blipFill>
        <p:spPr>
          <a:xfrm>
            <a:off x="10384761" y="5644625"/>
            <a:ext cx="6345372" cy="4261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106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992">
        <p15:prstTrans prst="peelOff"/>
      </p:transition>
    </mc:Choice>
    <mc:Fallback xmlns="">
      <p:transition spd="slow" advTm="1099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ình nền powerpoint đơn giản [TẢI MIỄN PHÍ]">
            <a:extLst>
              <a:ext uri="{FF2B5EF4-FFF2-40B4-BE49-F238E27FC236}">
                <a16:creationId xmlns:a16="http://schemas.microsoft.com/office/drawing/2014/main" id="{28411A17-38DA-4158-A62C-C4D160514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1" y="-50800"/>
            <a:ext cx="18392321" cy="10299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 tranh Ngày Tết và Mùa Xuân | Ngắm pháo hoa #187 | Tổng quát những">
            <a:extLst>
              <a:ext uri="{FF2B5EF4-FFF2-40B4-BE49-F238E27FC236}">
                <a16:creationId xmlns:a16="http://schemas.microsoft.com/office/drawing/2014/main" id="{5E139CE8-44C3-48E7-A9C6-53B322904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8" t="15950" r="24811" b="18606"/>
          <a:stretch/>
        </p:blipFill>
        <p:spPr bwMode="auto">
          <a:xfrm>
            <a:off x="2251648" y="545567"/>
            <a:ext cx="5486400" cy="43850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Vẽ tranh Tết | ve tranh ngắm pháo hoa #195 | Cong dan art - Chia sẻ miễn  phí tại Foci - Foci - Thời Trang Cao Cấp Cho Người Việt">
            <a:extLst>
              <a:ext uri="{FF2B5EF4-FFF2-40B4-BE49-F238E27FC236}">
                <a16:creationId xmlns:a16="http://schemas.microsoft.com/office/drawing/2014/main" id="{6AFBBAEE-9473-47A2-859F-7AB1785C8F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1" t="3332" r="25547" b="4445"/>
          <a:stretch/>
        </p:blipFill>
        <p:spPr bwMode="auto">
          <a:xfrm>
            <a:off x="10033390" y="638089"/>
            <a:ext cx="5809172" cy="43174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2" name="Picture 8" descr="Vẽ cảnh đón giao thừa/Vẽ chủ đề tết/ Gia đình cùng đón giao thừa - YouTube">
            <a:extLst>
              <a:ext uri="{FF2B5EF4-FFF2-40B4-BE49-F238E27FC236}">
                <a16:creationId xmlns:a16="http://schemas.microsoft.com/office/drawing/2014/main" id="{D1890427-3860-408E-8AD3-B1FFBA89B3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50" r="10000"/>
          <a:stretch/>
        </p:blipFill>
        <p:spPr bwMode="auto">
          <a:xfrm>
            <a:off x="5981699" y="5514979"/>
            <a:ext cx="6324600" cy="41247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461530"/>
      </p:ext>
    </p:extLst>
  </p:cSld>
  <p:clrMapOvr>
    <a:masterClrMapping/>
  </p:clrMapOvr>
  <mc:AlternateContent xmlns:mc="http://schemas.openxmlformats.org/markup-compatibility/2006" xmlns:p14="http://schemas.microsoft.com/office/powerpoint/2010/main">
    <mc:Choice Requires="p14">
      <p:transition spd="slow" p14:dur="800" advTm="2796">
        <p:circle/>
      </p:transition>
    </mc:Choice>
    <mc:Fallback xmlns="">
      <p:transition spd="slow" advTm="2796">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ình nền powerpoint đơn giản [TẢI MIỄN PHÍ]">
            <a:extLst>
              <a:ext uri="{FF2B5EF4-FFF2-40B4-BE49-F238E27FC236}">
                <a16:creationId xmlns:a16="http://schemas.microsoft.com/office/drawing/2014/main" id="{28411A17-38DA-4158-A62C-C4D160514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8" y="-21167"/>
            <a:ext cx="18392321" cy="10299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ết Trung Quốc Xem Pháo Hoa Hình ảnh | Định dạng hình ảnh PSD 400847199|  vn.lovepik.com">
            <a:extLst>
              <a:ext uri="{FF2B5EF4-FFF2-40B4-BE49-F238E27FC236}">
                <a16:creationId xmlns:a16="http://schemas.microsoft.com/office/drawing/2014/main" id="{3233412A-AC5F-46C7-8BC9-9B2AF40CC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67" y="2662767"/>
            <a:ext cx="7399757" cy="5410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Tết Nguyên Đán Xem Pháo Hoa Minh Họa Hình ảnh | Định dạng hình ảnh PSD  400973354| vn.lovepik.com">
            <a:extLst>
              <a:ext uri="{FF2B5EF4-FFF2-40B4-BE49-F238E27FC236}">
                <a16:creationId xmlns:a16="http://schemas.microsoft.com/office/drawing/2014/main" id="{1ADF1FB5-BDB0-4DCD-B68B-4FE728FAD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2512686"/>
            <a:ext cx="7399757" cy="554758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35896"/>
      </p:ext>
    </p:extLst>
  </p:cSld>
  <p:clrMapOvr>
    <a:masterClrMapping/>
  </p:clrMapOvr>
  <mc:AlternateContent xmlns:mc="http://schemas.openxmlformats.org/markup-compatibility/2006" xmlns:p14="http://schemas.microsoft.com/office/powerpoint/2010/main">
    <mc:Choice Requires="p14">
      <p:transition spd="slow" p14:dur="800" advTm="1426">
        <p:circle/>
      </p:transition>
    </mc:Choice>
    <mc:Fallback xmlns="">
      <p:transition spd="slow" advTm="1426">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1BD227AF-B5D5-4E8F-8AEA-FD87D41C4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9"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86FDB1D9-2DEB-4359-AB2E-F339784E8822}"/>
              </a:ext>
            </a:extLst>
          </p:cNvPr>
          <p:cNvSpPr txBox="1"/>
          <p:nvPr/>
        </p:nvSpPr>
        <p:spPr>
          <a:xfrm>
            <a:off x="2925841" y="3616649"/>
            <a:ext cx="4617959" cy="997132"/>
          </a:xfrm>
          <a:prstGeom prst="rect">
            <a:avLst/>
          </a:prstGeom>
        </p:spPr>
        <p:txBody>
          <a:bodyPr wrap="square" lIns="0" tIns="0" rIns="0" bIns="0" rtlCol="0" anchor="t">
            <a:spAutoFit/>
          </a:bodyPr>
          <a:lstStyle/>
          <a:p>
            <a:pPr algn="ctr">
              <a:lnSpc>
                <a:spcPts val="8159"/>
              </a:lnSpc>
              <a:spcBef>
                <a:spcPct val="0"/>
              </a:spcBef>
            </a:pPr>
            <a:r>
              <a:rPr lang="en-US" sz="6799" dirty="0">
                <a:solidFill>
                  <a:srgbClr val="FF0000"/>
                </a:solidFill>
                <a:latin typeface="Livvic Bold Bold"/>
              </a:rPr>
              <a:t>GHI NHỚ</a:t>
            </a:r>
          </a:p>
        </p:txBody>
      </p:sp>
      <p:sp>
        <p:nvSpPr>
          <p:cNvPr id="4" name="TextBox 9">
            <a:extLst>
              <a:ext uri="{FF2B5EF4-FFF2-40B4-BE49-F238E27FC236}">
                <a16:creationId xmlns:a16="http://schemas.microsoft.com/office/drawing/2014/main" id="{E4FABED2-FCAE-42BF-B358-0E2E59FC3835}"/>
              </a:ext>
            </a:extLst>
          </p:cNvPr>
          <p:cNvSpPr txBox="1"/>
          <p:nvPr/>
        </p:nvSpPr>
        <p:spPr>
          <a:xfrm>
            <a:off x="3352800" y="5600700"/>
            <a:ext cx="11201400"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Màu</a:t>
            </a:r>
            <a:r>
              <a:rPr lang="vi-VN" sz="4984" dirty="0">
                <a:solidFill>
                  <a:srgbClr val="002060"/>
                </a:solidFill>
                <a:latin typeface="Livvic Bold"/>
              </a:rPr>
              <a:t> </a:t>
            </a:r>
            <a:r>
              <a:rPr lang="vi-VN" sz="4984" dirty="0" err="1">
                <a:solidFill>
                  <a:srgbClr val="002060"/>
                </a:solidFill>
                <a:latin typeface="Livvic Bold"/>
              </a:rPr>
              <a:t>sáng</a:t>
            </a:r>
            <a:r>
              <a:rPr lang="vi-VN" sz="4984" dirty="0">
                <a:solidFill>
                  <a:srgbClr val="002060"/>
                </a:solidFill>
                <a:latin typeface="Livvic Bold"/>
              </a:rPr>
              <a:t> </a:t>
            </a:r>
            <a:r>
              <a:rPr lang="vi-VN" sz="4984" dirty="0" err="1">
                <a:solidFill>
                  <a:srgbClr val="002060"/>
                </a:solidFill>
                <a:latin typeface="Livvic Bold"/>
              </a:rPr>
              <a:t>vẽ</a:t>
            </a:r>
            <a:r>
              <a:rPr lang="vi-VN" sz="4984" dirty="0">
                <a:solidFill>
                  <a:srgbClr val="002060"/>
                </a:solidFill>
                <a:latin typeface="Livvic Bold"/>
              </a:rPr>
              <a:t> trên </a:t>
            </a:r>
            <a:r>
              <a:rPr lang="vi-VN" sz="4984" dirty="0" err="1">
                <a:solidFill>
                  <a:srgbClr val="002060"/>
                </a:solidFill>
                <a:latin typeface="Livvic Bold"/>
              </a:rPr>
              <a:t>nền</a:t>
            </a:r>
            <a:r>
              <a:rPr lang="vi-VN" sz="4984" dirty="0">
                <a:solidFill>
                  <a:srgbClr val="002060"/>
                </a:solidFill>
                <a:latin typeface="Livvic Bold"/>
              </a:rPr>
              <a:t> </a:t>
            </a:r>
            <a:r>
              <a:rPr lang="vi-VN" sz="4984" dirty="0" err="1">
                <a:solidFill>
                  <a:srgbClr val="002060"/>
                </a:solidFill>
                <a:latin typeface="Livvic Bold"/>
              </a:rPr>
              <a:t>màu</a:t>
            </a:r>
            <a:r>
              <a:rPr lang="vi-VN" sz="4984" dirty="0">
                <a:solidFill>
                  <a:srgbClr val="002060"/>
                </a:solidFill>
                <a:latin typeface="Livvic Bold"/>
              </a:rPr>
              <a:t> </a:t>
            </a:r>
            <a:r>
              <a:rPr lang="vi-VN" sz="4984" dirty="0" err="1">
                <a:solidFill>
                  <a:srgbClr val="002060"/>
                </a:solidFill>
                <a:latin typeface="Livvic Bold"/>
              </a:rPr>
              <a:t>đậm</a:t>
            </a:r>
            <a:r>
              <a:rPr lang="vi-VN" sz="4984" dirty="0">
                <a:solidFill>
                  <a:srgbClr val="002060"/>
                </a:solidFill>
                <a:latin typeface="Livvic Bold"/>
              </a:rPr>
              <a:t> </a:t>
            </a:r>
            <a:r>
              <a:rPr lang="vi-VN" sz="4984" dirty="0" err="1">
                <a:solidFill>
                  <a:srgbClr val="002060"/>
                </a:solidFill>
                <a:latin typeface="Livvic Bold"/>
              </a:rPr>
              <a:t>có</a:t>
            </a:r>
            <a:r>
              <a:rPr lang="vi-VN" sz="4984" dirty="0">
                <a:solidFill>
                  <a:srgbClr val="002060"/>
                </a:solidFill>
                <a:latin typeface="Livvic Bold"/>
              </a:rPr>
              <a:t> </a:t>
            </a:r>
            <a:r>
              <a:rPr lang="vi-VN" sz="4984" dirty="0" err="1">
                <a:solidFill>
                  <a:srgbClr val="002060"/>
                </a:solidFill>
                <a:latin typeface="Livvic Bold"/>
              </a:rPr>
              <a:t>thể</a:t>
            </a:r>
            <a:r>
              <a:rPr lang="vi-VN" sz="4984" dirty="0">
                <a:solidFill>
                  <a:srgbClr val="002060"/>
                </a:solidFill>
                <a:latin typeface="Livvic Bold"/>
              </a:rPr>
              <a:t> </a:t>
            </a:r>
            <a:r>
              <a:rPr lang="vi-VN" sz="4984" dirty="0" err="1">
                <a:solidFill>
                  <a:srgbClr val="002060"/>
                </a:solidFill>
                <a:latin typeface="Livvic Bold"/>
              </a:rPr>
              <a:t>diễn</a:t>
            </a:r>
            <a:r>
              <a:rPr lang="vi-VN" sz="4984" dirty="0">
                <a:solidFill>
                  <a:srgbClr val="002060"/>
                </a:solidFill>
                <a:latin typeface="Livvic Bold"/>
              </a:rPr>
              <a:t> </a:t>
            </a:r>
            <a:r>
              <a:rPr lang="vi-VN" sz="4984" dirty="0" err="1">
                <a:solidFill>
                  <a:srgbClr val="002060"/>
                </a:solidFill>
                <a:latin typeface="Livvic Bold"/>
              </a:rPr>
              <a:t>tả</a:t>
            </a:r>
            <a:r>
              <a:rPr lang="vi-VN" sz="4984" dirty="0">
                <a:solidFill>
                  <a:srgbClr val="002060"/>
                </a:solidFill>
                <a:latin typeface="Livvic Bold"/>
              </a:rPr>
              <a:t> </a:t>
            </a:r>
            <a:r>
              <a:rPr lang="vi-VN" sz="4984" dirty="0" err="1">
                <a:solidFill>
                  <a:srgbClr val="002060"/>
                </a:solidFill>
                <a:latin typeface="Livvic Bold"/>
              </a:rPr>
              <a:t>được</a:t>
            </a:r>
            <a:r>
              <a:rPr lang="vi-VN" sz="4984" dirty="0">
                <a:solidFill>
                  <a:srgbClr val="002060"/>
                </a:solidFill>
                <a:latin typeface="Livvic Bold"/>
              </a:rPr>
              <a:t> </a:t>
            </a:r>
            <a:r>
              <a:rPr lang="vi-VN" sz="4984" dirty="0" err="1">
                <a:solidFill>
                  <a:srgbClr val="002060"/>
                </a:solidFill>
                <a:latin typeface="Livvic Bold"/>
              </a:rPr>
              <a:t>ánh</a:t>
            </a:r>
            <a:r>
              <a:rPr lang="vi-VN" sz="4984" dirty="0">
                <a:solidFill>
                  <a:srgbClr val="002060"/>
                </a:solidFill>
                <a:latin typeface="Livvic Bold"/>
              </a:rPr>
              <a:t> </a:t>
            </a:r>
            <a:r>
              <a:rPr lang="vi-VN" sz="4984" dirty="0" err="1">
                <a:solidFill>
                  <a:srgbClr val="002060"/>
                </a:solidFill>
                <a:latin typeface="Livvic Bold"/>
              </a:rPr>
              <a:t>sáng</a:t>
            </a:r>
            <a:r>
              <a:rPr lang="vi-VN" sz="4984" dirty="0">
                <a:solidFill>
                  <a:srgbClr val="002060"/>
                </a:solidFill>
                <a:latin typeface="Livvic Bold"/>
              </a:rPr>
              <a:t> </a:t>
            </a:r>
            <a:endParaRPr lang="en-US" sz="4984" dirty="0">
              <a:solidFill>
                <a:srgbClr val="002060"/>
              </a:solidFill>
              <a:latin typeface="Livvic Bold"/>
            </a:endParaRPr>
          </a:p>
        </p:txBody>
      </p:sp>
    </p:spTree>
    <p:extLst>
      <p:ext uri="{BB962C8B-B14F-4D97-AF65-F5344CB8AC3E}">
        <p14:creationId xmlns:p14="http://schemas.microsoft.com/office/powerpoint/2010/main" val="3903671398"/>
      </p:ext>
    </p:extLst>
  </p:cSld>
  <p:clrMapOvr>
    <a:masterClrMapping/>
  </p:clrMapOvr>
  <mc:AlternateContent xmlns:mc="http://schemas.openxmlformats.org/markup-compatibility/2006" xmlns:p14="http://schemas.microsoft.com/office/powerpoint/2010/main">
    <mc:Choice Requires="p14">
      <p:transition spd="slow" p14:dur="2000" advTm="14673"/>
    </mc:Choice>
    <mc:Fallback xmlns="">
      <p:transition spd="slow" advTm="14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4"/>
                                        </p:tgtEl>
                                        <p:attrNameLst>
                                          <p:attrName>style.color</p:attrName>
                                        </p:attrNameLst>
                                      </p:cBhvr>
                                      <p:to>
                                        <p:clrVal>
                                          <a:schemeClr val="accent2"/>
                                        </p:clrVal>
                                      </p:to>
                                    </p:set>
                                    <p:set>
                                      <p:cBhvr>
                                        <p:cTn id="14" dur="500" fill="hold"/>
                                        <p:tgtEl>
                                          <p:spTgt spid="4"/>
                                        </p:tgtEl>
                                        <p:attrNameLst>
                                          <p:attrName>fillcolor</p:attrName>
                                        </p:attrNameLst>
                                      </p:cBhvr>
                                      <p:to>
                                        <p:clrVal>
                                          <a:schemeClr val="accent2"/>
                                        </p:clrVal>
                                      </p:to>
                                    </p:set>
                                    <p:set>
                                      <p:cBhvr>
                                        <p:cTn id="15"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o viên mầm non online: Hình nền powerpoint dành cho mầm non">
            <a:extLst>
              <a:ext uri="{FF2B5EF4-FFF2-40B4-BE49-F238E27FC236}">
                <a16:creationId xmlns:a16="http://schemas.microsoft.com/office/drawing/2014/main" id="{AAD8997D-8D09-4538-A0E0-C73A24652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8288000" cy="10299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91CCB929-4632-4519-9167-6D0819686F93}"/>
              </a:ext>
            </a:extLst>
          </p:cNvPr>
          <p:cNvSpPr txBox="1"/>
          <p:nvPr/>
        </p:nvSpPr>
        <p:spPr>
          <a:xfrm>
            <a:off x="4724400" y="2038159"/>
            <a:ext cx="8810462" cy="971741"/>
          </a:xfrm>
          <a:prstGeom prst="rect">
            <a:avLst/>
          </a:prstGeom>
        </p:spPr>
        <p:txBody>
          <a:bodyPr lIns="0" tIns="0" rIns="0" bIns="0" rtlCol="0" anchor="t">
            <a:spAutoFit/>
          </a:bodyPr>
          <a:lstStyle/>
          <a:p>
            <a:pPr algn="ctr">
              <a:lnSpc>
                <a:spcPts val="7952"/>
              </a:lnSpc>
            </a:pPr>
            <a:r>
              <a:rPr lang="en-US" sz="6000" dirty="0">
                <a:solidFill>
                  <a:srgbClr val="FF0000"/>
                </a:solidFill>
                <a:latin typeface="Livvic Bold Bold"/>
              </a:rPr>
              <a:t>4.Phân </a:t>
            </a:r>
            <a:r>
              <a:rPr lang="en-US" sz="6000" dirty="0" err="1">
                <a:solidFill>
                  <a:srgbClr val="FF0000"/>
                </a:solidFill>
                <a:latin typeface="Livvic Bold Bold"/>
              </a:rPr>
              <a:t>tích</a:t>
            </a:r>
            <a:r>
              <a:rPr lang="en-US" sz="6000" dirty="0">
                <a:solidFill>
                  <a:srgbClr val="FF0000"/>
                </a:solidFill>
                <a:latin typeface="Livvic Bold Bold"/>
              </a:rPr>
              <a:t> </a:t>
            </a:r>
            <a:r>
              <a:rPr lang="en-US" sz="6000" dirty="0" err="1">
                <a:solidFill>
                  <a:srgbClr val="FF0000"/>
                </a:solidFill>
                <a:latin typeface="Livvic Bold Bold"/>
              </a:rPr>
              <a:t>đánh</a:t>
            </a:r>
            <a:r>
              <a:rPr lang="en-US" sz="6000" dirty="0">
                <a:solidFill>
                  <a:srgbClr val="FF0000"/>
                </a:solidFill>
                <a:latin typeface="Livvic Bold Bold"/>
              </a:rPr>
              <a:t> </a:t>
            </a:r>
            <a:r>
              <a:rPr lang="en-US" sz="6000" dirty="0" err="1">
                <a:solidFill>
                  <a:srgbClr val="FF0000"/>
                </a:solidFill>
                <a:latin typeface="Livvic Bold Bold"/>
              </a:rPr>
              <a:t>giá</a:t>
            </a:r>
            <a:endParaRPr lang="en-US" sz="6000" dirty="0">
              <a:solidFill>
                <a:srgbClr val="FF0000"/>
              </a:solidFill>
              <a:latin typeface="Livvic Bold Bold"/>
            </a:endParaRPr>
          </a:p>
        </p:txBody>
      </p:sp>
      <p:sp>
        <p:nvSpPr>
          <p:cNvPr id="4" name="TextBox 9">
            <a:extLst>
              <a:ext uri="{FF2B5EF4-FFF2-40B4-BE49-F238E27FC236}">
                <a16:creationId xmlns:a16="http://schemas.microsoft.com/office/drawing/2014/main" id="{4F452538-A50A-43A6-9813-546F043C08BA}"/>
              </a:ext>
            </a:extLst>
          </p:cNvPr>
          <p:cNvSpPr txBox="1"/>
          <p:nvPr/>
        </p:nvSpPr>
        <p:spPr>
          <a:xfrm>
            <a:off x="4800600" y="3750580"/>
            <a:ext cx="9296400" cy="1469120"/>
          </a:xfrm>
          <a:prstGeom prst="rect">
            <a:avLst/>
          </a:prstGeom>
        </p:spPr>
        <p:txBody>
          <a:bodyPr wrap="square" lIns="0" tIns="0" rIns="0" bIns="0" rtlCol="0" anchor="t">
            <a:spAutoFit/>
          </a:bodyPr>
          <a:lstStyle/>
          <a:p>
            <a:pPr>
              <a:lnSpc>
                <a:spcPts val="5981"/>
              </a:lnSpc>
            </a:pPr>
            <a:r>
              <a:rPr lang="vi-VN" sz="4000" dirty="0">
                <a:solidFill>
                  <a:srgbClr val="002060"/>
                </a:solidFill>
                <a:latin typeface="Livvic Bold"/>
              </a:rPr>
              <a:t>Em </a:t>
            </a:r>
            <a:r>
              <a:rPr lang="vi-VN" sz="4000" dirty="0" err="1">
                <a:solidFill>
                  <a:srgbClr val="002060"/>
                </a:solidFill>
                <a:latin typeface="Livvic Bold"/>
              </a:rPr>
              <a:t>hãy</a:t>
            </a:r>
            <a:r>
              <a:rPr lang="vi-VN" sz="4000" dirty="0">
                <a:solidFill>
                  <a:srgbClr val="002060"/>
                </a:solidFill>
                <a:latin typeface="Livvic Bold"/>
              </a:rPr>
              <a:t> </a:t>
            </a:r>
            <a:r>
              <a:rPr lang="vi-VN" sz="4000" dirty="0" err="1">
                <a:solidFill>
                  <a:srgbClr val="002060"/>
                </a:solidFill>
                <a:latin typeface="Livvic Bold"/>
              </a:rPr>
              <a:t>giới</a:t>
            </a:r>
            <a:r>
              <a:rPr lang="vi-VN" sz="4000" dirty="0">
                <a:solidFill>
                  <a:srgbClr val="002060"/>
                </a:solidFill>
                <a:latin typeface="Livvic Bold"/>
              </a:rPr>
              <a:t> </a:t>
            </a:r>
            <a:r>
              <a:rPr lang="vi-VN" sz="4000" dirty="0" err="1">
                <a:solidFill>
                  <a:srgbClr val="002060"/>
                </a:solidFill>
                <a:latin typeface="Livvic Bold"/>
              </a:rPr>
              <a:t>thiệu</a:t>
            </a:r>
            <a:r>
              <a:rPr lang="vi-VN" sz="4000" dirty="0">
                <a:solidFill>
                  <a:srgbClr val="002060"/>
                </a:solidFill>
                <a:latin typeface="Livvic Bold"/>
              </a:rPr>
              <a:t> </a:t>
            </a:r>
            <a:r>
              <a:rPr lang="vi-VN" sz="4000" dirty="0" err="1">
                <a:solidFill>
                  <a:srgbClr val="002060"/>
                </a:solidFill>
                <a:latin typeface="Livvic Bold"/>
              </a:rPr>
              <a:t>và</a:t>
            </a:r>
            <a:r>
              <a:rPr lang="vi-VN" sz="4000" dirty="0">
                <a:solidFill>
                  <a:srgbClr val="002060"/>
                </a:solidFill>
                <a:latin typeface="Livvic Bold"/>
              </a:rPr>
              <a:t> chia </a:t>
            </a:r>
            <a:r>
              <a:rPr lang="vi-VN" sz="4000" dirty="0" err="1">
                <a:solidFill>
                  <a:srgbClr val="002060"/>
                </a:solidFill>
                <a:latin typeface="Livvic Bold"/>
              </a:rPr>
              <a:t>sẻ</a:t>
            </a:r>
            <a:r>
              <a:rPr lang="vi-VN" sz="4000" dirty="0">
                <a:solidFill>
                  <a:srgbClr val="002060"/>
                </a:solidFill>
                <a:latin typeface="Livvic Bold"/>
              </a:rPr>
              <a:t> </a:t>
            </a:r>
            <a:r>
              <a:rPr lang="vi-VN" sz="4000" dirty="0" err="1">
                <a:solidFill>
                  <a:srgbClr val="002060"/>
                </a:solidFill>
                <a:latin typeface="Livvic Bold"/>
              </a:rPr>
              <a:t>sản</a:t>
            </a:r>
            <a:r>
              <a:rPr lang="vi-VN" sz="4000" dirty="0">
                <a:solidFill>
                  <a:srgbClr val="002060"/>
                </a:solidFill>
                <a:latin typeface="Livvic Bold"/>
              </a:rPr>
              <a:t> </a:t>
            </a:r>
            <a:r>
              <a:rPr lang="vi-VN" sz="4000" dirty="0" err="1">
                <a:solidFill>
                  <a:srgbClr val="002060"/>
                </a:solidFill>
                <a:latin typeface="Livvic Bold"/>
              </a:rPr>
              <a:t>phẩm</a:t>
            </a:r>
            <a:r>
              <a:rPr lang="vi-VN" sz="4000" dirty="0">
                <a:solidFill>
                  <a:srgbClr val="002060"/>
                </a:solidFill>
                <a:latin typeface="Livvic Bold"/>
              </a:rPr>
              <a:t> </a:t>
            </a:r>
            <a:r>
              <a:rPr lang="vi-VN" sz="4000" dirty="0" err="1">
                <a:solidFill>
                  <a:srgbClr val="002060"/>
                </a:solidFill>
                <a:latin typeface="Livvic Bold"/>
              </a:rPr>
              <a:t>của</a:t>
            </a:r>
            <a:r>
              <a:rPr lang="vi-VN" sz="4000" dirty="0">
                <a:solidFill>
                  <a:srgbClr val="002060"/>
                </a:solidFill>
                <a:latin typeface="Livvic Bold"/>
              </a:rPr>
              <a:t> </a:t>
            </a:r>
            <a:r>
              <a:rPr lang="vi-VN" sz="4000" dirty="0" err="1">
                <a:solidFill>
                  <a:srgbClr val="002060"/>
                </a:solidFill>
                <a:latin typeface="Livvic Bold"/>
              </a:rPr>
              <a:t>mình</a:t>
            </a:r>
            <a:r>
              <a:rPr lang="vi-VN" sz="4000" dirty="0">
                <a:solidFill>
                  <a:srgbClr val="002060"/>
                </a:solidFill>
                <a:latin typeface="Livvic Bold"/>
              </a:rPr>
              <a:t> </a:t>
            </a:r>
            <a:r>
              <a:rPr lang="vi-VN" sz="4000" dirty="0" err="1">
                <a:solidFill>
                  <a:srgbClr val="002060"/>
                </a:solidFill>
                <a:latin typeface="Livvic Bold"/>
              </a:rPr>
              <a:t>tới</a:t>
            </a:r>
            <a:r>
              <a:rPr lang="vi-VN" sz="4000" dirty="0">
                <a:solidFill>
                  <a:srgbClr val="002060"/>
                </a:solidFill>
                <a:latin typeface="Livvic Bold"/>
              </a:rPr>
              <a:t> </a:t>
            </a:r>
            <a:r>
              <a:rPr lang="vi-VN" sz="4000" dirty="0" err="1">
                <a:solidFill>
                  <a:srgbClr val="002060"/>
                </a:solidFill>
                <a:latin typeface="Livvic Bold"/>
              </a:rPr>
              <a:t>người</a:t>
            </a:r>
            <a:r>
              <a:rPr lang="vi-VN" sz="4000" dirty="0">
                <a:solidFill>
                  <a:srgbClr val="002060"/>
                </a:solidFill>
                <a:latin typeface="Livvic Bold"/>
              </a:rPr>
              <a:t> thân </a:t>
            </a:r>
            <a:r>
              <a:rPr lang="vi-VN" sz="4000" dirty="0" err="1">
                <a:solidFill>
                  <a:srgbClr val="002060"/>
                </a:solidFill>
                <a:latin typeface="Livvic Bold"/>
              </a:rPr>
              <a:t>nhé</a:t>
            </a:r>
            <a:r>
              <a:rPr lang="vi-VN" sz="4000" dirty="0">
                <a:solidFill>
                  <a:srgbClr val="002060"/>
                </a:solidFill>
                <a:latin typeface="Livvic Bold"/>
              </a:rPr>
              <a:t>!</a:t>
            </a:r>
            <a:endParaRPr lang="en-US" sz="4000" dirty="0">
              <a:solidFill>
                <a:srgbClr val="002060"/>
              </a:solidFill>
              <a:latin typeface="Livvic Bold"/>
            </a:endParaRPr>
          </a:p>
        </p:txBody>
      </p:sp>
    </p:spTree>
    <p:extLst>
      <p:ext uri="{BB962C8B-B14F-4D97-AF65-F5344CB8AC3E}">
        <p14:creationId xmlns:p14="http://schemas.microsoft.com/office/powerpoint/2010/main" val="1842397285"/>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ình nền powerpoint đơn giản [TẢI MIỄN PHÍ]">
            <a:extLst>
              <a:ext uri="{FF2B5EF4-FFF2-40B4-BE49-F238E27FC236}">
                <a16:creationId xmlns:a16="http://schemas.microsoft.com/office/drawing/2014/main" id="{28411A17-38DA-4158-A62C-C4D160514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1" y="-50800"/>
            <a:ext cx="18392321" cy="10299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7FBFFD48-D48B-4491-B196-7D7652E11AA3}"/>
              </a:ext>
            </a:extLst>
          </p:cNvPr>
          <p:cNvSpPr txBox="1"/>
          <p:nvPr/>
        </p:nvSpPr>
        <p:spPr>
          <a:xfrm>
            <a:off x="4366443" y="1013496"/>
            <a:ext cx="10187757" cy="1539204"/>
          </a:xfrm>
          <a:prstGeom prst="rect">
            <a:avLst/>
          </a:prstGeom>
        </p:spPr>
        <p:txBody>
          <a:bodyPr wrap="square" lIns="0" tIns="0" rIns="0" bIns="0" rtlCol="0" anchor="t">
            <a:spAutoFit/>
          </a:bodyPr>
          <a:lstStyle/>
          <a:p>
            <a:pPr algn="ctr">
              <a:lnSpc>
                <a:spcPts val="13880"/>
              </a:lnSpc>
            </a:pPr>
            <a:r>
              <a:rPr lang="vi-VN" sz="6600" dirty="0">
                <a:solidFill>
                  <a:srgbClr val="FF0000"/>
                </a:solidFill>
                <a:latin typeface="Livvic Bold Bold"/>
              </a:rPr>
              <a:t>5. </a:t>
            </a:r>
            <a:r>
              <a:rPr lang="vi-VN" sz="6600" dirty="0" err="1">
                <a:solidFill>
                  <a:srgbClr val="FF0000"/>
                </a:solidFill>
                <a:latin typeface="Livvic Bold Bold"/>
              </a:rPr>
              <a:t>Vận</a:t>
            </a:r>
            <a:r>
              <a:rPr lang="vi-VN" sz="6600" dirty="0">
                <a:solidFill>
                  <a:srgbClr val="FF0000"/>
                </a:solidFill>
                <a:latin typeface="Livvic Bold Bold"/>
              </a:rPr>
              <a:t> </a:t>
            </a:r>
            <a:r>
              <a:rPr lang="vi-VN" sz="6600" dirty="0" err="1">
                <a:solidFill>
                  <a:srgbClr val="FF0000"/>
                </a:solidFill>
                <a:latin typeface="Livvic Bold Bold"/>
              </a:rPr>
              <a:t>dụng</a:t>
            </a:r>
            <a:r>
              <a:rPr lang="vi-VN" sz="6600" dirty="0">
                <a:solidFill>
                  <a:srgbClr val="FF0000"/>
                </a:solidFill>
                <a:latin typeface="Livvic Bold Bold"/>
              </a:rPr>
              <a:t> – </a:t>
            </a:r>
            <a:r>
              <a:rPr lang="vi-VN" sz="6600" dirty="0" err="1">
                <a:solidFill>
                  <a:srgbClr val="FF0000"/>
                </a:solidFill>
                <a:latin typeface="Livvic Bold Bold"/>
              </a:rPr>
              <a:t>phát</a:t>
            </a:r>
            <a:r>
              <a:rPr lang="vi-VN" sz="6600" dirty="0">
                <a:solidFill>
                  <a:srgbClr val="FF0000"/>
                </a:solidFill>
                <a:latin typeface="Livvic Bold Bold"/>
              </a:rPr>
              <a:t> </a:t>
            </a:r>
            <a:r>
              <a:rPr lang="vi-VN" sz="6600" dirty="0" err="1">
                <a:solidFill>
                  <a:srgbClr val="FF0000"/>
                </a:solidFill>
                <a:latin typeface="Livvic Bold Bold"/>
              </a:rPr>
              <a:t>triển</a:t>
            </a:r>
            <a:endParaRPr lang="en-US" sz="6600" dirty="0">
              <a:solidFill>
                <a:srgbClr val="FF0000"/>
              </a:solidFill>
              <a:latin typeface="Livvic Bold Bold"/>
            </a:endParaRPr>
          </a:p>
        </p:txBody>
      </p:sp>
      <p:sp>
        <p:nvSpPr>
          <p:cNvPr id="8" name="TextBox 9">
            <a:extLst>
              <a:ext uri="{FF2B5EF4-FFF2-40B4-BE49-F238E27FC236}">
                <a16:creationId xmlns:a16="http://schemas.microsoft.com/office/drawing/2014/main" id="{62F59ED6-6704-4321-A89D-B0525FAC5B7E}"/>
              </a:ext>
            </a:extLst>
          </p:cNvPr>
          <p:cNvSpPr txBox="1"/>
          <p:nvPr/>
        </p:nvSpPr>
        <p:spPr>
          <a:xfrm>
            <a:off x="4876800" y="2552700"/>
            <a:ext cx="9296400" cy="1469120"/>
          </a:xfrm>
          <a:prstGeom prst="rect">
            <a:avLst/>
          </a:prstGeom>
        </p:spPr>
        <p:txBody>
          <a:bodyPr wrap="square" lIns="0" tIns="0" rIns="0" bIns="0" rtlCol="0" anchor="t">
            <a:spAutoFit/>
          </a:bodyPr>
          <a:lstStyle/>
          <a:p>
            <a:pPr>
              <a:lnSpc>
                <a:spcPts val="5981"/>
              </a:lnSpc>
            </a:pPr>
            <a:r>
              <a:rPr lang="vi-VN" sz="4000" dirty="0">
                <a:solidFill>
                  <a:srgbClr val="002060"/>
                </a:solidFill>
                <a:latin typeface="Livvic Bold"/>
              </a:rPr>
              <a:t>Em </a:t>
            </a:r>
            <a:r>
              <a:rPr lang="vi-VN" sz="4000" dirty="0" err="1">
                <a:solidFill>
                  <a:srgbClr val="002060"/>
                </a:solidFill>
                <a:latin typeface="Livvic Bold"/>
              </a:rPr>
              <a:t>hãy</a:t>
            </a:r>
            <a:r>
              <a:rPr lang="vi-VN" sz="4000" dirty="0">
                <a:solidFill>
                  <a:srgbClr val="002060"/>
                </a:solidFill>
                <a:latin typeface="Livvic Bold"/>
              </a:rPr>
              <a:t> </a:t>
            </a:r>
            <a:r>
              <a:rPr lang="vi-VN" sz="4000" dirty="0" err="1">
                <a:solidFill>
                  <a:srgbClr val="002060"/>
                </a:solidFill>
                <a:latin typeface="Livvic Bold"/>
              </a:rPr>
              <a:t>khám</a:t>
            </a:r>
            <a:r>
              <a:rPr lang="vi-VN" sz="4000" dirty="0">
                <a:solidFill>
                  <a:srgbClr val="002060"/>
                </a:solidFill>
                <a:latin typeface="Livvic Bold"/>
              </a:rPr>
              <a:t> </a:t>
            </a:r>
            <a:r>
              <a:rPr lang="vi-VN" sz="4000" dirty="0" err="1">
                <a:solidFill>
                  <a:srgbClr val="002060"/>
                </a:solidFill>
                <a:latin typeface="Livvic Bold"/>
              </a:rPr>
              <a:t>phá</a:t>
            </a:r>
            <a:r>
              <a:rPr lang="vi-VN" sz="4000" dirty="0">
                <a:solidFill>
                  <a:srgbClr val="002060"/>
                </a:solidFill>
                <a:latin typeface="Livvic Bold"/>
              </a:rPr>
              <a:t> </a:t>
            </a:r>
            <a:r>
              <a:rPr lang="vi-VN" sz="4000" dirty="0" err="1">
                <a:solidFill>
                  <a:srgbClr val="002060"/>
                </a:solidFill>
                <a:latin typeface="Livvic Bold"/>
              </a:rPr>
              <a:t>nét</a:t>
            </a:r>
            <a:r>
              <a:rPr lang="vi-VN" sz="4000" dirty="0">
                <a:solidFill>
                  <a:srgbClr val="002060"/>
                </a:solidFill>
                <a:latin typeface="Livvic Bold"/>
              </a:rPr>
              <a:t>, </a:t>
            </a:r>
            <a:r>
              <a:rPr lang="vi-VN" sz="4000" dirty="0" err="1">
                <a:solidFill>
                  <a:srgbClr val="002060"/>
                </a:solidFill>
                <a:latin typeface="Livvic Bold"/>
              </a:rPr>
              <a:t>chấm</a:t>
            </a:r>
            <a:r>
              <a:rPr lang="vi-VN" sz="4000" dirty="0">
                <a:solidFill>
                  <a:srgbClr val="002060"/>
                </a:solidFill>
                <a:latin typeface="Livvic Bold"/>
              </a:rPr>
              <a:t>, </a:t>
            </a:r>
            <a:r>
              <a:rPr lang="vi-VN" sz="4000" dirty="0" err="1">
                <a:solidFill>
                  <a:srgbClr val="002060"/>
                </a:solidFill>
                <a:latin typeface="Livvic Bold"/>
              </a:rPr>
              <a:t>hình</a:t>
            </a:r>
            <a:r>
              <a:rPr lang="vi-VN" sz="4000" dirty="0">
                <a:solidFill>
                  <a:srgbClr val="002060"/>
                </a:solidFill>
                <a:latin typeface="Livvic Bold"/>
              </a:rPr>
              <a:t>, </a:t>
            </a:r>
            <a:r>
              <a:rPr lang="vi-VN" sz="4000" dirty="0" err="1">
                <a:solidFill>
                  <a:srgbClr val="002060"/>
                </a:solidFill>
                <a:latin typeface="Livvic Bold"/>
              </a:rPr>
              <a:t>màu</a:t>
            </a:r>
            <a:r>
              <a:rPr lang="vi-VN" sz="4000" dirty="0">
                <a:solidFill>
                  <a:srgbClr val="002060"/>
                </a:solidFill>
                <a:latin typeface="Livvic Bold"/>
              </a:rPr>
              <a:t> trong tranh </a:t>
            </a:r>
            <a:r>
              <a:rPr lang="vi-VN" sz="4000" dirty="0" err="1">
                <a:solidFill>
                  <a:srgbClr val="002060"/>
                </a:solidFill>
                <a:latin typeface="Livvic Bold"/>
              </a:rPr>
              <a:t>của</a:t>
            </a:r>
            <a:r>
              <a:rPr lang="vi-VN" sz="4000" dirty="0">
                <a:solidFill>
                  <a:srgbClr val="002060"/>
                </a:solidFill>
                <a:latin typeface="Livvic Bold"/>
              </a:rPr>
              <a:t> </a:t>
            </a:r>
            <a:r>
              <a:rPr lang="vi-VN" sz="4000" dirty="0" err="1">
                <a:solidFill>
                  <a:srgbClr val="002060"/>
                </a:solidFill>
                <a:latin typeface="Livvic Bold"/>
              </a:rPr>
              <a:t>họa</a:t>
            </a:r>
            <a:r>
              <a:rPr lang="vi-VN" sz="4000" dirty="0">
                <a:solidFill>
                  <a:srgbClr val="002060"/>
                </a:solidFill>
                <a:latin typeface="Livvic Bold"/>
              </a:rPr>
              <a:t> </a:t>
            </a:r>
            <a:r>
              <a:rPr lang="vi-VN" sz="4000" dirty="0" err="1">
                <a:solidFill>
                  <a:srgbClr val="002060"/>
                </a:solidFill>
                <a:latin typeface="Livvic Bold"/>
              </a:rPr>
              <a:t>sĩ</a:t>
            </a:r>
            <a:r>
              <a:rPr lang="vi-VN" sz="4000" dirty="0">
                <a:solidFill>
                  <a:srgbClr val="002060"/>
                </a:solidFill>
                <a:latin typeface="Livvic Bold"/>
              </a:rPr>
              <a:t>!</a:t>
            </a:r>
            <a:endParaRPr lang="en-US" sz="4000" dirty="0">
              <a:solidFill>
                <a:srgbClr val="002060"/>
              </a:solidFill>
              <a:latin typeface="Livvic Bold"/>
            </a:endParaRPr>
          </a:p>
        </p:txBody>
      </p:sp>
      <p:pic>
        <p:nvPicPr>
          <p:cNvPr id="11" name="Hình ảnh 10">
            <a:extLst>
              <a:ext uri="{FF2B5EF4-FFF2-40B4-BE49-F238E27FC236}">
                <a16:creationId xmlns:a16="http://schemas.microsoft.com/office/drawing/2014/main" id="{E217C3BF-5B31-4B83-A898-B00AE79A28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29000"/>
                    </a14:imgEffect>
                  </a14:imgLayer>
                </a14:imgProps>
              </a:ext>
              <a:ext uri="{28A0092B-C50C-407E-A947-70E740481C1C}">
                <a14:useLocalDpi xmlns:a14="http://schemas.microsoft.com/office/drawing/2010/main" val="0"/>
              </a:ext>
            </a:extLst>
          </a:blip>
          <a:srcRect l="11463" t="13347" r="12982" b="9479"/>
          <a:stretch/>
        </p:blipFill>
        <p:spPr>
          <a:xfrm>
            <a:off x="6172200" y="4686300"/>
            <a:ext cx="6324600" cy="484513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25416340"/>
      </p:ext>
    </p:extLst>
  </p:cSld>
  <p:clrMapOvr>
    <a:masterClrMapping/>
  </p:clrMapOvr>
  <p:transition spd="slow" advTm="11785">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8"/>
                                        </p:tgtEl>
                                        <p:attrNameLst>
                                          <p:attrName>style.color</p:attrName>
                                        </p:attrNameLst>
                                      </p:cBhvr>
                                      <p:to>
                                        <p:clrVal>
                                          <a:schemeClr val="accent2"/>
                                        </p:clrVal>
                                      </p:to>
                                    </p:set>
                                    <p:set>
                                      <p:cBhvr>
                                        <p:cTn id="7" dur="500" fill="hold"/>
                                        <p:tgtEl>
                                          <p:spTgt spid="8"/>
                                        </p:tgtEl>
                                        <p:attrNameLst>
                                          <p:attrName>fillcolor</p:attrName>
                                        </p:attrNameLst>
                                      </p:cBhvr>
                                      <p:to>
                                        <p:clrVal>
                                          <a:schemeClr val="accent2"/>
                                        </p:clrVal>
                                      </p:to>
                                    </p:set>
                                    <p:set>
                                      <p:cBhvr>
                                        <p:cTn id="8"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Fond De Paysage Fantastique Mignon Pour Les Enfants Avec Le Château De Ciel  Lumineux Arc En Ciel Sur La Prairie Verte Et Les Fleurs, Paysage, Récit,  Château Image de fond pour le">
            <a:extLst>
              <a:ext uri="{FF2B5EF4-FFF2-40B4-BE49-F238E27FC236}">
                <a16:creationId xmlns:a16="http://schemas.microsoft.com/office/drawing/2014/main" id="{8E414592-1B63-484B-A448-6D2415562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41"/>
          <a:stretch/>
        </p:blipFill>
        <p:spPr bwMode="auto">
          <a:xfrm>
            <a:off x="0"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a:extLst>
              <a:ext uri="{FF2B5EF4-FFF2-40B4-BE49-F238E27FC236}">
                <a16:creationId xmlns:a16="http://schemas.microsoft.com/office/drawing/2014/main" id="{D241E56C-4D15-427F-802D-B7502239609D}"/>
              </a:ext>
            </a:extLst>
          </p:cNvPr>
          <p:cNvSpPr txBox="1"/>
          <p:nvPr/>
        </p:nvSpPr>
        <p:spPr>
          <a:xfrm>
            <a:off x="5150142" y="2476500"/>
            <a:ext cx="9076215" cy="1691489"/>
          </a:xfrm>
          <a:prstGeom prst="rect">
            <a:avLst/>
          </a:prstGeom>
        </p:spPr>
        <p:txBody>
          <a:bodyPr lIns="0" tIns="0" rIns="0" bIns="0" rtlCol="0" anchor="t">
            <a:spAutoFit/>
          </a:bodyPr>
          <a:lstStyle/>
          <a:p>
            <a:pPr algn="ctr">
              <a:lnSpc>
                <a:spcPts val="13880"/>
              </a:lnSpc>
            </a:pPr>
            <a:r>
              <a:rPr lang="en-US" sz="11567" dirty="0" err="1">
                <a:solidFill>
                  <a:srgbClr val="FF0000"/>
                </a:solidFill>
                <a:latin typeface="Livvic Bold Bold"/>
              </a:rPr>
              <a:t>Dặn</a:t>
            </a:r>
            <a:r>
              <a:rPr lang="en-US" sz="11567" dirty="0">
                <a:solidFill>
                  <a:srgbClr val="FF0000"/>
                </a:solidFill>
                <a:latin typeface="Livvic Bold Bold"/>
              </a:rPr>
              <a:t> </a:t>
            </a:r>
            <a:r>
              <a:rPr lang="en-US" sz="11567" dirty="0" err="1">
                <a:solidFill>
                  <a:srgbClr val="FF0000"/>
                </a:solidFill>
                <a:latin typeface="Livvic Bold Bold"/>
              </a:rPr>
              <a:t>dò</a:t>
            </a:r>
            <a:endParaRPr lang="en-US" sz="11567" dirty="0">
              <a:solidFill>
                <a:srgbClr val="FF0000"/>
              </a:solidFill>
              <a:latin typeface="Livvic Bold Bold"/>
            </a:endParaRPr>
          </a:p>
        </p:txBody>
      </p:sp>
      <p:sp>
        <p:nvSpPr>
          <p:cNvPr id="9" name="TextBox 9">
            <a:extLst>
              <a:ext uri="{FF2B5EF4-FFF2-40B4-BE49-F238E27FC236}">
                <a16:creationId xmlns:a16="http://schemas.microsoft.com/office/drawing/2014/main" id="{8B167DCB-0363-4F49-9B92-FAA8C5443B95}"/>
              </a:ext>
            </a:extLst>
          </p:cNvPr>
          <p:cNvSpPr txBox="1"/>
          <p:nvPr/>
        </p:nvSpPr>
        <p:spPr>
          <a:xfrm>
            <a:off x="5867400" y="4762500"/>
            <a:ext cx="9296400" cy="699679"/>
          </a:xfrm>
          <a:prstGeom prst="rect">
            <a:avLst/>
          </a:prstGeom>
        </p:spPr>
        <p:txBody>
          <a:bodyPr wrap="square" lIns="0" tIns="0" rIns="0" bIns="0" rtlCol="0" anchor="t">
            <a:spAutoFit/>
          </a:bodyPr>
          <a:lstStyle/>
          <a:p>
            <a:pPr>
              <a:lnSpc>
                <a:spcPts val="5981"/>
              </a:lnSpc>
            </a:pPr>
            <a:r>
              <a:rPr lang="vi-VN" sz="4000" dirty="0">
                <a:solidFill>
                  <a:srgbClr val="002060"/>
                </a:solidFill>
                <a:latin typeface="Livvic Bold"/>
              </a:rPr>
              <a:t> </a:t>
            </a:r>
            <a:r>
              <a:rPr lang="vi-VN" sz="4000" dirty="0" err="1">
                <a:solidFill>
                  <a:srgbClr val="002060"/>
                </a:solidFill>
                <a:latin typeface="Livvic Bold"/>
              </a:rPr>
              <a:t>Hoàn</a:t>
            </a:r>
            <a:r>
              <a:rPr lang="vi-VN" sz="4000" dirty="0">
                <a:solidFill>
                  <a:srgbClr val="002060"/>
                </a:solidFill>
                <a:latin typeface="Livvic Bold"/>
              </a:rPr>
              <a:t> </a:t>
            </a:r>
            <a:r>
              <a:rPr lang="vi-VN" sz="4000" dirty="0" err="1">
                <a:solidFill>
                  <a:srgbClr val="002060"/>
                </a:solidFill>
                <a:latin typeface="Livvic Bold"/>
              </a:rPr>
              <a:t>thiện</a:t>
            </a:r>
            <a:r>
              <a:rPr lang="vi-VN" sz="4000" dirty="0">
                <a:solidFill>
                  <a:srgbClr val="002060"/>
                </a:solidFill>
                <a:latin typeface="Livvic Bold"/>
              </a:rPr>
              <a:t> </a:t>
            </a:r>
            <a:r>
              <a:rPr lang="vi-VN" sz="4000" dirty="0" err="1">
                <a:solidFill>
                  <a:srgbClr val="002060"/>
                </a:solidFill>
                <a:latin typeface="Livvic Bold"/>
              </a:rPr>
              <a:t>sản</a:t>
            </a:r>
            <a:r>
              <a:rPr lang="vi-VN" sz="4000" dirty="0">
                <a:solidFill>
                  <a:srgbClr val="002060"/>
                </a:solidFill>
                <a:latin typeface="Livvic Bold"/>
              </a:rPr>
              <a:t> </a:t>
            </a:r>
            <a:r>
              <a:rPr lang="vi-VN" sz="4000" dirty="0" err="1">
                <a:solidFill>
                  <a:srgbClr val="002060"/>
                </a:solidFill>
                <a:latin typeface="Livvic Bold"/>
              </a:rPr>
              <a:t>phẩm</a:t>
            </a:r>
            <a:endParaRPr lang="en-US" sz="4000" dirty="0">
              <a:solidFill>
                <a:srgbClr val="002060"/>
              </a:solidFill>
              <a:latin typeface="Livvic Bold"/>
            </a:endParaRPr>
          </a:p>
        </p:txBody>
      </p:sp>
      <p:sp>
        <p:nvSpPr>
          <p:cNvPr id="10" name="TextBox 9">
            <a:extLst>
              <a:ext uri="{FF2B5EF4-FFF2-40B4-BE49-F238E27FC236}">
                <a16:creationId xmlns:a16="http://schemas.microsoft.com/office/drawing/2014/main" id="{0E9182D6-40E2-41A2-9EA9-B2521E3F6F87}"/>
              </a:ext>
            </a:extLst>
          </p:cNvPr>
          <p:cNvSpPr txBox="1"/>
          <p:nvPr/>
        </p:nvSpPr>
        <p:spPr>
          <a:xfrm>
            <a:off x="5867400" y="5905500"/>
            <a:ext cx="9296400" cy="699679"/>
          </a:xfrm>
          <a:prstGeom prst="rect">
            <a:avLst/>
          </a:prstGeom>
        </p:spPr>
        <p:txBody>
          <a:bodyPr wrap="square" lIns="0" tIns="0" rIns="0" bIns="0" rtlCol="0" anchor="t">
            <a:spAutoFit/>
          </a:bodyPr>
          <a:lstStyle/>
          <a:p>
            <a:pPr>
              <a:lnSpc>
                <a:spcPts val="5981"/>
              </a:lnSpc>
            </a:pPr>
            <a:r>
              <a:rPr lang="vi-VN" sz="4000" dirty="0" err="1">
                <a:solidFill>
                  <a:srgbClr val="002060"/>
                </a:solidFill>
                <a:latin typeface="Livvic Bold"/>
              </a:rPr>
              <a:t>Chụp</a:t>
            </a:r>
            <a:r>
              <a:rPr lang="vi-VN" sz="4000" dirty="0">
                <a:solidFill>
                  <a:srgbClr val="002060"/>
                </a:solidFill>
                <a:latin typeface="Livvic Bold"/>
              </a:rPr>
              <a:t> </a:t>
            </a:r>
            <a:r>
              <a:rPr lang="vi-VN" sz="4000" dirty="0" err="1">
                <a:solidFill>
                  <a:srgbClr val="002060"/>
                </a:solidFill>
                <a:latin typeface="Livvic Bold"/>
              </a:rPr>
              <a:t>và</a:t>
            </a:r>
            <a:r>
              <a:rPr lang="vi-VN" sz="4000" dirty="0">
                <a:solidFill>
                  <a:srgbClr val="002060"/>
                </a:solidFill>
                <a:latin typeface="Livvic Bold"/>
              </a:rPr>
              <a:t> </a:t>
            </a:r>
            <a:r>
              <a:rPr lang="vi-VN" sz="4000" dirty="0" err="1">
                <a:solidFill>
                  <a:srgbClr val="002060"/>
                </a:solidFill>
                <a:latin typeface="Livvic Bold"/>
              </a:rPr>
              <a:t>gửi</a:t>
            </a:r>
            <a:r>
              <a:rPr lang="vi-VN" sz="4000" dirty="0">
                <a:solidFill>
                  <a:srgbClr val="002060"/>
                </a:solidFill>
                <a:latin typeface="Livvic Bold"/>
              </a:rPr>
              <a:t> </a:t>
            </a:r>
            <a:r>
              <a:rPr lang="vi-VN" sz="4000" dirty="0" err="1">
                <a:solidFill>
                  <a:srgbClr val="002060"/>
                </a:solidFill>
                <a:latin typeface="Livvic Bold"/>
              </a:rPr>
              <a:t>bài</a:t>
            </a:r>
            <a:r>
              <a:rPr lang="vi-VN" sz="4000" dirty="0">
                <a:solidFill>
                  <a:srgbClr val="002060"/>
                </a:solidFill>
                <a:latin typeface="Livvic Bold"/>
              </a:rPr>
              <a:t> cho cô </a:t>
            </a:r>
            <a:r>
              <a:rPr lang="vi-VN" sz="4000" dirty="0" err="1">
                <a:solidFill>
                  <a:srgbClr val="002060"/>
                </a:solidFill>
                <a:latin typeface="Livvic Bold"/>
              </a:rPr>
              <a:t>giáo</a:t>
            </a:r>
            <a:r>
              <a:rPr lang="vi-VN" sz="4000" dirty="0">
                <a:solidFill>
                  <a:srgbClr val="002060"/>
                </a:solidFill>
                <a:latin typeface="Livvic Bold"/>
              </a:rPr>
              <a:t> </a:t>
            </a:r>
            <a:r>
              <a:rPr lang="vi-VN" sz="4000" dirty="0" err="1">
                <a:solidFill>
                  <a:srgbClr val="002060"/>
                </a:solidFill>
                <a:latin typeface="Livvic Bold"/>
              </a:rPr>
              <a:t>nhé</a:t>
            </a:r>
            <a:r>
              <a:rPr lang="vi-VN" sz="4000" dirty="0">
                <a:solidFill>
                  <a:srgbClr val="002060"/>
                </a:solidFill>
                <a:latin typeface="Livvic Bold"/>
              </a:rPr>
              <a:t>!</a:t>
            </a:r>
            <a:endParaRPr lang="en-US" sz="4000" dirty="0">
              <a:solidFill>
                <a:srgbClr val="002060"/>
              </a:solidFill>
              <a:latin typeface="Livvic Bold"/>
            </a:endParaRPr>
          </a:p>
        </p:txBody>
      </p:sp>
    </p:spTree>
    <p:extLst>
      <p:ext uri="{BB962C8B-B14F-4D97-AF65-F5344CB8AC3E}">
        <p14:creationId xmlns:p14="http://schemas.microsoft.com/office/powerpoint/2010/main" val="2216023708"/>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9"/>
                                        </p:tgtEl>
                                        <p:attrNameLst>
                                          <p:attrName>style.color</p:attrName>
                                        </p:attrNameLst>
                                      </p:cBhvr>
                                      <p:to>
                                        <p:clrVal>
                                          <a:schemeClr val="accent2"/>
                                        </p:clrVal>
                                      </p:to>
                                    </p:set>
                                    <p:set>
                                      <p:cBhvr>
                                        <p:cTn id="7" dur="500" fill="hold"/>
                                        <p:tgtEl>
                                          <p:spTgt spid="9"/>
                                        </p:tgtEl>
                                        <p:attrNameLst>
                                          <p:attrName>fillcolor</p:attrName>
                                        </p:attrNameLst>
                                      </p:cBhvr>
                                      <p:to>
                                        <p:clrVal>
                                          <a:schemeClr val="accent2"/>
                                        </p:clrVal>
                                      </p:to>
                                    </p:set>
                                    <p:set>
                                      <p:cBhvr>
                                        <p:cTn id="8" dur="500" fill="hold"/>
                                        <p:tgtEl>
                                          <p:spTgt spid="9"/>
                                        </p:tgtEl>
                                        <p:attrNameLst>
                                          <p:attrName>fill.type</p:attrName>
                                        </p:attrNameLst>
                                      </p:cBhvr>
                                      <p:to>
                                        <p:strVal val="solid"/>
                                      </p:to>
                                    </p:set>
                                  </p:childTnLst>
                                </p:cTn>
                              </p:par>
                            </p:childTnLst>
                          </p:cTn>
                        </p:par>
                        <p:par>
                          <p:cTn id="9" fill="hold">
                            <p:stCondLst>
                              <p:cond delay="800"/>
                            </p:stCondLst>
                            <p:childTnLst>
                              <p:par>
                                <p:cTn id="10" presetID="16" presetClass="emph" presetSubtype="0" fill="hold" grpId="0" nodeType="afterEffect">
                                  <p:stCondLst>
                                    <p:cond delay="0"/>
                                  </p:stCondLst>
                                  <p:iterate type="lt">
                                    <p:tmPct val="4000"/>
                                  </p:iterate>
                                  <p:childTnLst>
                                    <p:set>
                                      <p:cBhvr override="childStyle">
                                        <p:cTn id="11" dur="500" fill="hold"/>
                                        <p:tgtEl>
                                          <p:spTgt spid="10"/>
                                        </p:tgtEl>
                                        <p:attrNameLst>
                                          <p:attrName>style.color</p:attrName>
                                        </p:attrNameLst>
                                      </p:cBhvr>
                                      <p:to>
                                        <p:clrVal>
                                          <a:schemeClr val="accent2"/>
                                        </p:clrVal>
                                      </p:to>
                                    </p:set>
                                    <p:set>
                                      <p:cBhvr>
                                        <p:cTn id="12" dur="500" fill="hold"/>
                                        <p:tgtEl>
                                          <p:spTgt spid="10"/>
                                        </p:tgtEl>
                                        <p:attrNameLst>
                                          <p:attrName>fillcolor</p:attrName>
                                        </p:attrNameLst>
                                      </p:cBhvr>
                                      <p:to>
                                        <p:clrVal>
                                          <a:schemeClr val="accent2"/>
                                        </p:clrVal>
                                      </p:to>
                                    </p:set>
                                    <p:set>
                                      <p:cBhvr>
                                        <p:cTn id="13"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Hình nền hoạt hình dễ thương - Blog Tiền Điện Tử">
            <a:extLst>
              <a:ext uri="{FF2B5EF4-FFF2-40B4-BE49-F238E27FC236}">
                <a16:creationId xmlns:a16="http://schemas.microsoft.com/office/drawing/2014/main" id="{268D1F4D-E1C5-42A0-A29F-0C956318D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Chéo Tròn 5">
            <a:extLst>
              <a:ext uri="{FF2B5EF4-FFF2-40B4-BE49-F238E27FC236}">
                <a16:creationId xmlns:a16="http://schemas.microsoft.com/office/drawing/2014/main" id="{D17E6758-E444-4C40-B2CB-D5C3D182891E}"/>
              </a:ext>
            </a:extLst>
          </p:cNvPr>
          <p:cNvSpPr/>
          <p:nvPr/>
        </p:nvSpPr>
        <p:spPr>
          <a:xfrm>
            <a:off x="2057400" y="3924300"/>
            <a:ext cx="14935200" cy="5638800"/>
          </a:xfrm>
          <a:prstGeom prst="round2Diag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6">
            <a:extLst>
              <a:ext uri="{FF2B5EF4-FFF2-40B4-BE49-F238E27FC236}">
                <a16:creationId xmlns:a16="http://schemas.microsoft.com/office/drawing/2014/main" id="{A12E924D-9D1A-4187-ABFC-46D705F354E9}"/>
              </a:ext>
            </a:extLst>
          </p:cNvPr>
          <p:cNvSpPr txBox="1"/>
          <p:nvPr/>
        </p:nvSpPr>
        <p:spPr>
          <a:xfrm>
            <a:off x="5181600" y="5183505"/>
            <a:ext cx="8856070" cy="2626995"/>
          </a:xfrm>
          <a:prstGeom prst="rect">
            <a:avLst/>
          </a:prstGeom>
        </p:spPr>
        <p:txBody>
          <a:bodyPr lIns="0" tIns="0" rIns="0" bIns="0" rtlCol="0" anchor="t">
            <a:spAutoFit/>
          </a:bodyPr>
          <a:lstStyle/>
          <a:p>
            <a:pPr algn="ctr">
              <a:lnSpc>
                <a:spcPts val="10393"/>
              </a:lnSpc>
            </a:pPr>
            <a:r>
              <a:rPr lang="en-US" sz="8661" dirty="0">
                <a:solidFill>
                  <a:srgbClr val="FF0000"/>
                </a:solidFill>
                <a:latin typeface="Livvic Bold Bold"/>
              </a:rPr>
              <a:t>Xin </a:t>
            </a:r>
            <a:r>
              <a:rPr lang="en-US" sz="8661" dirty="0" err="1">
                <a:solidFill>
                  <a:srgbClr val="FF0000"/>
                </a:solidFill>
                <a:latin typeface="Livvic Bold Bold"/>
              </a:rPr>
              <a:t>chào</a:t>
            </a:r>
            <a:r>
              <a:rPr lang="en-US" sz="8661" dirty="0">
                <a:solidFill>
                  <a:srgbClr val="FF0000"/>
                </a:solidFill>
                <a:latin typeface="Livvic Bold Bold"/>
              </a:rPr>
              <a:t> </a:t>
            </a:r>
            <a:r>
              <a:rPr lang="en-US" sz="8661" dirty="0" err="1">
                <a:solidFill>
                  <a:srgbClr val="FF0000"/>
                </a:solidFill>
                <a:latin typeface="Livvic Bold Bold"/>
              </a:rPr>
              <a:t>và</a:t>
            </a:r>
            <a:r>
              <a:rPr lang="en-US" sz="8661" dirty="0">
                <a:solidFill>
                  <a:srgbClr val="FF0000"/>
                </a:solidFill>
                <a:latin typeface="Livvic Bold Bold"/>
              </a:rPr>
              <a:t> </a:t>
            </a:r>
            <a:r>
              <a:rPr lang="en-US" sz="8661" dirty="0" err="1">
                <a:solidFill>
                  <a:srgbClr val="FF0000"/>
                </a:solidFill>
                <a:latin typeface="Livvic Bold Bold"/>
              </a:rPr>
              <a:t>hẹn</a:t>
            </a:r>
            <a:r>
              <a:rPr lang="en-US" sz="8661" dirty="0">
                <a:solidFill>
                  <a:srgbClr val="FF0000"/>
                </a:solidFill>
                <a:latin typeface="Livvic Bold Bold"/>
              </a:rPr>
              <a:t> </a:t>
            </a:r>
            <a:r>
              <a:rPr lang="en-US" sz="8661" dirty="0" err="1">
                <a:solidFill>
                  <a:srgbClr val="FF0000"/>
                </a:solidFill>
                <a:latin typeface="Livvic Bold Bold"/>
              </a:rPr>
              <a:t>gặp</a:t>
            </a:r>
            <a:r>
              <a:rPr lang="en-US" sz="8661" dirty="0">
                <a:solidFill>
                  <a:srgbClr val="FF0000"/>
                </a:solidFill>
                <a:latin typeface="Livvic Bold Bold"/>
              </a:rPr>
              <a:t> </a:t>
            </a:r>
            <a:r>
              <a:rPr lang="en-US" sz="8661" dirty="0" err="1">
                <a:solidFill>
                  <a:srgbClr val="FF0000"/>
                </a:solidFill>
                <a:latin typeface="Livvic Bold Bold"/>
              </a:rPr>
              <a:t>lại</a:t>
            </a:r>
            <a:r>
              <a:rPr lang="en-US" sz="8661" dirty="0">
                <a:solidFill>
                  <a:srgbClr val="FF0000"/>
                </a:solidFill>
                <a:latin typeface="Livvic Bold Bold"/>
              </a:rPr>
              <a:t> </a:t>
            </a:r>
            <a:r>
              <a:rPr lang="en-US" sz="8661" dirty="0" err="1">
                <a:solidFill>
                  <a:srgbClr val="FF0000"/>
                </a:solidFill>
                <a:latin typeface="Livvic Bold Bold"/>
              </a:rPr>
              <a:t>các</a:t>
            </a:r>
            <a:r>
              <a:rPr lang="en-US" sz="8661" dirty="0">
                <a:solidFill>
                  <a:srgbClr val="FF0000"/>
                </a:solidFill>
                <a:latin typeface="Livvic Bold Bold"/>
              </a:rPr>
              <a:t> </a:t>
            </a:r>
            <a:r>
              <a:rPr lang="en-US" sz="8661" dirty="0" err="1">
                <a:solidFill>
                  <a:srgbClr val="FF0000"/>
                </a:solidFill>
                <a:latin typeface="Livvic Bold Bold"/>
              </a:rPr>
              <a:t>em</a:t>
            </a:r>
            <a:r>
              <a:rPr lang="en-US" sz="8661" dirty="0">
                <a:solidFill>
                  <a:srgbClr val="FF0000"/>
                </a:solidFill>
                <a:latin typeface="Livvic Bold Bold"/>
              </a:rPr>
              <a:t>!</a:t>
            </a:r>
          </a:p>
        </p:txBody>
      </p:sp>
    </p:spTree>
    <p:extLst>
      <p:ext uri="{BB962C8B-B14F-4D97-AF65-F5344CB8AC3E}">
        <p14:creationId xmlns:p14="http://schemas.microsoft.com/office/powerpoint/2010/main" val="3471652023"/>
      </p:ext>
    </p:extLst>
  </p:cSld>
  <p:clrMapOvr>
    <a:masterClrMapping/>
  </p:clrMapOvr>
  <mc:AlternateContent xmlns:mc="http://schemas.openxmlformats.org/markup-compatibility/2006" xmlns:p14="http://schemas.microsoft.com/office/powerpoint/2010/main">
    <mc:Choice Requires="p14">
      <p:transition spd="slow" p14:dur="2000" advTm="6390"/>
    </mc:Choice>
    <mc:Fallback xmlns="">
      <p:transition spd="slow" advTm="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7A49D75-EBF7-45B4-81D2-7E616C1D2FA3}"/>
              </a:ext>
            </a:extLst>
          </p:cNvPr>
          <p:cNvSpPr txBox="1"/>
          <p:nvPr/>
        </p:nvSpPr>
        <p:spPr>
          <a:xfrm>
            <a:off x="4610100" y="1257300"/>
            <a:ext cx="9067800" cy="523220"/>
          </a:xfrm>
          <a:prstGeom prst="rect">
            <a:avLst/>
          </a:prstGeom>
          <a:noFill/>
        </p:spPr>
        <p:txBody>
          <a:bodyPr wrap="square" rtlCol="0">
            <a:spAutoFit/>
          </a:bodyPr>
          <a:lstStyle/>
          <a:p>
            <a:r>
              <a:rPr lang="vi-VN" sz="2800" b="1" dirty="0">
                <a:solidFill>
                  <a:srgbClr val="FF0000"/>
                </a:solidFill>
                <a:latin typeface="+mj-lt"/>
              </a:rPr>
              <a:t>PHÒNG GIÁO DỤC VÀ ĐÀO TẠO QUẬN LONG BIÊN</a:t>
            </a:r>
            <a:endParaRPr lang="en-GB" sz="2800" b="1" dirty="0">
              <a:solidFill>
                <a:srgbClr val="FF0000"/>
              </a:solidFill>
              <a:latin typeface="+mj-lt"/>
            </a:endParaRPr>
          </a:p>
        </p:txBody>
      </p:sp>
      <p:sp>
        <p:nvSpPr>
          <p:cNvPr id="4" name="Hộp Văn bản 3">
            <a:extLst>
              <a:ext uri="{FF2B5EF4-FFF2-40B4-BE49-F238E27FC236}">
                <a16:creationId xmlns:a16="http://schemas.microsoft.com/office/drawing/2014/main" id="{A306F3EA-3374-4C99-B024-36A2C9AE2BB9}"/>
              </a:ext>
            </a:extLst>
          </p:cNvPr>
          <p:cNvSpPr txBox="1"/>
          <p:nvPr/>
        </p:nvSpPr>
        <p:spPr>
          <a:xfrm>
            <a:off x="3505200" y="6237751"/>
            <a:ext cx="10972800" cy="707886"/>
          </a:xfrm>
          <a:prstGeom prst="rect">
            <a:avLst/>
          </a:prstGeom>
          <a:noFill/>
        </p:spPr>
        <p:txBody>
          <a:bodyPr wrap="square">
            <a:spAutoFit/>
          </a:bodyPr>
          <a:lstStyle/>
          <a:p>
            <a:pPr algn="ctr"/>
            <a:r>
              <a:rPr lang="vi-VN" sz="4000" b="1" spc="50" dirty="0">
                <a:ln w="0"/>
                <a:solidFill>
                  <a:srgbClr val="FF0000"/>
                </a:solidFill>
                <a:effectLst>
                  <a:innerShdw blurRad="63500" dist="50800" dir="13500000">
                    <a:srgbClr val="000000">
                      <a:alpha val="50000"/>
                    </a:srgbClr>
                  </a:innerShdw>
                </a:effectLst>
              </a:rPr>
              <a:t>TIẾT 1: VẼ TRANH ĐÊM PHÁO HOA </a:t>
            </a:r>
            <a:endParaRPr lang="en-GB" sz="4000" dirty="0">
              <a:solidFill>
                <a:srgbClr val="FF0000"/>
              </a:solidFill>
            </a:endParaRPr>
          </a:p>
        </p:txBody>
      </p:sp>
      <p:sp>
        <p:nvSpPr>
          <p:cNvPr id="5" name="TextBox 7">
            <a:extLst>
              <a:ext uri="{FF2B5EF4-FFF2-40B4-BE49-F238E27FC236}">
                <a16:creationId xmlns:a16="http://schemas.microsoft.com/office/drawing/2014/main" id="{452B9104-C981-48F4-822F-BA61FEEC0076}"/>
              </a:ext>
            </a:extLst>
          </p:cNvPr>
          <p:cNvSpPr txBox="1"/>
          <p:nvPr/>
        </p:nvSpPr>
        <p:spPr>
          <a:xfrm>
            <a:off x="4975649" y="2534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MĨ THUẬT 1</a:t>
            </a:r>
            <a:endParaRPr lang="en-US" sz="7051" dirty="0">
              <a:solidFill>
                <a:srgbClr val="FF0000"/>
              </a:solidFill>
              <a:latin typeface="Livvic Bold Bold"/>
            </a:endParaRPr>
          </a:p>
        </p:txBody>
      </p:sp>
      <p:sp>
        <p:nvSpPr>
          <p:cNvPr id="6" name="TextBox 7">
            <a:extLst>
              <a:ext uri="{FF2B5EF4-FFF2-40B4-BE49-F238E27FC236}">
                <a16:creationId xmlns:a16="http://schemas.microsoft.com/office/drawing/2014/main" id="{FA63EC22-910B-4A97-804D-E21955086377}"/>
              </a:ext>
            </a:extLst>
          </p:cNvPr>
          <p:cNvSpPr txBox="1"/>
          <p:nvPr/>
        </p:nvSpPr>
        <p:spPr>
          <a:xfrm>
            <a:off x="2819400" y="4152900"/>
            <a:ext cx="12268200" cy="983090"/>
          </a:xfrm>
          <a:prstGeom prst="rect">
            <a:avLst/>
          </a:prstGeom>
        </p:spPr>
        <p:txBody>
          <a:bodyPr wrap="square" lIns="0" tIns="0" rIns="0" bIns="0" rtlCol="0" anchor="t">
            <a:spAutoFit/>
          </a:bodyPr>
          <a:lstStyle/>
          <a:p>
            <a:pPr algn="ctr">
              <a:lnSpc>
                <a:spcPts val="8461"/>
              </a:lnSpc>
            </a:pPr>
            <a:r>
              <a:rPr lang="vi-VN" sz="5400" dirty="0">
                <a:solidFill>
                  <a:srgbClr val="FF0000"/>
                </a:solidFill>
                <a:latin typeface="Livvic Bold Bold"/>
              </a:rPr>
              <a:t>CHỦ ĐỀ 3: CON NGƯỜI</a:t>
            </a:r>
            <a:endParaRPr lang="en-US" sz="5400" dirty="0">
              <a:solidFill>
                <a:srgbClr val="FF0000"/>
              </a:solidFill>
              <a:latin typeface="Livvic Bold Bold"/>
            </a:endParaRPr>
          </a:p>
        </p:txBody>
      </p:sp>
      <p:sp>
        <p:nvSpPr>
          <p:cNvPr id="7" name="TextBox 7">
            <a:extLst>
              <a:ext uri="{FF2B5EF4-FFF2-40B4-BE49-F238E27FC236}">
                <a16:creationId xmlns:a16="http://schemas.microsoft.com/office/drawing/2014/main" id="{3F3C0039-8C36-4942-B345-786BAD2EF640}"/>
              </a:ext>
            </a:extLst>
          </p:cNvPr>
          <p:cNvSpPr txBox="1"/>
          <p:nvPr/>
        </p:nvSpPr>
        <p:spPr>
          <a:xfrm>
            <a:off x="2971800" y="5143500"/>
            <a:ext cx="12268200" cy="983090"/>
          </a:xfrm>
          <a:prstGeom prst="rect">
            <a:avLst/>
          </a:prstGeom>
        </p:spPr>
        <p:txBody>
          <a:bodyPr wrap="square" lIns="0" tIns="0" rIns="0" bIns="0" rtlCol="0" anchor="t">
            <a:spAutoFit/>
          </a:bodyPr>
          <a:lstStyle/>
          <a:p>
            <a:pPr algn="ctr">
              <a:lnSpc>
                <a:spcPts val="8461"/>
              </a:lnSpc>
            </a:pPr>
            <a:r>
              <a:rPr lang="vi-VN" sz="5400" dirty="0">
                <a:solidFill>
                  <a:srgbClr val="FF0000"/>
                </a:solidFill>
                <a:latin typeface="Livvic Bold Bold"/>
              </a:rPr>
              <a:t>BÀI 2: LUNG LINH ĐÊM PHÁO HOA</a:t>
            </a:r>
            <a:endParaRPr lang="en-US" sz="5400" dirty="0">
              <a:solidFill>
                <a:srgbClr val="FF0000"/>
              </a:solidFill>
              <a:latin typeface="Livvic Bold Bold"/>
            </a:endParaRPr>
          </a:p>
        </p:txBody>
      </p:sp>
    </p:spTree>
    <p:extLst>
      <p:ext uri="{BB962C8B-B14F-4D97-AF65-F5344CB8AC3E}">
        <p14:creationId xmlns:p14="http://schemas.microsoft.com/office/powerpoint/2010/main" val="3316098504"/>
      </p:ext>
    </p:extLst>
  </p:cSld>
  <p:clrMapOvr>
    <a:masterClrMapping/>
  </p:clrMapOvr>
  <mc:AlternateContent xmlns:mc="http://schemas.openxmlformats.org/markup-compatibility/2006" xmlns:p14="http://schemas.microsoft.com/office/powerpoint/2010/main">
    <mc:Choice Requires="p14">
      <p:transition spd="slow" p14:dur="2000" advTm="11860"/>
    </mc:Choice>
    <mc:Fallback xmlns="">
      <p:transition spd="slow" advTm="1186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ững Trọn Bộ 11 Chủ Đề Hình Nền Powerpoint 2010 Đẹp, 100+ Hình Nền Slide  Đẹp 2021">
            <a:extLst>
              <a:ext uri="{FF2B5EF4-FFF2-40B4-BE49-F238E27FC236}">
                <a16:creationId xmlns:a16="http://schemas.microsoft.com/office/drawing/2014/main" id="{825EA688-8845-496C-88BA-C9A91E98F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8" y="-21167"/>
            <a:ext cx="18313400" cy="10308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40C85973-7C63-4AB7-A42B-176E0E6A455B}"/>
              </a:ext>
            </a:extLst>
          </p:cNvPr>
          <p:cNvSpPr txBox="1"/>
          <p:nvPr/>
        </p:nvSpPr>
        <p:spPr>
          <a:xfrm>
            <a:off x="4809360" y="2705100"/>
            <a:ext cx="7940251" cy="1074420"/>
          </a:xfrm>
          <a:prstGeom prst="rect">
            <a:avLst/>
          </a:prstGeom>
        </p:spPr>
        <p:txBody>
          <a:bodyPr lIns="0" tIns="0" rIns="0" bIns="0" rtlCol="0" anchor="t">
            <a:spAutoFit/>
          </a:bodyPr>
          <a:lstStyle/>
          <a:p>
            <a:pPr algn="ctr">
              <a:lnSpc>
                <a:spcPts val="8461"/>
              </a:lnSpc>
            </a:pPr>
            <a:r>
              <a:rPr lang="en-US" sz="7051" dirty="0" err="1">
                <a:solidFill>
                  <a:srgbClr val="FF0000"/>
                </a:solidFill>
                <a:latin typeface="Livvic Bold Bold"/>
              </a:rPr>
              <a:t>Chuẩn</a:t>
            </a:r>
            <a:r>
              <a:rPr lang="en-US" sz="7051" dirty="0">
                <a:solidFill>
                  <a:srgbClr val="FF0000"/>
                </a:solidFill>
                <a:latin typeface="Livvic Bold Bold"/>
              </a:rPr>
              <a:t> </a:t>
            </a:r>
            <a:r>
              <a:rPr lang="en-US" sz="7051" dirty="0" err="1">
                <a:solidFill>
                  <a:srgbClr val="FF0000"/>
                </a:solidFill>
                <a:latin typeface="Livvic Bold Bold"/>
              </a:rPr>
              <a:t>bị</a:t>
            </a:r>
            <a:r>
              <a:rPr lang="en-US" sz="7051" dirty="0">
                <a:solidFill>
                  <a:srgbClr val="FF0000"/>
                </a:solidFill>
                <a:latin typeface="Livvic Bold Bold"/>
              </a:rPr>
              <a:t> </a:t>
            </a:r>
            <a:r>
              <a:rPr lang="en-US" sz="7051" dirty="0" err="1">
                <a:solidFill>
                  <a:srgbClr val="FF0000"/>
                </a:solidFill>
                <a:latin typeface="Livvic Bold Bold"/>
              </a:rPr>
              <a:t>đồ</a:t>
            </a:r>
            <a:r>
              <a:rPr lang="en-US" sz="7051" dirty="0">
                <a:solidFill>
                  <a:srgbClr val="FF0000"/>
                </a:solidFill>
                <a:latin typeface="Livvic Bold Bold"/>
              </a:rPr>
              <a:t> </a:t>
            </a:r>
            <a:r>
              <a:rPr lang="en-US" sz="7051" dirty="0" err="1">
                <a:solidFill>
                  <a:srgbClr val="FF0000"/>
                </a:solidFill>
                <a:latin typeface="Livvic Bold Bold"/>
              </a:rPr>
              <a:t>dùng</a:t>
            </a:r>
            <a:endParaRPr lang="en-US" sz="7051" dirty="0">
              <a:solidFill>
                <a:srgbClr val="FF0000"/>
              </a:solidFill>
              <a:latin typeface="Livvic Bold Bold"/>
            </a:endParaRPr>
          </a:p>
        </p:txBody>
      </p:sp>
      <p:sp>
        <p:nvSpPr>
          <p:cNvPr id="5" name="TextBox 9">
            <a:extLst>
              <a:ext uri="{FF2B5EF4-FFF2-40B4-BE49-F238E27FC236}">
                <a16:creationId xmlns:a16="http://schemas.microsoft.com/office/drawing/2014/main" id="{CBC5F97A-C5D4-47BA-AB41-E57C5F1E2785}"/>
              </a:ext>
            </a:extLst>
          </p:cNvPr>
          <p:cNvSpPr txBox="1"/>
          <p:nvPr/>
        </p:nvSpPr>
        <p:spPr>
          <a:xfrm>
            <a:off x="4816845" y="4322537"/>
            <a:ext cx="8594355"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Giấy</a:t>
            </a:r>
            <a:r>
              <a:rPr lang="vi-VN" sz="4984" dirty="0">
                <a:solidFill>
                  <a:srgbClr val="002060"/>
                </a:solidFill>
                <a:latin typeface="Livvic Bold"/>
              </a:rPr>
              <a:t> </a:t>
            </a:r>
            <a:r>
              <a:rPr lang="vi-VN" sz="4984" dirty="0" err="1">
                <a:solidFill>
                  <a:srgbClr val="002060"/>
                </a:solidFill>
                <a:latin typeface="Livvic Bold"/>
              </a:rPr>
              <a:t>vẽ</a:t>
            </a:r>
            <a:r>
              <a:rPr lang="vi-VN" sz="4984" dirty="0">
                <a:solidFill>
                  <a:srgbClr val="002060"/>
                </a:solidFill>
                <a:latin typeface="Livvic Bold"/>
              </a:rPr>
              <a:t>, </a:t>
            </a:r>
            <a:r>
              <a:rPr lang="vi-VN" sz="4984" dirty="0" err="1">
                <a:solidFill>
                  <a:srgbClr val="002060"/>
                </a:solidFill>
                <a:latin typeface="Livvic Bold"/>
              </a:rPr>
              <a:t>màu</a:t>
            </a:r>
            <a:r>
              <a:rPr lang="vi-VN" sz="4984" dirty="0">
                <a:solidFill>
                  <a:srgbClr val="002060"/>
                </a:solidFill>
                <a:latin typeface="Livvic Bold"/>
              </a:rPr>
              <a:t> </a:t>
            </a:r>
            <a:r>
              <a:rPr lang="vi-VN" sz="4984" dirty="0" err="1">
                <a:solidFill>
                  <a:srgbClr val="002060"/>
                </a:solidFill>
                <a:latin typeface="Livvic Bold"/>
              </a:rPr>
              <a:t>sáp</a:t>
            </a:r>
            <a:r>
              <a:rPr lang="vi-VN" sz="4984" dirty="0">
                <a:solidFill>
                  <a:srgbClr val="002060"/>
                </a:solidFill>
                <a:latin typeface="Livvic Bold"/>
              </a:rPr>
              <a:t>, </a:t>
            </a:r>
            <a:r>
              <a:rPr lang="vi-VN" sz="4984" dirty="0" err="1">
                <a:solidFill>
                  <a:srgbClr val="002060"/>
                </a:solidFill>
                <a:latin typeface="Livvic Bold"/>
              </a:rPr>
              <a:t>bút</a:t>
            </a:r>
            <a:r>
              <a:rPr lang="vi-VN" sz="4984" dirty="0">
                <a:solidFill>
                  <a:srgbClr val="002060"/>
                </a:solidFill>
                <a:latin typeface="Livvic Bold"/>
              </a:rPr>
              <a:t> </a:t>
            </a:r>
            <a:r>
              <a:rPr lang="vi-VN" sz="4984" dirty="0" err="1">
                <a:solidFill>
                  <a:srgbClr val="002060"/>
                </a:solidFill>
                <a:latin typeface="Livvic Bold"/>
              </a:rPr>
              <a:t>vẽ</a:t>
            </a:r>
            <a:r>
              <a:rPr lang="vi-VN" sz="4984" dirty="0">
                <a:solidFill>
                  <a:srgbClr val="002060"/>
                </a:solidFill>
                <a:latin typeface="Livvic Bold"/>
              </a:rPr>
              <a:t>, </a:t>
            </a:r>
            <a:r>
              <a:rPr lang="vi-VN" sz="4984" dirty="0" err="1">
                <a:solidFill>
                  <a:srgbClr val="002060"/>
                </a:solidFill>
                <a:latin typeface="Livvic Bold"/>
              </a:rPr>
              <a:t>màu</a:t>
            </a:r>
            <a:r>
              <a:rPr lang="vi-VN" sz="4984" dirty="0">
                <a:solidFill>
                  <a:srgbClr val="002060"/>
                </a:solidFill>
                <a:latin typeface="Livvic Bold"/>
              </a:rPr>
              <a:t> </a:t>
            </a:r>
            <a:r>
              <a:rPr lang="vi-VN" sz="4984" dirty="0" err="1">
                <a:solidFill>
                  <a:srgbClr val="002060"/>
                </a:solidFill>
                <a:latin typeface="Livvic Bold"/>
              </a:rPr>
              <a:t>nước</a:t>
            </a:r>
            <a:r>
              <a:rPr lang="vi-VN" sz="4984" dirty="0">
                <a:solidFill>
                  <a:srgbClr val="002060"/>
                </a:solidFill>
                <a:latin typeface="Livvic Bold"/>
              </a:rPr>
              <a:t>...</a:t>
            </a:r>
            <a:endParaRPr lang="en-US" sz="4984" dirty="0">
              <a:solidFill>
                <a:srgbClr val="002060"/>
              </a:solidFill>
              <a:latin typeface="Livvic Bold"/>
            </a:endParaRPr>
          </a:p>
        </p:txBody>
      </p:sp>
      <p:sp>
        <p:nvSpPr>
          <p:cNvPr id="6" name="Mặt Cười 5">
            <a:extLst>
              <a:ext uri="{FF2B5EF4-FFF2-40B4-BE49-F238E27FC236}">
                <a16:creationId xmlns:a16="http://schemas.microsoft.com/office/drawing/2014/main" id="{0B2165AB-0541-492B-93F1-8D8BA0F26EC8}"/>
              </a:ext>
            </a:extLst>
          </p:cNvPr>
          <p:cNvSpPr/>
          <p:nvPr/>
        </p:nvSpPr>
        <p:spPr>
          <a:xfrm>
            <a:off x="3826245" y="4457700"/>
            <a:ext cx="669555"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3860609"/>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ọn Bộ 11 Chủ Đề Hình Nền Powerpoint 2010 Đẹp, 100+ Hình Nền Slide Đẹp  2021 - luxury-inside.vn">
            <a:extLst>
              <a:ext uri="{FF2B5EF4-FFF2-40B4-BE49-F238E27FC236}">
                <a16:creationId xmlns:a16="http://schemas.microsoft.com/office/drawing/2014/main" id="{90394099-6F28-4BCD-86F7-CA789C937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0"/>
            <a:ext cx="18296467"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a:extLst>
              <a:ext uri="{FF2B5EF4-FFF2-40B4-BE49-F238E27FC236}">
                <a16:creationId xmlns:a16="http://schemas.microsoft.com/office/drawing/2014/main" id="{DD3DC175-39B7-4C09-8945-0A00CB041719}"/>
              </a:ext>
            </a:extLst>
          </p:cNvPr>
          <p:cNvSpPr txBox="1"/>
          <p:nvPr/>
        </p:nvSpPr>
        <p:spPr>
          <a:xfrm>
            <a:off x="5166149" y="2628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Yêu </a:t>
            </a:r>
            <a:r>
              <a:rPr lang="vi-VN" sz="7051" dirty="0" err="1">
                <a:solidFill>
                  <a:srgbClr val="FF0000"/>
                </a:solidFill>
                <a:latin typeface="Livvic Bold Bold"/>
              </a:rPr>
              <a:t>cầu</a:t>
            </a:r>
            <a:r>
              <a:rPr lang="vi-VN" sz="7051" dirty="0">
                <a:solidFill>
                  <a:srgbClr val="FF0000"/>
                </a:solidFill>
                <a:latin typeface="Livvic Bold Bold"/>
              </a:rPr>
              <a:t> </a:t>
            </a:r>
            <a:r>
              <a:rPr lang="vi-VN" sz="7051" dirty="0" err="1">
                <a:solidFill>
                  <a:srgbClr val="FF0000"/>
                </a:solidFill>
                <a:latin typeface="Livvic Bold Bold"/>
              </a:rPr>
              <a:t>cần</a:t>
            </a:r>
            <a:r>
              <a:rPr lang="vi-VN" sz="7051" dirty="0">
                <a:solidFill>
                  <a:srgbClr val="FF0000"/>
                </a:solidFill>
                <a:latin typeface="Livvic Bold Bold"/>
              </a:rPr>
              <a:t> </a:t>
            </a:r>
            <a:r>
              <a:rPr lang="vi-VN" sz="7051" dirty="0" err="1">
                <a:solidFill>
                  <a:srgbClr val="FF0000"/>
                </a:solidFill>
                <a:latin typeface="Livvic Bold Bold"/>
              </a:rPr>
              <a:t>đạt</a:t>
            </a:r>
            <a:endParaRPr lang="en-US" sz="7051" dirty="0">
              <a:solidFill>
                <a:srgbClr val="FF0000"/>
              </a:solidFill>
              <a:latin typeface="Livvic Bold Bold"/>
            </a:endParaRPr>
          </a:p>
        </p:txBody>
      </p:sp>
      <p:sp>
        <p:nvSpPr>
          <p:cNvPr id="7" name="TextBox 9">
            <a:extLst>
              <a:ext uri="{FF2B5EF4-FFF2-40B4-BE49-F238E27FC236}">
                <a16:creationId xmlns:a16="http://schemas.microsoft.com/office/drawing/2014/main" id="{E07F0620-791C-4246-BAE3-EE2058480050}"/>
              </a:ext>
            </a:extLst>
          </p:cNvPr>
          <p:cNvSpPr txBox="1"/>
          <p:nvPr/>
        </p:nvSpPr>
        <p:spPr>
          <a:xfrm>
            <a:off x="3429001" y="3695700"/>
            <a:ext cx="11887200" cy="2250873"/>
          </a:xfrm>
          <a:prstGeom prst="rect">
            <a:avLst/>
          </a:prstGeom>
        </p:spPr>
        <p:txBody>
          <a:bodyPr wrap="square" lIns="0" tIns="0" rIns="0" bIns="0" rtlCol="0" anchor="t">
            <a:spAutoFit/>
          </a:bodyPr>
          <a:lstStyle/>
          <a:p>
            <a:pPr>
              <a:lnSpc>
                <a:spcPts val="5981"/>
              </a:lnSpc>
            </a:pPr>
            <a:r>
              <a:rPr lang="vi-VN" sz="4400" dirty="0" err="1">
                <a:solidFill>
                  <a:srgbClr val="002060"/>
                </a:solidFill>
                <a:latin typeface="Livvic Bold"/>
              </a:rPr>
              <a:t>Nhận</a:t>
            </a:r>
            <a:r>
              <a:rPr lang="vi-VN" sz="4400" dirty="0">
                <a:solidFill>
                  <a:srgbClr val="002060"/>
                </a:solidFill>
                <a:latin typeface="Livvic Bold"/>
              </a:rPr>
              <a:t> </a:t>
            </a:r>
            <a:r>
              <a:rPr lang="vi-VN" sz="4400" dirty="0" err="1">
                <a:solidFill>
                  <a:srgbClr val="002060"/>
                </a:solidFill>
                <a:latin typeface="Livvic Bold"/>
              </a:rPr>
              <a:t>biết</a:t>
            </a:r>
            <a:r>
              <a:rPr lang="vi-VN" sz="4400" dirty="0">
                <a:solidFill>
                  <a:srgbClr val="002060"/>
                </a:solidFill>
                <a:latin typeface="Livvic Bold"/>
              </a:rPr>
              <a:t> </a:t>
            </a:r>
            <a:r>
              <a:rPr lang="vi-VN" sz="4400" dirty="0" err="1">
                <a:solidFill>
                  <a:srgbClr val="002060"/>
                </a:solidFill>
                <a:latin typeface="Livvic Bold"/>
              </a:rPr>
              <a:t>cách</a:t>
            </a:r>
            <a:r>
              <a:rPr lang="vi-VN" sz="4400" dirty="0">
                <a:solidFill>
                  <a:srgbClr val="002060"/>
                </a:solidFill>
                <a:latin typeface="Livvic Bold"/>
              </a:rPr>
              <a:t> </a:t>
            </a:r>
            <a:r>
              <a:rPr lang="vi-VN" sz="4400" dirty="0" err="1">
                <a:solidFill>
                  <a:srgbClr val="002060"/>
                </a:solidFill>
                <a:latin typeface="Livvic Bold"/>
              </a:rPr>
              <a:t>sử</a:t>
            </a:r>
            <a:r>
              <a:rPr lang="vi-VN" sz="4400" dirty="0">
                <a:solidFill>
                  <a:srgbClr val="002060"/>
                </a:solidFill>
                <a:latin typeface="Livvic Bold"/>
              </a:rPr>
              <a:t> </a:t>
            </a:r>
            <a:r>
              <a:rPr lang="vi-VN" sz="4400" dirty="0" err="1">
                <a:solidFill>
                  <a:srgbClr val="002060"/>
                </a:solidFill>
                <a:latin typeface="Livvic Bold"/>
              </a:rPr>
              <a:t>dụng</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sáp</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nước</a:t>
            </a:r>
            <a:r>
              <a:rPr lang="vi-VN" sz="4400" dirty="0">
                <a:solidFill>
                  <a:srgbClr val="002060"/>
                </a:solidFill>
                <a:latin typeface="Livvic Bold"/>
              </a:rPr>
              <a:t> </a:t>
            </a:r>
            <a:r>
              <a:rPr lang="vi-VN" sz="4400" dirty="0" err="1">
                <a:solidFill>
                  <a:srgbClr val="002060"/>
                </a:solidFill>
                <a:latin typeface="Livvic Bold"/>
              </a:rPr>
              <a:t>để</a:t>
            </a:r>
            <a:r>
              <a:rPr lang="vi-VN" sz="4400" dirty="0">
                <a:solidFill>
                  <a:srgbClr val="002060"/>
                </a:solidFill>
                <a:latin typeface="Livvic Bold"/>
              </a:rPr>
              <a:t> </a:t>
            </a:r>
            <a:r>
              <a:rPr lang="vi-VN" sz="4400" dirty="0" err="1">
                <a:solidFill>
                  <a:srgbClr val="002060"/>
                </a:solidFill>
                <a:latin typeface="Livvic Bold"/>
              </a:rPr>
              <a:t>thể</a:t>
            </a:r>
            <a:r>
              <a:rPr lang="vi-VN" sz="4400" dirty="0">
                <a:solidFill>
                  <a:srgbClr val="002060"/>
                </a:solidFill>
                <a:latin typeface="Livvic Bold"/>
              </a:rPr>
              <a:t> </a:t>
            </a:r>
            <a:r>
              <a:rPr lang="vi-VN" sz="4400" dirty="0" err="1">
                <a:solidFill>
                  <a:srgbClr val="002060"/>
                </a:solidFill>
                <a:latin typeface="Livvic Bold"/>
              </a:rPr>
              <a:t>hiện</a:t>
            </a:r>
            <a:r>
              <a:rPr lang="vi-VN" sz="4400" dirty="0">
                <a:solidFill>
                  <a:srgbClr val="002060"/>
                </a:solidFill>
                <a:latin typeface="Livvic Bold"/>
              </a:rPr>
              <a:t> </a:t>
            </a:r>
            <a:r>
              <a:rPr lang="vi-VN" sz="4400" dirty="0" err="1">
                <a:solidFill>
                  <a:srgbClr val="002060"/>
                </a:solidFill>
                <a:latin typeface="Livvic Bold"/>
              </a:rPr>
              <a:t>nét</a:t>
            </a:r>
            <a:r>
              <a:rPr lang="vi-VN" sz="4400" dirty="0">
                <a:solidFill>
                  <a:srgbClr val="002060"/>
                </a:solidFill>
                <a:latin typeface="Livvic Bold"/>
              </a:rPr>
              <a:t>, </a:t>
            </a:r>
            <a:r>
              <a:rPr lang="vi-VN" sz="4400" dirty="0" err="1">
                <a:solidFill>
                  <a:srgbClr val="002060"/>
                </a:solidFill>
                <a:latin typeface="Livvic Bold"/>
              </a:rPr>
              <a:t>hình</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để</a:t>
            </a:r>
            <a:r>
              <a:rPr lang="vi-VN" sz="4400" dirty="0">
                <a:solidFill>
                  <a:srgbClr val="002060"/>
                </a:solidFill>
                <a:latin typeface="Livvic Bold"/>
              </a:rPr>
              <a:t> </a:t>
            </a:r>
            <a:r>
              <a:rPr lang="vi-VN" sz="4400" dirty="0" err="1">
                <a:solidFill>
                  <a:srgbClr val="002060"/>
                </a:solidFill>
                <a:latin typeface="Livvic Bold"/>
              </a:rPr>
              <a:t>diễn</a:t>
            </a:r>
            <a:r>
              <a:rPr lang="vi-VN" sz="4400" dirty="0">
                <a:solidFill>
                  <a:srgbClr val="002060"/>
                </a:solidFill>
                <a:latin typeface="Livvic Bold"/>
              </a:rPr>
              <a:t> </a:t>
            </a:r>
            <a:r>
              <a:rPr lang="vi-VN" sz="4400" dirty="0" err="1">
                <a:solidFill>
                  <a:srgbClr val="002060"/>
                </a:solidFill>
                <a:latin typeface="Livvic Bold"/>
              </a:rPr>
              <a:t>tả</a:t>
            </a:r>
            <a:r>
              <a:rPr lang="vi-VN" sz="4400" dirty="0">
                <a:solidFill>
                  <a:srgbClr val="002060"/>
                </a:solidFill>
                <a:latin typeface="Livvic Bold"/>
              </a:rPr>
              <a:t> </a:t>
            </a:r>
            <a:r>
              <a:rPr lang="vi-VN" sz="4400" dirty="0" err="1">
                <a:solidFill>
                  <a:srgbClr val="002060"/>
                </a:solidFill>
                <a:latin typeface="Livvic Bold"/>
              </a:rPr>
              <a:t>ánh</a:t>
            </a:r>
            <a:r>
              <a:rPr lang="vi-VN" sz="4400" dirty="0">
                <a:solidFill>
                  <a:srgbClr val="002060"/>
                </a:solidFill>
                <a:latin typeface="Livvic Bold"/>
              </a:rPr>
              <a:t> </a:t>
            </a:r>
            <a:r>
              <a:rPr lang="vi-VN" sz="4400" dirty="0" err="1">
                <a:solidFill>
                  <a:srgbClr val="002060"/>
                </a:solidFill>
                <a:latin typeface="Livvic Bold"/>
              </a:rPr>
              <a:t>sáng</a:t>
            </a:r>
            <a:r>
              <a:rPr lang="vi-VN" sz="4400" dirty="0">
                <a:solidFill>
                  <a:srgbClr val="002060"/>
                </a:solidFill>
                <a:latin typeface="Livvic Bold"/>
              </a:rPr>
              <a:t> trong tranh.</a:t>
            </a:r>
            <a:endParaRPr lang="en-US" sz="4800" dirty="0">
              <a:solidFill>
                <a:srgbClr val="002060"/>
              </a:solidFill>
              <a:latin typeface="Livvic Bold"/>
            </a:endParaRPr>
          </a:p>
        </p:txBody>
      </p:sp>
      <p:sp>
        <p:nvSpPr>
          <p:cNvPr id="8" name="Mặt Cười 7">
            <a:extLst>
              <a:ext uri="{FF2B5EF4-FFF2-40B4-BE49-F238E27FC236}">
                <a16:creationId xmlns:a16="http://schemas.microsoft.com/office/drawing/2014/main" id="{7B6A3A70-85D0-48C0-9A3F-56603F0923D7}"/>
              </a:ext>
            </a:extLst>
          </p:cNvPr>
          <p:cNvSpPr/>
          <p:nvPr/>
        </p:nvSpPr>
        <p:spPr>
          <a:xfrm>
            <a:off x="2514600" y="3924300"/>
            <a:ext cx="669555"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id="{8C6CB282-289D-4623-8691-DB629A0BBAFE}"/>
              </a:ext>
            </a:extLst>
          </p:cNvPr>
          <p:cNvSpPr txBox="1"/>
          <p:nvPr/>
        </p:nvSpPr>
        <p:spPr>
          <a:xfrm>
            <a:off x="3581401" y="5955510"/>
            <a:ext cx="11887200" cy="711990"/>
          </a:xfrm>
          <a:prstGeom prst="rect">
            <a:avLst/>
          </a:prstGeom>
        </p:spPr>
        <p:txBody>
          <a:bodyPr wrap="square" lIns="0" tIns="0" rIns="0" bIns="0" rtlCol="0" anchor="t">
            <a:spAutoFit/>
          </a:bodyPr>
          <a:lstStyle/>
          <a:p>
            <a:pPr>
              <a:lnSpc>
                <a:spcPts val="5981"/>
              </a:lnSpc>
            </a:pPr>
            <a:r>
              <a:rPr lang="vi-VN" sz="4400" dirty="0" err="1">
                <a:solidFill>
                  <a:srgbClr val="002060"/>
                </a:solidFill>
                <a:latin typeface="Livvic Bold"/>
              </a:rPr>
              <a:t>Vẽ</a:t>
            </a:r>
            <a:r>
              <a:rPr lang="vi-VN" sz="4400" dirty="0">
                <a:solidFill>
                  <a:srgbClr val="002060"/>
                </a:solidFill>
                <a:latin typeface="Livvic Bold"/>
              </a:rPr>
              <a:t> </a:t>
            </a:r>
            <a:r>
              <a:rPr lang="vi-VN" sz="4400" dirty="0" err="1">
                <a:solidFill>
                  <a:srgbClr val="002060"/>
                </a:solidFill>
                <a:latin typeface="Livvic Bold"/>
              </a:rPr>
              <a:t>được</a:t>
            </a:r>
            <a:r>
              <a:rPr lang="vi-VN" sz="4400" dirty="0">
                <a:solidFill>
                  <a:srgbClr val="002060"/>
                </a:solidFill>
                <a:latin typeface="Livvic Bold"/>
              </a:rPr>
              <a:t> </a:t>
            </a:r>
            <a:r>
              <a:rPr lang="vi-VN" sz="4400" dirty="0" err="1">
                <a:solidFill>
                  <a:srgbClr val="002060"/>
                </a:solidFill>
                <a:latin typeface="Livvic Bold"/>
              </a:rPr>
              <a:t>bức</a:t>
            </a:r>
            <a:r>
              <a:rPr lang="vi-VN" sz="4400" dirty="0">
                <a:solidFill>
                  <a:srgbClr val="002060"/>
                </a:solidFill>
                <a:latin typeface="Livvic Bold"/>
              </a:rPr>
              <a:t> tranh Đêm </a:t>
            </a:r>
            <a:r>
              <a:rPr lang="vi-VN" sz="4400" dirty="0" err="1">
                <a:solidFill>
                  <a:srgbClr val="002060"/>
                </a:solidFill>
                <a:latin typeface="Livvic Bold"/>
              </a:rPr>
              <a:t>pháo</a:t>
            </a:r>
            <a:r>
              <a:rPr lang="vi-VN" sz="4400" dirty="0">
                <a:solidFill>
                  <a:srgbClr val="002060"/>
                </a:solidFill>
                <a:latin typeface="Livvic Bold"/>
              </a:rPr>
              <a:t> hoa.</a:t>
            </a:r>
            <a:endParaRPr lang="en-US" sz="4800" dirty="0">
              <a:solidFill>
                <a:srgbClr val="002060"/>
              </a:solidFill>
              <a:latin typeface="Livvic Bold"/>
            </a:endParaRPr>
          </a:p>
        </p:txBody>
      </p:sp>
      <p:sp>
        <p:nvSpPr>
          <p:cNvPr id="10" name="Mặt Cười 9">
            <a:extLst>
              <a:ext uri="{FF2B5EF4-FFF2-40B4-BE49-F238E27FC236}">
                <a16:creationId xmlns:a16="http://schemas.microsoft.com/office/drawing/2014/main" id="{6E34C1FC-9446-4F5F-869D-C57D1B05BE62}"/>
              </a:ext>
            </a:extLst>
          </p:cNvPr>
          <p:cNvSpPr/>
          <p:nvPr/>
        </p:nvSpPr>
        <p:spPr>
          <a:xfrm>
            <a:off x="2514600" y="5981700"/>
            <a:ext cx="669555"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id="{4A27B08A-C321-4243-BBB3-CA9AB544BC48}"/>
              </a:ext>
            </a:extLst>
          </p:cNvPr>
          <p:cNvSpPr txBox="1"/>
          <p:nvPr/>
        </p:nvSpPr>
        <p:spPr>
          <a:xfrm>
            <a:off x="3429001" y="6812300"/>
            <a:ext cx="11887200" cy="2250873"/>
          </a:xfrm>
          <a:prstGeom prst="rect">
            <a:avLst/>
          </a:prstGeom>
        </p:spPr>
        <p:txBody>
          <a:bodyPr wrap="square" lIns="0" tIns="0" rIns="0" bIns="0" rtlCol="0" anchor="t">
            <a:spAutoFit/>
          </a:bodyPr>
          <a:lstStyle/>
          <a:p>
            <a:pPr>
              <a:lnSpc>
                <a:spcPts val="5981"/>
              </a:lnSpc>
            </a:pPr>
            <a:r>
              <a:rPr lang="vi-VN" sz="4400" dirty="0" err="1">
                <a:solidFill>
                  <a:srgbClr val="002060"/>
                </a:solidFill>
                <a:latin typeface="Livvic Bold"/>
              </a:rPr>
              <a:t>Cảm</a:t>
            </a:r>
            <a:r>
              <a:rPr lang="vi-VN" sz="4400" dirty="0">
                <a:solidFill>
                  <a:srgbClr val="002060"/>
                </a:solidFill>
                <a:latin typeface="Livvic Bold"/>
              </a:rPr>
              <a:t> </a:t>
            </a:r>
            <a:r>
              <a:rPr lang="vi-VN" sz="4400" dirty="0" err="1">
                <a:solidFill>
                  <a:srgbClr val="002060"/>
                </a:solidFill>
                <a:latin typeface="Livvic Bold"/>
              </a:rPr>
              <a:t>nhận</a:t>
            </a:r>
            <a:r>
              <a:rPr lang="vi-VN" sz="4400" dirty="0">
                <a:solidFill>
                  <a:srgbClr val="002060"/>
                </a:solidFill>
                <a:latin typeface="Livvic Bold"/>
              </a:rPr>
              <a:t> </a:t>
            </a:r>
            <a:r>
              <a:rPr lang="vi-VN" sz="4400" dirty="0" err="1">
                <a:solidFill>
                  <a:srgbClr val="002060"/>
                </a:solidFill>
                <a:latin typeface="Livvic Bold"/>
              </a:rPr>
              <a:t>được</a:t>
            </a:r>
            <a:r>
              <a:rPr lang="vi-VN" sz="4400" dirty="0">
                <a:solidFill>
                  <a:srgbClr val="002060"/>
                </a:solidFill>
                <a:latin typeface="Livvic Bold"/>
              </a:rPr>
              <a:t> </a:t>
            </a:r>
            <a:r>
              <a:rPr lang="vi-VN" sz="4400" dirty="0" err="1">
                <a:solidFill>
                  <a:srgbClr val="002060"/>
                </a:solidFill>
                <a:latin typeface="Livvic Bold"/>
              </a:rPr>
              <a:t>vẻ</a:t>
            </a:r>
            <a:r>
              <a:rPr lang="vi-VN" sz="4400" dirty="0">
                <a:solidFill>
                  <a:srgbClr val="002060"/>
                </a:solidFill>
                <a:latin typeface="Livvic Bold"/>
              </a:rPr>
              <a:t> </a:t>
            </a:r>
            <a:r>
              <a:rPr lang="vi-VN" sz="4400" dirty="0" err="1">
                <a:solidFill>
                  <a:srgbClr val="002060"/>
                </a:solidFill>
                <a:latin typeface="Livvic Bold"/>
              </a:rPr>
              <a:t>đẹp</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pháo</a:t>
            </a:r>
            <a:r>
              <a:rPr lang="vi-VN" sz="4400" dirty="0">
                <a:solidFill>
                  <a:srgbClr val="002060"/>
                </a:solidFill>
                <a:latin typeface="Livvic Bold"/>
              </a:rPr>
              <a:t> hoa, </a:t>
            </a:r>
            <a:r>
              <a:rPr lang="vi-VN" sz="4400" dirty="0" err="1">
                <a:solidFill>
                  <a:srgbClr val="002060"/>
                </a:solidFill>
                <a:latin typeface="Livvic Bold"/>
              </a:rPr>
              <a:t>chỉ</a:t>
            </a:r>
            <a:r>
              <a:rPr lang="vi-VN" sz="4400" dirty="0">
                <a:solidFill>
                  <a:srgbClr val="002060"/>
                </a:solidFill>
                <a:latin typeface="Livvic Bold"/>
              </a:rPr>
              <a:t> ra </a:t>
            </a:r>
            <a:r>
              <a:rPr lang="vi-VN" sz="4400" dirty="0" err="1">
                <a:solidFill>
                  <a:srgbClr val="002060"/>
                </a:solidFill>
                <a:latin typeface="Livvic Bold"/>
              </a:rPr>
              <a:t>sự</a:t>
            </a:r>
            <a:r>
              <a:rPr lang="vi-VN" sz="4400" dirty="0">
                <a:solidFill>
                  <a:srgbClr val="002060"/>
                </a:solidFill>
                <a:latin typeface="Livvic Bold"/>
              </a:rPr>
              <a:t> tương </a:t>
            </a:r>
            <a:r>
              <a:rPr lang="vi-VN" sz="4400" dirty="0" err="1">
                <a:solidFill>
                  <a:srgbClr val="002060"/>
                </a:solidFill>
                <a:latin typeface="Livvic Bold"/>
              </a:rPr>
              <a:t>phản</a:t>
            </a:r>
            <a:r>
              <a:rPr lang="vi-VN" sz="4400" dirty="0">
                <a:solidFill>
                  <a:srgbClr val="002060"/>
                </a:solidFill>
                <a:latin typeface="Livvic Bold"/>
              </a:rPr>
              <a:t> </a:t>
            </a:r>
            <a:r>
              <a:rPr lang="vi-VN" sz="4400" dirty="0" err="1">
                <a:solidFill>
                  <a:srgbClr val="002060"/>
                </a:solidFill>
                <a:latin typeface="Livvic Bold"/>
              </a:rPr>
              <a:t>về</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nét</a:t>
            </a:r>
            <a:r>
              <a:rPr lang="vi-VN" sz="4400" dirty="0">
                <a:solidFill>
                  <a:srgbClr val="002060"/>
                </a:solidFill>
                <a:latin typeface="Livvic Bold"/>
              </a:rPr>
              <a:t>, </a:t>
            </a:r>
            <a:r>
              <a:rPr lang="vi-VN" sz="4400" dirty="0" err="1">
                <a:solidFill>
                  <a:srgbClr val="002060"/>
                </a:solidFill>
                <a:latin typeface="Livvic Bold"/>
              </a:rPr>
              <a:t>chấm</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tạo</a:t>
            </a:r>
            <a:r>
              <a:rPr lang="vi-VN" sz="4400" dirty="0">
                <a:solidFill>
                  <a:srgbClr val="002060"/>
                </a:solidFill>
                <a:latin typeface="Livvic Bold"/>
              </a:rPr>
              <a:t> nên </a:t>
            </a:r>
            <a:r>
              <a:rPr lang="vi-VN" sz="4400" dirty="0" err="1">
                <a:solidFill>
                  <a:srgbClr val="002060"/>
                </a:solidFill>
                <a:latin typeface="Livvic Bold"/>
              </a:rPr>
              <a:t>ánh</a:t>
            </a:r>
            <a:r>
              <a:rPr lang="vi-VN" sz="4400" dirty="0">
                <a:solidFill>
                  <a:srgbClr val="002060"/>
                </a:solidFill>
                <a:latin typeface="Livvic Bold"/>
              </a:rPr>
              <a:t> </a:t>
            </a:r>
            <a:r>
              <a:rPr lang="vi-VN" sz="4400" dirty="0" err="1">
                <a:solidFill>
                  <a:srgbClr val="002060"/>
                </a:solidFill>
                <a:latin typeface="Livvic Bold"/>
              </a:rPr>
              <a:t>sáng</a:t>
            </a:r>
            <a:r>
              <a:rPr lang="vi-VN" sz="4400" dirty="0">
                <a:solidFill>
                  <a:srgbClr val="002060"/>
                </a:solidFill>
                <a:latin typeface="Livvic Bold"/>
              </a:rPr>
              <a:t> trong tranh.</a:t>
            </a:r>
            <a:endParaRPr lang="en-US" sz="4400" dirty="0">
              <a:solidFill>
                <a:srgbClr val="002060"/>
              </a:solidFill>
              <a:latin typeface="Livvic Bold"/>
            </a:endParaRPr>
          </a:p>
        </p:txBody>
      </p:sp>
      <p:sp>
        <p:nvSpPr>
          <p:cNvPr id="12" name="Mặt Cười 11">
            <a:extLst>
              <a:ext uri="{FF2B5EF4-FFF2-40B4-BE49-F238E27FC236}">
                <a16:creationId xmlns:a16="http://schemas.microsoft.com/office/drawing/2014/main" id="{2E8C3266-9A9E-4B35-9CF9-910358869040}"/>
              </a:ext>
            </a:extLst>
          </p:cNvPr>
          <p:cNvSpPr/>
          <p:nvPr/>
        </p:nvSpPr>
        <p:spPr>
          <a:xfrm>
            <a:off x="2514600" y="6972300"/>
            <a:ext cx="669555"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8463810"/>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hildrens Kids Graphic Backgrounds for Powerpoint Templates - PPT  Backgrounds">
            <a:extLst>
              <a:ext uri="{FF2B5EF4-FFF2-40B4-BE49-F238E27FC236}">
                <a16:creationId xmlns:a16="http://schemas.microsoft.com/office/drawing/2014/main" id="{CFF1CA95-EF8C-4888-89A5-072B4087F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38100"/>
            <a:ext cx="18355733" cy="10325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4AFDD63F-CD70-4188-98F6-372F80B8405C}"/>
              </a:ext>
            </a:extLst>
          </p:cNvPr>
          <p:cNvSpPr txBox="1"/>
          <p:nvPr/>
        </p:nvSpPr>
        <p:spPr>
          <a:xfrm>
            <a:off x="381000" y="1311783"/>
            <a:ext cx="8746556" cy="1240917"/>
          </a:xfrm>
          <a:prstGeom prst="rect">
            <a:avLst/>
          </a:prstGeom>
        </p:spPr>
        <p:txBody>
          <a:bodyPr lIns="0" tIns="0" rIns="0" bIns="0" rtlCol="0" anchor="t">
            <a:spAutoFit/>
          </a:bodyPr>
          <a:lstStyle/>
          <a:p>
            <a:pPr marL="915208" lvl="1">
              <a:lnSpc>
                <a:spcPts val="10173"/>
              </a:lnSpc>
            </a:pPr>
            <a:r>
              <a:rPr lang="en-US" sz="8000" b="1" dirty="0">
                <a:solidFill>
                  <a:srgbClr val="FF0000"/>
                </a:solidFill>
                <a:latin typeface="Livvic Bold" panose="020B0604020202020204" charset="0"/>
              </a:rPr>
              <a:t>1. </a:t>
            </a:r>
            <a:r>
              <a:rPr lang="en-US" sz="8000" b="1" dirty="0" err="1">
                <a:solidFill>
                  <a:srgbClr val="FF0000"/>
                </a:solidFill>
                <a:latin typeface="Livvic Bold" panose="020B0604020202020204" charset="0"/>
              </a:rPr>
              <a:t>Khám</a:t>
            </a:r>
            <a:r>
              <a:rPr lang="en-US" sz="8000" b="1" dirty="0">
                <a:solidFill>
                  <a:srgbClr val="FF0000"/>
                </a:solidFill>
                <a:latin typeface="Livvic Bold" panose="020B0604020202020204" charset="0"/>
              </a:rPr>
              <a:t> </a:t>
            </a:r>
            <a:r>
              <a:rPr lang="en-US" sz="8000" b="1" dirty="0" err="1">
                <a:solidFill>
                  <a:srgbClr val="FF0000"/>
                </a:solidFill>
                <a:latin typeface="Livvic Bold" panose="020B0604020202020204" charset="0"/>
              </a:rPr>
              <a:t>phá</a:t>
            </a:r>
            <a:endParaRPr lang="en-US" sz="8000" b="1" dirty="0">
              <a:solidFill>
                <a:srgbClr val="FF0000"/>
              </a:solidFill>
              <a:latin typeface="Livvic Bold" panose="020B0604020202020204" charset="0"/>
            </a:endParaRPr>
          </a:p>
        </p:txBody>
      </p:sp>
      <p:sp>
        <p:nvSpPr>
          <p:cNvPr id="36" name="Hình Bầu dục 35">
            <a:extLst>
              <a:ext uri="{FF2B5EF4-FFF2-40B4-BE49-F238E27FC236}">
                <a16:creationId xmlns:a16="http://schemas.microsoft.com/office/drawing/2014/main" id="{AC4BD411-16EE-4E17-8F92-4CE3D781D0D9}"/>
              </a:ext>
            </a:extLst>
          </p:cNvPr>
          <p:cNvSpPr/>
          <p:nvPr/>
        </p:nvSpPr>
        <p:spPr>
          <a:xfrm>
            <a:off x="2117804" y="663245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1</a:t>
            </a:r>
            <a:endParaRPr lang="en-GB" sz="2800" dirty="0"/>
          </a:p>
        </p:txBody>
      </p:sp>
      <p:sp>
        <p:nvSpPr>
          <p:cNvPr id="37" name="Hình Bầu dục 36">
            <a:extLst>
              <a:ext uri="{FF2B5EF4-FFF2-40B4-BE49-F238E27FC236}">
                <a16:creationId xmlns:a16="http://schemas.microsoft.com/office/drawing/2014/main" id="{C14662D7-398F-42F6-A65A-8058C4C96A4B}"/>
              </a:ext>
            </a:extLst>
          </p:cNvPr>
          <p:cNvSpPr/>
          <p:nvPr/>
        </p:nvSpPr>
        <p:spPr>
          <a:xfrm>
            <a:off x="6513140" y="662365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2</a:t>
            </a:r>
            <a:endParaRPr lang="en-GB" sz="2800" dirty="0"/>
          </a:p>
        </p:txBody>
      </p:sp>
      <p:pic>
        <p:nvPicPr>
          <p:cNvPr id="2050" name="Picture 2" descr="Bộ vector pháo hoa tết 2018">
            <a:extLst>
              <a:ext uri="{FF2B5EF4-FFF2-40B4-BE49-F238E27FC236}">
                <a16:creationId xmlns:a16="http://schemas.microsoft.com/office/drawing/2014/main" id="{AF3ECB1F-7A76-4B64-A5BD-AE00D48D5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79" y="2621876"/>
            <a:ext cx="3710806" cy="3797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VECTOR pháo hoa lung linh đêm giao thừa #1 File EPS | Diễn đàn chia sẻ file  thiết kế đồ họa miễn phí">
            <a:extLst>
              <a:ext uri="{FF2B5EF4-FFF2-40B4-BE49-F238E27FC236}">
                <a16:creationId xmlns:a16="http://schemas.microsoft.com/office/drawing/2014/main" id="{73F4142E-8565-4825-80DD-3F1D418439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483"/>
          <a:stretch/>
        </p:blipFill>
        <p:spPr bwMode="auto">
          <a:xfrm>
            <a:off x="14008211" y="2610173"/>
            <a:ext cx="3873082" cy="39079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4" name="Picture 6" descr="VECTOR pháo hoa lung linh đêm giao thừa #3 File EPS | Diễn đàn chia sẻ file  thiết kế đồ họa miễn phí">
            <a:extLst>
              <a:ext uri="{FF2B5EF4-FFF2-40B4-BE49-F238E27FC236}">
                <a16:creationId xmlns:a16="http://schemas.microsoft.com/office/drawing/2014/main" id="{A5854F5E-A5EC-4886-AF17-EF00C63C9A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540"/>
          <a:stretch/>
        </p:blipFill>
        <p:spPr bwMode="auto">
          <a:xfrm>
            <a:off x="4938676" y="2699120"/>
            <a:ext cx="3725942" cy="36990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3" name="Hình Bầu dục 12">
            <a:extLst>
              <a:ext uri="{FF2B5EF4-FFF2-40B4-BE49-F238E27FC236}">
                <a16:creationId xmlns:a16="http://schemas.microsoft.com/office/drawing/2014/main" id="{AE4A73DE-92DA-47EB-B53C-8363BB993BD6}"/>
              </a:ext>
            </a:extLst>
          </p:cNvPr>
          <p:cNvSpPr/>
          <p:nvPr/>
        </p:nvSpPr>
        <p:spPr>
          <a:xfrm>
            <a:off x="10908476" y="663245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3</a:t>
            </a:r>
            <a:endParaRPr lang="en-GB" sz="2800" dirty="0"/>
          </a:p>
        </p:txBody>
      </p:sp>
      <p:pic>
        <p:nvPicPr>
          <p:cNvPr id="2056" name="Picture 8" descr="VECTOR pháo hoa lung linh đêm giao thừa #1 File EPS | Diễn đàn chia sẻ file  thiết kế đồ họa miễn phí">
            <a:extLst>
              <a:ext uri="{FF2B5EF4-FFF2-40B4-BE49-F238E27FC236}">
                <a16:creationId xmlns:a16="http://schemas.microsoft.com/office/drawing/2014/main" id="{A615F835-0696-4C4A-826D-34C41EA673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803"/>
          <a:stretch/>
        </p:blipFill>
        <p:spPr bwMode="auto">
          <a:xfrm>
            <a:off x="9225142" y="2626613"/>
            <a:ext cx="4330214" cy="3797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Hình Bầu dục 15">
            <a:extLst>
              <a:ext uri="{FF2B5EF4-FFF2-40B4-BE49-F238E27FC236}">
                <a16:creationId xmlns:a16="http://schemas.microsoft.com/office/drawing/2014/main" id="{81AF3901-2E0C-4606-8171-B4376E15D3EE}"/>
              </a:ext>
            </a:extLst>
          </p:cNvPr>
          <p:cNvSpPr/>
          <p:nvPr/>
        </p:nvSpPr>
        <p:spPr>
          <a:xfrm>
            <a:off x="15636796" y="68199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4</a:t>
            </a:r>
            <a:endParaRPr lang="en-GB" sz="2800" dirty="0"/>
          </a:p>
        </p:txBody>
      </p:sp>
      <p:sp>
        <p:nvSpPr>
          <p:cNvPr id="17" name="TextBox 9">
            <a:extLst>
              <a:ext uri="{FF2B5EF4-FFF2-40B4-BE49-F238E27FC236}">
                <a16:creationId xmlns:a16="http://schemas.microsoft.com/office/drawing/2014/main" id="{ECCB0981-4B18-4430-BBE6-BBB26BD28AB1}"/>
              </a:ext>
            </a:extLst>
          </p:cNvPr>
          <p:cNvSpPr txBox="1"/>
          <p:nvPr/>
        </p:nvSpPr>
        <p:spPr>
          <a:xfrm>
            <a:off x="5029200" y="7200900"/>
            <a:ext cx="11658600" cy="2995757"/>
          </a:xfrm>
          <a:prstGeom prst="rect">
            <a:avLst/>
          </a:prstGeom>
        </p:spPr>
        <p:txBody>
          <a:bodyPr wrap="square" lIns="0" tIns="0" rIns="0" bIns="0" rtlCol="0" anchor="t">
            <a:spAutoFit/>
          </a:bodyPr>
          <a:lstStyle/>
          <a:p>
            <a:pPr>
              <a:lnSpc>
                <a:spcPts val="5981"/>
              </a:lnSpc>
            </a:pPr>
            <a:r>
              <a:rPr lang="vi-VN" sz="2800" dirty="0">
                <a:solidFill>
                  <a:srgbClr val="002060"/>
                </a:solidFill>
                <a:latin typeface="Livvic Bold"/>
              </a:rPr>
              <a:t>1. </a:t>
            </a:r>
            <a:r>
              <a:rPr lang="vi-VN" sz="2800" dirty="0" err="1">
                <a:solidFill>
                  <a:srgbClr val="002060"/>
                </a:solidFill>
                <a:latin typeface="Livvic Bold"/>
              </a:rPr>
              <a:t>Pháo</a:t>
            </a:r>
            <a:r>
              <a:rPr lang="vi-VN" sz="2800" dirty="0">
                <a:solidFill>
                  <a:srgbClr val="002060"/>
                </a:solidFill>
                <a:latin typeface="Livvic Bold"/>
              </a:rPr>
              <a:t> hoa </a:t>
            </a:r>
            <a:r>
              <a:rPr lang="vi-VN" sz="2800" dirty="0" err="1">
                <a:solidFill>
                  <a:srgbClr val="002060"/>
                </a:solidFill>
                <a:latin typeface="Livvic Bold"/>
              </a:rPr>
              <a:t>thường</a:t>
            </a:r>
            <a:r>
              <a:rPr lang="vi-VN" sz="2800" dirty="0">
                <a:solidFill>
                  <a:srgbClr val="002060"/>
                </a:solidFill>
                <a:latin typeface="Livvic Bold"/>
              </a:rPr>
              <a:t> </a:t>
            </a:r>
            <a:r>
              <a:rPr lang="vi-VN" sz="2800" dirty="0" err="1">
                <a:solidFill>
                  <a:srgbClr val="002060"/>
                </a:solidFill>
                <a:latin typeface="Livvic Bold"/>
              </a:rPr>
              <a:t>được</a:t>
            </a:r>
            <a:r>
              <a:rPr lang="vi-VN" sz="2800" dirty="0">
                <a:solidFill>
                  <a:srgbClr val="002060"/>
                </a:solidFill>
                <a:latin typeface="Livvic Bold"/>
              </a:rPr>
              <a:t> </a:t>
            </a:r>
            <a:r>
              <a:rPr lang="vi-VN" sz="2800" dirty="0" err="1">
                <a:solidFill>
                  <a:srgbClr val="002060"/>
                </a:solidFill>
                <a:latin typeface="Livvic Bold"/>
              </a:rPr>
              <a:t>bắn</a:t>
            </a:r>
            <a:r>
              <a:rPr lang="vi-VN" sz="2800" dirty="0">
                <a:solidFill>
                  <a:srgbClr val="002060"/>
                </a:solidFill>
                <a:latin typeface="Livvic Bold"/>
              </a:rPr>
              <a:t> khi </a:t>
            </a:r>
            <a:r>
              <a:rPr lang="vi-VN" sz="2800" dirty="0" err="1">
                <a:solidFill>
                  <a:srgbClr val="002060"/>
                </a:solidFill>
                <a:latin typeface="Livvic Bold"/>
              </a:rPr>
              <a:t>nào</a:t>
            </a:r>
            <a:r>
              <a:rPr lang="vi-VN" sz="2800" dirty="0">
                <a:solidFill>
                  <a:srgbClr val="002060"/>
                </a:solidFill>
                <a:latin typeface="Livvic Bold"/>
              </a:rPr>
              <a:t>? Ở đâu?</a:t>
            </a:r>
          </a:p>
          <a:p>
            <a:pPr>
              <a:lnSpc>
                <a:spcPts val="5981"/>
              </a:lnSpc>
            </a:pPr>
            <a:r>
              <a:rPr lang="vi-VN" sz="2800" dirty="0">
                <a:solidFill>
                  <a:srgbClr val="002060"/>
                </a:solidFill>
                <a:latin typeface="Livvic Bold"/>
              </a:rPr>
              <a:t>2. </a:t>
            </a:r>
            <a:r>
              <a:rPr lang="vi-VN" sz="2800" dirty="0" err="1">
                <a:solidFill>
                  <a:srgbClr val="002060"/>
                </a:solidFill>
                <a:latin typeface="Livvic Bold"/>
              </a:rPr>
              <a:t>Pháo</a:t>
            </a:r>
            <a:r>
              <a:rPr lang="vi-VN" sz="2800" dirty="0">
                <a:solidFill>
                  <a:srgbClr val="002060"/>
                </a:solidFill>
                <a:latin typeface="Livvic Bold"/>
              </a:rPr>
              <a:t> hoa </a:t>
            </a:r>
            <a:r>
              <a:rPr lang="vi-VN" sz="2800" dirty="0" err="1">
                <a:solidFill>
                  <a:srgbClr val="002060"/>
                </a:solidFill>
                <a:latin typeface="Livvic Bold"/>
              </a:rPr>
              <a:t>có</a:t>
            </a:r>
            <a:r>
              <a:rPr lang="vi-VN" sz="2800" dirty="0">
                <a:solidFill>
                  <a:srgbClr val="002060"/>
                </a:solidFill>
                <a:latin typeface="Livvic Bold"/>
              </a:rPr>
              <a:t> </a:t>
            </a:r>
            <a:r>
              <a:rPr lang="vi-VN" sz="2800" dirty="0" err="1">
                <a:solidFill>
                  <a:srgbClr val="002060"/>
                </a:solidFill>
                <a:latin typeface="Livvic Bold"/>
              </a:rPr>
              <a:t>những</a:t>
            </a:r>
            <a:r>
              <a:rPr lang="vi-VN" sz="2800" dirty="0">
                <a:solidFill>
                  <a:srgbClr val="002060"/>
                </a:solidFill>
                <a:latin typeface="Livvic Bold"/>
              </a:rPr>
              <a:t> </a:t>
            </a:r>
            <a:r>
              <a:rPr lang="vi-VN" sz="2800" dirty="0" err="1">
                <a:solidFill>
                  <a:srgbClr val="002060"/>
                </a:solidFill>
                <a:latin typeface="Livvic Bold"/>
              </a:rPr>
              <a:t>màu</a:t>
            </a:r>
            <a:r>
              <a:rPr lang="vi-VN" sz="2800" dirty="0">
                <a:solidFill>
                  <a:srgbClr val="002060"/>
                </a:solidFill>
                <a:latin typeface="Livvic Bold"/>
              </a:rPr>
              <a:t> </a:t>
            </a:r>
            <a:r>
              <a:rPr lang="vi-VN" sz="2800" dirty="0" err="1">
                <a:solidFill>
                  <a:srgbClr val="002060"/>
                </a:solidFill>
                <a:latin typeface="Livvic Bold"/>
              </a:rPr>
              <a:t>gì</a:t>
            </a:r>
            <a:r>
              <a:rPr lang="vi-VN" sz="2800" dirty="0">
                <a:solidFill>
                  <a:srgbClr val="002060"/>
                </a:solidFill>
                <a:latin typeface="Livvic Bold"/>
              </a:rPr>
              <a:t>?</a:t>
            </a:r>
          </a:p>
          <a:p>
            <a:pPr>
              <a:lnSpc>
                <a:spcPts val="5981"/>
              </a:lnSpc>
            </a:pPr>
            <a:r>
              <a:rPr lang="vi-VN" sz="2800" dirty="0">
                <a:solidFill>
                  <a:srgbClr val="002060"/>
                </a:solidFill>
                <a:latin typeface="Livvic Bold"/>
              </a:rPr>
              <a:t>3. </a:t>
            </a:r>
            <a:r>
              <a:rPr lang="vi-VN" sz="2800" dirty="0" err="1">
                <a:solidFill>
                  <a:srgbClr val="002060"/>
                </a:solidFill>
                <a:latin typeface="Livvic Bold"/>
              </a:rPr>
              <a:t>Pháo</a:t>
            </a:r>
            <a:r>
              <a:rPr lang="vi-VN" sz="2800" dirty="0">
                <a:solidFill>
                  <a:srgbClr val="002060"/>
                </a:solidFill>
                <a:latin typeface="Livvic Bold"/>
              </a:rPr>
              <a:t> hoa </a:t>
            </a:r>
            <a:r>
              <a:rPr lang="vi-VN" sz="2800" dirty="0" err="1">
                <a:solidFill>
                  <a:srgbClr val="002060"/>
                </a:solidFill>
                <a:latin typeface="Livvic Bold"/>
              </a:rPr>
              <a:t>được</a:t>
            </a:r>
            <a:r>
              <a:rPr lang="vi-VN" sz="2800" dirty="0">
                <a:solidFill>
                  <a:srgbClr val="002060"/>
                </a:solidFill>
                <a:latin typeface="Livvic Bold"/>
              </a:rPr>
              <a:t> </a:t>
            </a:r>
            <a:r>
              <a:rPr lang="vi-VN" sz="2800" dirty="0" err="1">
                <a:solidFill>
                  <a:srgbClr val="002060"/>
                </a:solidFill>
                <a:latin typeface="Livvic Bold"/>
              </a:rPr>
              <a:t>tạo</a:t>
            </a:r>
            <a:r>
              <a:rPr lang="vi-VN" sz="2800" dirty="0">
                <a:solidFill>
                  <a:srgbClr val="002060"/>
                </a:solidFill>
                <a:latin typeface="Livvic Bold"/>
              </a:rPr>
              <a:t> ra như </a:t>
            </a:r>
            <a:r>
              <a:rPr lang="vi-VN" sz="2800" dirty="0" err="1">
                <a:solidFill>
                  <a:srgbClr val="002060"/>
                </a:solidFill>
                <a:latin typeface="Livvic Bold"/>
              </a:rPr>
              <a:t>thế</a:t>
            </a:r>
            <a:r>
              <a:rPr lang="vi-VN" sz="2800" dirty="0">
                <a:solidFill>
                  <a:srgbClr val="002060"/>
                </a:solidFill>
                <a:latin typeface="Livvic Bold"/>
              </a:rPr>
              <a:t> </a:t>
            </a:r>
            <a:r>
              <a:rPr lang="vi-VN" sz="2800" dirty="0" err="1">
                <a:solidFill>
                  <a:srgbClr val="002060"/>
                </a:solidFill>
                <a:latin typeface="Livvic Bold"/>
              </a:rPr>
              <a:t>nào</a:t>
            </a:r>
            <a:r>
              <a:rPr lang="vi-VN" sz="2800" dirty="0">
                <a:solidFill>
                  <a:srgbClr val="002060"/>
                </a:solidFill>
                <a:latin typeface="Livvic Bold"/>
              </a:rPr>
              <a:t>?</a:t>
            </a:r>
          </a:p>
          <a:p>
            <a:pPr>
              <a:lnSpc>
                <a:spcPts val="5981"/>
              </a:lnSpc>
            </a:pPr>
            <a:r>
              <a:rPr lang="vi-VN" sz="2800" dirty="0">
                <a:solidFill>
                  <a:srgbClr val="002060"/>
                </a:solidFill>
                <a:latin typeface="Livvic Bold"/>
              </a:rPr>
              <a:t>4. </a:t>
            </a:r>
            <a:r>
              <a:rPr lang="vi-VN" sz="2800" dirty="0" err="1">
                <a:solidFill>
                  <a:srgbClr val="002060"/>
                </a:solidFill>
                <a:latin typeface="Livvic Bold"/>
              </a:rPr>
              <a:t>Hình</a:t>
            </a:r>
            <a:r>
              <a:rPr lang="vi-VN" sz="2800" dirty="0">
                <a:solidFill>
                  <a:srgbClr val="002060"/>
                </a:solidFill>
                <a:latin typeface="Livvic Bold"/>
              </a:rPr>
              <a:t> </a:t>
            </a:r>
            <a:r>
              <a:rPr lang="vi-VN" sz="2800" dirty="0" err="1">
                <a:solidFill>
                  <a:srgbClr val="002060"/>
                </a:solidFill>
                <a:latin typeface="Livvic Bold"/>
              </a:rPr>
              <a:t>của</a:t>
            </a:r>
            <a:r>
              <a:rPr lang="vi-VN" sz="2800" dirty="0">
                <a:solidFill>
                  <a:srgbClr val="002060"/>
                </a:solidFill>
                <a:latin typeface="Livvic Bold"/>
              </a:rPr>
              <a:t> </a:t>
            </a:r>
            <a:r>
              <a:rPr lang="vi-VN" sz="2800" dirty="0" err="1">
                <a:solidFill>
                  <a:srgbClr val="002060"/>
                </a:solidFill>
                <a:latin typeface="Livvic Bold"/>
              </a:rPr>
              <a:t>pháo</a:t>
            </a:r>
            <a:r>
              <a:rPr lang="vi-VN" sz="2800" dirty="0">
                <a:solidFill>
                  <a:srgbClr val="002060"/>
                </a:solidFill>
                <a:latin typeface="Livvic Bold"/>
              </a:rPr>
              <a:t> hoa như </a:t>
            </a:r>
            <a:r>
              <a:rPr lang="vi-VN" sz="2800" dirty="0" err="1">
                <a:solidFill>
                  <a:srgbClr val="002060"/>
                </a:solidFill>
                <a:latin typeface="Livvic Bold"/>
              </a:rPr>
              <a:t>thế</a:t>
            </a:r>
            <a:r>
              <a:rPr lang="vi-VN" sz="2800" dirty="0">
                <a:solidFill>
                  <a:srgbClr val="002060"/>
                </a:solidFill>
                <a:latin typeface="Livvic Bold"/>
              </a:rPr>
              <a:t> </a:t>
            </a:r>
            <a:r>
              <a:rPr lang="vi-VN" sz="2800" dirty="0" err="1">
                <a:solidFill>
                  <a:srgbClr val="002060"/>
                </a:solidFill>
                <a:latin typeface="Livvic Bold"/>
              </a:rPr>
              <a:t>nào</a:t>
            </a:r>
            <a:r>
              <a:rPr lang="vi-VN" sz="3600" dirty="0">
                <a:solidFill>
                  <a:srgbClr val="002060"/>
                </a:solidFill>
                <a:latin typeface="Livvic Bold"/>
              </a:rPr>
              <a:t>?</a:t>
            </a:r>
            <a:endParaRPr lang="en-US" sz="3600" dirty="0">
              <a:solidFill>
                <a:srgbClr val="002060"/>
              </a:solidFill>
              <a:latin typeface="Livvic Bold"/>
            </a:endParaRPr>
          </a:p>
        </p:txBody>
      </p:sp>
    </p:spTree>
    <p:extLst>
      <p:ext uri="{BB962C8B-B14F-4D97-AF65-F5344CB8AC3E}">
        <p14:creationId xmlns:p14="http://schemas.microsoft.com/office/powerpoint/2010/main" val="3276763450"/>
      </p:ext>
    </p:extLst>
  </p:cSld>
  <p:clrMapOvr>
    <a:masterClrMapping/>
  </p:clrMapOvr>
  <mc:AlternateContent xmlns:mc="http://schemas.openxmlformats.org/markup-compatibility/2006" xmlns:p14="http://schemas.microsoft.com/office/powerpoint/2010/main">
    <mc:Choice Requires="p14">
      <p:transition spd="slow" p14:dur="2000" advTm="34189"/>
    </mc:Choice>
    <mc:Fallback xmlns="">
      <p:transition spd="slow" advTm="341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hildrens Kids Graphic Backgrounds for Powerpoint Templates - PPT  Backgrounds">
            <a:extLst>
              <a:ext uri="{FF2B5EF4-FFF2-40B4-BE49-F238E27FC236}">
                <a16:creationId xmlns:a16="http://schemas.microsoft.com/office/drawing/2014/main" id="{CFF1CA95-EF8C-4888-89A5-072B4087F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4" y="-266700"/>
            <a:ext cx="18380207" cy="10338867"/>
          </a:xfrm>
          <a:prstGeom prst="rect">
            <a:avLst/>
          </a:prstGeom>
          <a:noFill/>
          <a:extLst>
            <a:ext uri="{909E8E84-426E-40DD-AFC4-6F175D3DCCD1}">
              <a14:hiddenFill xmlns:a14="http://schemas.microsoft.com/office/drawing/2010/main">
                <a:solidFill>
                  <a:srgbClr val="FFFFFF"/>
                </a:solidFill>
              </a14:hiddenFill>
            </a:ext>
          </a:extLst>
        </p:spPr>
      </p:pic>
      <p:sp>
        <p:nvSpPr>
          <p:cNvPr id="2" name="Hình Bầu dục 1">
            <a:extLst>
              <a:ext uri="{FF2B5EF4-FFF2-40B4-BE49-F238E27FC236}">
                <a16:creationId xmlns:a16="http://schemas.microsoft.com/office/drawing/2014/main" id="{34E7B183-8B56-4DE3-8A96-857F280B11DB}"/>
              </a:ext>
            </a:extLst>
          </p:cNvPr>
          <p:cNvSpPr/>
          <p:nvPr/>
        </p:nvSpPr>
        <p:spPr>
          <a:xfrm>
            <a:off x="2514600" y="63627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1</a:t>
            </a:r>
            <a:endParaRPr lang="en-GB" sz="2800" dirty="0"/>
          </a:p>
        </p:txBody>
      </p:sp>
      <p:sp>
        <p:nvSpPr>
          <p:cNvPr id="17" name="Hình Bầu dục 16">
            <a:extLst>
              <a:ext uri="{FF2B5EF4-FFF2-40B4-BE49-F238E27FC236}">
                <a16:creationId xmlns:a16="http://schemas.microsoft.com/office/drawing/2014/main" id="{AE42E08F-4153-413E-B824-DAA8E9929ED1}"/>
              </a:ext>
            </a:extLst>
          </p:cNvPr>
          <p:cNvSpPr/>
          <p:nvPr/>
        </p:nvSpPr>
        <p:spPr>
          <a:xfrm>
            <a:off x="9051004" y="63627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2</a:t>
            </a:r>
            <a:endParaRPr lang="en-GB" sz="2800" dirty="0"/>
          </a:p>
        </p:txBody>
      </p:sp>
      <p:sp>
        <p:nvSpPr>
          <p:cNvPr id="18" name="Hình Bầu dục 17">
            <a:extLst>
              <a:ext uri="{FF2B5EF4-FFF2-40B4-BE49-F238E27FC236}">
                <a16:creationId xmlns:a16="http://schemas.microsoft.com/office/drawing/2014/main" id="{BCD887A9-C0EB-40AC-8E6C-49FAD735A275}"/>
              </a:ext>
            </a:extLst>
          </p:cNvPr>
          <p:cNvSpPr/>
          <p:nvPr/>
        </p:nvSpPr>
        <p:spPr>
          <a:xfrm>
            <a:off x="14800480" y="6493474"/>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3</a:t>
            </a:r>
            <a:endParaRPr lang="en-GB" sz="2800" dirty="0"/>
          </a:p>
        </p:txBody>
      </p:sp>
      <p:pic>
        <p:nvPicPr>
          <p:cNvPr id="7" name="Picture 10" descr="VGP News :. | Nhiều địa phương bắn pháo hoa dịp Tết Nhâm Thìn 2012 | BÁO  ĐIỆN TỬ CHÍNH PHỦ NƯỚC CHXHCN VIỆT NAM">
            <a:extLst>
              <a:ext uri="{FF2B5EF4-FFF2-40B4-BE49-F238E27FC236}">
                <a16:creationId xmlns:a16="http://schemas.microsoft.com/office/drawing/2014/main" id="{9F09AC59-3F24-4457-927A-7AD0160F4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1" y="1333566"/>
            <a:ext cx="5203717" cy="46050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ẽ bắn pháo hoa ở 6 điểm trên địa bàn tỉnh Thái Nguyên nhân dịp Tết Nguyên  đán Mậu Tuất">
            <a:extLst>
              <a:ext uri="{FF2B5EF4-FFF2-40B4-BE49-F238E27FC236}">
                <a16:creationId xmlns:a16="http://schemas.microsoft.com/office/drawing/2014/main" id="{1850C436-9524-4132-8230-D56FD5A83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7606" y="2132325"/>
            <a:ext cx="5378242" cy="37513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hông bắn pháo hoa dịp Tết để dành kinh phí chăm lo Tết cho người nghèo">
            <a:extLst>
              <a:ext uri="{FF2B5EF4-FFF2-40B4-BE49-F238E27FC236}">
                <a16:creationId xmlns:a16="http://schemas.microsoft.com/office/drawing/2014/main" id="{6B173F87-A334-4598-A891-B47A0DBD3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40" y="2256692"/>
            <a:ext cx="5917759" cy="36819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232988D-7832-415B-BD68-CBF3561EE91E}"/>
              </a:ext>
            </a:extLst>
          </p:cNvPr>
          <p:cNvSpPr txBox="1"/>
          <p:nvPr/>
        </p:nvSpPr>
        <p:spPr>
          <a:xfrm>
            <a:off x="1828800" y="7124700"/>
            <a:ext cx="15163800" cy="2983509"/>
          </a:xfrm>
          <a:prstGeom prst="rect">
            <a:avLst/>
          </a:prstGeom>
        </p:spPr>
        <p:txBody>
          <a:bodyPr wrap="square" lIns="0" tIns="0" rIns="0" bIns="0" rtlCol="0" anchor="t">
            <a:spAutoFit/>
          </a:bodyPr>
          <a:lstStyle/>
          <a:p>
            <a:pPr>
              <a:lnSpc>
                <a:spcPts val="5981"/>
              </a:lnSpc>
            </a:pPr>
            <a:r>
              <a:rPr lang="vi-VN" sz="3200" dirty="0" err="1">
                <a:solidFill>
                  <a:srgbClr val="002060"/>
                </a:solidFill>
                <a:latin typeface="Livvic Bold"/>
              </a:rPr>
              <a:t>Pháo</a:t>
            </a:r>
            <a:r>
              <a:rPr lang="vi-VN" sz="3200" dirty="0">
                <a:solidFill>
                  <a:srgbClr val="002060"/>
                </a:solidFill>
                <a:latin typeface="Livvic Bold"/>
              </a:rPr>
              <a:t> hoa </a:t>
            </a:r>
            <a:r>
              <a:rPr lang="vi-VN" sz="3200" dirty="0" err="1">
                <a:solidFill>
                  <a:srgbClr val="002060"/>
                </a:solidFill>
                <a:latin typeface="Livvic Bold"/>
              </a:rPr>
              <a:t>thường</a:t>
            </a:r>
            <a:r>
              <a:rPr lang="vi-VN" sz="3200" dirty="0">
                <a:solidFill>
                  <a:srgbClr val="002060"/>
                </a:solidFill>
                <a:latin typeface="Livvic Bold"/>
              </a:rPr>
              <a:t> </a:t>
            </a:r>
            <a:r>
              <a:rPr lang="vi-VN" sz="3200" dirty="0" err="1">
                <a:solidFill>
                  <a:srgbClr val="002060"/>
                </a:solidFill>
                <a:latin typeface="Livvic Bold"/>
              </a:rPr>
              <a:t>được</a:t>
            </a:r>
            <a:r>
              <a:rPr lang="vi-VN" sz="3200" dirty="0">
                <a:solidFill>
                  <a:srgbClr val="002060"/>
                </a:solidFill>
                <a:latin typeface="Livvic Bold"/>
              </a:rPr>
              <a:t> </a:t>
            </a:r>
            <a:r>
              <a:rPr lang="vi-VN" sz="3200" dirty="0" err="1">
                <a:solidFill>
                  <a:srgbClr val="002060"/>
                </a:solidFill>
                <a:latin typeface="Livvic Bold"/>
              </a:rPr>
              <a:t>bắn</a:t>
            </a:r>
            <a:r>
              <a:rPr lang="vi-VN" sz="3200" dirty="0">
                <a:solidFill>
                  <a:srgbClr val="002060"/>
                </a:solidFill>
                <a:latin typeface="Livvic Bold"/>
              </a:rPr>
              <a:t> </a:t>
            </a:r>
            <a:r>
              <a:rPr lang="vi-VN" sz="3200" dirty="0" err="1">
                <a:solidFill>
                  <a:srgbClr val="002060"/>
                </a:solidFill>
                <a:latin typeface="Livvic Bold"/>
              </a:rPr>
              <a:t>vào</a:t>
            </a:r>
            <a:r>
              <a:rPr lang="vi-VN" sz="3200" dirty="0">
                <a:solidFill>
                  <a:srgbClr val="002060"/>
                </a:solidFill>
                <a:latin typeface="Livvic Bold"/>
              </a:rPr>
              <a:t> </a:t>
            </a:r>
            <a:r>
              <a:rPr lang="vi-VN" sz="3200" dirty="0" err="1">
                <a:solidFill>
                  <a:srgbClr val="002060"/>
                </a:solidFill>
                <a:latin typeface="Livvic Bold"/>
              </a:rPr>
              <a:t>buổi</a:t>
            </a:r>
            <a:r>
              <a:rPr lang="vi-VN" sz="3200" dirty="0">
                <a:solidFill>
                  <a:srgbClr val="002060"/>
                </a:solidFill>
                <a:latin typeface="Livvic Bold"/>
              </a:rPr>
              <a:t> </a:t>
            </a:r>
            <a:r>
              <a:rPr lang="vi-VN" sz="3200" dirty="0" err="1">
                <a:solidFill>
                  <a:srgbClr val="002060"/>
                </a:solidFill>
                <a:latin typeface="Livvic Bold"/>
              </a:rPr>
              <a:t>tối</a:t>
            </a:r>
            <a:r>
              <a:rPr lang="vi-VN" sz="3200" dirty="0">
                <a:solidFill>
                  <a:srgbClr val="002060"/>
                </a:solidFill>
                <a:latin typeface="Livvic Bold"/>
              </a:rPr>
              <a:t> trong </a:t>
            </a:r>
            <a:r>
              <a:rPr lang="vi-VN" sz="3200" dirty="0" err="1">
                <a:solidFill>
                  <a:srgbClr val="002060"/>
                </a:solidFill>
                <a:latin typeface="Livvic Bold"/>
              </a:rPr>
              <a:t>một</a:t>
            </a:r>
            <a:r>
              <a:rPr lang="vi-VN" sz="3200" dirty="0">
                <a:solidFill>
                  <a:srgbClr val="002060"/>
                </a:solidFill>
                <a:latin typeface="Livvic Bold"/>
              </a:rPr>
              <a:t> </a:t>
            </a:r>
            <a:r>
              <a:rPr lang="vi-VN" sz="3200" dirty="0" err="1">
                <a:solidFill>
                  <a:srgbClr val="002060"/>
                </a:solidFill>
                <a:latin typeface="Livvic Bold"/>
              </a:rPr>
              <a:t>số</a:t>
            </a:r>
            <a:r>
              <a:rPr lang="vi-VN" sz="3200" dirty="0">
                <a:solidFill>
                  <a:srgbClr val="002060"/>
                </a:solidFill>
                <a:latin typeface="Livvic Bold"/>
              </a:rPr>
              <a:t> </a:t>
            </a:r>
            <a:r>
              <a:rPr lang="vi-VN" sz="3200" dirty="0" err="1">
                <a:solidFill>
                  <a:srgbClr val="002060"/>
                </a:solidFill>
                <a:latin typeface="Livvic Bold"/>
              </a:rPr>
              <a:t>dịp</a:t>
            </a:r>
            <a:r>
              <a:rPr lang="vi-VN" sz="3200" dirty="0">
                <a:solidFill>
                  <a:srgbClr val="002060"/>
                </a:solidFill>
                <a:latin typeface="Livvic Bold"/>
              </a:rPr>
              <a:t> </a:t>
            </a:r>
            <a:r>
              <a:rPr lang="vi-VN" sz="3200" dirty="0" err="1">
                <a:solidFill>
                  <a:srgbClr val="002060"/>
                </a:solidFill>
                <a:latin typeface="Livvic Bold"/>
              </a:rPr>
              <a:t>lễ</a:t>
            </a:r>
            <a:r>
              <a:rPr lang="vi-VN" sz="3200" dirty="0">
                <a:solidFill>
                  <a:srgbClr val="002060"/>
                </a:solidFill>
                <a:latin typeface="Livvic Bold"/>
              </a:rPr>
              <a:t> </a:t>
            </a:r>
            <a:r>
              <a:rPr lang="vi-VN" sz="3200" dirty="0" err="1">
                <a:solidFill>
                  <a:srgbClr val="002060"/>
                </a:solidFill>
                <a:latin typeface="Livvic Bold"/>
              </a:rPr>
              <a:t>hội</a:t>
            </a:r>
            <a:r>
              <a:rPr lang="vi-VN" sz="3200" dirty="0">
                <a:solidFill>
                  <a:srgbClr val="002060"/>
                </a:solidFill>
                <a:latin typeface="Livvic Bold"/>
              </a:rPr>
              <a:t>.</a:t>
            </a:r>
          </a:p>
          <a:p>
            <a:pPr>
              <a:lnSpc>
                <a:spcPts val="5981"/>
              </a:lnSpc>
            </a:pPr>
            <a:r>
              <a:rPr lang="vi-VN" sz="3200" dirty="0" err="1">
                <a:solidFill>
                  <a:srgbClr val="002060"/>
                </a:solidFill>
                <a:latin typeface="Livvic Bold"/>
              </a:rPr>
              <a:t>Pháo</a:t>
            </a:r>
            <a:r>
              <a:rPr lang="vi-VN" sz="3200" dirty="0">
                <a:solidFill>
                  <a:srgbClr val="002060"/>
                </a:solidFill>
                <a:latin typeface="Livvic Bold"/>
              </a:rPr>
              <a:t> hoa </a:t>
            </a:r>
            <a:r>
              <a:rPr lang="vi-VN" sz="3200" dirty="0" err="1">
                <a:solidFill>
                  <a:srgbClr val="002060"/>
                </a:solidFill>
                <a:latin typeface="Livvic Bold"/>
              </a:rPr>
              <a:t>có</a:t>
            </a:r>
            <a:r>
              <a:rPr lang="vi-VN" sz="3200" dirty="0">
                <a:solidFill>
                  <a:srgbClr val="002060"/>
                </a:solidFill>
                <a:latin typeface="Livvic Bold"/>
              </a:rPr>
              <a:t> </a:t>
            </a:r>
            <a:r>
              <a:rPr lang="vi-VN" sz="3200" dirty="0" err="1">
                <a:solidFill>
                  <a:srgbClr val="002060"/>
                </a:solidFill>
                <a:latin typeface="Livvic Bold"/>
              </a:rPr>
              <a:t>sắc</a:t>
            </a:r>
            <a:r>
              <a:rPr lang="vi-VN" sz="3200" dirty="0">
                <a:solidFill>
                  <a:srgbClr val="002060"/>
                </a:solidFill>
                <a:latin typeface="Livvic Bold"/>
              </a:rPr>
              <a:t> </a:t>
            </a:r>
            <a:r>
              <a:rPr lang="vi-VN" sz="3200" dirty="0" err="1">
                <a:solidFill>
                  <a:srgbClr val="002060"/>
                </a:solidFill>
                <a:latin typeface="Livvic Bold"/>
              </a:rPr>
              <a:t>màu</a:t>
            </a:r>
            <a:r>
              <a:rPr lang="vi-VN" sz="3200" dirty="0">
                <a:solidFill>
                  <a:srgbClr val="002060"/>
                </a:solidFill>
                <a:latin typeface="Livvic Bold"/>
              </a:rPr>
              <a:t>, </a:t>
            </a:r>
            <a:r>
              <a:rPr lang="vi-VN" sz="3200" dirty="0" err="1">
                <a:solidFill>
                  <a:srgbClr val="002060"/>
                </a:solidFill>
                <a:latin typeface="Livvic Bold"/>
              </a:rPr>
              <a:t>đỏ</a:t>
            </a:r>
            <a:r>
              <a:rPr lang="vi-VN" sz="3200" dirty="0">
                <a:solidFill>
                  <a:srgbClr val="002060"/>
                </a:solidFill>
                <a:latin typeface="Livvic Bold"/>
              </a:rPr>
              <a:t>, xanh, </a:t>
            </a:r>
            <a:r>
              <a:rPr lang="vi-VN" sz="3200" dirty="0" err="1">
                <a:solidFill>
                  <a:srgbClr val="002060"/>
                </a:solidFill>
                <a:latin typeface="Livvic Bold"/>
              </a:rPr>
              <a:t>tím</a:t>
            </a:r>
            <a:r>
              <a:rPr lang="vi-VN" sz="3200" dirty="0">
                <a:solidFill>
                  <a:srgbClr val="002060"/>
                </a:solidFill>
                <a:latin typeface="Livvic Bold"/>
              </a:rPr>
              <a:t>, </a:t>
            </a:r>
            <a:r>
              <a:rPr lang="vi-VN" sz="3200" dirty="0" err="1">
                <a:solidFill>
                  <a:srgbClr val="002060"/>
                </a:solidFill>
                <a:latin typeface="Livvic Bold"/>
              </a:rPr>
              <a:t>vàng</a:t>
            </a:r>
            <a:r>
              <a:rPr lang="vi-VN" sz="3200" dirty="0">
                <a:solidFill>
                  <a:srgbClr val="002060"/>
                </a:solidFill>
                <a:latin typeface="Livvic Bold"/>
              </a:rPr>
              <a:t>…</a:t>
            </a:r>
          </a:p>
          <a:p>
            <a:pPr>
              <a:lnSpc>
                <a:spcPts val="5981"/>
              </a:lnSpc>
            </a:pPr>
            <a:r>
              <a:rPr lang="vi-VN" sz="3200" dirty="0" err="1">
                <a:solidFill>
                  <a:srgbClr val="002060"/>
                </a:solidFill>
                <a:latin typeface="Livvic Bold"/>
              </a:rPr>
              <a:t>Hình</a:t>
            </a:r>
            <a:r>
              <a:rPr lang="vi-VN" sz="3200" dirty="0">
                <a:solidFill>
                  <a:srgbClr val="002060"/>
                </a:solidFill>
                <a:latin typeface="Livvic Bold"/>
              </a:rPr>
              <a:t> </a:t>
            </a:r>
            <a:r>
              <a:rPr lang="vi-VN" sz="3200" dirty="0" err="1">
                <a:solidFill>
                  <a:srgbClr val="002060"/>
                </a:solidFill>
                <a:latin typeface="Livvic Bold"/>
              </a:rPr>
              <a:t>của</a:t>
            </a:r>
            <a:r>
              <a:rPr lang="vi-VN" sz="3200" dirty="0">
                <a:solidFill>
                  <a:srgbClr val="002060"/>
                </a:solidFill>
                <a:latin typeface="Livvic Bold"/>
              </a:rPr>
              <a:t> </a:t>
            </a:r>
            <a:r>
              <a:rPr lang="vi-VN" sz="3200" dirty="0" err="1">
                <a:solidFill>
                  <a:srgbClr val="002060"/>
                </a:solidFill>
                <a:latin typeface="Livvic Bold"/>
              </a:rPr>
              <a:t>pháo</a:t>
            </a:r>
            <a:r>
              <a:rPr lang="vi-VN" sz="3200" dirty="0">
                <a:solidFill>
                  <a:srgbClr val="002060"/>
                </a:solidFill>
                <a:latin typeface="Livvic Bold"/>
              </a:rPr>
              <a:t> hoa </a:t>
            </a:r>
            <a:r>
              <a:rPr lang="vi-VN" sz="3200" dirty="0" err="1">
                <a:solidFill>
                  <a:srgbClr val="002060"/>
                </a:solidFill>
                <a:latin typeface="Livvic Bold"/>
              </a:rPr>
              <a:t>rất</a:t>
            </a:r>
            <a:r>
              <a:rPr lang="vi-VN" sz="3200" dirty="0">
                <a:solidFill>
                  <a:srgbClr val="002060"/>
                </a:solidFill>
                <a:latin typeface="Livvic Bold"/>
              </a:rPr>
              <a:t> đa </a:t>
            </a:r>
            <a:r>
              <a:rPr lang="vi-VN" sz="3200" dirty="0" err="1">
                <a:solidFill>
                  <a:srgbClr val="002060"/>
                </a:solidFill>
                <a:latin typeface="Livvic Bold"/>
              </a:rPr>
              <a:t>dạng</a:t>
            </a:r>
            <a:r>
              <a:rPr lang="vi-VN" sz="3200" dirty="0">
                <a:solidFill>
                  <a:srgbClr val="002060"/>
                </a:solidFill>
                <a:latin typeface="Livvic Bold"/>
              </a:rPr>
              <a:t>, </a:t>
            </a:r>
            <a:r>
              <a:rPr lang="vi-VN" sz="3200" dirty="0" err="1">
                <a:solidFill>
                  <a:srgbClr val="002060"/>
                </a:solidFill>
                <a:latin typeface="Livvic Bold"/>
              </a:rPr>
              <a:t>được</a:t>
            </a:r>
            <a:r>
              <a:rPr lang="vi-VN" sz="3200" dirty="0">
                <a:solidFill>
                  <a:srgbClr val="002060"/>
                </a:solidFill>
                <a:latin typeface="Livvic Bold"/>
              </a:rPr>
              <a:t> </a:t>
            </a:r>
            <a:r>
              <a:rPr lang="vi-VN" sz="3200" dirty="0" err="1">
                <a:solidFill>
                  <a:srgbClr val="002060"/>
                </a:solidFill>
                <a:latin typeface="Livvic Bold"/>
              </a:rPr>
              <a:t>tạo</a:t>
            </a:r>
            <a:r>
              <a:rPr lang="vi-VN" sz="3200" dirty="0">
                <a:solidFill>
                  <a:srgbClr val="002060"/>
                </a:solidFill>
                <a:latin typeface="Livvic Bold"/>
              </a:rPr>
              <a:t> </a:t>
            </a:r>
            <a:r>
              <a:rPr lang="vi-VN" sz="3200" dirty="0" err="1">
                <a:solidFill>
                  <a:srgbClr val="002060"/>
                </a:solidFill>
                <a:latin typeface="Livvic Bold"/>
              </a:rPr>
              <a:t>bởi</a:t>
            </a:r>
            <a:r>
              <a:rPr lang="vi-VN" sz="3200" dirty="0">
                <a:solidFill>
                  <a:srgbClr val="002060"/>
                </a:solidFill>
                <a:latin typeface="Livvic Bold"/>
              </a:rPr>
              <a:t> </a:t>
            </a:r>
            <a:r>
              <a:rPr lang="vi-VN" sz="3200" dirty="0" err="1">
                <a:solidFill>
                  <a:srgbClr val="002060"/>
                </a:solidFill>
                <a:latin typeface="Livvic Bold"/>
              </a:rPr>
              <a:t>các</a:t>
            </a:r>
            <a:r>
              <a:rPr lang="vi-VN" sz="3200" dirty="0">
                <a:solidFill>
                  <a:srgbClr val="002060"/>
                </a:solidFill>
                <a:latin typeface="Livvic Bold"/>
              </a:rPr>
              <a:t> </a:t>
            </a:r>
            <a:r>
              <a:rPr lang="vi-VN" sz="3200" dirty="0" err="1">
                <a:solidFill>
                  <a:srgbClr val="002060"/>
                </a:solidFill>
                <a:latin typeface="Livvic Bold"/>
              </a:rPr>
              <a:t>nét</a:t>
            </a:r>
            <a:r>
              <a:rPr lang="vi-VN" sz="3200" dirty="0">
                <a:solidFill>
                  <a:srgbClr val="002060"/>
                </a:solidFill>
                <a:latin typeface="Livvic Bold"/>
              </a:rPr>
              <a:t> </a:t>
            </a:r>
            <a:r>
              <a:rPr lang="vi-VN" sz="3200" dirty="0" err="1">
                <a:solidFill>
                  <a:srgbClr val="002060"/>
                </a:solidFill>
                <a:latin typeface="Livvic Bold"/>
              </a:rPr>
              <a:t>màu</a:t>
            </a:r>
            <a:r>
              <a:rPr lang="vi-VN" sz="3200" dirty="0">
                <a:solidFill>
                  <a:srgbClr val="002060"/>
                </a:solidFill>
                <a:latin typeface="Livvic Bold"/>
              </a:rPr>
              <a:t> </a:t>
            </a:r>
            <a:r>
              <a:rPr lang="vi-VN" sz="3200" dirty="0" err="1">
                <a:solidFill>
                  <a:srgbClr val="002060"/>
                </a:solidFill>
                <a:latin typeface="Livvic Bold"/>
              </a:rPr>
              <a:t>tỏa</a:t>
            </a:r>
            <a:r>
              <a:rPr lang="vi-VN" sz="3200" dirty="0">
                <a:solidFill>
                  <a:srgbClr val="002060"/>
                </a:solidFill>
                <a:latin typeface="Livvic Bold"/>
              </a:rPr>
              <a:t> ra </a:t>
            </a:r>
            <a:r>
              <a:rPr lang="vi-VN" sz="3200" dirty="0" err="1">
                <a:solidFill>
                  <a:srgbClr val="002060"/>
                </a:solidFill>
                <a:latin typeface="Livvic Bold"/>
              </a:rPr>
              <a:t>từ</a:t>
            </a:r>
            <a:r>
              <a:rPr lang="vi-VN" sz="3200" dirty="0">
                <a:solidFill>
                  <a:srgbClr val="002060"/>
                </a:solidFill>
                <a:latin typeface="Livvic Bold"/>
              </a:rPr>
              <a:t> </a:t>
            </a:r>
            <a:r>
              <a:rPr lang="vi-VN" sz="3200" dirty="0" err="1">
                <a:solidFill>
                  <a:srgbClr val="002060"/>
                </a:solidFill>
                <a:latin typeface="Livvic Bold"/>
              </a:rPr>
              <a:t>một</a:t>
            </a:r>
            <a:r>
              <a:rPr lang="vi-VN" sz="3200" dirty="0">
                <a:solidFill>
                  <a:srgbClr val="002060"/>
                </a:solidFill>
                <a:latin typeface="Livvic Bold"/>
              </a:rPr>
              <a:t> </a:t>
            </a:r>
            <a:r>
              <a:rPr lang="vi-VN" sz="3200" dirty="0" err="1">
                <a:solidFill>
                  <a:srgbClr val="002060"/>
                </a:solidFill>
                <a:latin typeface="Livvic Bold"/>
              </a:rPr>
              <a:t>chấm</a:t>
            </a:r>
            <a:endParaRPr lang="en-US" sz="3600" dirty="0">
              <a:solidFill>
                <a:srgbClr val="002060"/>
              </a:solidFill>
              <a:latin typeface="Livvic Bold"/>
            </a:endParaRPr>
          </a:p>
        </p:txBody>
      </p:sp>
    </p:spTree>
    <p:extLst>
      <p:ext uri="{BB962C8B-B14F-4D97-AF65-F5344CB8AC3E}">
        <p14:creationId xmlns:p14="http://schemas.microsoft.com/office/powerpoint/2010/main" val="3442133944"/>
      </p:ext>
    </p:extLst>
  </p:cSld>
  <p:clrMapOvr>
    <a:masterClrMapping/>
  </p:clrMapOvr>
  <mc:AlternateContent xmlns:mc="http://schemas.openxmlformats.org/markup-compatibility/2006" xmlns:p14="http://schemas.microsoft.com/office/powerpoint/2010/main">
    <mc:Choice Requires="p14">
      <p:transition spd="slow" p14:dur="800" advTm="21341">
        <p:circle/>
      </p:transition>
    </mc:Choice>
    <mc:Fallback xmlns="">
      <p:transition spd="slow" advTm="2134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500" fill="hold"/>
                                        <p:tgtEl>
                                          <p:spTgt spid="10"/>
                                        </p:tgtEl>
                                        <p:attrNameLst>
                                          <p:attrName>style.color</p:attrName>
                                        </p:attrNameLst>
                                      </p:cBhvr>
                                      <p:to>
                                        <p:clrVal>
                                          <a:schemeClr val="accent2"/>
                                        </p:clrVal>
                                      </p:to>
                                    </p:set>
                                    <p:set>
                                      <p:cBhvr>
                                        <p:cTn id="7" dur="500" fill="hold"/>
                                        <p:tgtEl>
                                          <p:spTgt spid="10"/>
                                        </p:tgtEl>
                                        <p:attrNameLst>
                                          <p:attrName>fillcolor</p:attrName>
                                        </p:attrNameLst>
                                      </p:cBhvr>
                                      <p:to>
                                        <p:clrVal>
                                          <a:schemeClr val="accent2"/>
                                        </p:clrVal>
                                      </p:to>
                                    </p:set>
                                    <p:set>
                                      <p:cBhvr>
                                        <p:cTn id="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6846EC2C-0682-4FAC-8E4A-FD9379035283}"/>
              </a:ext>
            </a:extLst>
          </p:cNvPr>
          <p:cNvSpPr txBox="1"/>
          <p:nvPr/>
        </p:nvSpPr>
        <p:spPr>
          <a:xfrm>
            <a:off x="4267200" y="2241"/>
            <a:ext cx="10016701" cy="945452"/>
          </a:xfrm>
          <a:prstGeom prst="rect">
            <a:avLst/>
          </a:prstGeom>
        </p:spPr>
        <p:txBody>
          <a:bodyPr lIns="0" tIns="0" rIns="0" bIns="0" rtlCol="0" anchor="t">
            <a:spAutoFit/>
          </a:bodyPr>
          <a:lstStyle/>
          <a:p>
            <a:pPr algn="ctr">
              <a:lnSpc>
                <a:spcPts val="8341"/>
              </a:lnSpc>
            </a:pPr>
            <a:r>
              <a:rPr lang="vi-VN" sz="4800" dirty="0">
                <a:solidFill>
                  <a:srgbClr val="FF0000"/>
                </a:solidFill>
                <a:latin typeface="Livvic Bold Bold"/>
              </a:rPr>
              <a:t>2</a:t>
            </a:r>
            <a:r>
              <a:rPr lang="en-US" sz="4800" dirty="0">
                <a:solidFill>
                  <a:srgbClr val="FF0000"/>
                </a:solidFill>
                <a:latin typeface="Livvic Bold Bold"/>
              </a:rPr>
              <a:t>. </a:t>
            </a:r>
            <a:r>
              <a:rPr lang="vi-VN" sz="4800" dirty="0" err="1">
                <a:solidFill>
                  <a:srgbClr val="FF0000"/>
                </a:solidFill>
                <a:latin typeface="Livvic Bold Bold"/>
              </a:rPr>
              <a:t>Kiến</a:t>
            </a:r>
            <a:r>
              <a:rPr lang="vi-VN" sz="4800" dirty="0">
                <a:solidFill>
                  <a:srgbClr val="FF0000"/>
                </a:solidFill>
                <a:latin typeface="Livvic Bold Bold"/>
              </a:rPr>
              <a:t> </a:t>
            </a:r>
            <a:r>
              <a:rPr lang="vi-VN" sz="4800" dirty="0" err="1">
                <a:solidFill>
                  <a:srgbClr val="FF0000"/>
                </a:solidFill>
                <a:latin typeface="Livvic Bold Bold"/>
              </a:rPr>
              <a:t>tạo</a:t>
            </a:r>
            <a:r>
              <a:rPr lang="vi-VN" sz="4800" dirty="0">
                <a:solidFill>
                  <a:srgbClr val="FF0000"/>
                </a:solidFill>
                <a:latin typeface="Livvic Bold Bold"/>
              </a:rPr>
              <a:t> </a:t>
            </a:r>
            <a:r>
              <a:rPr lang="vi-VN" sz="4800" dirty="0" err="1">
                <a:solidFill>
                  <a:srgbClr val="FF0000"/>
                </a:solidFill>
                <a:latin typeface="Livvic Bold Bold"/>
              </a:rPr>
              <a:t>kiến</a:t>
            </a:r>
            <a:r>
              <a:rPr lang="vi-VN" sz="4800" dirty="0">
                <a:solidFill>
                  <a:srgbClr val="FF0000"/>
                </a:solidFill>
                <a:latin typeface="Livvic Bold Bold"/>
              </a:rPr>
              <a:t> </a:t>
            </a:r>
            <a:r>
              <a:rPr lang="vi-VN" sz="4800" dirty="0" err="1">
                <a:solidFill>
                  <a:srgbClr val="FF0000"/>
                </a:solidFill>
                <a:latin typeface="Livvic Bold Bold"/>
              </a:rPr>
              <a:t>thức</a:t>
            </a:r>
            <a:r>
              <a:rPr lang="vi-VN" sz="4800" dirty="0">
                <a:solidFill>
                  <a:srgbClr val="FF0000"/>
                </a:solidFill>
                <a:latin typeface="Livvic Bold Bold"/>
              </a:rPr>
              <a:t> – </a:t>
            </a:r>
            <a:r>
              <a:rPr lang="vi-VN" sz="4800" dirty="0" err="1">
                <a:solidFill>
                  <a:srgbClr val="FF0000"/>
                </a:solidFill>
                <a:latin typeface="Livvic Bold Bold"/>
              </a:rPr>
              <a:t>kĩ</a:t>
            </a:r>
            <a:r>
              <a:rPr lang="vi-VN" sz="4800" dirty="0">
                <a:solidFill>
                  <a:srgbClr val="FF0000"/>
                </a:solidFill>
                <a:latin typeface="Livvic Bold Bold"/>
              </a:rPr>
              <a:t> năng</a:t>
            </a:r>
            <a:endParaRPr lang="en-US" sz="4800" dirty="0">
              <a:solidFill>
                <a:srgbClr val="FF0000"/>
              </a:solidFill>
              <a:latin typeface="Livvic Bold Bold"/>
            </a:endParaRPr>
          </a:p>
        </p:txBody>
      </p:sp>
    </p:spTree>
    <p:extLst>
      <p:ext uri="{BB962C8B-B14F-4D97-AF65-F5344CB8AC3E}">
        <p14:creationId xmlns:p14="http://schemas.microsoft.com/office/powerpoint/2010/main" val="2729099832"/>
      </p:ext>
    </p:extLst>
  </p:cSld>
  <p:clrMapOvr>
    <a:masterClrMapping/>
  </p:clrMapOvr>
  <mc:AlternateContent xmlns:mc="http://schemas.openxmlformats.org/markup-compatibility/2006" xmlns:p14="http://schemas.microsoft.com/office/powerpoint/2010/main">
    <mc:Choice Requires="p14">
      <p:transition spd="slow" p14:dur="2000" advTm="398517"/>
    </mc:Choice>
    <mc:Fallback xmlns="">
      <p:transition spd="slow" advTm="398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0556E-6 3.7037E-6 L 1.80556E-6 -0.07207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2764" objId="2"/>
        <p14:triggerEvt type="onClick" time="12764" objId="2"/>
        <p14:stopEvt time="388781"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hildrens Kids Graphic Backgrounds for Powerpoint Templates - PPT  Backgrounds">
            <a:extLst>
              <a:ext uri="{FF2B5EF4-FFF2-40B4-BE49-F238E27FC236}">
                <a16:creationId xmlns:a16="http://schemas.microsoft.com/office/drawing/2014/main" id="{CFF1CA95-EF8C-4888-89A5-072B4087F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4"/>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a:extLst>
              <a:ext uri="{FF2B5EF4-FFF2-40B4-BE49-F238E27FC236}">
                <a16:creationId xmlns:a16="http://schemas.microsoft.com/office/drawing/2014/main" id="{64546EDD-7AA6-4951-BCCE-501CAF3FB1C5}"/>
              </a:ext>
            </a:extLst>
          </p:cNvPr>
          <p:cNvSpPr txBox="1"/>
          <p:nvPr/>
        </p:nvSpPr>
        <p:spPr>
          <a:xfrm>
            <a:off x="-914400" y="1418043"/>
            <a:ext cx="11201400" cy="982257"/>
          </a:xfrm>
          <a:prstGeom prst="rect">
            <a:avLst/>
          </a:prstGeom>
        </p:spPr>
        <p:txBody>
          <a:bodyPr wrap="square" lIns="0" tIns="0" rIns="0" bIns="0" rtlCol="0" anchor="t">
            <a:spAutoFit/>
          </a:bodyPr>
          <a:lstStyle/>
          <a:p>
            <a:pPr algn="ctr">
              <a:lnSpc>
                <a:spcPts val="8341"/>
              </a:lnSpc>
            </a:pPr>
            <a:r>
              <a:rPr lang="vi-VN" sz="6000" dirty="0" err="1">
                <a:solidFill>
                  <a:srgbClr val="FF0000"/>
                </a:solidFill>
                <a:latin typeface="Livvic Bold Bold"/>
              </a:rPr>
              <a:t>Cách</a:t>
            </a:r>
            <a:r>
              <a:rPr lang="vi-VN" sz="6000" dirty="0">
                <a:solidFill>
                  <a:srgbClr val="FF0000"/>
                </a:solidFill>
                <a:latin typeface="Livvic Bold Bold"/>
              </a:rPr>
              <a:t> </a:t>
            </a:r>
            <a:r>
              <a:rPr lang="vi-VN" sz="6000" dirty="0" err="1">
                <a:solidFill>
                  <a:srgbClr val="FF0000"/>
                </a:solidFill>
                <a:latin typeface="Livvic Bold Bold"/>
              </a:rPr>
              <a:t>thực</a:t>
            </a:r>
            <a:r>
              <a:rPr lang="vi-VN" sz="6000" dirty="0">
                <a:solidFill>
                  <a:srgbClr val="FF0000"/>
                </a:solidFill>
                <a:latin typeface="Livvic Bold Bold"/>
              </a:rPr>
              <a:t> </a:t>
            </a:r>
            <a:r>
              <a:rPr lang="vi-VN" sz="6000" dirty="0" err="1">
                <a:solidFill>
                  <a:srgbClr val="FF0000"/>
                </a:solidFill>
                <a:latin typeface="Livvic Bold Bold"/>
              </a:rPr>
              <a:t>hiện</a:t>
            </a:r>
            <a:endParaRPr lang="en-US" sz="6000" dirty="0">
              <a:solidFill>
                <a:srgbClr val="FF0000"/>
              </a:solidFill>
              <a:latin typeface="Livvic Bold Bold"/>
            </a:endParaRPr>
          </a:p>
        </p:txBody>
      </p:sp>
      <p:pic>
        <p:nvPicPr>
          <p:cNvPr id="4" name="Hình ảnh 3">
            <a:extLst>
              <a:ext uri="{FF2B5EF4-FFF2-40B4-BE49-F238E27FC236}">
                <a16:creationId xmlns:a16="http://schemas.microsoft.com/office/drawing/2014/main" id="{B254668F-C6B3-416A-BA21-D5E389800BC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6000" contrast="-11000"/>
                    </a14:imgEffect>
                  </a14:imgLayer>
                </a14:imgProps>
              </a:ext>
              <a:ext uri="{28A0092B-C50C-407E-A947-70E740481C1C}">
                <a14:useLocalDpi xmlns:a14="http://schemas.microsoft.com/office/drawing/2010/main" val="0"/>
              </a:ext>
            </a:extLst>
          </a:blip>
          <a:srcRect l="15925" t="30246" r="60371" b="26167"/>
          <a:stretch/>
        </p:blipFill>
        <p:spPr>
          <a:xfrm rot="5400000">
            <a:off x="2426908" y="2326715"/>
            <a:ext cx="4518782" cy="6231887"/>
          </a:xfrm>
          <a:prstGeom prst="rect">
            <a:avLst/>
          </a:prstGeom>
          <a:ln w="88900" cap="sq" cmpd="thickThin">
            <a:solidFill>
              <a:srgbClr val="000000"/>
            </a:solidFill>
            <a:prstDash val="solid"/>
            <a:miter lim="800000"/>
          </a:ln>
          <a:effectLst>
            <a:innerShdw blurRad="76200">
              <a:srgbClr val="000000"/>
            </a:innerShdw>
          </a:effectLst>
        </p:spPr>
      </p:pic>
      <p:pic>
        <p:nvPicPr>
          <p:cNvPr id="5" name="Hình ảnh 4">
            <a:extLst>
              <a:ext uri="{FF2B5EF4-FFF2-40B4-BE49-F238E27FC236}">
                <a16:creationId xmlns:a16="http://schemas.microsoft.com/office/drawing/2014/main" id="{48BD8F4B-AFEF-4BF2-9E7B-E6CE2C36D3D0}"/>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rightnessContrast bright="-3000" contrast="30000"/>
                    </a14:imgEffect>
                  </a14:imgLayer>
                </a14:imgProps>
              </a:ext>
              <a:ext uri="{28A0092B-C50C-407E-A947-70E740481C1C}">
                <a14:useLocalDpi xmlns:a14="http://schemas.microsoft.com/office/drawing/2010/main" val="0"/>
              </a:ext>
            </a:extLst>
          </a:blip>
          <a:srcRect l="59630" t="21358" r="11482" b="21358"/>
          <a:stretch/>
        </p:blipFill>
        <p:spPr>
          <a:xfrm rot="5400000">
            <a:off x="11040575" y="1931551"/>
            <a:ext cx="4640194" cy="6900802"/>
          </a:xfrm>
          <a:prstGeom prst="rect">
            <a:avLst/>
          </a:prstGeom>
          <a:ln w="88900" cap="sq" cmpd="thickThin">
            <a:solidFill>
              <a:srgbClr val="000000"/>
            </a:solidFill>
            <a:prstDash val="solid"/>
            <a:miter lim="800000"/>
          </a:ln>
          <a:effectLst>
            <a:innerShdw blurRad="76200">
              <a:srgbClr val="000000"/>
            </a:innerShdw>
          </a:effectLst>
        </p:spPr>
      </p:pic>
      <p:sp>
        <p:nvSpPr>
          <p:cNvPr id="6" name="TextBox 9">
            <a:extLst>
              <a:ext uri="{FF2B5EF4-FFF2-40B4-BE49-F238E27FC236}">
                <a16:creationId xmlns:a16="http://schemas.microsoft.com/office/drawing/2014/main" id="{855837BA-C0F0-403A-BB75-0AA9429FB4A4}"/>
              </a:ext>
            </a:extLst>
          </p:cNvPr>
          <p:cNvSpPr txBox="1"/>
          <p:nvPr/>
        </p:nvSpPr>
        <p:spPr>
          <a:xfrm>
            <a:off x="1540512" y="8165310"/>
            <a:ext cx="6231888" cy="711990"/>
          </a:xfrm>
          <a:prstGeom prst="rect">
            <a:avLst/>
          </a:prstGeom>
        </p:spPr>
        <p:txBody>
          <a:bodyPr wrap="square" lIns="0" tIns="0" rIns="0" bIns="0" rtlCol="0" anchor="t">
            <a:spAutoFit/>
          </a:bodyPr>
          <a:lstStyle/>
          <a:p>
            <a:pPr>
              <a:lnSpc>
                <a:spcPts val="5981"/>
              </a:lnSpc>
            </a:pPr>
            <a:r>
              <a:rPr lang="vi-VN" sz="3600" dirty="0">
                <a:solidFill>
                  <a:srgbClr val="002060"/>
                </a:solidFill>
                <a:latin typeface="Livvic Bold"/>
              </a:rPr>
              <a:t>1. </a:t>
            </a:r>
            <a:r>
              <a:rPr lang="vi-VN" sz="3600" dirty="0" err="1">
                <a:solidFill>
                  <a:srgbClr val="002060"/>
                </a:solidFill>
                <a:latin typeface="Livvic Bold"/>
              </a:rPr>
              <a:t>Vẽ</a:t>
            </a:r>
            <a:r>
              <a:rPr lang="vi-VN" sz="3600" dirty="0">
                <a:solidFill>
                  <a:srgbClr val="002060"/>
                </a:solidFill>
                <a:latin typeface="Livvic Bold"/>
              </a:rPr>
              <a:t> </a:t>
            </a:r>
            <a:r>
              <a:rPr lang="vi-VN" sz="3600" dirty="0" err="1">
                <a:solidFill>
                  <a:srgbClr val="002060"/>
                </a:solidFill>
                <a:latin typeface="Livvic Bold"/>
              </a:rPr>
              <a:t>một</a:t>
            </a:r>
            <a:r>
              <a:rPr lang="vi-VN" sz="3600" dirty="0">
                <a:solidFill>
                  <a:srgbClr val="002060"/>
                </a:solidFill>
                <a:latin typeface="Livvic Bold"/>
              </a:rPr>
              <a:t> </a:t>
            </a:r>
            <a:r>
              <a:rPr lang="vi-VN" sz="3600" dirty="0" err="1">
                <a:solidFill>
                  <a:srgbClr val="002060"/>
                </a:solidFill>
                <a:latin typeface="Livvic Bold"/>
              </a:rPr>
              <a:t>vài</a:t>
            </a:r>
            <a:r>
              <a:rPr lang="vi-VN" sz="3600" dirty="0">
                <a:solidFill>
                  <a:srgbClr val="002060"/>
                </a:solidFill>
                <a:latin typeface="Livvic Bold"/>
              </a:rPr>
              <a:t> </a:t>
            </a:r>
            <a:r>
              <a:rPr lang="vi-VN" sz="3600" dirty="0" err="1">
                <a:solidFill>
                  <a:srgbClr val="002060"/>
                </a:solidFill>
                <a:latin typeface="Livvic Bold"/>
              </a:rPr>
              <a:t>chấm</a:t>
            </a:r>
            <a:r>
              <a:rPr lang="vi-VN" sz="3600" dirty="0">
                <a:solidFill>
                  <a:srgbClr val="002060"/>
                </a:solidFill>
                <a:latin typeface="Livvic Bold"/>
              </a:rPr>
              <a:t> lên </a:t>
            </a:r>
            <a:r>
              <a:rPr lang="vi-VN" sz="3600" dirty="0" err="1">
                <a:solidFill>
                  <a:srgbClr val="002060"/>
                </a:solidFill>
                <a:latin typeface="Livvic Bold"/>
              </a:rPr>
              <a:t>giấy</a:t>
            </a:r>
            <a:r>
              <a:rPr lang="vi-VN" sz="3600" dirty="0">
                <a:solidFill>
                  <a:srgbClr val="002060"/>
                </a:solidFill>
                <a:latin typeface="Livvic Bold"/>
              </a:rPr>
              <a:t>.</a:t>
            </a:r>
            <a:endParaRPr lang="en-US" sz="4000" dirty="0">
              <a:solidFill>
                <a:srgbClr val="002060"/>
              </a:solidFill>
              <a:latin typeface="Livvic Bold"/>
            </a:endParaRPr>
          </a:p>
        </p:txBody>
      </p:sp>
      <p:sp>
        <p:nvSpPr>
          <p:cNvPr id="7" name="TextBox 9">
            <a:extLst>
              <a:ext uri="{FF2B5EF4-FFF2-40B4-BE49-F238E27FC236}">
                <a16:creationId xmlns:a16="http://schemas.microsoft.com/office/drawing/2014/main" id="{B7FB50FE-91CB-44E1-8709-61DA0EC17AFF}"/>
              </a:ext>
            </a:extLst>
          </p:cNvPr>
          <p:cNvSpPr txBox="1"/>
          <p:nvPr/>
        </p:nvSpPr>
        <p:spPr>
          <a:xfrm>
            <a:off x="10303512" y="8115300"/>
            <a:ext cx="6231888" cy="1456874"/>
          </a:xfrm>
          <a:prstGeom prst="rect">
            <a:avLst/>
          </a:prstGeom>
        </p:spPr>
        <p:txBody>
          <a:bodyPr wrap="square" lIns="0" tIns="0" rIns="0" bIns="0" rtlCol="0" anchor="t">
            <a:spAutoFit/>
          </a:bodyPr>
          <a:lstStyle/>
          <a:p>
            <a:pPr>
              <a:lnSpc>
                <a:spcPts val="5981"/>
              </a:lnSpc>
            </a:pPr>
            <a:r>
              <a:rPr lang="vi-VN" sz="3600" dirty="0">
                <a:solidFill>
                  <a:srgbClr val="002060"/>
                </a:solidFill>
                <a:latin typeface="Livvic Bold"/>
              </a:rPr>
              <a:t>2. </a:t>
            </a:r>
            <a:r>
              <a:rPr lang="vi-VN" sz="3600" dirty="0" err="1">
                <a:solidFill>
                  <a:srgbClr val="002060"/>
                </a:solidFill>
                <a:latin typeface="Livvic Bold"/>
              </a:rPr>
              <a:t>Vẽ</a:t>
            </a:r>
            <a:r>
              <a:rPr lang="vi-VN" sz="3600" dirty="0">
                <a:solidFill>
                  <a:srgbClr val="002060"/>
                </a:solidFill>
                <a:latin typeface="Livvic Bold"/>
              </a:rPr>
              <a:t> </a:t>
            </a:r>
            <a:r>
              <a:rPr lang="vi-VN" sz="3600" dirty="0" err="1">
                <a:solidFill>
                  <a:srgbClr val="002060"/>
                </a:solidFill>
                <a:latin typeface="Livvic Bold"/>
              </a:rPr>
              <a:t>nét</a:t>
            </a:r>
            <a:r>
              <a:rPr lang="vi-VN" sz="3600" dirty="0">
                <a:solidFill>
                  <a:srgbClr val="002060"/>
                </a:solidFill>
                <a:latin typeface="Livvic Bold"/>
              </a:rPr>
              <a:t> </a:t>
            </a:r>
            <a:r>
              <a:rPr lang="vi-VN" sz="3600" dirty="0" err="1">
                <a:solidFill>
                  <a:srgbClr val="002060"/>
                </a:solidFill>
                <a:latin typeface="Livvic Bold"/>
              </a:rPr>
              <a:t>tỏa</a:t>
            </a:r>
            <a:r>
              <a:rPr lang="vi-VN" sz="3600" dirty="0">
                <a:solidFill>
                  <a:srgbClr val="002060"/>
                </a:solidFill>
                <a:latin typeface="Livvic Bold"/>
              </a:rPr>
              <a:t> ra </a:t>
            </a:r>
            <a:r>
              <a:rPr lang="vi-VN" sz="3600" dirty="0" err="1">
                <a:solidFill>
                  <a:srgbClr val="002060"/>
                </a:solidFill>
                <a:latin typeface="Livvic Bold"/>
              </a:rPr>
              <a:t>các</a:t>
            </a:r>
            <a:r>
              <a:rPr lang="vi-VN" sz="3600" dirty="0">
                <a:solidFill>
                  <a:srgbClr val="002060"/>
                </a:solidFill>
                <a:latin typeface="Livvic Bold"/>
              </a:rPr>
              <a:t> </a:t>
            </a:r>
            <a:r>
              <a:rPr lang="vi-VN" sz="3600" dirty="0" err="1">
                <a:solidFill>
                  <a:srgbClr val="002060"/>
                </a:solidFill>
                <a:latin typeface="Livvic Bold"/>
              </a:rPr>
              <a:t>hướng</a:t>
            </a:r>
            <a:r>
              <a:rPr lang="vi-VN" sz="3600" dirty="0">
                <a:solidFill>
                  <a:srgbClr val="002060"/>
                </a:solidFill>
                <a:latin typeface="Livvic Bold"/>
              </a:rPr>
              <a:t> </a:t>
            </a:r>
            <a:r>
              <a:rPr lang="vi-VN" sz="3600" dirty="0" err="1">
                <a:solidFill>
                  <a:srgbClr val="002060"/>
                </a:solidFill>
                <a:latin typeface="Livvic Bold"/>
              </a:rPr>
              <a:t>từ</a:t>
            </a:r>
            <a:r>
              <a:rPr lang="vi-VN" sz="3600" dirty="0">
                <a:solidFill>
                  <a:srgbClr val="002060"/>
                </a:solidFill>
                <a:latin typeface="Livvic Bold"/>
              </a:rPr>
              <a:t> </a:t>
            </a:r>
            <a:r>
              <a:rPr lang="vi-VN" sz="3600" dirty="0" err="1">
                <a:solidFill>
                  <a:srgbClr val="002060"/>
                </a:solidFill>
                <a:latin typeface="Livvic Bold"/>
              </a:rPr>
              <a:t>chấm</a:t>
            </a:r>
            <a:r>
              <a:rPr lang="vi-VN" sz="3600" dirty="0">
                <a:solidFill>
                  <a:srgbClr val="002060"/>
                </a:solidFill>
                <a:latin typeface="Livvic Bold"/>
              </a:rPr>
              <a:t>.</a:t>
            </a:r>
            <a:endParaRPr lang="en-US" sz="4000" dirty="0">
              <a:solidFill>
                <a:srgbClr val="002060"/>
              </a:solidFill>
              <a:latin typeface="Livvic Bold"/>
            </a:endParaRPr>
          </a:p>
        </p:txBody>
      </p:sp>
    </p:spTree>
    <p:extLst>
      <p:ext uri="{BB962C8B-B14F-4D97-AF65-F5344CB8AC3E}">
        <p14:creationId xmlns:p14="http://schemas.microsoft.com/office/powerpoint/2010/main" val="963097157"/>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33333E-6 -3.7037E-6 L -3.33333E-6 -0.07206 " pathEditMode="relative" rAng="0" ptsTypes="AA">
                                      <p:cBhvr>
                                        <p:cTn id="6" dur="250" accel="50000" decel="50000" autoRev="1" fill="hold">
                                          <p:stCondLst>
                                            <p:cond delay="0"/>
                                          </p:stCondLst>
                                        </p:cTn>
                                        <p:tgtEl>
                                          <p:spTgt spid="15"/>
                                        </p:tgtEl>
                                        <p:attrNameLst>
                                          <p:attrName>ppt_x</p:attrName>
                                          <p:attrName>ppt_y</p:attrName>
                                        </p:attrNameLst>
                                      </p:cBhvr>
                                      <p:rCtr x="0" y="-3611"/>
                                    </p:animMotion>
                                    <p:animRot by="1500000">
                                      <p:cBhvr>
                                        <p:cTn id="7" dur="125" fill="hold">
                                          <p:stCondLst>
                                            <p:cond delay="0"/>
                                          </p:stCondLst>
                                        </p:cTn>
                                        <p:tgtEl>
                                          <p:spTgt spid="15"/>
                                        </p:tgtEl>
                                        <p:attrNameLst>
                                          <p:attrName>r</p:attrName>
                                        </p:attrNameLst>
                                      </p:cBhvr>
                                    </p:animRot>
                                    <p:animRot by="-1500000">
                                      <p:cBhvr>
                                        <p:cTn id="8" dur="125" fill="hold">
                                          <p:stCondLst>
                                            <p:cond delay="125"/>
                                          </p:stCondLst>
                                        </p:cTn>
                                        <p:tgtEl>
                                          <p:spTgt spid="15"/>
                                        </p:tgtEl>
                                        <p:attrNameLst>
                                          <p:attrName>r</p:attrName>
                                        </p:attrNameLst>
                                      </p:cBhvr>
                                    </p:animRot>
                                    <p:animRot by="-1500000">
                                      <p:cBhvr>
                                        <p:cTn id="9" dur="125" fill="hold">
                                          <p:stCondLst>
                                            <p:cond delay="250"/>
                                          </p:stCondLst>
                                        </p:cTn>
                                        <p:tgtEl>
                                          <p:spTgt spid="15"/>
                                        </p:tgtEl>
                                        <p:attrNameLst>
                                          <p:attrName>r</p:attrName>
                                        </p:attrNameLst>
                                      </p:cBhvr>
                                    </p:animRot>
                                    <p:animRot by="1500000">
                                      <p:cBhvr>
                                        <p:cTn id="10" dur="125" fill="hold">
                                          <p:stCondLst>
                                            <p:cond delay="375"/>
                                          </p:stCondLst>
                                        </p:cTn>
                                        <p:tgtEl>
                                          <p:spTgt spid="15"/>
                                        </p:tgtEl>
                                        <p:attrNameLst>
                                          <p:attrName>r</p:attrName>
                                        </p:attrNameLst>
                                      </p:cBhvr>
                                    </p:animRot>
                                  </p:childTnLst>
                                </p:cTn>
                              </p:par>
                            </p:childTnLst>
                          </p:cTn>
                        </p:par>
                        <p:par>
                          <p:cTn id="11" fill="hold">
                            <p:stCondLst>
                              <p:cond delay="10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6"/>
                                        </p:tgtEl>
                                        <p:attrNameLst>
                                          <p:attrName>style.color</p:attrName>
                                        </p:attrNameLst>
                                      </p:cBhvr>
                                      <p:to>
                                        <p:clrVal>
                                          <a:schemeClr val="accent2"/>
                                        </p:clrVal>
                                      </p:to>
                                    </p:set>
                                    <p:set>
                                      <p:cBhvr>
                                        <p:cTn id="14" dur="500" fill="hold"/>
                                        <p:tgtEl>
                                          <p:spTgt spid="6"/>
                                        </p:tgtEl>
                                        <p:attrNameLst>
                                          <p:attrName>fillcolor</p:attrName>
                                        </p:attrNameLst>
                                      </p:cBhvr>
                                      <p:to>
                                        <p:clrVal>
                                          <a:schemeClr val="accent2"/>
                                        </p:clrVal>
                                      </p:to>
                                    </p:set>
                                    <p:set>
                                      <p:cBhvr>
                                        <p:cTn id="15" dur="500" fill="hold"/>
                                        <p:tgtEl>
                                          <p:spTgt spid="6"/>
                                        </p:tgtEl>
                                        <p:attrNameLst>
                                          <p:attrName>fill.type</p:attrName>
                                        </p:attrNameLst>
                                      </p:cBhvr>
                                      <p:to>
                                        <p:strVal val="solid"/>
                                      </p:to>
                                    </p:set>
                                  </p:childTnLst>
                                </p:cTn>
                              </p:par>
                            </p:childTnLst>
                          </p:cTn>
                        </p:par>
                        <p:par>
                          <p:cTn id="16" fill="hold">
                            <p:stCondLst>
                              <p:cond delay="1970"/>
                            </p:stCondLst>
                            <p:childTnLst>
                              <p:par>
                                <p:cTn id="17" presetID="16" presetClass="emph" presetSubtype="0" fill="hold" grpId="0" nodeType="afterEffect">
                                  <p:stCondLst>
                                    <p:cond delay="0"/>
                                  </p:stCondLst>
                                  <p:iterate type="lt">
                                    <p:tmPct val="4000"/>
                                  </p:iterate>
                                  <p:childTnLst>
                                    <p:set>
                                      <p:cBhvr override="childStyle">
                                        <p:cTn id="18" dur="500" fill="hold"/>
                                        <p:tgtEl>
                                          <p:spTgt spid="7"/>
                                        </p:tgtEl>
                                        <p:attrNameLst>
                                          <p:attrName>style.color</p:attrName>
                                        </p:attrNameLst>
                                      </p:cBhvr>
                                      <p:to>
                                        <p:clrVal>
                                          <a:schemeClr val="accent2"/>
                                        </p:clrVal>
                                      </p:to>
                                    </p:set>
                                    <p:set>
                                      <p:cBhvr>
                                        <p:cTn id="19" dur="500" fill="hold"/>
                                        <p:tgtEl>
                                          <p:spTgt spid="7"/>
                                        </p:tgtEl>
                                        <p:attrNameLst>
                                          <p:attrName>fillcolor</p:attrName>
                                        </p:attrNameLst>
                                      </p:cBhvr>
                                      <p:to>
                                        <p:clrVal>
                                          <a:schemeClr val="accent2"/>
                                        </p:clrVal>
                                      </p:to>
                                    </p:set>
                                    <p:set>
                                      <p:cBhvr>
                                        <p:cTn id="20"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1BD227AF-B5D5-4E8F-8AEA-FD87D41C4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9"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86FDB1D9-2DEB-4359-AB2E-F339784E8822}"/>
              </a:ext>
            </a:extLst>
          </p:cNvPr>
          <p:cNvSpPr txBox="1"/>
          <p:nvPr/>
        </p:nvSpPr>
        <p:spPr>
          <a:xfrm>
            <a:off x="2925841" y="3616649"/>
            <a:ext cx="4617959" cy="997132"/>
          </a:xfrm>
          <a:prstGeom prst="rect">
            <a:avLst/>
          </a:prstGeom>
        </p:spPr>
        <p:txBody>
          <a:bodyPr wrap="square" lIns="0" tIns="0" rIns="0" bIns="0" rtlCol="0" anchor="t">
            <a:spAutoFit/>
          </a:bodyPr>
          <a:lstStyle/>
          <a:p>
            <a:pPr algn="ctr">
              <a:lnSpc>
                <a:spcPts val="8159"/>
              </a:lnSpc>
              <a:spcBef>
                <a:spcPct val="0"/>
              </a:spcBef>
            </a:pPr>
            <a:r>
              <a:rPr lang="en-US" sz="6799" dirty="0">
                <a:solidFill>
                  <a:srgbClr val="FF0000"/>
                </a:solidFill>
                <a:latin typeface="Livvic Bold Bold"/>
              </a:rPr>
              <a:t>GHI NHỚ</a:t>
            </a:r>
          </a:p>
        </p:txBody>
      </p:sp>
      <p:sp>
        <p:nvSpPr>
          <p:cNvPr id="4" name="TextBox 9">
            <a:extLst>
              <a:ext uri="{FF2B5EF4-FFF2-40B4-BE49-F238E27FC236}">
                <a16:creationId xmlns:a16="http://schemas.microsoft.com/office/drawing/2014/main" id="{E4FABED2-FCAE-42BF-B358-0E2E59FC3835}"/>
              </a:ext>
            </a:extLst>
          </p:cNvPr>
          <p:cNvSpPr txBox="1"/>
          <p:nvPr/>
        </p:nvSpPr>
        <p:spPr>
          <a:xfrm>
            <a:off x="3352800" y="5600700"/>
            <a:ext cx="11201400"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Có</a:t>
            </a:r>
            <a:r>
              <a:rPr lang="vi-VN" sz="4984" dirty="0">
                <a:solidFill>
                  <a:srgbClr val="002060"/>
                </a:solidFill>
                <a:latin typeface="Livvic Bold"/>
              </a:rPr>
              <a:t> </a:t>
            </a:r>
            <a:r>
              <a:rPr lang="vi-VN" sz="4984" dirty="0" err="1">
                <a:solidFill>
                  <a:srgbClr val="002060"/>
                </a:solidFill>
                <a:latin typeface="Livvic Bold"/>
              </a:rPr>
              <a:t>thể</a:t>
            </a:r>
            <a:r>
              <a:rPr lang="vi-VN" sz="4984" dirty="0">
                <a:solidFill>
                  <a:srgbClr val="002060"/>
                </a:solidFill>
                <a:latin typeface="Livvic Bold"/>
              </a:rPr>
              <a:t> </a:t>
            </a:r>
            <a:r>
              <a:rPr lang="vi-VN" sz="4984" dirty="0" err="1">
                <a:solidFill>
                  <a:srgbClr val="002060"/>
                </a:solidFill>
                <a:latin typeface="Livvic Bold"/>
              </a:rPr>
              <a:t>vẽ</a:t>
            </a:r>
            <a:r>
              <a:rPr lang="vi-VN" sz="4984" dirty="0">
                <a:solidFill>
                  <a:srgbClr val="002060"/>
                </a:solidFill>
                <a:latin typeface="Livvic Bold"/>
              </a:rPr>
              <a:t> </a:t>
            </a:r>
            <a:r>
              <a:rPr lang="vi-VN" sz="4984" dirty="0" err="1">
                <a:solidFill>
                  <a:srgbClr val="002060"/>
                </a:solidFill>
                <a:latin typeface="Livvic Bold"/>
              </a:rPr>
              <a:t>hình</a:t>
            </a:r>
            <a:r>
              <a:rPr lang="vi-VN" sz="4984" dirty="0">
                <a:solidFill>
                  <a:srgbClr val="002060"/>
                </a:solidFill>
                <a:latin typeface="Livvic Bold"/>
              </a:rPr>
              <a:t> </a:t>
            </a:r>
            <a:r>
              <a:rPr lang="vi-VN" sz="4984" dirty="0" err="1">
                <a:solidFill>
                  <a:srgbClr val="002060"/>
                </a:solidFill>
                <a:latin typeface="Livvic Bold"/>
              </a:rPr>
              <a:t>pháo</a:t>
            </a:r>
            <a:r>
              <a:rPr lang="vi-VN" sz="4984" dirty="0">
                <a:solidFill>
                  <a:srgbClr val="002060"/>
                </a:solidFill>
                <a:latin typeface="Livvic Bold"/>
              </a:rPr>
              <a:t> hoa </a:t>
            </a:r>
            <a:r>
              <a:rPr lang="vi-VN" sz="4984" dirty="0" err="1">
                <a:solidFill>
                  <a:srgbClr val="002060"/>
                </a:solidFill>
                <a:latin typeface="Livvic Bold"/>
              </a:rPr>
              <a:t>bằng</a:t>
            </a:r>
            <a:r>
              <a:rPr lang="vi-VN" sz="4984" dirty="0">
                <a:solidFill>
                  <a:srgbClr val="002060"/>
                </a:solidFill>
                <a:latin typeface="Livvic Bold"/>
              </a:rPr>
              <a:t> </a:t>
            </a:r>
            <a:r>
              <a:rPr lang="vi-VN" sz="4984" dirty="0" err="1">
                <a:solidFill>
                  <a:srgbClr val="002060"/>
                </a:solidFill>
                <a:latin typeface="Livvic Bold"/>
              </a:rPr>
              <a:t>nét</a:t>
            </a:r>
            <a:r>
              <a:rPr lang="vi-VN" sz="4984" dirty="0">
                <a:solidFill>
                  <a:srgbClr val="002060"/>
                </a:solidFill>
                <a:latin typeface="Livvic Bold"/>
              </a:rPr>
              <a:t>, </a:t>
            </a:r>
            <a:r>
              <a:rPr lang="vi-VN" sz="4984" dirty="0" err="1">
                <a:solidFill>
                  <a:srgbClr val="002060"/>
                </a:solidFill>
                <a:latin typeface="Livvic Bold"/>
              </a:rPr>
              <a:t>màu</a:t>
            </a:r>
            <a:r>
              <a:rPr lang="vi-VN" sz="4984" dirty="0">
                <a:solidFill>
                  <a:srgbClr val="002060"/>
                </a:solidFill>
                <a:latin typeface="Livvic Bold"/>
              </a:rPr>
              <a:t> </a:t>
            </a:r>
            <a:r>
              <a:rPr lang="vi-VN" sz="4984" dirty="0" err="1">
                <a:solidFill>
                  <a:srgbClr val="002060"/>
                </a:solidFill>
                <a:latin typeface="Livvic Bold"/>
              </a:rPr>
              <a:t>tỏa</a:t>
            </a:r>
            <a:r>
              <a:rPr lang="vi-VN" sz="4984" dirty="0">
                <a:solidFill>
                  <a:srgbClr val="002060"/>
                </a:solidFill>
                <a:latin typeface="Livvic Bold"/>
              </a:rPr>
              <a:t> ra </a:t>
            </a:r>
            <a:r>
              <a:rPr lang="vi-VN" sz="4984" dirty="0" err="1">
                <a:solidFill>
                  <a:srgbClr val="002060"/>
                </a:solidFill>
                <a:latin typeface="Livvic Bold"/>
              </a:rPr>
              <a:t>từ</a:t>
            </a:r>
            <a:r>
              <a:rPr lang="vi-VN" sz="4984" dirty="0">
                <a:solidFill>
                  <a:srgbClr val="002060"/>
                </a:solidFill>
                <a:latin typeface="Livvic Bold"/>
              </a:rPr>
              <a:t> </a:t>
            </a:r>
            <a:r>
              <a:rPr lang="vi-VN" sz="4984" dirty="0" err="1">
                <a:solidFill>
                  <a:srgbClr val="002060"/>
                </a:solidFill>
                <a:latin typeface="Livvic Bold"/>
              </a:rPr>
              <a:t>một</a:t>
            </a:r>
            <a:r>
              <a:rPr lang="vi-VN" sz="4984" dirty="0">
                <a:solidFill>
                  <a:srgbClr val="002060"/>
                </a:solidFill>
                <a:latin typeface="Livvic Bold"/>
              </a:rPr>
              <a:t> </a:t>
            </a:r>
            <a:r>
              <a:rPr lang="vi-VN" sz="4984" dirty="0" err="1">
                <a:solidFill>
                  <a:srgbClr val="002060"/>
                </a:solidFill>
                <a:latin typeface="Livvic Bold"/>
              </a:rPr>
              <a:t>chấm</a:t>
            </a:r>
            <a:r>
              <a:rPr lang="vi-VN" sz="4984" dirty="0">
                <a:solidFill>
                  <a:srgbClr val="002060"/>
                </a:solidFill>
                <a:latin typeface="Livvic Bold"/>
              </a:rPr>
              <a:t>.  </a:t>
            </a:r>
            <a:endParaRPr lang="en-US" sz="4984" dirty="0">
              <a:solidFill>
                <a:srgbClr val="002060"/>
              </a:solidFill>
              <a:latin typeface="Livvic Bold"/>
            </a:endParaRPr>
          </a:p>
        </p:txBody>
      </p:sp>
    </p:spTree>
    <p:extLst>
      <p:ext uri="{BB962C8B-B14F-4D97-AF65-F5344CB8AC3E}">
        <p14:creationId xmlns:p14="http://schemas.microsoft.com/office/powerpoint/2010/main" val="1672950217"/>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4"/>
                                        </p:tgtEl>
                                        <p:attrNameLst>
                                          <p:attrName>style.color</p:attrName>
                                        </p:attrNameLst>
                                      </p:cBhvr>
                                      <p:to>
                                        <p:clrVal>
                                          <a:schemeClr val="accent2"/>
                                        </p:clrVal>
                                      </p:to>
                                    </p:set>
                                    <p:set>
                                      <p:cBhvr>
                                        <p:cTn id="14" dur="500" fill="hold"/>
                                        <p:tgtEl>
                                          <p:spTgt spid="4"/>
                                        </p:tgtEl>
                                        <p:attrNameLst>
                                          <p:attrName>fillcolor</p:attrName>
                                        </p:attrNameLst>
                                      </p:cBhvr>
                                      <p:to>
                                        <p:clrVal>
                                          <a:schemeClr val="accent2"/>
                                        </p:clrVal>
                                      </p:to>
                                    </p:set>
                                    <p:set>
                                      <p:cBhvr>
                                        <p:cTn id="15"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1599</TotalTime>
  <Words>382</Words>
  <Application>Microsoft Office PowerPoint</Application>
  <PresentationFormat>Custom</PresentationFormat>
  <Paragraphs>46</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Livvic Bold Bold</vt:lpstr>
      <vt:lpstr>Livvic Bold</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 linh đêm pháo hoa (T1)</dc:title>
  <dc:subject>Con người</dc:subject>
  <dc:creator>Trương;Thị;Thu;Huyền</dc:creator>
  <cp:lastModifiedBy>THU AN</cp:lastModifiedBy>
  <cp:revision>343</cp:revision>
  <dcterms:created xsi:type="dcterms:W3CDTF">2006-08-16T00:00:00Z</dcterms:created>
  <dcterms:modified xsi:type="dcterms:W3CDTF">2024-01-24T03:38:18Z</dcterms:modified>
  <dc:identifier>DAEwasUvSSg</dc:identifier>
</cp:coreProperties>
</file>