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emf"/><Relationship Id="rId11" Type="http://schemas.openxmlformats.org/officeDocument/2006/relationships/image" Target="../media/image48.png"/><Relationship Id="rId5" Type="http://schemas.openxmlformats.org/officeDocument/2006/relationships/image" Target="../media/image60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2.png"/><Relationship Id="rId11" Type="http://schemas.openxmlformats.org/officeDocument/2006/relationships/image" Target="../media/image48.png"/><Relationship Id="rId5" Type="http://schemas.openxmlformats.org/officeDocument/2006/relationships/image" Target="../media/image61.emf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53.png"/><Relationship Id="rId15" Type="http://schemas.openxmlformats.org/officeDocument/2006/relationships/image" Target="../media/image63.gif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15.jpeg"/><Relationship Id="rId4" Type="http://schemas.openxmlformats.org/officeDocument/2006/relationships/image" Target="../media/image2.emf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5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DD2ED-EB6F-A81A-1F30-7318DE580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74429"/>
            <a:ext cx="1233377" cy="129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58981A-FD04-A3E8-2CE9-C3ADD42AD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C2B66CB-524D-7A0B-0048-111925FA8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9E872-E9AF-599F-9EE1-ADEDD89C9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AFE14-8944-2CB0-6634-FF65A66A9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2CD5D-24A7-4B01-5C2D-33284DC4D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0565F1-28B4-3B03-B388-F9EC5015CF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30020-8CA2-EDE2-E5D8-A5947A92D9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8BFF35-0172-7AAE-08EF-AECDFA46FE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5C1A3F-C681-574B-D675-2BB4B6330B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175883-39E8-2D7A-E534-3D92605AAE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60D1D6-8944-5F5E-8AA2-B462B449A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C2973-F3FF-7E3F-E100-539004B16D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3C99B7-7A7E-8C22-2A01-98058592EA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0248F-C8B5-DEA1-D42B-F69C36D899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333BA-5CD0-42CD-7665-C14DE451EF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63BBE5-5873-6444-3E81-EB8AB39693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61B81-86E4-7980-2ED4-1BD7174CD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1F045-6A2F-59CE-D18B-C78F4E5BAE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626D974-E1FB-4EB1-71F7-50420B3CA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EEA00-F0BF-8979-B745-1BAB15F11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C6EFA5-CB17-765E-7EFF-03BB04CD01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86530-09EE-13E9-402A-AB60252B7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38223"/>
            <a:ext cx="1233377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520</Words>
  <Application>Microsoft Office PowerPoint</Application>
  <PresentationFormat>Widescreen</PresentationFormat>
  <Paragraphs>64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2022-07-21T10:38:28Z</dcterms:created>
  <dcterms:modified xsi:type="dcterms:W3CDTF">2023-10-16T15:48:07Z</dcterms:modified>
</cp:coreProperties>
</file>