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6.xml" ContentType="application/vnd.openxmlformats-officedocument.presentationml.notesSlide+xml"/>
  <Override PartName="/ppt/tags/tag23.xml" ContentType="application/vnd.openxmlformats-officedocument.presentationml.tags+xml"/>
  <Override PartName="/ppt/notesSlides/notesSlide17.xml" ContentType="application/vnd.openxmlformats-officedocument.presentationml.notesSlide+xml"/>
  <Override PartName="/ppt/tags/tag24.xml" ContentType="application/vnd.openxmlformats-officedocument.presentationml.tags+xml"/>
  <Override PartName="/ppt/notesSlides/notesSlide18.xml" ContentType="application/vnd.openxmlformats-officedocument.presentationml.notesSlide+xml"/>
  <Override PartName="/ppt/tags/tag25.xml" ContentType="application/vnd.openxmlformats-officedocument.presentationml.tags+xml"/>
  <Override PartName="/ppt/notesSlides/notesSlide1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21.xml" ContentType="application/vnd.openxmlformats-officedocument.presentationml.notesSlide+xml"/>
  <Override PartName="/ppt/tags/tag30.xml" ContentType="application/vnd.openxmlformats-officedocument.presentationml.tags+xml"/>
  <Override PartName="/ppt/notesSlides/notesSlide22.xml" ContentType="application/vnd.openxmlformats-officedocument.presentationml.notesSlide+xml"/>
  <Override PartName="/ppt/tags/tag31.xml" ContentType="application/vnd.openxmlformats-officedocument.presentationml.tags+xml"/>
  <Override PartName="/ppt/notesSlides/notesSlide23.xml" ContentType="application/vnd.openxmlformats-officedocument.presentationml.notesSlide+xml"/>
  <Override PartName="/ppt/tags/tag32.xml" ContentType="application/vnd.openxmlformats-officedocument.presentationml.tags+xml"/>
  <Override PartName="/ppt/notesSlides/notesSlide24.xml" ContentType="application/vnd.openxmlformats-officedocument.presentationml.notesSlide+xml"/>
  <Override PartName="/ppt/tags/tag33.xml" ContentType="application/vnd.openxmlformats-officedocument.presentationml.tags+xml"/>
  <Override PartName="/ppt/notesSlides/notesSlide25.xml" ContentType="application/vnd.openxmlformats-officedocument.presentationml.notesSlide+xml"/>
  <Override PartName="/ppt/tags/tag34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311" r:id="rId3"/>
    <p:sldId id="303" r:id="rId4"/>
    <p:sldId id="259" r:id="rId5"/>
    <p:sldId id="260" r:id="rId6"/>
    <p:sldId id="263" r:id="rId7"/>
    <p:sldId id="304" r:id="rId8"/>
    <p:sldId id="305" r:id="rId9"/>
    <p:sldId id="306" r:id="rId10"/>
    <p:sldId id="270" r:id="rId11"/>
    <p:sldId id="273" r:id="rId12"/>
    <p:sldId id="307" r:id="rId13"/>
    <p:sldId id="284" r:id="rId14"/>
    <p:sldId id="285" r:id="rId15"/>
    <p:sldId id="286" r:id="rId16"/>
    <p:sldId id="287" r:id="rId17"/>
    <p:sldId id="308" r:id="rId18"/>
    <p:sldId id="310" r:id="rId19"/>
    <p:sldId id="309" r:id="rId20"/>
    <p:sldId id="289" r:id="rId21"/>
    <p:sldId id="279" r:id="rId22"/>
    <p:sldId id="282" r:id="rId23"/>
    <p:sldId id="290" r:id="rId24"/>
    <p:sldId id="283" r:id="rId25"/>
    <p:sldId id="291" r:id="rId26"/>
    <p:sldId id="292" r:id="rId27"/>
    <p:sldId id="302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72" autoAdjust="0"/>
    <p:restoredTop sz="94607"/>
  </p:normalViewPr>
  <p:slideViewPr>
    <p:cSldViewPr snapToGrid="0">
      <p:cViewPr varScale="1">
        <p:scale>
          <a:sx n="102" d="100"/>
          <a:sy n="102" d="100"/>
        </p:scale>
        <p:origin x="4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CB2548-2FB8-4B0A-B9A8-0E3CEC4BF211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E3F49-0821-465A-BB2D-AE218AF66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8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284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65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98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1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63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94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33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84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31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25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4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12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93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715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CHO SLIDE 23,24,25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772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0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3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06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22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74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38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50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761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38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EE3F49-0821-465A-BB2D-AE218AF669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09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25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40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363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728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16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1474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353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12/01/2022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413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8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0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3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7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90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12/01/2022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7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8859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jpe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9.gi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5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25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media8.mp3"/><Relationship Id="rId7" Type="http://schemas.openxmlformats.org/officeDocument/2006/relationships/image" Target="../media/image18.png"/><Relationship Id="rId2" Type="http://schemas.microsoft.com/office/2007/relationships/media" Target="../media/media8.mp3"/><Relationship Id="rId1" Type="http://schemas.openxmlformats.org/officeDocument/2006/relationships/tags" Target="../tags/tag25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2.jp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4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2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9.mp4"/><Relationship Id="rId7" Type="http://schemas.openxmlformats.org/officeDocument/2006/relationships/image" Target="../media/image46.png"/><Relationship Id="rId2" Type="http://schemas.microsoft.com/office/2007/relationships/media" Target="../media/media9.mp4"/><Relationship Id="rId1" Type="http://schemas.openxmlformats.org/officeDocument/2006/relationships/tags" Target="../tags/tag3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9.mp4"/><Relationship Id="rId7" Type="http://schemas.openxmlformats.org/officeDocument/2006/relationships/image" Target="../media/image46.png"/><Relationship Id="rId2" Type="http://schemas.microsoft.com/office/2007/relationships/media" Target="../media/media9.mp4"/><Relationship Id="rId1" Type="http://schemas.openxmlformats.org/officeDocument/2006/relationships/tags" Target="../tags/tag3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9.mp4"/><Relationship Id="rId7" Type="http://schemas.openxmlformats.org/officeDocument/2006/relationships/image" Target="../media/image46.png"/><Relationship Id="rId2" Type="http://schemas.microsoft.com/office/2007/relationships/media" Target="../media/media9.mp4"/><Relationship Id="rId1" Type="http://schemas.openxmlformats.org/officeDocument/2006/relationships/tags" Target="../tags/tag3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../media/media10.mp4"/><Relationship Id="rId7" Type="http://schemas.openxmlformats.org/officeDocument/2006/relationships/image" Target="../media/image49.JPG"/><Relationship Id="rId2" Type="http://schemas.microsoft.com/office/2007/relationships/media" Target="../media/media10.mp4"/><Relationship Id="rId1" Type="http://schemas.openxmlformats.org/officeDocument/2006/relationships/tags" Target="../tags/tag34.xml"/><Relationship Id="rId6" Type="http://schemas.openxmlformats.org/officeDocument/2006/relationships/image" Target="../media/image48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2.mp3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3.mp3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tags" Target="../tags/tag9.xml"/><Relationship Id="rId6" Type="http://schemas.openxmlformats.org/officeDocument/2006/relationships/image" Target="../media/image33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7.mp3"/><Relationship Id="rId13" Type="http://schemas.openxmlformats.org/officeDocument/2006/relationships/image" Target="../media/image25.png"/><Relationship Id="rId3" Type="http://schemas.openxmlformats.org/officeDocument/2006/relationships/audio" Target="../media/media4.mp3"/><Relationship Id="rId7" Type="http://schemas.openxmlformats.org/officeDocument/2006/relationships/audio" Target="../media/media6.mp3"/><Relationship Id="rId12" Type="http://schemas.openxmlformats.org/officeDocument/2006/relationships/image" Target="../media/image33.JPG"/><Relationship Id="rId2" Type="http://schemas.microsoft.com/office/2007/relationships/media" Target="../media/media4.mp3"/><Relationship Id="rId1" Type="http://schemas.openxmlformats.org/officeDocument/2006/relationships/tags" Target="../tags/tag10.xml"/><Relationship Id="rId6" Type="http://schemas.microsoft.com/office/2007/relationships/media" Target="../media/media6.mp3"/><Relationship Id="rId11" Type="http://schemas.openxmlformats.org/officeDocument/2006/relationships/notesSlide" Target="../notesSlides/notesSlide7.xml"/><Relationship Id="rId5" Type="http://schemas.openxmlformats.org/officeDocument/2006/relationships/audio" Target="../media/media5.mp3"/><Relationship Id="rId10" Type="http://schemas.openxmlformats.org/officeDocument/2006/relationships/slideLayout" Target="../slideLayouts/slideLayout2.xml"/><Relationship Id="rId4" Type="http://schemas.microsoft.com/office/2007/relationships/media" Target="../media/media5.mp3"/><Relationship Id="rId9" Type="http://schemas.openxmlformats.org/officeDocument/2006/relationships/audio" Target="../media/media7.mp3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5.jp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hq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hq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hq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93615" y="4006839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25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87928" y="195597"/>
            <a:ext cx="1208150" cy="769441"/>
            <a:chOff x="397164" y="323274"/>
            <a:chExt cx="1208150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35103" y="446384"/>
              <a:ext cx="7702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/>
                <a:t>Say.</a:t>
              </a:r>
            </a:p>
          </p:txBody>
        </p:sp>
      </p:grp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CECBA18-D353-4729-9329-8CFFEDB5C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020" y="841927"/>
            <a:ext cx="8867960" cy="532796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815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4" r="9593"/>
          <a:stretch/>
        </p:blipFill>
        <p:spPr>
          <a:xfrm>
            <a:off x="5872163" y="874247"/>
            <a:ext cx="5614988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100502" y="4742568"/>
            <a:ext cx="1471124" cy="18579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857CD5-7B76-7D45-938C-0970850C8345}"/>
              </a:ext>
            </a:extLst>
          </p:cNvPr>
          <p:cNvSpPr/>
          <p:nvPr/>
        </p:nvSpPr>
        <p:spPr>
          <a:xfrm>
            <a:off x="1243013" y="827639"/>
            <a:ext cx="4514850" cy="4357687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C07646-00C1-2742-B151-80BBDD271A62}"/>
              </a:ext>
            </a:extLst>
          </p:cNvPr>
          <p:cNvSpPr txBox="1"/>
          <p:nvPr/>
        </p:nvSpPr>
        <p:spPr>
          <a:xfrm>
            <a:off x="3208617" y="1080099"/>
            <a:ext cx="14494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house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A59BAE-64BF-BB4A-8782-410DFF4F9299}"/>
              </a:ext>
            </a:extLst>
          </p:cNvPr>
          <p:cNvSpPr txBox="1"/>
          <p:nvPr/>
        </p:nvSpPr>
        <p:spPr>
          <a:xfrm>
            <a:off x="1571630" y="1039345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E86EE7-4B1A-234E-8383-5AFFD39D1231}"/>
              </a:ext>
            </a:extLst>
          </p:cNvPr>
          <p:cNvSpPr txBox="1"/>
          <p:nvPr/>
        </p:nvSpPr>
        <p:spPr>
          <a:xfrm>
            <a:off x="1571628" y="2053393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7FD9BB-9004-6045-B7E8-506BFFE631E7}"/>
              </a:ext>
            </a:extLst>
          </p:cNvPr>
          <p:cNvSpPr txBox="1"/>
          <p:nvPr/>
        </p:nvSpPr>
        <p:spPr>
          <a:xfrm>
            <a:off x="3111333" y="2053393"/>
            <a:ext cx="2301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bedrooms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AC88E1-4D2D-3244-B489-07A8C9B4578B}"/>
              </a:ext>
            </a:extLst>
          </p:cNvPr>
          <p:cNvSpPr txBox="1"/>
          <p:nvPr/>
        </p:nvSpPr>
        <p:spPr>
          <a:xfrm>
            <a:off x="1571626" y="3087066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…………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E76407-DB8E-8D49-ADC7-C947FC12A852}"/>
              </a:ext>
            </a:extLst>
          </p:cNvPr>
          <p:cNvSpPr txBox="1"/>
          <p:nvPr/>
        </p:nvSpPr>
        <p:spPr>
          <a:xfrm>
            <a:off x="3111333" y="3095028"/>
            <a:ext cx="2258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bathroom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7E8E0D-7473-FD4C-8668-481878DBCFD2}"/>
              </a:ext>
            </a:extLst>
          </p:cNvPr>
          <p:cNvSpPr txBox="1"/>
          <p:nvPr/>
        </p:nvSpPr>
        <p:spPr>
          <a:xfrm>
            <a:off x="1571626" y="4153872"/>
            <a:ext cx="1636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…………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B0487E-D83A-0D4B-920F-E876611D5298}"/>
              </a:ext>
            </a:extLst>
          </p:cNvPr>
          <p:cNvSpPr txBox="1"/>
          <p:nvPr/>
        </p:nvSpPr>
        <p:spPr>
          <a:xfrm>
            <a:off x="3111333" y="4153872"/>
            <a:ext cx="1709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kitchen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51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4" y="1075309"/>
            <a:ext cx="7130792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1D33A-98EF-4384-9614-CC8D6CBB976E}"/>
              </a:ext>
            </a:extLst>
          </p:cNvPr>
          <p:cNvGrpSpPr/>
          <p:nvPr/>
        </p:nvGrpSpPr>
        <p:grpSpPr>
          <a:xfrm>
            <a:off x="368153" y="1209964"/>
            <a:ext cx="3860800" cy="924746"/>
            <a:chOff x="368153" y="1209964"/>
            <a:chExt cx="3860800" cy="9247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9B14AB-EA6B-4891-B5D4-36408545DB4D}"/>
                </a:ext>
              </a:extLst>
            </p:cNvPr>
            <p:cNvSpPr/>
            <p:nvPr/>
          </p:nvSpPr>
          <p:spPr>
            <a:xfrm>
              <a:off x="368153" y="1209964"/>
              <a:ext cx="3860800" cy="9247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A4EEAB-65DB-4A38-9F19-EE231AC726BD}"/>
                </a:ext>
              </a:extLst>
            </p:cNvPr>
            <p:cNvSpPr txBox="1"/>
            <p:nvPr/>
          </p:nvSpPr>
          <p:spPr>
            <a:xfrm>
              <a:off x="403946" y="1436255"/>
              <a:ext cx="3789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>
                  <a:effectLst/>
                  <a:ea typeface="Times New Roman" panose="02020603050405020304" pitchFamily="18" charset="0"/>
                </a:rPr>
                <a:t>a house</a:t>
              </a:r>
              <a:endParaRPr lang="en-US" sz="5400"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329101" y="3769008"/>
            <a:ext cx="1693671" cy="21390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3CC70-C3B3-4324-86E4-62DD0229824C}"/>
              </a:ext>
            </a:extLst>
          </p:cNvPr>
          <p:cNvGrpSpPr/>
          <p:nvPr/>
        </p:nvGrpSpPr>
        <p:grpSpPr>
          <a:xfrm>
            <a:off x="883958" y="3021330"/>
            <a:ext cx="3466727" cy="815340"/>
            <a:chOff x="2672319" y="396328"/>
            <a:chExt cx="3466727" cy="815340"/>
          </a:xfrm>
        </p:grpSpPr>
        <p:pic>
          <p:nvPicPr>
            <p:cNvPr id="10" name="Picture 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17309576-B648-4DDF-B41B-306C4681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19" y="396328"/>
              <a:ext cx="3466727" cy="8153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93D058-5413-4FB9-88BD-F506556AF3D0}"/>
                </a:ext>
              </a:extLst>
            </p:cNvPr>
            <p:cNvSpPr txBox="1"/>
            <p:nvPr/>
          </p:nvSpPr>
          <p:spPr>
            <a:xfrm>
              <a:off x="3162516" y="592435"/>
              <a:ext cx="28841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0070C0"/>
                  </a:solidFill>
                  <a:latin typeface="Comic Sans MS" panose="030F0702030302020204" pitchFamily="66" charset="0"/>
                </a:rPr>
                <a:t>There’s a house.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61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4" y="1075309"/>
            <a:ext cx="7130792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1D33A-98EF-4384-9614-CC8D6CBB976E}"/>
              </a:ext>
            </a:extLst>
          </p:cNvPr>
          <p:cNvGrpSpPr/>
          <p:nvPr/>
        </p:nvGrpSpPr>
        <p:grpSpPr>
          <a:xfrm>
            <a:off x="368153" y="1209964"/>
            <a:ext cx="3860800" cy="924746"/>
            <a:chOff x="368153" y="1209964"/>
            <a:chExt cx="3860800" cy="9247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9B14AB-EA6B-4891-B5D4-36408545DB4D}"/>
                </a:ext>
              </a:extLst>
            </p:cNvPr>
            <p:cNvSpPr/>
            <p:nvPr/>
          </p:nvSpPr>
          <p:spPr>
            <a:xfrm>
              <a:off x="368153" y="1209964"/>
              <a:ext cx="3860800" cy="9247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A4EEAB-65DB-4A38-9F19-EE231AC726BD}"/>
                </a:ext>
              </a:extLst>
            </p:cNvPr>
            <p:cNvSpPr txBox="1"/>
            <p:nvPr/>
          </p:nvSpPr>
          <p:spPr>
            <a:xfrm>
              <a:off x="403946" y="1436255"/>
              <a:ext cx="3789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>
                  <a:effectLst/>
                  <a:ea typeface="Times New Roman" panose="02020603050405020304" pitchFamily="18" charset="0"/>
                </a:rPr>
                <a:t>two bedrooms</a:t>
              </a:r>
              <a:endParaRPr lang="en-US" sz="5400"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329101" y="3769008"/>
            <a:ext cx="1693671" cy="21390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3CC70-C3B3-4324-86E4-62DD0229824C}"/>
              </a:ext>
            </a:extLst>
          </p:cNvPr>
          <p:cNvGrpSpPr/>
          <p:nvPr/>
        </p:nvGrpSpPr>
        <p:grpSpPr>
          <a:xfrm>
            <a:off x="883958" y="2558473"/>
            <a:ext cx="3466727" cy="1278197"/>
            <a:chOff x="2672319" y="-66529"/>
            <a:chExt cx="3466727" cy="1278197"/>
          </a:xfrm>
        </p:grpSpPr>
        <p:pic>
          <p:nvPicPr>
            <p:cNvPr id="10" name="Picture 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17309576-B648-4DDF-B41B-306C4681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19" y="-66529"/>
              <a:ext cx="3466727" cy="12781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93D058-5413-4FB9-88BD-F506556AF3D0}"/>
                </a:ext>
              </a:extLst>
            </p:cNvPr>
            <p:cNvSpPr txBox="1"/>
            <p:nvPr/>
          </p:nvSpPr>
          <p:spPr>
            <a:xfrm>
              <a:off x="3162517" y="115380"/>
              <a:ext cx="26529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070C0"/>
                  </a:solidFill>
                  <a:latin typeface="Comic Sans MS" panose="030F0702030302020204" pitchFamily="66" charset="0"/>
                </a:rPr>
                <a:t>There are two bedrooms.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77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4" y="1075309"/>
            <a:ext cx="7130792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1D33A-98EF-4384-9614-CC8D6CBB976E}"/>
              </a:ext>
            </a:extLst>
          </p:cNvPr>
          <p:cNvGrpSpPr/>
          <p:nvPr/>
        </p:nvGrpSpPr>
        <p:grpSpPr>
          <a:xfrm>
            <a:off x="368153" y="1209964"/>
            <a:ext cx="3860800" cy="924746"/>
            <a:chOff x="368153" y="1209964"/>
            <a:chExt cx="3860800" cy="9247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9B14AB-EA6B-4891-B5D4-36408545DB4D}"/>
                </a:ext>
              </a:extLst>
            </p:cNvPr>
            <p:cNvSpPr/>
            <p:nvPr/>
          </p:nvSpPr>
          <p:spPr>
            <a:xfrm>
              <a:off x="368153" y="1209964"/>
              <a:ext cx="3860800" cy="9247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A4EEAB-65DB-4A38-9F19-EE231AC726BD}"/>
                </a:ext>
              </a:extLst>
            </p:cNvPr>
            <p:cNvSpPr txBox="1"/>
            <p:nvPr/>
          </p:nvSpPr>
          <p:spPr>
            <a:xfrm>
              <a:off x="368153" y="1408546"/>
              <a:ext cx="3789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>
                  <a:effectLst/>
                  <a:ea typeface="Times New Roman" panose="02020603050405020304" pitchFamily="18" charset="0"/>
                </a:rPr>
                <a:t>a bathroom</a:t>
              </a:r>
              <a:endParaRPr lang="en-US" sz="5400"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329101" y="3769008"/>
            <a:ext cx="1693671" cy="21390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3CC70-C3B3-4324-86E4-62DD0229824C}"/>
              </a:ext>
            </a:extLst>
          </p:cNvPr>
          <p:cNvGrpSpPr/>
          <p:nvPr/>
        </p:nvGrpSpPr>
        <p:grpSpPr>
          <a:xfrm>
            <a:off x="883958" y="2558473"/>
            <a:ext cx="3466727" cy="1278197"/>
            <a:chOff x="2672319" y="-66529"/>
            <a:chExt cx="3466727" cy="1278197"/>
          </a:xfrm>
        </p:grpSpPr>
        <p:pic>
          <p:nvPicPr>
            <p:cNvPr id="10" name="Picture 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17309576-B648-4DDF-B41B-306C4681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19" y="-66529"/>
              <a:ext cx="3466727" cy="12781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93D058-5413-4FB9-88BD-F506556AF3D0}"/>
                </a:ext>
              </a:extLst>
            </p:cNvPr>
            <p:cNvSpPr txBox="1"/>
            <p:nvPr/>
          </p:nvSpPr>
          <p:spPr>
            <a:xfrm>
              <a:off x="3207748" y="115380"/>
              <a:ext cx="278321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070C0"/>
                  </a:solidFill>
                  <a:latin typeface="Comic Sans MS" panose="030F0702030302020204" pitchFamily="66" charset="0"/>
                </a:rPr>
                <a:t>There’s a bathroom.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437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89CE07D-0458-4D25-9F30-0C767A7AB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254" y="1075309"/>
            <a:ext cx="7130792" cy="428425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6D1D33A-98EF-4384-9614-CC8D6CBB976E}"/>
              </a:ext>
            </a:extLst>
          </p:cNvPr>
          <p:cNvGrpSpPr/>
          <p:nvPr/>
        </p:nvGrpSpPr>
        <p:grpSpPr>
          <a:xfrm>
            <a:off x="368153" y="1209964"/>
            <a:ext cx="3860800" cy="924746"/>
            <a:chOff x="368153" y="1209964"/>
            <a:chExt cx="3860800" cy="92474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89B14AB-EA6B-4891-B5D4-36408545DB4D}"/>
                </a:ext>
              </a:extLst>
            </p:cNvPr>
            <p:cNvSpPr/>
            <p:nvPr/>
          </p:nvSpPr>
          <p:spPr>
            <a:xfrm>
              <a:off x="368153" y="1209964"/>
              <a:ext cx="3860800" cy="92474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A4EEAB-65DB-4A38-9F19-EE231AC726BD}"/>
                </a:ext>
              </a:extLst>
            </p:cNvPr>
            <p:cNvSpPr txBox="1"/>
            <p:nvPr/>
          </p:nvSpPr>
          <p:spPr>
            <a:xfrm>
              <a:off x="368153" y="1408546"/>
              <a:ext cx="37892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2800" dirty="0">
                  <a:effectLst/>
                  <a:ea typeface="Times New Roman" panose="02020603050405020304" pitchFamily="18" charset="0"/>
                </a:rPr>
                <a:t>a kitchen</a:t>
              </a:r>
              <a:endParaRPr lang="en-US" sz="5400" dirty="0"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EC8550F-5844-4E03-9771-13A081DF4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735"/>
          <a:stretch/>
        </p:blipFill>
        <p:spPr>
          <a:xfrm>
            <a:off x="329101" y="3769008"/>
            <a:ext cx="1693671" cy="21390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C3CC70-C3B3-4324-86E4-62DD0229824C}"/>
              </a:ext>
            </a:extLst>
          </p:cNvPr>
          <p:cNvGrpSpPr/>
          <p:nvPr/>
        </p:nvGrpSpPr>
        <p:grpSpPr>
          <a:xfrm>
            <a:off x="883958" y="3001818"/>
            <a:ext cx="3466727" cy="834852"/>
            <a:chOff x="2672319" y="-66529"/>
            <a:chExt cx="3466727" cy="1278197"/>
          </a:xfrm>
        </p:grpSpPr>
        <p:pic>
          <p:nvPicPr>
            <p:cNvPr id="10" name="Picture 9" descr="Graphical user interface, application&#10;&#10;Description automatically generated with medium confidence">
              <a:extLst>
                <a:ext uri="{FF2B5EF4-FFF2-40B4-BE49-F238E27FC236}">
                  <a16:creationId xmlns:a16="http://schemas.microsoft.com/office/drawing/2014/main" id="{17309576-B648-4DDF-B41B-306C4681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2319" y="-66529"/>
              <a:ext cx="3466727" cy="127819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93D058-5413-4FB9-88BD-F506556AF3D0}"/>
                </a:ext>
              </a:extLst>
            </p:cNvPr>
            <p:cNvSpPr txBox="1"/>
            <p:nvPr/>
          </p:nvSpPr>
          <p:spPr>
            <a:xfrm>
              <a:off x="2964297" y="183941"/>
              <a:ext cx="3163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0070C0"/>
                  </a:solidFill>
                  <a:latin typeface="Comic Sans MS" panose="030F0702030302020204" pitchFamily="66" charset="0"/>
                </a:rPr>
                <a:t>There’s a kitchen.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36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151C4C-4D71-4D00-97D2-E35EFFDF60C5}"/>
              </a:ext>
            </a:extLst>
          </p:cNvPr>
          <p:cNvGrpSpPr/>
          <p:nvPr/>
        </p:nvGrpSpPr>
        <p:grpSpPr>
          <a:xfrm>
            <a:off x="1257300" y="800787"/>
            <a:ext cx="9172575" cy="5171388"/>
            <a:chOff x="3807949" y="1592221"/>
            <a:chExt cx="5360430" cy="3457478"/>
          </a:xfrm>
        </p:grpSpPr>
        <p:pic>
          <p:nvPicPr>
            <p:cNvPr id="2" name="PA_图片 6">
              <a:extLst>
                <a:ext uri="{FF2B5EF4-FFF2-40B4-BE49-F238E27FC236}">
                  <a16:creationId xmlns:a16="http://schemas.microsoft.com/office/drawing/2014/main" id="{EC305345-E1FB-4339-A0CA-978BF904D0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49" y="1592221"/>
              <a:ext cx="5360430" cy="34574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668B8-AD94-4D69-81F8-AF743C632875}"/>
                </a:ext>
              </a:extLst>
            </p:cNvPr>
            <p:cNvSpPr txBox="1"/>
            <p:nvPr/>
          </p:nvSpPr>
          <p:spPr>
            <a:xfrm>
              <a:off x="5635462" y="2997794"/>
              <a:ext cx="1760380" cy="6790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6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Let’s talk</a:t>
              </a:r>
              <a:endParaRPr lang="en-US" sz="60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2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55ED-779E-F246-9AFC-CC933337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3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Draw and say</a:t>
            </a:r>
          </a:p>
        </p:txBody>
      </p:sp>
      <p:pic>
        <p:nvPicPr>
          <p:cNvPr id="1026" name="Picture 2" descr="How to draw house and interior for kids - YouTube">
            <a:extLst>
              <a:ext uri="{FF2B5EF4-FFF2-40B4-BE49-F238E27FC236}">
                <a16:creationId xmlns:a16="http://schemas.microsoft.com/office/drawing/2014/main" id="{16D67323-3581-8548-AC9D-C25F1B3AC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7709" r="16328" b="8333"/>
          <a:stretch/>
        </p:blipFill>
        <p:spPr bwMode="auto">
          <a:xfrm>
            <a:off x="1508522" y="1057155"/>
            <a:ext cx="9174956" cy="5477788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276A7-CFFA-E841-887A-3D0107C79258}"/>
              </a:ext>
            </a:extLst>
          </p:cNvPr>
          <p:cNvSpPr txBox="1"/>
          <p:nvPr/>
        </p:nvSpPr>
        <p:spPr>
          <a:xfrm>
            <a:off x="3443286" y="3429000"/>
            <a:ext cx="14144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bedroom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7E921D-D652-4548-8844-D1180BCC48BF}"/>
              </a:ext>
            </a:extLst>
          </p:cNvPr>
          <p:cNvSpPr txBox="1"/>
          <p:nvPr/>
        </p:nvSpPr>
        <p:spPr>
          <a:xfrm>
            <a:off x="5810249" y="3417886"/>
            <a:ext cx="141446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bathroom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2CCD98-F619-A442-8217-29EAF2284B6C}"/>
              </a:ext>
            </a:extLst>
          </p:cNvPr>
          <p:cNvSpPr txBox="1"/>
          <p:nvPr/>
        </p:nvSpPr>
        <p:spPr>
          <a:xfrm>
            <a:off x="3310528" y="6104056"/>
            <a:ext cx="167997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living 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077B68-A88D-8E49-B158-704CC0963DCB}"/>
              </a:ext>
            </a:extLst>
          </p:cNvPr>
          <p:cNvSpPr txBox="1"/>
          <p:nvPr/>
        </p:nvSpPr>
        <p:spPr>
          <a:xfrm>
            <a:off x="5578673" y="6104056"/>
            <a:ext cx="1414463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kitchen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3883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55ED-779E-F246-9AFC-CC9333375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6" y="146049"/>
            <a:ext cx="301942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Let’s talk</a:t>
            </a:r>
          </a:p>
        </p:txBody>
      </p:sp>
      <p:pic>
        <p:nvPicPr>
          <p:cNvPr id="1026" name="Picture 2" descr="How to draw house and interior for kids - YouTube">
            <a:extLst>
              <a:ext uri="{FF2B5EF4-FFF2-40B4-BE49-F238E27FC236}">
                <a16:creationId xmlns:a16="http://schemas.microsoft.com/office/drawing/2014/main" id="{16D67323-3581-8548-AC9D-C25F1B3AC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" t="7709" r="38839" b="8333"/>
          <a:stretch/>
        </p:blipFill>
        <p:spPr bwMode="auto">
          <a:xfrm>
            <a:off x="3976096" y="1771650"/>
            <a:ext cx="4468407" cy="3729038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648A06-EDE8-DF4B-9EAD-68152D5324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7"/>
          <a:stretch/>
        </p:blipFill>
        <p:spPr>
          <a:xfrm>
            <a:off x="428625" y="1471612"/>
            <a:ext cx="3102769" cy="4752731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B7BCF2-3AC6-664D-BDD0-20096EFC98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8" r="7144"/>
          <a:stretch/>
        </p:blipFill>
        <p:spPr>
          <a:xfrm>
            <a:off x="8660606" y="1052634"/>
            <a:ext cx="3102769" cy="4752731"/>
          </a:xfrm>
          <a:prstGeom prst="rect">
            <a:avLst/>
          </a:prstGeom>
          <a:ln w="38100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149AA-ADD8-4C4B-902E-E4509710C614}"/>
              </a:ext>
            </a:extLst>
          </p:cNvPr>
          <p:cNvSpPr txBox="1"/>
          <p:nvPr/>
        </p:nvSpPr>
        <p:spPr>
          <a:xfrm>
            <a:off x="5223272" y="3314339"/>
            <a:ext cx="1414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bedroom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80960-B350-834D-8E9C-F069E241A611}"/>
              </a:ext>
            </a:extLst>
          </p:cNvPr>
          <p:cNvSpPr txBox="1"/>
          <p:nvPr/>
        </p:nvSpPr>
        <p:spPr>
          <a:xfrm>
            <a:off x="6637735" y="3244333"/>
            <a:ext cx="1182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bathroom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FD138-B78A-8C4C-8602-014B67CADB32}"/>
              </a:ext>
            </a:extLst>
          </p:cNvPr>
          <p:cNvSpPr txBox="1"/>
          <p:nvPr/>
        </p:nvSpPr>
        <p:spPr>
          <a:xfrm>
            <a:off x="5025620" y="5217084"/>
            <a:ext cx="1414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living 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B1280-4795-5A4C-9EB1-BC40031F5C9E}"/>
              </a:ext>
            </a:extLst>
          </p:cNvPr>
          <p:cNvSpPr txBox="1"/>
          <p:nvPr/>
        </p:nvSpPr>
        <p:spPr>
          <a:xfrm>
            <a:off x="6761560" y="5218234"/>
            <a:ext cx="9697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kitchen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74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263C3E74-4B9F-476C-8023-BDB6A624F6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86" r="1682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EC893E-7195-4DF9-9C14-E69234FF895F}"/>
              </a:ext>
            </a:extLst>
          </p:cNvPr>
          <p:cNvSpPr txBox="1"/>
          <p:nvPr/>
        </p:nvSpPr>
        <p:spPr>
          <a:xfrm>
            <a:off x="2654113" y="5536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800" b="1">
                <a:solidFill>
                  <a:srgbClr val="FFFF00"/>
                </a:solidFill>
                <a:latin typeface="Articulate Extrabold" panose="02000503050000020004" pitchFamily="2" charset="0"/>
                <a:cs typeface="Aharoni" panose="02010803020104030203" pitchFamily="2" charset="-79"/>
              </a:rPr>
              <a:t>Pass the card Game</a:t>
            </a:r>
          </a:p>
        </p:txBody>
      </p:sp>
      <p:pic>
        <p:nvPicPr>
          <p:cNvPr id="5" name="Cartoon Background Music [M4C Release]">
            <a:hlinkClick r:id="" action="ppaction://media"/>
            <a:extLst>
              <a:ext uri="{FF2B5EF4-FFF2-40B4-BE49-F238E27FC236}">
                <a16:creationId xmlns:a16="http://schemas.microsoft.com/office/drawing/2014/main" id="{5557E0DA-7396-469B-A877-CD05ACF712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5690" y="5510580"/>
            <a:ext cx="1212706" cy="12127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53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48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" decel="50000" autoRev="1" fill="hold">
                                          <p:stCondLst>
                                            <p:cond delay="24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5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1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ounds In My House - Ourboox">
            <a:extLst>
              <a:ext uri="{FF2B5EF4-FFF2-40B4-BE49-F238E27FC236}">
                <a16:creationId xmlns:a16="http://schemas.microsoft.com/office/drawing/2014/main" id="{E6168F80-C364-47A1-B895-46D99030E5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" b="9360"/>
          <a:stretch/>
        </p:blipFill>
        <p:spPr bwMode="auto">
          <a:xfrm>
            <a:off x="858982" y="0"/>
            <a:ext cx="10317018" cy="688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AECF44-8EBD-44A2-BA7E-4AEF11A7F617}"/>
              </a:ext>
            </a:extLst>
          </p:cNvPr>
          <p:cNvSpPr txBox="1"/>
          <p:nvPr/>
        </p:nvSpPr>
        <p:spPr>
          <a:xfrm>
            <a:off x="2354525" y="120938"/>
            <a:ext cx="776687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>
                <a:ln w="38100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Dosis ExtraBold" pitchFamily="2" charset="0"/>
                <a:ea typeface="+mn-ea"/>
                <a:cs typeface="+mn-cs"/>
              </a:rPr>
              <a:t>Unit 4 - My House</a:t>
            </a:r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138" y="1145309"/>
            <a:ext cx="4716355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24050" y="1788103"/>
            <a:ext cx="4338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ticulate Extrabold" panose="02000503050000020004" pitchFamily="2" charset="0"/>
                <a:ea typeface="+mn-ea"/>
                <a:cs typeface="Aharoni" panose="02010803020104030203" pitchFamily="2" charset="-79"/>
              </a:rPr>
              <a:t>Lesson 1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9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151C4C-4D71-4D00-97D2-E35EFFDF60C5}"/>
              </a:ext>
            </a:extLst>
          </p:cNvPr>
          <p:cNvGrpSpPr/>
          <p:nvPr/>
        </p:nvGrpSpPr>
        <p:grpSpPr>
          <a:xfrm>
            <a:off x="1487498" y="1592221"/>
            <a:ext cx="7680881" cy="3457478"/>
            <a:chOff x="1487498" y="1592221"/>
            <a:chExt cx="7680881" cy="3457478"/>
          </a:xfrm>
        </p:grpSpPr>
        <p:pic>
          <p:nvPicPr>
            <p:cNvPr id="2" name="PA_图片 6">
              <a:extLst>
                <a:ext uri="{FF2B5EF4-FFF2-40B4-BE49-F238E27FC236}">
                  <a16:creationId xmlns:a16="http://schemas.microsoft.com/office/drawing/2014/main" id="{EC305345-E1FB-4339-A0CA-978BF904D0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49" y="1592221"/>
              <a:ext cx="5360430" cy="34574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668B8-AD94-4D69-81F8-AF743C632875}"/>
                </a:ext>
              </a:extLst>
            </p:cNvPr>
            <p:cNvSpPr txBox="1"/>
            <p:nvPr/>
          </p:nvSpPr>
          <p:spPr>
            <a:xfrm>
              <a:off x="5305887" y="2896194"/>
              <a:ext cx="22981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600" b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Production</a:t>
              </a:r>
              <a:endParaRPr lang="en-US" sz="66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9F5E73-B7A2-4882-A636-F93CD7FD1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" r="4496"/>
            <a:stretch/>
          </p:blipFill>
          <p:spPr>
            <a:xfrm>
              <a:off x="1487498" y="2023782"/>
              <a:ext cx="2254090" cy="259435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9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151C4C-4D71-4D00-97D2-E35EFFDF60C5}"/>
              </a:ext>
            </a:extLst>
          </p:cNvPr>
          <p:cNvGrpSpPr/>
          <p:nvPr/>
        </p:nvGrpSpPr>
        <p:grpSpPr>
          <a:xfrm>
            <a:off x="1487498" y="1592221"/>
            <a:ext cx="7680881" cy="3457478"/>
            <a:chOff x="1487498" y="1592221"/>
            <a:chExt cx="7680881" cy="3457478"/>
          </a:xfrm>
        </p:grpSpPr>
        <p:pic>
          <p:nvPicPr>
            <p:cNvPr id="2" name="PA_图片 6">
              <a:extLst>
                <a:ext uri="{FF2B5EF4-FFF2-40B4-BE49-F238E27FC236}">
                  <a16:creationId xmlns:a16="http://schemas.microsoft.com/office/drawing/2014/main" id="{EC305345-E1FB-4339-A0CA-978BF904D0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49" y="1592221"/>
              <a:ext cx="5360430" cy="34574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668B8-AD94-4D69-81F8-AF743C632875}"/>
                </a:ext>
              </a:extLst>
            </p:cNvPr>
            <p:cNvSpPr txBox="1"/>
            <p:nvPr/>
          </p:nvSpPr>
          <p:spPr>
            <a:xfrm>
              <a:off x="5229086" y="2997794"/>
              <a:ext cx="30059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600" b="1">
                  <a:solidFill>
                    <a:srgbClr val="FF0000"/>
                  </a:solidFill>
                  <a:latin typeface="Articulate Extrabold" panose="02000503050000020004" pitchFamily="2" charset="0"/>
                  <a:cs typeface="Aharoni" panose="02010803020104030203" pitchFamily="2" charset="-79"/>
                </a:rPr>
                <a:t>Assessment</a:t>
              </a:r>
              <a:endParaRPr lang="en-US" sz="66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9F5E73-B7A2-4882-A636-F93CD7FD1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9" r="2719"/>
            <a:stretch/>
          </p:blipFill>
          <p:spPr>
            <a:xfrm>
              <a:off x="1487498" y="2023782"/>
              <a:ext cx="2254090" cy="259435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61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Who is faster? | Mathematics - Quizizz">
            <a:extLst>
              <a:ext uri="{FF2B5EF4-FFF2-40B4-BE49-F238E27FC236}">
                <a16:creationId xmlns:a16="http://schemas.microsoft.com/office/drawing/2014/main" id="{2D137759-E95B-41DD-A602-3A49AC8CA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62"/>
          <a:stretch/>
        </p:blipFill>
        <p:spPr bwMode="auto">
          <a:xfrm>
            <a:off x="626026" y="2192495"/>
            <a:ext cx="3343202" cy="1575918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4ED4C-5128-4608-A0ED-33880F938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244" y="1839686"/>
            <a:ext cx="6020730" cy="37177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907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2355273" y="674254"/>
            <a:ext cx="7222837" cy="665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correct answer.</a:t>
            </a:r>
            <a:endParaRPr lang="en-US" sz="4000" b="1"/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4073700" y="2456873"/>
            <a:ext cx="3785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1. There’s ………………..</a:t>
            </a:r>
            <a:endParaRPr lang="en-US" sz="240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3676072" y="3680845"/>
            <a:ext cx="2284144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 living room </a:t>
            </a:r>
            <a:endParaRPr lang="en-US" sz="24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3041525" y="3680845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6899970" y="3680845"/>
            <a:ext cx="228414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algn="just"/>
            <a:r>
              <a:rPr lang="en-AU" sz="2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two bedrooms</a:t>
            </a:r>
            <a:endParaRPr lang="en-US" sz="240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6250258" y="3680845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2617" y="5430982"/>
            <a:ext cx="2122311" cy="119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38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2355273" y="674254"/>
            <a:ext cx="7222837" cy="665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correct answer.</a:t>
            </a:r>
            <a:endParaRPr lang="en-US" sz="4000" b="1"/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3509818" y="2438491"/>
            <a:ext cx="530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7485" algn="just"/>
            <a:r>
              <a:rPr lang="en-A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2. In my house, there is a garden.</a:t>
            </a:r>
          </a:p>
          <a:p>
            <a:pPr marL="197485" algn="just"/>
            <a:r>
              <a:rPr lang="en-A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Wow, …………… nice</a:t>
            </a:r>
            <a:endParaRPr lang="en-US" sz="2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6899563" y="3778032"/>
            <a:ext cx="2284144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>
                <a:solidFill>
                  <a:schemeClr val="tx1"/>
                </a:solidFill>
              </a:rPr>
              <a:t>It’s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6265016" y="3778032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3509818" y="3778031"/>
            <a:ext cx="228414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algn="just"/>
            <a:r>
              <a:rPr lang="en-AU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They’re </a:t>
            </a:r>
            <a:endParaRPr lang="en-US" sz="3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2860106" y="377803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2617" y="5430982"/>
            <a:ext cx="2122311" cy="119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5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116AF6-10C9-4DAE-8C81-C6C68FB6F9C3}"/>
              </a:ext>
            </a:extLst>
          </p:cNvPr>
          <p:cNvSpPr/>
          <p:nvPr/>
        </p:nvSpPr>
        <p:spPr>
          <a:xfrm>
            <a:off x="2355273" y="674254"/>
            <a:ext cx="7222837" cy="6650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Choose the correct answer.</a:t>
            </a:r>
            <a:endParaRPr lang="en-US" sz="4000" b="1"/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82" y="1491674"/>
            <a:ext cx="7556435" cy="47622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1AB87-5732-438A-AC0E-188106437BC0}"/>
              </a:ext>
            </a:extLst>
          </p:cNvPr>
          <p:cNvSpPr txBox="1"/>
          <p:nvPr/>
        </p:nvSpPr>
        <p:spPr>
          <a:xfrm>
            <a:off x="3509818" y="2438491"/>
            <a:ext cx="530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7485" algn="just"/>
            <a:r>
              <a:rPr lang="en-AU" sz="2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3. Look at the house</a:t>
            </a:r>
            <a:endParaRPr lang="en-US" sz="2400">
              <a:effectLst/>
              <a:ea typeface="Times New Roman" panose="02020603050405020304" pitchFamily="18" charset="0"/>
            </a:endParaRPr>
          </a:p>
          <a:p>
            <a:pPr marL="377825" algn="just"/>
            <a:r>
              <a:rPr lang="en-AU" sz="2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There are ……………..</a:t>
            </a:r>
            <a:endParaRPr lang="en-US" sz="2400">
              <a:effectLst/>
              <a:ea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90F0751-709A-4527-B766-EF816378C944}"/>
              </a:ext>
            </a:extLst>
          </p:cNvPr>
          <p:cNvSpPr/>
          <p:nvPr/>
        </p:nvSpPr>
        <p:spPr>
          <a:xfrm>
            <a:off x="6899563" y="3778032"/>
            <a:ext cx="2284144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00">
                <a:solidFill>
                  <a:schemeClr val="tx1"/>
                </a:solidFill>
              </a:rPr>
              <a:t>two bedrooms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6BDACB4-F450-4D70-92F2-CD7F30E77323}"/>
              </a:ext>
            </a:extLst>
          </p:cNvPr>
          <p:cNvSpPr/>
          <p:nvPr/>
        </p:nvSpPr>
        <p:spPr>
          <a:xfrm>
            <a:off x="6265016" y="3778032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F7AF4A3-26E7-485E-A0B2-C8BE6833E35B}"/>
              </a:ext>
            </a:extLst>
          </p:cNvPr>
          <p:cNvSpPr/>
          <p:nvPr/>
        </p:nvSpPr>
        <p:spPr>
          <a:xfrm>
            <a:off x="3509818" y="3778031"/>
            <a:ext cx="2284143" cy="6557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77825" algn="just"/>
            <a:r>
              <a:rPr lang="en-AU" sz="24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one kitchen </a:t>
            </a:r>
            <a:endParaRPr lang="en-US" sz="4000">
              <a:effectLst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F288612-F1AA-49B9-8BDA-25874102E57B}"/>
              </a:ext>
            </a:extLst>
          </p:cNvPr>
          <p:cNvSpPr/>
          <p:nvPr/>
        </p:nvSpPr>
        <p:spPr>
          <a:xfrm>
            <a:off x="2860106" y="3778031"/>
            <a:ext cx="634547" cy="6345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2" name="Đếm ngược 5s">
            <a:hlinkClick r:id="" action="ppaction://media"/>
            <a:extLst>
              <a:ext uri="{FF2B5EF4-FFF2-40B4-BE49-F238E27FC236}">
                <a16:creationId xmlns:a16="http://schemas.microsoft.com/office/drawing/2014/main" id="{1622DF4C-FFAE-441A-8E04-A8DA2B210F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72617" y="5430982"/>
            <a:ext cx="2122311" cy="119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946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3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Bye Bye Song - Goodbye Song for Preschoolers _ Lingokids - School Readiness in English_ZOVFRbs9VvI_1080p">
            <a:hlinkClick r:id="" action="ppaction://media"/>
            <a:extLst>
              <a:ext uri="{FF2B5EF4-FFF2-40B4-BE49-F238E27FC236}">
                <a16:creationId xmlns:a16="http://schemas.microsoft.com/office/drawing/2014/main" id="{5854CF97-4B85-40F6-935D-98290E7A9B4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32DBE-2E9E-4A99-878C-489A0256B0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78" y="-9331"/>
            <a:ext cx="1221987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386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0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151C4C-4D71-4D00-97D2-E35EFFDF60C5}"/>
              </a:ext>
            </a:extLst>
          </p:cNvPr>
          <p:cNvGrpSpPr/>
          <p:nvPr/>
        </p:nvGrpSpPr>
        <p:grpSpPr>
          <a:xfrm>
            <a:off x="1926041" y="1567832"/>
            <a:ext cx="7197553" cy="3457478"/>
            <a:chOff x="1926041" y="1567832"/>
            <a:chExt cx="7197553" cy="3457478"/>
          </a:xfrm>
        </p:grpSpPr>
        <p:pic>
          <p:nvPicPr>
            <p:cNvPr id="2" name="PA_图片 6">
              <a:extLst>
                <a:ext uri="{FF2B5EF4-FFF2-40B4-BE49-F238E27FC236}">
                  <a16:creationId xmlns:a16="http://schemas.microsoft.com/office/drawing/2014/main" id="{EC305345-E1FB-4339-A0CA-978BF904D0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164" y="1567832"/>
              <a:ext cx="5360430" cy="34574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668B8-AD94-4D69-81F8-AF743C632875}"/>
                </a:ext>
              </a:extLst>
            </p:cNvPr>
            <p:cNvSpPr txBox="1"/>
            <p:nvPr/>
          </p:nvSpPr>
          <p:spPr>
            <a:xfrm>
              <a:off x="5291152" y="2942628"/>
              <a:ext cx="21506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cs typeface="Aharoni" panose="02010803020104030203" pitchFamily="2" charset="-79"/>
                </a:rPr>
                <a:t>Warm up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9F5E73-B7A2-4882-A636-F93CD7FD1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10606"/>
            <a:stretch/>
          </p:blipFill>
          <p:spPr>
            <a:xfrm>
              <a:off x="1926041" y="2236932"/>
              <a:ext cx="1752600" cy="238413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3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3C0AEEC-B3E8-4866-AAED-CCC0D605E055}"/>
              </a:ext>
            </a:extLst>
          </p:cNvPr>
          <p:cNvGrpSpPr/>
          <p:nvPr/>
        </p:nvGrpSpPr>
        <p:grpSpPr>
          <a:xfrm>
            <a:off x="2142835" y="324107"/>
            <a:ext cx="8083355" cy="6011954"/>
            <a:chOff x="2142835" y="324107"/>
            <a:chExt cx="8083355" cy="60119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D44E6E-2747-4982-A31F-EB65B4778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9175" b="9057"/>
            <a:stretch/>
          </p:blipFill>
          <p:spPr>
            <a:xfrm>
              <a:off x="3020290" y="324107"/>
              <a:ext cx="6020955" cy="351656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6BAF7C-A028-4F84-A0C9-A260F8FF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142835" y="4047176"/>
              <a:ext cx="1591577" cy="214745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CB2154F-A421-4CB1-ABEF-2DF3B5508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3190" t="15360" r="13318" b="15213"/>
            <a:stretch/>
          </p:blipFill>
          <p:spPr>
            <a:xfrm>
              <a:off x="4341585" y="3905743"/>
              <a:ext cx="3508829" cy="243031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FF336F-A3D0-4D76-8F7D-1883224D3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8283" y="3943923"/>
              <a:ext cx="1447907" cy="2353959"/>
            </a:xfrm>
            <a:prstGeom prst="rect">
              <a:avLst/>
            </a:prstGeom>
          </p:spPr>
        </p:pic>
      </p:grpSp>
      <p:pic>
        <p:nvPicPr>
          <p:cNvPr id="4" name="Fun Music For Videos - Happy Background Music - Ukulele Music">
            <a:hlinkClick r:id="" action="ppaction://media"/>
            <a:extLst>
              <a:ext uri="{FF2B5EF4-FFF2-40B4-BE49-F238E27FC236}">
                <a16:creationId xmlns:a16="http://schemas.microsoft.com/office/drawing/2014/main" id="{AF2C2031-6C58-4754-9E18-84980B762B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61049" y="2642434"/>
            <a:ext cx="895093" cy="8950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A2492-AE54-4495-B4F6-871697D6F4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2042" y="238304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9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4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151C4C-4D71-4D00-97D2-E35EFFDF60C5}"/>
              </a:ext>
            </a:extLst>
          </p:cNvPr>
          <p:cNvGrpSpPr/>
          <p:nvPr/>
        </p:nvGrpSpPr>
        <p:grpSpPr>
          <a:xfrm>
            <a:off x="2245687" y="1594351"/>
            <a:ext cx="6922693" cy="3457478"/>
            <a:chOff x="2245687" y="1594351"/>
            <a:chExt cx="6922693" cy="3457478"/>
          </a:xfrm>
        </p:grpSpPr>
        <p:pic>
          <p:nvPicPr>
            <p:cNvPr id="2" name="PA_图片 6">
              <a:extLst>
                <a:ext uri="{FF2B5EF4-FFF2-40B4-BE49-F238E27FC236}">
                  <a16:creationId xmlns:a16="http://schemas.microsoft.com/office/drawing/2014/main" id="{EC305345-E1FB-4339-A0CA-978BF904D0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50" y="1594351"/>
              <a:ext cx="5360430" cy="34574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668B8-AD94-4D69-81F8-AF743C632875}"/>
                </a:ext>
              </a:extLst>
            </p:cNvPr>
            <p:cNvSpPr txBox="1"/>
            <p:nvPr/>
          </p:nvSpPr>
          <p:spPr>
            <a:xfrm>
              <a:off x="5172259" y="2999924"/>
              <a:ext cx="26318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600" b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Presentation</a:t>
              </a:r>
              <a:endParaRPr lang="en-US" sz="66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9F5E73-B7A2-4882-A636-F93CD7FD1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92" b="2892"/>
            <a:stretch/>
          </p:blipFill>
          <p:spPr>
            <a:xfrm>
              <a:off x="2245687" y="2014589"/>
              <a:ext cx="1752600" cy="238413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007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B8250-FB66-F44F-8AB7-3A2AB7ADEA89}"/>
              </a:ext>
            </a:extLst>
          </p:cNvPr>
          <p:cNvSpPr txBox="1"/>
          <p:nvPr/>
        </p:nvSpPr>
        <p:spPr>
          <a:xfrm>
            <a:off x="2434441" y="665400"/>
            <a:ext cx="7564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ucida Bright" panose="02040602050505020304" pitchFamily="18" charset="77"/>
              </a:rPr>
              <a:t>Listen and number</a:t>
            </a:r>
          </a:p>
        </p:txBody>
      </p:sp>
      <p:pic>
        <p:nvPicPr>
          <p:cNvPr id="18" name="Picture 17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453F9996-948A-5A45-90BA-F1AEF3136F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2"/>
          <a:stretch/>
        </p:blipFill>
        <p:spPr>
          <a:xfrm>
            <a:off x="534208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0" name="Picture 19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AFA02B0A-15D6-3042-8675-A2777B2D8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t="1736" r="33855" b="-1736"/>
          <a:stretch/>
        </p:blipFill>
        <p:spPr>
          <a:xfrm>
            <a:off x="4367447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1" name="Picture 20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C0B3DB93-8664-B544-9BA2-FE8F2B757E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6" r="-574"/>
          <a:stretch/>
        </p:blipFill>
        <p:spPr>
          <a:xfrm>
            <a:off x="8200686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A9424F-AF13-A64C-A835-55D2D612A641}"/>
              </a:ext>
            </a:extLst>
          </p:cNvPr>
          <p:cNvSpPr/>
          <p:nvPr/>
        </p:nvSpPr>
        <p:spPr>
          <a:xfrm>
            <a:off x="519920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3AA9A4-A43F-5341-989F-8BCE9E9E45A4}"/>
              </a:ext>
            </a:extLst>
          </p:cNvPr>
          <p:cNvSpPr/>
          <p:nvPr/>
        </p:nvSpPr>
        <p:spPr>
          <a:xfrm>
            <a:off x="4360302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ACB309-FCC0-5C4D-8189-7F2E47EBB55F}"/>
              </a:ext>
            </a:extLst>
          </p:cNvPr>
          <p:cNvSpPr/>
          <p:nvPr/>
        </p:nvSpPr>
        <p:spPr>
          <a:xfrm>
            <a:off x="8200687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E3B39-0C13-334A-8096-EA3DEAD5F38C}"/>
              </a:ext>
            </a:extLst>
          </p:cNvPr>
          <p:cNvSpPr txBox="1"/>
          <p:nvPr/>
        </p:nvSpPr>
        <p:spPr>
          <a:xfrm>
            <a:off x="1848422" y="4311466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CEC979-9169-1140-8674-42B8368382A0}"/>
              </a:ext>
            </a:extLst>
          </p:cNvPr>
          <p:cNvSpPr txBox="1"/>
          <p:nvPr/>
        </p:nvSpPr>
        <p:spPr>
          <a:xfrm>
            <a:off x="5688804" y="4311465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92C0E-0448-AD4D-9FE6-19C5ECA0124E}"/>
              </a:ext>
            </a:extLst>
          </p:cNvPr>
          <p:cNvSpPr txBox="1"/>
          <p:nvPr/>
        </p:nvSpPr>
        <p:spPr>
          <a:xfrm>
            <a:off x="9813129" y="4311465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  <p:pic>
        <p:nvPicPr>
          <p:cNvPr id="2" name="4.3.mp3" descr="4.3.mp3">
            <a:hlinkClick r:id="" action="ppaction://media"/>
            <a:extLst>
              <a:ext uri="{FF2B5EF4-FFF2-40B4-BE49-F238E27FC236}">
                <a16:creationId xmlns:a16="http://schemas.microsoft.com/office/drawing/2014/main" id="{963F25C6-33D4-E60F-FD27-8B26F62D14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8564" y="2590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41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4B8250-FB66-F44F-8AB7-3A2AB7ADEA89}"/>
              </a:ext>
            </a:extLst>
          </p:cNvPr>
          <p:cNvSpPr txBox="1"/>
          <p:nvPr/>
        </p:nvSpPr>
        <p:spPr>
          <a:xfrm>
            <a:off x="2434441" y="665400"/>
            <a:ext cx="7564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Lucida Bright" panose="02040602050505020304" pitchFamily="18" charset="77"/>
              </a:rPr>
              <a:t>Listen and repeat</a:t>
            </a:r>
          </a:p>
        </p:txBody>
      </p:sp>
      <p:pic>
        <p:nvPicPr>
          <p:cNvPr id="18" name="Picture 17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453F9996-948A-5A45-90BA-F1AEF3136FB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72"/>
          <a:stretch/>
        </p:blipFill>
        <p:spPr>
          <a:xfrm>
            <a:off x="534208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0" name="Picture 19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AFA02B0A-15D6-3042-8675-A2777B2D805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7" t="1736" r="33855" b="-1736"/>
          <a:stretch/>
        </p:blipFill>
        <p:spPr>
          <a:xfrm>
            <a:off x="4367447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21" name="Picture 20" descr="A collage of photos of a living room&#10;&#10;Description automatically generated with low confidence">
            <a:extLst>
              <a:ext uri="{FF2B5EF4-FFF2-40B4-BE49-F238E27FC236}">
                <a16:creationId xmlns:a16="http://schemas.microsoft.com/office/drawing/2014/main" id="{C0B3DB93-8664-B544-9BA2-FE8F2B757E6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46" r="-574"/>
          <a:stretch/>
        </p:blipFill>
        <p:spPr>
          <a:xfrm>
            <a:off x="8200686" y="1945784"/>
            <a:ext cx="3457105" cy="256032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EA9424F-AF13-A64C-A835-55D2D612A641}"/>
              </a:ext>
            </a:extLst>
          </p:cNvPr>
          <p:cNvSpPr/>
          <p:nvPr/>
        </p:nvSpPr>
        <p:spPr>
          <a:xfrm>
            <a:off x="519920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B3AA9A4-A43F-5341-989F-8BCE9E9E45A4}"/>
              </a:ext>
            </a:extLst>
          </p:cNvPr>
          <p:cNvSpPr/>
          <p:nvPr/>
        </p:nvSpPr>
        <p:spPr>
          <a:xfrm>
            <a:off x="4360302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ACB309-FCC0-5C4D-8189-7F2E47EBB55F}"/>
              </a:ext>
            </a:extLst>
          </p:cNvPr>
          <p:cNvSpPr/>
          <p:nvPr/>
        </p:nvSpPr>
        <p:spPr>
          <a:xfrm>
            <a:off x="8200687" y="4577544"/>
            <a:ext cx="3471393" cy="637396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5E3B39-0C13-334A-8096-EA3DEAD5F38C}"/>
              </a:ext>
            </a:extLst>
          </p:cNvPr>
          <p:cNvSpPr txBox="1"/>
          <p:nvPr/>
        </p:nvSpPr>
        <p:spPr>
          <a:xfrm>
            <a:off x="1848422" y="4311466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CEC979-9169-1140-8674-42B8368382A0}"/>
              </a:ext>
            </a:extLst>
          </p:cNvPr>
          <p:cNvSpPr txBox="1"/>
          <p:nvPr/>
        </p:nvSpPr>
        <p:spPr>
          <a:xfrm>
            <a:off x="5688804" y="4311465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692C0E-0448-AD4D-9FE6-19C5ECA0124E}"/>
              </a:ext>
            </a:extLst>
          </p:cNvPr>
          <p:cNvSpPr txBox="1"/>
          <p:nvPr/>
        </p:nvSpPr>
        <p:spPr>
          <a:xfrm>
            <a:off x="9813129" y="4311465"/>
            <a:ext cx="8143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E3466E-7079-8341-99D3-5C36832C5CC8}"/>
              </a:ext>
            </a:extLst>
          </p:cNvPr>
          <p:cNvSpPr txBox="1"/>
          <p:nvPr/>
        </p:nvSpPr>
        <p:spPr>
          <a:xfrm>
            <a:off x="294345" y="5399018"/>
            <a:ext cx="39737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 There’s a living room.</a:t>
            </a:r>
            <a:endParaRPr lang="en-US" sz="3000" b="1" dirty="0">
              <a:solidFill>
                <a:srgbClr val="7030A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3F4EFB-A559-E247-A97C-0D128AC7AA76}"/>
              </a:ext>
            </a:extLst>
          </p:cNvPr>
          <p:cNvSpPr txBox="1"/>
          <p:nvPr/>
        </p:nvSpPr>
        <p:spPr>
          <a:xfrm>
            <a:off x="4360302" y="5399018"/>
            <a:ext cx="37578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There’s a bathroom.</a:t>
            </a:r>
            <a:endParaRPr lang="en-US" sz="3000" b="1" dirty="0">
              <a:solidFill>
                <a:srgbClr val="7030A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DD21F2-F549-CC40-AF56-9C3FD44CE4DA}"/>
              </a:ext>
            </a:extLst>
          </p:cNvPr>
          <p:cNvSpPr txBox="1"/>
          <p:nvPr/>
        </p:nvSpPr>
        <p:spPr>
          <a:xfrm>
            <a:off x="8174159" y="5197952"/>
            <a:ext cx="3757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000" b="1" dirty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There are three bedrooms.</a:t>
            </a:r>
            <a:endParaRPr lang="en-US" sz="3000" b="1" dirty="0">
              <a:solidFill>
                <a:srgbClr val="7030A0"/>
              </a:solidFill>
              <a:latin typeface="Articulate Extrabold" panose="02000503050000020004" pitchFamily="2" charset="0"/>
              <a:cs typeface="Aharoni" panose="02010803020104030203" pitchFamily="2" charset="-79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  <p:pic>
        <p:nvPicPr>
          <p:cNvPr id="2" name="4.3.mp3" descr="4.3.mp3">
            <a:hlinkClick r:id="" action="ppaction://media"/>
            <a:extLst>
              <a:ext uri="{FF2B5EF4-FFF2-40B4-BE49-F238E27FC236}">
                <a16:creationId xmlns:a16="http://schemas.microsoft.com/office/drawing/2014/main" id="{3BA08327-48AA-6AB5-E149-6329181B6C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19920" y="411510"/>
            <a:ext cx="812800" cy="812800"/>
          </a:xfrm>
          <a:prstGeom prst="rect">
            <a:avLst/>
          </a:prstGeom>
        </p:spPr>
      </p:pic>
      <p:pic>
        <p:nvPicPr>
          <p:cNvPr id="4" name="4.3-2.mp3" descr="4.3-2.mp3">
            <a:hlinkClick r:id="" action="ppaction://media"/>
            <a:extLst>
              <a:ext uri="{FF2B5EF4-FFF2-40B4-BE49-F238E27FC236}">
                <a16:creationId xmlns:a16="http://schemas.microsoft.com/office/drawing/2014/main" id="{E065AEDF-3654-0A50-7675-21B17CA5F89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48422" y="5880085"/>
            <a:ext cx="577850" cy="577850"/>
          </a:xfrm>
          <a:prstGeom prst="rect">
            <a:avLst/>
          </a:prstGeom>
        </p:spPr>
      </p:pic>
      <p:pic>
        <p:nvPicPr>
          <p:cNvPr id="6" name="4.3-3.mp3" descr="4.3-3.mp3">
            <a:hlinkClick r:id="" action="ppaction://media"/>
            <a:extLst>
              <a:ext uri="{FF2B5EF4-FFF2-40B4-BE49-F238E27FC236}">
                <a16:creationId xmlns:a16="http://schemas.microsoft.com/office/drawing/2014/main" id="{FADB8F43-66E3-1D28-C64A-92AB6DF82FB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90391" y="5816100"/>
            <a:ext cx="641988" cy="641988"/>
          </a:xfrm>
          <a:prstGeom prst="rect">
            <a:avLst/>
          </a:prstGeom>
        </p:spPr>
      </p:pic>
      <p:pic>
        <p:nvPicPr>
          <p:cNvPr id="7" name="4.3-4.mp3" descr="4.3-4.mp3">
            <a:hlinkClick r:id="" action="ppaction://media"/>
            <a:extLst>
              <a:ext uri="{FF2B5EF4-FFF2-40B4-BE49-F238E27FC236}">
                <a16:creationId xmlns:a16="http://schemas.microsoft.com/office/drawing/2014/main" id="{62CF9B6A-7CB5-96DD-8B04-3033A19A453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008505" y="5713539"/>
            <a:ext cx="663575" cy="663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69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/>
      <p:bldP spid="17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1151C4C-4D71-4D00-97D2-E35EFFDF60C5}"/>
              </a:ext>
            </a:extLst>
          </p:cNvPr>
          <p:cNvGrpSpPr/>
          <p:nvPr/>
        </p:nvGrpSpPr>
        <p:grpSpPr>
          <a:xfrm>
            <a:off x="1114425" y="1157288"/>
            <a:ext cx="9544050" cy="4729162"/>
            <a:chOff x="3807949" y="1592221"/>
            <a:chExt cx="5360430" cy="3457478"/>
          </a:xfrm>
        </p:grpSpPr>
        <p:pic>
          <p:nvPicPr>
            <p:cNvPr id="2" name="PA_图片 6">
              <a:extLst>
                <a:ext uri="{FF2B5EF4-FFF2-40B4-BE49-F238E27FC236}">
                  <a16:creationId xmlns:a16="http://schemas.microsoft.com/office/drawing/2014/main" id="{EC305345-E1FB-4339-A0CA-978BF904D0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49" y="1592221"/>
              <a:ext cx="5360430" cy="34574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668B8-AD94-4D69-81F8-AF743C632875}"/>
                </a:ext>
              </a:extLst>
            </p:cNvPr>
            <p:cNvSpPr txBox="1"/>
            <p:nvPr/>
          </p:nvSpPr>
          <p:spPr>
            <a:xfrm>
              <a:off x="5635462" y="2997794"/>
              <a:ext cx="2276320" cy="630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AU" sz="50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Slap the board</a:t>
              </a:r>
              <a:endParaRPr lang="en-US" sz="5000" b="1" dirty="0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747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151C4C-4D71-4D00-97D2-E35EFFDF60C5}"/>
              </a:ext>
            </a:extLst>
          </p:cNvPr>
          <p:cNvGrpSpPr/>
          <p:nvPr/>
        </p:nvGrpSpPr>
        <p:grpSpPr>
          <a:xfrm>
            <a:off x="1840186" y="1592221"/>
            <a:ext cx="7328193" cy="3457478"/>
            <a:chOff x="1840186" y="1592221"/>
            <a:chExt cx="7328193" cy="3457478"/>
          </a:xfrm>
        </p:grpSpPr>
        <p:pic>
          <p:nvPicPr>
            <p:cNvPr id="2" name="PA_图片 6">
              <a:extLst>
                <a:ext uri="{FF2B5EF4-FFF2-40B4-BE49-F238E27FC236}">
                  <a16:creationId xmlns:a16="http://schemas.microsoft.com/office/drawing/2014/main" id="{EC305345-E1FB-4339-A0CA-978BF904D048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949" y="1592221"/>
              <a:ext cx="5360430" cy="3457478"/>
            </a:xfrm>
            <a:prstGeom prst="rect">
              <a:avLst/>
            </a:prstGeom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668B8-AD94-4D69-81F8-AF743C632875}"/>
                </a:ext>
              </a:extLst>
            </p:cNvPr>
            <p:cNvSpPr txBox="1"/>
            <p:nvPr/>
          </p:nvSpPr>
          <p:spPr>
            <a:xfrm>
              <a:off x="5635462" y="2997794"/>
              <a:ext cx="17054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600" b="1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Practice</a:t>
              </a:r>
              <a:endParaRPr lang="en-US" sz="6600" b="1">
                <a:solidFill>
                  <a:srgbClr val="FF0000"/>
                </a:solidFill>
                <a:latin typeface="Articulate Extrabold" panose="02000503050000020004" pitchFamily="2" charset="0"/>
                <a:cs typeface="Aharoni" panose="02010803020104030203" pitchFamily="2" charset="-79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79F5E73-B7A2-4882-A636-F93CD7FD1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" b="7656"/>
            <a:stretch/>
          </p:blipFill>
          <p:spPr>
            <a:xfrm>
              <a:off x="1840186" y="1860952"/>
              <a:ext cx="2043626" cy="259435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1462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1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46.Unit 4-Lesson 1-Period 2"/>
  <p:tag name="ISPRING_LMS_API_VERSION" val="SCORM 2004 (2nd edition)"/>
  <p:tag name="ISPRING_ULTRA_SCORM_COURSE_ID" val="DD18BC83-B14D-4726-A090-3FBFB6943D00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CURRENT_PLAYER_ID" val="universal"/>
  <p:tag name="ISPRING_PRESENTATION_TITLE" val="46.Unit 4-Lesson 1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OYIF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TmCB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OYIF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E5ggV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OYIF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E5ggV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OYIFVe8ZnLmYAAABoAAAAHAAAAHVuaXZlcnNhbC9sb2NhbF9zZXR0aW5ncy54bWyzsa/IzVEoSy0qzszPs1Uy1DNQUkjNS85PycxLt1UKDXHTtVBSKC5JzEtJzMnPS7VVystXUrC347LJyU9OzAlOLSkBKixWKMhJrEwtCknNBTJKUv0Sc4EqQzxd/RRcXTxDlPTtuABQSwMEFAACAAgATmCB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E5ggVWhbY9iTAAAAGsAAAAbAAAAdW5pdmVyc2FsL3VuaXZlcnNhbC5wbmcueG1ss7GvyM1RKEstKs7Mz7NVMtQzULK34+WyKShKLctMLVeoAIoBBSFASaHSVsnECMEtz0wpyQCpMDBBCGakZqZnlNgqWRhZwAX1gWYCAFBLAQIAABQAAgAIAIxeVlE2YVgCRwMAAOEJAAAUAAAAAAAAAAEAAAAAAAAAAAB1bml2ZXJzYWwvcGxheWVyLnhtbFBLAQIAABQAAgAIAE5ggVWcXjIIFAYAADcXAAAdAAAAAAAAAAEAAAAAAHkDAAB1bml2ZXJzYWwvY29tbW9uX21lc3NhZ2VzLmxuZ1BLAQIAABQAAgAIAE5ggVUVHmAbowAAAH8BAAAuAAAAAAAAAAEAAAAAAMgJAAB1bml2ZXJzYWwvcGxheWJhY2tfYW5kX25hdmlnYXRpb25fc2V0dGluZ3MueG1sUEsBAgAAFAACAAgATmCBVaenV+h8BAAAbxcAACcAAAAAAAAAAQAAAAAAtwoAAHVuaXZlcnNhbC9mbGFzaF9wdWJsaXNoaW5nX3NldHRpbmdzLnhtbFBLAQIAABQAAgAIAE5ggVXlX+THbQMAAKEMAAAhAAAAAAAAAAEAAAAAAHgPAAB1bml2ZXJzYWwvZmxhc2hfc2tpbl9zZXR0aW5ncy54bWxQSwECAAAUAAIACABOYIFVF9vd2HcEAAD5FgAAJgAAAAAAAAABAAAAAAAkEwAAdW5pdmVyc2FsL2h0bWxfcHVibGlzaGluZ19zZXR0aW5ncy54bWxQSwECAAAUAAIACABOYIFVJR/xB6oBAABoBgAAHwAAAAAAAAABAAAAAADfFwAAdW5pdmVyc2FsL2h0bWxfc2tpbl9zZXR0aW5ncy5qc1BLAQIAABQAAgAIAE5ggVV7xmcuZgAAAGgAAAAcAAAAAAAAAAEAAAAAAMYZAAB1bml2ZXJzYWwvbG9jYWxfc2V0dGluZ3MueG1sUEsBAgAAFAACAAgATmCBVRbuq+5BBgAAWxwAABcAAAAAAAAAAAAAAAAAZhoAAHVuaXZlcnNhbC91bml2ZXJzYWwucG5nUEsBAgAAFAACAAgATmCB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&quot;],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C0DD47-E80E-43D0-AD94-81D47AF38841}:30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AD0D51-6EB0-4EDF-B3F4-1A995CBA031B}:30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49E2A6-1534-49FC-9700-EAB9D32C8243}:27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0849BC-ABD2-4F14-97A1-2CFD177906A4}:27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5059229-44AA-4ABB-81CB-75652FA5CE96}:30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B78726-2406-412E-96D5-EF6C9C3E5CF0}:2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0F8EE6-7A05-4AD1-AF54-497B9BD331A5}:2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AE536F-D3F5-4102-9679-EE3EEA4486DD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7DA827-7F05-4B67-8513-F4F5190B56F8}:31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FBCBFCD-3562-4708-AF64-8B2FC408FE82}:28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525695E-99A7-4959-B1A7-A9AE6972CDE8}:30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C1C704-0472-4D81-AA2E-06F90D994ADA}:3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9371AA-3D42-4D4F-9692-FDCA446C4DE4}:30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12F8D7-C10B-44BF-A00B-A11B3CA68A2F}:28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653FD1-16E5-428B-9C8F-D756A7F6764A}:2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765F3C-1613-4EA5-87C7-D4FEFB80E01C}:28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A4066C-217E-476C-B572-ECB91ECB6A73}:30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97C3B3-E097-4A00-A652-D672D93324A2}:29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894D73-D231-462E-B4DA-1AD34E208674}:28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EF966D-7E8C-410C-BEBF-CE7E4591E76A}:29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D971F8-6153-437A-941F-575A83123FF9}:29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AAE2DB-69B3-4399-A712-D5751B6B9787}:3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BCBDBA-02DE-4F33-8678-D117C2ACAD15}:2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3AA0C1-B805-4690-A73A-3A0DA60B0D47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D3562C2-B872-47AE-85ED-41E20AB11C04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DAE673-7C93-4D84-8155-E52EE998C041}:30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223</Words>
  <Application>Microsoft Office PowerPoint</Application>
  <PresentationFormat>Widescreen</PresentationFormat>
  <Paragraphs>97</Paragraphs>
  <Slides>26</Slides>
  <Notes>26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.VnBlack</vt:lpstr>
      <vt:lpstr>Arial</vt:lpstr>
      <vt:lpstr>Articulate Extrabold</vt:lpstr>
      <vt:lpstr>Bebas Neue</vt:lpstr>
      <vt:lpstr>Book Antiqua</vt:lpstr>
      <vt:lpstr>Calibri</vt:lpstr>
      <vt:lpstr>Calibri Light</vt:lpstr>
      <vt:lpstr>Comic Sans MS</vt:lpstr>
      <vt:lpstr>Dosis ExtraBold</vt:lpstr>
      <vt:lpstr>Life Savers</vt:lpstr>
      <vt:lpstr>Life Savers ExtraBold</vt:lpstr>
      <vt:lpstr>Lucida Bright</vt:lpstr>
      <vt:lpstr>Quicksand</vt:lpstr>
      <vt:lpstr>Quicksand SemiBold</vt:lpstr>
      <vt:lpstr>Office Theme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Draw and say</vt:lpstr>
      <vt:lpstr>Let’s 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46.Unit 4-Lesson 1-Period 2</dc:title>
  <dc:creator>Nguyễn  Điệp</dc:creator>
  <cp:lastModifiedBy>tien pham</cp:lastModifiedBy>
  <cp:revision>37</cp:revision>
  <dcterms:created xsi:type="dcterms:W3CDTF">2022-02-22T14:44:02Z</dcterms:created>
  <dcterms:modified xsi:type="dcterms:W3CDTF">2022-12-01T05:03:31Z</dcterms:modified>
</cp:coreProperties>
</file>