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  <p:sldMasterId id="2147483689" r:id="rId3"/>
    <p:sldMasterId id="2147483711" r:id="rId4"/>
    <p:sldMasterId id="2147483733" r:id="rId5"/>
    <p:sldMasterId id="2147483781" r:id="rId6"/>
    <p:sldMasterId id="2147483807" r:id="rId7"/>
  </p:sldMasterIdLst>
  <p:notesMasterIdLst>
    <p:notesMasterId r:id="rId36"/>
  </p:notesMasterIdLst>
  <p:sldIdLst>
    <p:sldId id="351" r:id="rId8"/>
    <p:sldId id="256" r:id="rId9"/>
    <p:sldId id="352" r:id="rId10"/>
    <p:sldId id="317" r:id="rId11"/>
    <p:sldId id="333" r:id="rId12"/>
    <p:sldId id="326" r:id="rId13"/>
    <p:sldId id="336" r:id="rId14"/>
    <p:sldId id="338" r:id="rId15"/>
    <p:sldId id="339" r:id="rId16"/>
    <p:sldId id="334" r:id="rId17"/>
    <p:sldId id="335" r:id="rId18"/>
    <p:sldId id="337" r:id="rId19"/>
    <p:sldId id="340" r:id="rId20"/>
    <p:sldId id="341" r:id="rId21"/>
    <p:sldId id="342" r:id="rId22"/>
    <p:sldId id="353" r:id="rId23"/>
    <p:sldId id="343" r:id="rId24"/>
    <p:sldId id="344" r:id="rId25"/>
    <p:sldId id="354" r:id="rId26"/>
    <p:sldId id="345" r:id="rId27"/>
    <p:sldId id="346" r:id="rId28"/>
    <p:sldId id="347" r:id="rId29"/>
    <p:sldId id="357" r:id="rId30"/>
    <p:sldId id="348" r:id="rId31"/>
    <p:sldId id="349" r:id="rId32"/>
    <p:sldId id="356" r:id="rId33"/>
    <p:sldId id="350" r:id="rId34"/>
    <p:sldId id="261" r:id="rId35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7"/>
    </p:embeddedFont>
    <p:embeddedFont>
      <p:font typeface="Book Antiqua" panose="02040602050305030304" pitchFamily="18" charset="0"/>
      <p:regular r:id="rId38"/>
      <p:bold r:id="rId39"/>
      <p:italic r:id="rId40"/>
      <p:boldItalic r:id="rId41"/>
    </p:embeddedFont>
    <p:embeddedFont>
      <p:font typeface="Bradley Hand ITC" panose="03070402050302030203" pitchFamily="66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Forte" panose="03060902040502070203" pitchFamily="66" charset="0"/>
      <p:regular r:id="rId47"/>
    </p:embeddedFont>
    <p:embeddedFont>
      <p:font typeface="Montserrat" panose="02000505000000020004" pitchFamily="2" charset="0"/>
      <p:regular r:id="rId48"/>
      <p:bold r:id="rId49"/>
      <p:italic r:id="rId50"/>
      <p:boldItalic r:id="rId51"/>
    </p:embeddedFont>
    <p:embeddedFont>
      <p:font typeface="Montserrat ExtraBold" panose="00000900000000000000" pitchFamily="2" charset="0"/>
      <p:bold r:id="rId52"/>
      <p:italic r:id="rId53"/>
      <p:boldItalic r:id="rId54"/>
    </p:embeddedFont>
    <p:embeddedFont>
      <p:font typeface="Montserrat Light" panose="00000400000000000000" pitchFamily="2" charset="0"/>
      <p:regular r:id="rId55"/>
      <p:italic r:id="rId56"/>
    </p:embeddedFont>
    <p:embeddedFont>
      <p:font typeface="Montserrat Medium" panose="00000600000000000000" pitchFamily="2" charset="0"/>
      <p:regular r:id="rId57"/>
      <p:italic r:id="rId58"/>
    </p:embeddedFont>
    <p:embeddedFont>
      <p:font typeface="Myriad Pro" panose="020B0503030403020204" pitchFamily="34" charset="0"/>
      <p:regular r:id="rId59"/>
      <p:bold r:id="rId60"/>
      <p:italic r:id="rId61"/>
      <p:boldItalic r:id="rId62"/>
    </p:embeddedFont>
    <p:embeddedFont>
      <p:font typeface="Open Sans" panose="020B0606030504020204" pitchFamily="34" charset="0"/>
      <p:regular r:id="rId63"/>
      <p:bold r:id="rId64"/>
      <p:italic r:id="rId65"/>
      <p:boldItalic r:id="rId66"/>
    </p:embeddedFont>
    <p:embeddedFont>
      <p:font typeface="Patrick Hand" panose="00000500000000000000" pitchFamily="2" charset="0"/>
      <p:regular r:id="rId67"/>
    </p:embeddedFont>
    <p:embeddedFont>
      <p:font typeface="Patrick Hand SC" panose="00000500000000000000" pitchFamily="2" charset="0"/>
      <p:regular r:id="rId68"/>
    </p:embeddedFont>
    <p:embeddedFont>
      <p:font typeface="Quicksand"/>
      <p:regular r:id="rId69"/>
      <p:bold r:id="rId70"/>
    </p:embeddedFont>
    <p:embeddedFont>
      <p:font typeface="Roboto" panose="02000000000000000000" pitchFamily="2" charset="0"/>
      <p:regular r:id="rId71"/>
      <p:bold r:id="rId72"/>
      <p:italic r:id="rId73"/>
      <p:boldItalic r:id="rId74"/>
    </p:embeddedFont>
    <p:embeddedFont>
      <p:font typeface="Signika" panose="02010003020600000004" pitchFamily="2" charset="0"/>
      <p:regular r:id="rId75"/>
      <p:bold r:id="rId76"/>
    </p:embeddedFont>
  </p:embeddedFontLst>
  <p:custDataLst>
    <p:tags r:id="rId7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75498" autoAdjust="0"/>
  </p:normalViewPr>
  <p:slideViewPr>
    <p:cSldViewPr snapToGrid="0" snapToObjects="1">
      <p:cViewPr varScale="1">
        <p:scale>
          <a:sx n="110" d="100"/>
          <a:sy n="110" d="100"/>
        </p:scale>
        <p:origin x="13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3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font" Target="fonts/font27.fntdata"/><Relationship Id="rId68" Type="http://schemas.openxmlformats.org/officeDocument/2006/relationships/font" Target="fonts/font32.fntdata"/><Relationship Id="rId76" Type="http://schemas.openxmlformats.org/officeDocument/2006/relationships/font" Target="fonts/font40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3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74" Type="http://schemas.openxmlformats.org/officeDocument/2006/relationships/font" Target="fonts/font38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5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73" Type="http://schemas.openxmlformats.org/officeDocument/2006/relationships/font" Target="fonts/font37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font" Target="fonts/font33.fntdata"/><Relationship Id="rId77" Type="http://schemas.openxmlformats.org/officeDocument/2006/relationships/tags" Target="tags/tag1.xml"/><Relationship Id="rId8" Type="http://schemas.openxmlformats.org/officeDocument/2006/relationships/slide" Target="slides/slide1.xml"/><Relationship Id="rId51" Type="http://schemas.openxmlformats.org/officeDocument/2006/relationships/font" Target="fonts/font15.fntdata"/><Relationship Id="rId72" Type="http://schemas.openxmlformats.org/officeDocument/2006/relationships/font" Target="fonts/font36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font" Target="fonts/font31.fntdata"/><Relationship Id="rId20" Type="http://schemas.openxmlformats.org/officeDocument/2006/relationships/slide" Target="slides/slide13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font" Target="fonts/font34.fntdata"/><Relationship Id="rId75" Type="http://schemas.openxmlformats.org/officeDocument/2006/relationships/font" Target="fonts/font3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giraffe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498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43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frog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79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 bird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30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an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owl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770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tiger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55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736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90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66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483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16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11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3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11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23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728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039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5 CÂU.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9840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010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9522-3684-1F42-9B45-338491BC6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miện</a:t>
            </a:r>
            <a:endParaRPr lang="en-US" dirty="0"/>
          </a:p>
          <a:p>
            <a:r>
              <a:rPr lang="en-US" dirty="0"/>
              <a:t>THIẾT</a:t>
            </a:r>
            <a:r>
              <a:rPr lang="en-US" baseline="0" dirty="0"/>
              <a:t> KẾ HOẠT ĐỘNG TƯƠNG TÁC CHO SLIDE TỪ 6 ĐẾN 15 THEO MÔ TẢ TỪNG SLIDE</a:t>
            </a:r>
          </a:p>
        </p:txBody>
      </p:sp>
    </p:spTree>
    <p:extLst>
      <p:ext uri="{BB962C8B-B14F-4D97-AF65-F5344CB8AC3E}">
        <p14:creationId xmlns:p14="http://schemas.microsoft.com/office/powerpoint/2010/main" val="4239738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điểm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go home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bướm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an____.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elephant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04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zebra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599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hippo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52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s://www.freepik.com/" TargetMode="Externa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reepik.com/" TargetMode="Externa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reepik.com/" TargetMode="Externa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0513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0772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38765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7755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6744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4685406" y="1507403"/>
            <a:ext cx="4642740" cy="371681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16729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2406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48200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53877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827998" y="-324238"/>
            <a:ext cx="3669275" cy="23655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78242" y="1940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8337117" y="583984"/>
            <a:ext cx="934955" cy="861648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8251325" y="4221392"/>
            <a:ext cx="757289" cy="864550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0279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3049167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867603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8572467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25051" y="3620273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1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4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8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1451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54552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9408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3031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76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5982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440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91695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21799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9030792" y="27098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8273513" y="-9"/>
            <a:ext cx="757289" cy="864550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8411376" y="4350774"/>
            <a:ext cx="935000" cy="86169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9967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9259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0657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37355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1697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0280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6769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830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10/07/2022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2943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35717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85244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3319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117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537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9425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0520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173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7672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3217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464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431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103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5670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814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1300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9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341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55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962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639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07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2063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498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875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81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734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794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350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5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1428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4351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428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9954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3680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9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997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7615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643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209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1440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35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10/07/2022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386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4918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5764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04780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670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0438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6952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7316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241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7231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96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4846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2964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4590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94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509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4344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6970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69668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497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45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4061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9329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5587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1613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6370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2125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9935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382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5866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4685406" y="1507403"/>
            <a:ext cx="4642740" cy="371681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16729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2406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48200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53877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827998" y="-324238"/>
            <a:ext cx="3669275" cy="23655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78242" y="1940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8337117" y="583984"/>
            <a:ext cx="934955" cy="861648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8251325" y="4221392"/>
            <a:ext cx="757289" cy="864550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07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3049167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867603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8572467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25051" y="3620273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1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4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8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5769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6015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21716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8864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4499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7470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6705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21799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9030792" y="27098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8273513" y="-9"/>
            <a:ext cx="757289" cy="864550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8411376" y="4350774"/>
            <a:ext cx="935000" cy="86169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868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1662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21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5786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11180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84290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3103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7785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26476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62193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35618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3870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3959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23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6" r:id="rId4"/>
    <p:sldLayoutId id="2147483680" r:id="rId5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2780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033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011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2614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  <p:sldLayoutId id="2147483806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62644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jpe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3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4.jpe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5.jpe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6.jpe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7.jpe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4.mp3"/><Relationship Id="rId7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54.png"/><Relationship Id="rId4" Type="http://schemas.openxmlformats.org/officeDocument/2006/relationships/audio" Target="../media/media4.mp3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2.png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1.png"/><Relationship Id="rId3" Type="http://schemas.microsoft.com/office/2007/relationships/media" Target="../media/media6.mp3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2.png"/><Relationship Id="rId10" Type="http://schemas.openxmlformats.org/officeDocument/2006/relationships/image" Target="../media/image58.png"/><Relationship Id="rId4" Type="http://schemas.openxmlformats.org/officeDocument/2006/relationships/audio" Target="../media/media6.mp3"/><Relationship Id="rId9" Type="http://schemas.openxmlformats.org/officeDocument/2006/relationships/image" Target="../media/image57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22.png"/><Relationship Id="rId3" Type="http://schemas.microsoft.com/office/2007/relationships/media" Target="../media/media8.mp3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54.png"/><Relationship Id="rId2" Type="http://schemas.openxmlformats.org/officeDocument/2006/relationships/audio" Target="../media/media7.mp3"/><Relationship Id="rId16" Type="http://schemas.openxmlformats.org/officeDocument/2006/relationships/image" Target="../media/image71.png"/><Relationship Id="rId1" Type="http://schemas.microsoft.com/office/2007/relationships/media" Target="../media/media7.mp3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audio" Target="../media/media8.mp3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audio" Target="../media/media9.mp3"/><Relationship Id="rId16" Type="http://schemas.openxmlformats.org/officeDocument/2006/relationships/image" Target="../media/image54.png"/><Relationship Id="rId1" Type="http://schemas.microsoft.com/office/2007/relationships/media" Target="../media/media9.mp3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22.pn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fif"/><Relationship Id="rId3" Type="http://schemas.openxmlformats.org/officeDocument/2006/relationships/image" Target="../media/image72.emf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10" Type="http://schemas.openxmlformats.org/officeDocument/2006/relationships/image" Target="../media/image22.png"/><Relationship Id="rId4" Type="http://schemas.openxmlformats.org/officeDocument/2006/relationships/image" Target="../media/image73.emf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79.jpe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8.png"/><Relationship Id="rId1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4.png"/><Relationship Id="rId5" Type="http://schemas.openxmlformats.org/officeDocument/2006/relationships/image" Target="../media/image80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1.png"/><Relationship Id="rId7" Type="http://schemas.microsoft.com/office/2007/relationships/hdphoto" Target="../media/hdphoto17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3.png"/><Relationship Id="rId5" Type="http://schemas.microsoft.com/office/2007/relationships/hdphoto" Target="../media/hdphoto16.wdp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8.xml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21" Type="http://schemas.openxmlformats.org/officeDocument/2006/relationships/image" Target="../media/image34.png"/><Relationship Id="rId7" Type="http://schemas.openxmlformats.org/officeDocument/2006/relationships/image" Target="../media/image30.gif"/><Relationship Id="rId12" Type="http://schemas.openxmlformats.org/officeDocument/2006/relationships/image" Target="../media/image33.emf"/><Relationship Id="rId17" Type="http://schemas.openxmlformats.org/officeDocument/2006/relationships/slide" Target="slide6.xml"/><Relationship Id="rId2" Type="http://schemas.openxmlformats.org/officeDocument/2006/relationships/notesSlide" Target="../notesSlides/notesSlide5.xml"/><Relationship Id="rId16" Type="http://schemas.openxmlformats.org/officeDocument/2006/relationships/slide" Target="slide15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7.xml"/><Relationship Id="rId11" Type="http://schemas.openxmlformats.org/officeDocument/2006/relationships/slide" Target="slide14.xml"/><Relationship Id="rId5" Type="http://schemas.openxmlformats.org/officeDocument/2006/relationships/image" Target="../media/image29.gif"/><Relationship Id="rId15" Type="http://schemas.openxmlformats.org/officeDocument/2006/relationships/slide" Target="slide10.xml"/><Relationship Id="rId10" Type="http://schemas.openxmlformats.org/officeDocument/2006/relationships/image" Target="../media/image32.gif"/><Relationship Id="rId19" Type="http://schemas.openxmlformats.org/officeDocument/2006/relationships/slide" Target="slide9.xml"/><Relationship Id="rId4" Type="http://schemas.openxmlformats.org/officeDocument/2006/relationships/slide" Target="slide13.xml"/><Relationship Id="rId9" Type="http://schemas.openxmlformats.org/officeDocument/2006/relationships/image" Target="../media/image31.gif"/><Relationship Id="rId14" Type="http://schemas.openxmlformats.org/officeDocument/2006/relationships/slide" Target="slide8.xml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0.jpe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1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0459" y="1813694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28" y="720304"/>
            <a:ext cx="4313595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That is a giraffe.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76193" y="2260127"/>
            <a:ext cx="239161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37883-61BA-8041-BCF9-2587BCDAF1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04" t="16523" r="29932" b="16340"/>
          <a:stretch/>
        </p:blipFill>
        <p:spPr>
          <a:xfrm>
            <a:off x="6062066" y="667266"/>
            <a:ext cx="2319596" cy="2969111"/>
          </a:xfrm>
          <a:prstGeom prst="rect">
            <a:avLst/>
          </a:prstGeom>
        </p:spPr>
      </p:pic>
      <p:sp>
        <p:nvSpPr>
          <p:cNvPr id="11" name="Pentagon 10">
            <a:hlinkClick r:id="rId8" action="ppaction://hlinksldjump"/>
            <a:extLst>
              <a:ext uri="{FF2B5EF4-FFF2-40B4-BE49-F238E27FC236}">
                <a16:creationId xmlns:a16="http://schemas.microsoft.com/office/drawing/2014/main" id="{6516E30A-5884-0A46-A6B3-D8A43ED8916C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98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F1E5BAB-3016-994D-A963-34D5A2F2EC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68" t="19506" r="25466" b="17595"/>
          <a:stretch/>
        </p:blipFill>
        <p:spPr>
          <a:xfrm>
            <a:off x="5412805" y="655756"/>
            <a:ext cx="3134662" cy="3235196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37" y="720304"/>
            <a:ext cx="4313595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That is a lion.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15014" y="2219934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3 points</a:t>
            </a:r>
          </a:p>
        </p:txBody>
      </p:sp>
      <p:sp>
        <p:nvSpPr>
          <p:cNvPr id="11" name="Pentagon 10">
            <a:hlinkClick r:id="rId8" action="ppaction://hlinksldjump"/>
            <a:extLst>
              <a:ext uri="{FF2B5EF4-FFF2-40B4-BE49-F238E27FC236}">
                <a16:creationId xmlns:a16="http://schemas.microsoft.com/office/drawing/2014/main" id="{D46460F8-D102-9849-AA62-DAF427F3C550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27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1,337 Frog Cartoon Stock Photos, Pictures &amp;amp;amp; Royalty-Free Images - iStock">
            <a:extLst>
              <a:ext uri="{FF2B5EF4-FFF2-40B4-BE49-F238E27FC236}">
                <a16:creationId xmlns:a16="http://schemas.microsoft.com/office/drawing/2014/main" id="{9CB08FE6-6313-BB4A-8463-3C09DBA4F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71" y="1071889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37" y="720304"/>
            <a:ext cx="4313595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That is a frog.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15014" y="2219934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4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2A9EA06C-B328-6445-8FEA-410351A667AF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15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ết quả hình ảnh cho cartoon art ideas | Cartoon clip art, Cartoon birds,  Bird clipart">
            <a:extLst>
              <a:ext uri="{FF2B5EF4-FFF2-40B4-BE49-F238E27FC236}">
                <a16:creationId xmlns:a16="http://schemas.microsoft.com/office/drawing/2014/main" id="{B3AF1B80-2D86-964A-A863-B13A2C5AB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28" y="849854"/>
            <a:ext cx="3133426" cy="344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67" y="784852"/>
            <a:ext cx="4313595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That is a bird.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68101" y="2219934"/>
            <a:ext cx="239161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 point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652DBA9A-F08A-484E-9BF5-E6EB8F598EA6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1,908 Owl Cartoon Illustrations &amp;amp;amp; Clip Art - iStock">
            <a:extLst>
              <a:ext uri="{FF2B5EF4-FFF2-40B4-BE49-F238E27FC236}">
                <a16:creationId xmlns:a16="http://schemas.microsoft.com/office/drawing/2014/main" id="{371EFC5C-F0B0-9F41-9B94-8500D05C6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95" y="868056"/>
            <a:ext cx="3266627" cy="303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67" y="784852"/>
            <a:ext cx="4313595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That is an owl.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15014" y="2219934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5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E46358D4-A276-4C4A-A7F7-DE11A8946EBE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02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28,973 Tiger Cartoon Stock Photos, Pictures &amp;amp;amp; Royalty-Free Images - iStock">
            <a:extLst>
              <a:ext uri="{FF2B5EF4-FFF2-40B4-BE49-F238E27FC236}">
                <a16:creationId xmlns:a16="http://schemas.microsoft.com/office/drawing/2014/main" id="{C856ED97-2822-3B4C-8658-63F5875BF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176" y="708741"/>
            <a:ext cx="2916577" cy="326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67" y="784852"/>
            <a:ext cx="4313595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That is a tiger.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15014" y="2219934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4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6C3E95AC-0D9E-4E40-8D81-663714AD8603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8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1624;p34"/>
          <p:cNvSpPr/>
          <p:nvPr/>
        </p:nvSpPr>
        <p:spPr>
          <a:xfrm rot="21207182">
            <a:off x="5555635" y="3795571"/>
            <a:ext cx="895260" cy="82659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 dirty="0">
              <a:ea typeface="+mn-ea"/>
              <a:cs typeface="+mn-cs"/>
            </a:endParaRPr>
          </a:p>
        </p:txBody>
      </p:sp>
      <p:sp>
        <p:nvSpPr>
          <p:cNvPr id="29" name="Google Shape;831;p33"/>
          <p:cNvSpPr/>
          <p:nvPr/>
        </p:nvSpPr>
        <p:spPr>
          <a:xfrm rot="2914819">
            <a:off x="1632169" y="983846"/>
            <a:ext cx="378902" cy="1161216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defRPr/>
            </a:pPr>
            <a:endParaRPr>
              <a:ea typeface="+mn-ea"/>
            </a:endParaRPr>
          </a:p>
        </p:txBody>
      </p:sp>
      <p:sp>
        <p:nvSpPr>
          <p:cNvPr id="9" name="Google Shape;2837;p71"/>
          <p:cNvSpPr/>
          <p:nvPr/>
        </p:nvSpPr>
        <p:spPr>
          <a:xfrm>
            <a:off x="2149969" y="198940"/>
            <a:ext cx="4823660" cy="839336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r>
              <a:rPr lang="en-US" sz="4500" b="1" kern="1200" dirty="0">
                <a:latin typeface="Myriad Pro" panose="020B0503030403020204" pitchFamily="34" charset="0"/>
                <a:ea typeface="+mn-ea"/>
                <a:cs typeface="+mn-cs"/>
              </a:rPr>
              <a:t> 2 PRESENTATION</a:t>
            </a:r>
            <a:endParaRPr lang="en-US" sz="4500" b="1" kern="1200" dirty="0">
              <a:ea typeface="+mn-ea"/>
              <a:cs typeface="+mn-cs"/>
            </a:endParaRPr>
          </a:p>
        </p:txBody>
      </p:sp>
      <p:pic>
        <p:nvPicPr>
          <p:cNvPr id="3078" name="Picture 6" descr="5,313 Kids Learning English Illustrations &amp; Clip Art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304" y="1489758"/>
            <a:ext cx="3262989" cy="24472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ector Cute Jungle Animals in Cartoon Style, Wild Animal, Zoo Designs for  Background, Baby Clothes. Hand Drawn Characters 2139707 Vector Art at  Vecteezy">
            <a:extLst>
              <a:ext uri="{FF2B5EF4-FFF2-40B4-BE49-F238E27FC236}">
                <a16:creationId xmlns:a16="http://schemas.microsoft.com/office/drawing/2014/main" id="{8351BFD4-AC73-B648-BE3B-F4670C50A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139" y="331470"/>
            <a:ext cx="448056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DF3C9A-E7E8-D540-A2DC-EE8A1DCC8279}"/>
              </a:ext>
            </a:extLst>
          </p:cNvPr>
          <p:cNvSpPr txBox="1"/>
          <p:nvPr/>
        </p:nvSpPr>
        <p:spPr>
          <a:xfrm>
            <a:off x="844362" y="1065007"/>
            <a:ext cx="1839221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Listen and repeat</a:t>
            </a:r>
          </a:p>
        </p:txBody>
      </p:sp>
      <p:pic>
        <p:nvPicPr>
          <p:cNvPr id="13316" name="Picture 4" descr="Megaphone Clipart Loudspeaker Icon - Speaker Cartoon Png | Full Size PNG  Download | SeekPNG">
            <a:extLst>
              <a:ext uri="{FF2B5EF4-FFF2-40B4-BE49-F238E27FC236}">
                <a16:creationId xmlns:a16="http://schemas.microsoft.com/office/drawing/2014/main" id="{A89368D9-C4E5-D64C-A2CE-892FBEBC4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51" y="1226371"/>
            <a:ext cx="745067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oyalty-free Mouth Cartoon - Smiling Mouth Cartoon Png Clipart - Full Size  Clipart (#5583841) - PinClipart">
            <a:extLst>
              <a:ext uri="{FF2B5EF4-FFF2-40B4-BE49-F238E27FC236}">
                <a16:creationId xmlns:a16="http://schemas.microsoft.com/office/drawing/2014/main" id="{E3BB1829-6251-DC4D-82E8-6C2720E8E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03" y="3287480"/>
            <a:ext cx="803762" cy="52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5175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2578B469-FBC3-684B-9581-4C8A36CCAE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757" y="1850315"/>
            <a:ext cx="2245295" cy="2817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74524F7-47C0-274F-87E3-F840FB6D95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12"/>
          <a:stretch/>
        </p:blipFill>
        <p:spPr>
          <a:xfrm>
            <a:off x="2734304" y="583228"/>
            <a:ext cx="5954301" cy="2901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1F0F3B-5887-0B41-9FA7-DF6233A2581E}"/>
              </a:ext>
            </a:extLst>
          </p:cNvPr>
          <p:cNvSpPr/>
          <p:nvPr/>
        </p:nvSpPr>
        <p:spPr>
          <a:xfrm>
            <a:off x="2893807" y="849854"/>
            <a:ext cx="2571078" cy="785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8132C4-3255-634D-9285-C7A27DEC6874}"/>
              </a:ext>
            </a:extLst>
          </p:cNvPr>
          <p:cNvSpPr txBox="1"/>
          <p:nvPr/>
        </p:nvSpPr>
        <p:spPr>
          <a:xfrm>
            <a:off x="150605" y="1081164"/>
            <a:ext cx="3786693" cy="5539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These are </a:t>
            </a:r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monkeys.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A935E-3FD7-4D4C-AA58-1BF612E13070}"/>
              </a:ext>
            </a:extLst>
          </p:cNvPr>
          <p:cNvSpPr txBox="1"/>
          <p:nvPr/>
        </p:nvSpPr>
        <p:spPr>
          <a:xfrm>
            <a:off x="5160095" y="3578182"/>
            <a:ext cx="3528510" cy="5539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Those are </a:t>
            </a:r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giraffes.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6.mp3" descr="3.6.mp3">
            <a:hlinkClick r:id="" action="ppaction://media"/>
            <a:extLst>
              <a:ext uri="{FF2B5EF4-FFF2-40B4-BE49-F238E27FC236}">
                <a16:creationId xmlns:a16="http://schemas.microsoft.com/office/drawing/2014/main" id="{D309137E-D81A-EBBF-693B-9549B0A31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2268" y="335119"/>
            <a:ext cx="794052" cy="794052"/>
          </a:xfrm>
          <a:prstGeom prst="rect">
            <a:avLst/>
          </a:prstGeom>
        </p:spPr>
      </p:pic>
      <p:pic>
        <p:nvPicPr>
          <p:cNvPr id="3" name="3.6-2.mp3" descr="3.6-2.mp3">
            <a:hlinkClick r:id="" action="ppaction://media"/>
            <a:extLst>
              <a:ext uri="{FF2B5EF4-FFF2-40B4-BE49-F238E27FC236}">
                <a16:creationId xmlns:a16="http://schemas.microsoft.com/office/drawing/2014/main" id="{F4E5DB6F-9C34-CDE6-350E-982E9DA031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78036" y="34487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19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1624;p34"/>
          <p:cNvSpPr/>
          <p:nvPr/>
        </p:nvSpPr>
        <p:spPr>
          <a:xfrm rot="21207182">
            <a:off x="6405584" y="2866499"/>
            <a:ext cx="895260" cy="82659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 dirty="0">
              <a:ea typeface="+mn-ea"/>
              <a:cs typeface="+mn-cs"/>
            </a:endParaRPr>
          </a:p>
        </p:txBody>
      </p:sp>
      <p:sp>
        <p:nvSpPr>
          <p:cNvPr id="29" name="Google Shape;831;p33"/>
          <p:cNvSpPr/>
          <p:nvPr/>
        </p:nvSpPr>
        <p:spPr>
          <a:xfrm rot="2914819">
            <a:off x="1974627" y="924211"/>
            <a:ext cx="378902" cy="1161216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9" name="Google Shape;2837;p71"/>
          <p:cNvSpPr/>
          <p:nvPr/>
        </p:nvSpPr>
        <p:spPr>
          <a:xfrm>
            <a:off x="2435113" y="169297"/>
            <a:ext cx="3827207" cy="839336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r>
              <a:rPr lang="en-US" sz="4500" b="1" kern="1200" dirty="0">
                <a:latin typeface="Myriad Pro" panose="020B0503030403020204" pitchFamily="34" charset="0"/>
                <a:ea typeface="+mn-ea"/>
                <a:cs typeface="+mn-cs"/>
              </a:rPr>
              <a:t>   3 PRACTICE</a:t>
            </a:r>
            <a:endParaRPr lang="en-US" sz="4500" b="1" kern="1200" dirty="0">
              <a:ea typeface="+mn-ea"/>
              <a:cs typeface="+mn-cs"/>
            </a:endParaRPr>
          </a:p>
        </p:txBody>
      </p:sp>
      <p:pic>
        <p:nvPicPr>
          <p:cNvPr id="2050" name="Picture 2" descr="Practice Speaking English Courses - Photos | Faceboo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5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672" y="1151448"/>
            <a:ext cx="3742707" cy="369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5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Unit 3: Animals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>
                <a:solidFill>
                  <a:schemeClr val="accent5">
                    <a:lumMod val="50000"/>
                  </a:schemeClr>
                </a:solidFill>
              </a:rPr>
              <a:t>Lesson 2</a:t>
            </a:r>
            <a:endParaRPr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250375" y="74006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nkey holding a baby monkey&#10;&#10;Description automatically generated with low confidence">
            <a:extLst>
              <a:ext uri="{FF2B5EF4-FFF2-40B4-BE49-F238E27FC236}">
                <a16:creationId xmlns:a16="http://schemas.microsoft.com/office/drawing/2014/main" id="{2CEC4FA2-557A-004C-B7CA-D339CB794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12" y="117832"/>
            <a:ext cx="2293695" cy="121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FF8DB0-6835-4142-8AC7-CA164AE129C7}"/>
              </a:ext>
            </a:extLst>
          </p:cNvPr>
          <p:cNvSpPr txBox="1"/>
          <p:nvPr/>
        </p:nvSpPr>
        <p:spPr>
          <a:xfrm>
            <a:off x="3281082" y="117832"/>
            <a:ext cx="3367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</a:rPr>
              <a:t>Point and say</a:t>
            </a:r>
          </a:p>
        </p:txBody>
      </p:sp>
      <p:pic>
        <p:nvPicPr>
          <p:cNvPr id="10" name="Picture 2" descr="Pointing Hand clipart transparent - Clipart World">
            <a:extLst>
              <a:ext uri="{FF2B5EF4-FFF2-40B4-BE49-F238E27FC236}">
                <a16:creationId xmlns:a16="http://schemas.microsoft.com/office/drawing/2014/main" id="{2BB79C1F-6FC3-9B45-B044-53BE778E7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1409" flipH="1">
            <a:off x="-50305" y="491912"/>
            <a:ext cx="1134765" cy="7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grass, outdoor, mammal&#10;&#10;Description automatically generated">
            <a:extLst>
              <a:ext uri="{FF2B5EF4-FFF2-40B4-BE49-F238E27FC236}">
                <a16:creationId xmlns:a16="http://schemas.microsoft.com/office/drawing/2014/main" id="{FF7D34E7-22E0-3845-B86F-82BF97C419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5555" y="314154"/>
            <a:ext cx="2293694" cy="1239064"/>
          </a:xfrm>
          <a:prstGeom prst="rect">
            <a:avLst/>
          </a:prstGeom>
        </p:spPr>
      </p:pic>
      <p:pic>
        <p:nvPicPr>
          <p:cNvPr id="13" name="Picture 2" descr="Pointing Hand clipart transparent - Clipart World">
            <a:extLst>
              <a:ext uri="{FF2B5EF4-FFF2-40B4-BE49-F238E27FC236}">
                <a16:creationId xmlns:a16="http://schemas.microsoft.com/office/drawing/2014/main" id="{C0A43D00-8E03-E64C-BBAC-3A098662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6340" flipH="1">
            <a:off x="4313460" y="515796"/>
            <a:ext cx="1134765" cy="7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wo cats lying together&#10;&#10;Description automatically generated with low confidence">
            <a:extLst>
              <a:ext uri="{FF2B5EF4-FFF2-40B4-BE49-F238E27FC236}">
                <a16:creationId xmlns:a16="http://schemas.microsoft.com/office/drawing/2014/main" id="{B8100460-FB29-7342-91B6-6692C77CA0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478" y="2225323"/>
            <a:ext cx="2293695" cy="1219734"/>
          </a:xfrm>
          <a:prstGeom prst="rect">
            <a:avLst/>
          </a:prstGeom>
        </p:spPr>
      </p:pic>
      <p:pic>
        <p:nvPicPr>
          <p:cNvPr id="16" name="Picture 2" descr="Pointing Hand clipart transparent - Clipart World">
            <a:extLst>
              <a:ext uri="{FF2B5EF4-FFF2-40B4-BE49-F238E27FC236}">
                <a16:creationId xmlns:a16="http://schemas.microsoft.com/office/drawing/2014/main" id="{2A94D268-E398-F24C-A910-503AD736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1409" flipH="1">
            <a:off x="12822" y="2683280"/>
            <a:ext cx="1134765" cy="7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group of giraffes walking in a field&#10;&#10;Description automatically generated with medium confidence">
            <a:extLst>
              <a:ext uri="{FF2B5EF4-FFF2-40B4-BE49-F238E27FC236}">
                <a16:creationId xmlns:a16="http://schemas.microsoft.com/office/drawing/2014/main" id="{CFC1BD42-9393-1D45-BEA0-3A0A0393D9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6389" y="2309332"/>
            <a:ext cx="2293695" cy="1239065"/>
          </a:xfrm>
          <a:prstGeom prst="rect">
            <a:avLst/>
          </a:prstGeom>
        </p:spPr>
      </p:pic>
      <p:pic>
        <p:nvPicPr>
          <p:cNvPr id="19" name="Picture 2" descr="Pointing Hand clipart transparent - Clipart World">
            <a:extLst>
              <a:ext uri="{FF2B5EF4-FFF2-40B4-BE49-F238E27FC236}">
                <a16:creationId xmlns:a16="http://schemas.microsoft.com/office/drawing/2014/main" id="{8FC7262E-214E-E141-A4F2-CB8A8444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631" flipH="1">
            <a:off x="4326319" y="2623286"/>
            <a:ext cx="1134765" cy="7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dog, grass, tan&#10;&#10;Description automatically generated">
            <a:extLst>
              <a:ext uri="{FF2B5EF4-FFF2-40B4-BE49-F238E27FC236}">
                <a16:creationId xmlns:a16="http://schemas.microsoft.com/office/drawing/2014/main" id="{B4927A90-B2B2-404E-8B34-5AB1AA60F9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478" y="3509604"/>
            <a:ext cx="2293695" cy="1219734"/>
          </a:xfrm>
          <a:prstGeom prst="rect">
            <a:avLst/>
          </a:prstGeom>
        </p:spPr>
      </p:pic>
      <p:pic>
        <p:nvPicPr>
          <p:cNvPr id="22" name="Picture 2" descr="Pointing Hand clipart transparent - Clipart World">
            <a:extLst>
              <a:ext uri="{FF2B5EF4-FFF2-40B4-BE49-F238E27FC236}">
                <a16:creationId xmlns:a16="http://schemas.microsoft.com/office/drawing/2014/main" id="{B347E7D7-25DD-D148-812F-8B922758E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1409" flipH="1">
            <a:off x="12821" y="3903015"/>
            <a:ext cx="1134765" cy="7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text, sky, elephant, outdoor&#10;&#10;Description automatically generated">
            <a:extLst>
              <a:ext uri="{FF2B5EF4-FFF2-40B4-BE49-F238E27FC236}">
                <a16:creationId xmlns:a16="http://schemas.microsoft.com/office/drawing/2014/main" id="{C8951136-43E0-C141-BAF3-8E149F0157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96388" y="3612945"/>
            <a:ext cx="2293696" cy="1239064"/>
          </a:xfrm>
          <a:prstGeom prst="rect">
            <a:avLst/>
          </a:prstGeom>
        </p:spPr>
      </p:pic>
      <p:pic>
        <p:nvPicPr>
          <p:cNvPr id="25" name="Picture 2" descr="Pointing Hand clipart transparent - Clipart World">
            <a:extLst>
              <a:ext uri="{FF2B5EF4-FFF2-40B4-BE49-F238E27FC236}">
                <a16:creationId xmlns:a16="http://schemas.microsoft.com/office/drawing/2014/main" id="{F5B60E31-BB14-8644-894C-9FCE7BD0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631" flipH="1">
            <a:off x="4326318" y="3881851"/>
            <a:ext cx="1134765" cy="7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66067826" descr="66067826">
            <a:hlinkClick r:id="" action="ppaction://media"/>
            <a:extLst>
              <a:ext uri="{FF2B5EF4-FFF2-40B4-BE49-F238E27FC236}">
                <a16:creationId xmlns:a16="http://schemas.microsoft.com/office/drawing/2014/main" id="{9B139727-E423-814F-9DBD-10B88DA4E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9868" y="766534"/>
            <a:ext cx="696560" cy="696560"/>
          </a:xfrm>
          <a:prstGeom prst="rect">
            <a:avLst/>
          </a:prstGeom>
        </p:spPr>
      </p:pic>
      <p:pic>
        <p:nvPicPr>
          <p:cNvPr id="27" name="66067828" descr="66067828">
            <a:hlinkClick r:id="" action="ppaction://media"/>
            <a:extLst>
              <a:ext uri="{FF2B5EF4-FFF2-40B4-BE49-F238E27FC236}">
                <a16:creationId xmlns:a16="http://schemas.microsoft.com/office/drawing/2014/main" id="{36CE0BFC-3043-DC46-AEB7-0A2F01B062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54820" y="766534"/>
            <a:ext cx="696560" cy="696560"/>
          </a:xfrm>
          <a:prstGeom prst="rect">
            <a:avLst/>
          </a:prstGeom>
        </p:spPr>
      </p:pic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65442044-16FB-E740-82C0-DAA7DC483E22}"/>
              </a:ext>
            </a:extLst>
          </p:cNvPr>
          <p:cNvSpPr/>
          <p:nvPr/>
        </p:nvSpPr>
        <p:spPr>
          <a:xfrm>
            <a:off x="387867" y="1498099"/>
            <a:ext cx="2850184" cy="496554"/>
          </a:xfrm>
          <a:prstGeom prst="wedgeRoundRectCallout">
            <a:avLst>
              <a:gd name="adj1" fmla="val -39705"/>
              <a:gd name="adj2" fmla="val -6315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These are monkeys.</a:t>
            </a:r>
          </a:p>
        </p:txBody>
      </p:sp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A3585AD5-0ABD-A647-8290-47926A47A116}"/>
              </a:ext>
            </a:extLst>
          </p:cNvPr>
          <p:cNvSpPr/>
          <p:nvPr/>
        </p:nvSpPr>
        <p:spPr>
          <a:xfrm>
            <a:off x="5506967" y="1685642"/>
            <a:ext cx="2704040" cy="496554"/>
          </a:xfrm>
          <a:prstGeom prst="wedgeRoundRectCallout">
            <a:avLst>
              <a:gd name="adj1" fmla="val 16533"/>
              <a:gd name="adj2" fmla="val -8482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Those are lions.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65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0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ownload Robin Nightwing Batman Damian Wayne Superman - Teen Titans Robin  Chibi PNG Image with No Background - PNGkey.com">
            <a:extLst>
              <a:ext uri="{FF2B5EF4-FFF2-40B4-BE49-F238E27FC236}">
                <a16:creationId xmlns:a16="http://schemas.microsoft.com/office/drawing/2014/main" id="{DD99833D-201F-EF40-98E3-222EF0AAA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870" y="2293060"/>
            <a:ext cx="1526117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Animals Cartoon Green - Free vector graphic on Pixabay">
            <a:extLst>
              <a:ext uri="{FF2B5EF4-FFF2-40B4-BE49-F238E27FC236}">
                <a16:creationId xmlns:a16="http://schemas.microsoft.com/office/drawing/2014/main" id="{857F2951-7110-B547-8C00-1786563D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83" y="3894605"/>
            <a:ext cx="1584043" cy="105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nimal Cartoon Animals - Free vector graphic on Pixabay">
            <a:extLst>
              <a:ext uri="{FF2B5EF4-FFF2-40B4-BE49-F238E27FC236}">
                <a16:creationId xmlns:a16="http://schemas.microsoft.com/office/drawing/2014/main" id="{EA5AB7BF-EB1A-0841-93B8-298A659A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094" y="3894605"/>
            <a:ext cx="1510064" cy="108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22A0C8-C0BF-C74F-9C2F-3D3F61086119}"/>
              </a:ext>
            </a:extLst>
          </p:cNvPr>
          <p:cNvGrpSpPr/>
          <p:nvPr/>
        </p:nvGrpSpPr>
        <p:grpSpPr>
          <a:xfrm>
            <a:off x="2842923" y="74612"/>
            <a:ext cx="2712689" cy="2169736"/>
            <a:chOff x="2635785" y="76985"/>
            <a:chExt cx="2712689" cy="2169736"/>
          </a:xfrm>
        </p:grpSpPr>
        <p:pic>
          <p:nvPicPr>
            <p:cNvPr id="15372" name="Picture 12" descr="Clipart - Cartoon monkey | Cartoon monkey, Monkeys funny, Animal clipart">
              <a:extLst>
                <a:ext uri="{FF2B5EF4-FFF2-40B4-BE49-F238E27FC236}">
                  <a16:creationId xmlns:a16="http://schemas.microsoft.com/office/drawing/2014/main" id="{3AB61C66-6D45-0749-AF29-9D4FE4D31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785" y="276338"/>
              <a:ext cx="1324953" cy="1086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4" name="Picture 14" descr="Funny Monkey Images | Three wise monkeys, Cartoon monkey, Wise monkeys">
              <a:extLst>
                <a:ext uri="{FF2B5EF4-FFF2-40B4-BE49-F238E27FC236}">
                  <a16:creationId xmlns:a16="http://schemas.microsoft.com/office/drawing/2014/main" id="{8DD00229-2955-4C40-B155-0607CA6BD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738" y="76985"/>
              <a:ext cx="1387736" cy="1387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6" name="Picture 16" descr="Funny Baby Monkey Pictures - Monkeys Cartoon Clip Art | Monkey pictures,  Cartoon clip art, Cartoon monkey">
              <a:extLst>
                <a:ext uri="{FF2B5EF4-FFF2-40B4-BE49-F238E27FC236}">
                  <a16:creationId xmlns:a16="http://schemas.microsoft.com/office/drawing/2014/main" id="{2B54CC29-D2FF-0C4F-8C3B-5D7887589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604" y="736657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ACCA6FB-611B-4245-89AB-41259787B424}"/>
              </a:ext>
            </a:extLst>
          </p:cNvPr>
          <p:cNvGrpSpPr/>
          <p:nvPr/>
        </p:nvGrpSpPr>
        <p:grpSpPr>
          <a:xfrm>
            <a:off x="4616096" y="2058891"/>
            <a:ext cx="4348221" cy="2989450"/>
            <a:chOff x="4616096" y="2058891"/>
            <a:chExt cx="4348221" cy="2989450"/>
          </a:xfrm>
        </p:grpSpPr>
        <p:pic>
          <p:nvPicPr>
            <p:cNvPr id="15378" name="Picture 18" descr="Lion Animal Cartoon - Free image on Pixabay">
              <a:extLst>
                <a:ext uri="{FF2B5EF4-FFF2-40B4-BE49-F238E27FC236}">
                  <a16:creationId xmlns:a16="http://schemas.microsoft.com/office/drawing/2014/main" id="{C8452123-31D7-E24F-80E1-D9EFDB39A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673" y="2058891"/>
              <a:ext cx="2145482" cy="214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0" name="Picture 20" descr="Download HD Cartoon Lion Png Graphic Freeuse Download - Cartoon Lion  Transparent Background Transparent PNG Image - NicePNG.com">
              <a:extLst>
                <a:ext uri="{FF2B5EF4-FFF2-40B4-BE49-F238E27FC236}">
                  <a16:creationId xmlns:a16="http://schemas.microsoft.com/office/drawing/2014/main" id="{697D7756-02DE-A044-8AFC-5BF95EAC9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032" y="3173842"/>
              <a:ext cx="1807285" cy="1807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2" name="Picture 22" descr="Golden lion cartoon character vector image | Free SVG">
              <a:extLst>
                <a:ext uri="{FF2B5EF4-FFF2-40B4-BE49-F238E27FC236}">
                  <a16:creationId xmlns:a16="http://schemas.microsoft.com/office/drawing/2014/main" id="{CA9FE0C9-4553-4C43-97C6-9C422B630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316" y="3538278"/>
              <a:ext cx="1510063" cy="151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4" name="Picture 24" descr="Cute lion | Free SVG">
              <a:extLst>
                <a:ext uri="{FF2B5EF4-FFF2-40B4-BE49-F238E27FC236}">
                  <a16:creationId xmlns:a16="http://schemas.microsoft.com/office/drawing/2014/main" id="{D7518269-AA3A-DF40-A9C3-71B9C79D3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096" y="3449341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3.7 (mp3cut.net)" descr="3.7 (mp3cut.net)">
            <a:hlinkClick r:id="" action="ppaction://media"/>
            <a:extLst>
              <a:ext uri="{FF2B5EF4-FFF2-40B4-BE49-F238E27FC236}">
                <a16:creationId xmlns:a16="http://schemas.microsoft.com/office/drawing/2014/main" id="{EE78790C-0D3A-3B43-BAE4-54BCA7A37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08177" y="1452960"/>
            <a:ext cx="731894" cy="731894"/>
          </a:xfrm>
          <a:prstGeom prst="rect">
            <a:avLst/>
          </a:prstGeom>
        </p:spPr>
      </p:pic>
      <p:pic>
        <p:nvPicPr>
          <p:cNvPr id="9" name="3.7 (mp3cut.net) (1)" descr="3.7 (mp3cut.net) (1)">
            <a:hlinkClick r:id="" action="ppaction://media"/>
            <a:extLst>
              <a:ext uri="{FF2B5EF4-FFF2-40B4-BE49-F238E27FC236}">
                <a16:creationId xmlns:a16="http://schemas.microsoft.com/office/drawing/2014/main" id="{B27F6182-5F55-EB47-8792-68A4D4F847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84594" y="3862442"/>
            <a:ext cx="730307" cy="7303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33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ownload Robin Nightwing Batman Damian Wayne Superman - Teen Titans Robin  Chibi PNG Image with No Background - PNGkey.com">
            <a:extLst>
              <a:ext uri="{FF2B5EF4-FFF2-40B4-BE49-F238E27FC236}">
                <a16:creationId xmlns:a16="http://schemas.microsoft.com/office/drawing/2014/main" id="{DD99833D-201F-EF40-98E3-222EF0AAA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283" y="3473281"/>
            <a:ext cx="854113" cy="111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Animals Cartoon Green - Free vector graphic on Pixabay">
            <a:extLst>
              <a:ext uri="{FF2B5EF4-FFF2-40B4-BE49-F238E27FC236}">
                <a16:creationId xmlns:a16="http://schemas.microsoft.com/office/drawing/2014/main" id="{857F2951-7110-B547-8C00-1786563D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6" y="4466080"/>
            <a:ext cx="772889" cy="5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nimal Cartoon Animals - Free vector graphic on Pixabay">
            <a:extLst>
              <a:ext uri="{FF2B5EF4-FFF2-40B4-BE49-F238E27FC236}">
                <a16:creationId xmlns:a16="http://schemas.microsoft.com/office/drawing/2014/main" id="{EA5AB7BF-EB1A-0841-93B8-298A659A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50" y="4449182"/>
            <a:ext cx="854113" cy="61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22A0C8-C0BF-C74F-9C2F-3D3F61086119}"/>
              </a:ext>
            </a:extLst>
          </p:cNvPr>
          <p:cNvGrpSpPr/>
          <p:nvPr/>
        </p:nvGrpSpPr>
        <p:grpSpPr>
          <a:xfrm>
            <a:off x="-11678" y="0"/>
            <a:ext cx="1643016" cy="1578279"/>
            <a:chOff x="2635785" y="76985"/>
            <a:chExt cx="2712689" cy="2169736"/>
          </a:xfrm>
        </p:grpSpPr>
        <p:pic>
          <p:nvPicPr>
            <p:cNvPr id="15372" name="Picture 12" descr="Clipart - Cartoon monkey | Cartoon monkey, Monkeys funny, Animal clipart">
              <a:extLst>
                <a:ext uri="{FF2B5EF4-FFF2-40B4-BE49-F238E27FC236}">
                  <a16:creationId xmlns:a16="http://schemas.microsoft.com/office/drawing/2014/main" id="{3AB61C66-6D45-0749-AF29-9D4FE4D31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785" y="276338"/>
              <a:ext cx="1324953" cy="1086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4" name="Picture 14" descr="Funny Monkey Images | Three wise monkeys, Cartoon monkey, Wise monkeys">
              <a:extLst>
                <a:ext uri="{FF2B5EF4-FFF2-40B4-BE49-F238E27FC236}">
                  <a16:creationId xmlns:a16="http://schemas.microsoft.com/office/drawing/2014/main" id="{8DD00229-2955-4C40-B155-0607CA6BD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738" y="76985"/>
              <a:ext cx="1387736" cy="1387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6" name="Picture 16" descr="Funny Baby Monkey Pictures - Monkeys Cartoon Clip Art | Monkey pictures,  Cartoon clip art, Cartoon monkey">
              <a:extLst>
                <a:ext uri="{FF2B5EF4-FFF2-40B4-BE49-F238E27FC236}">
                  <a16:creationId xmlns:a16="http://schemas.microsoft.com/office/drawing/2014/main" id="{2B54CC29-D2FF-0C4F-8C3B-5D7887589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604" y="736657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ACCA6FB-611B-4245-89AB-41259787B424}"/>
              </a:ext>
            </a:extLst>
          </p:cNvPr>
          <p:cNvGrpSpPr/>
          <p:nvPr/>
        </p:nvGrpSpPr>
        <p:grpSpPr>
          <a:xfrm>
            <a:off x="7387173" y="3473281"/>
            <a:ext cx="1865460" cy="1575060"/>
            <a:chOff x="4616096" y="2058891"/>
            <a:chExt cx="4348221" cy="2989450"/>
          </a:xfrm>
        </p:grpSpPr>
        <p:pic>
          <p:nvPicPr>
            <p:cNvPr id="15378" name="Picture 18" descr="Lion Animal Cartoon - Free image on Pixabay">
              <a:extLst>
                <a:ext uri="{FF2B5EF4-FFF2-40B4-BE49-F238E27FC236}">
                  <a16:creationId xmlns:a16="http://schemas.microsoft.com/office/drawing/2014/main" id="{C8452123-31D7-E24F-80E1-D9EFDB39A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673" y="2058891"/>
              <a:ext cx="2145482" cy="214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0" name="Picture 20" descr="Download HD Cartoon Lion Png Graphic Freeuse Download - Cartoon Lion  Transparent Background Transparent PNG Image - NicePNG.com">
              <a:extLst>
                <a:ext uri="{FF2B5EF4-FFF2-40B4-BE49-F238E27FC236}">
                  <a16:creationId xmlns:a16="http://schemas.microsoft.com/office/drawing/2014/main" id="{697D7756-02DE-A044-8AFC-5BF95EAC9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032" y="3173842"/>
              <a:ext cx="1807285" cy="1807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2" name="Picture 22" descr="Golden lion cartoon character vector image | Free SVG">
              <a:extLst>
                <a:ext uri="{FF2B5EF4-FFF2-40B4-BE49-F238E27FC236}">
                  <a16:creationId xmlns:a16="http://schemas.microsoft.com/office/drawing/2014/main" id="{CA9FE0C9-4553-4C43-97C6-9C422B630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316" y="3538278"/>
              <a:ext cx="1510063" cy="151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4" name="Picture 24" descr="Cute lion | Free SVG">
              <a:extLst>
                <a:ext uri="{FF2B5EF4-FFF2-40B4-BE49-F238E27FC236}">
                  <a16:creationId xmlns:a16="http://schemas.microsoft.com/office/drawing/2014/main" id="{D7518269-AA3A-DF40-A9C3-71B9C79D3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096" y="3449341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DCEBA70-CDF1-1849-B095-4D7751C73709}"/>
              </a:ext>
            </a:extLst>
          </p:cNvPr>
          <p:cNvSpPr txBox="1"/>
          <p:nvPr/>
        </p:nvSpPr>
        <p:spPr>
          <a:xfrm>
            <a:off x="1918733" y="1029064"/>
            <a:ext cx="59543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These are monkeys – ooh, ooh!</a:t>
            </a:r>
          </a:p>
          <a:p>
            <a:r>
              <a:rPr lang="en-US" sz="26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Those are monkeys – ooh, ooh!</a:t>
            </a:r>
          </a:p>
          <a:p>
            <a:r>
              <a:rPr lang="en-US" sz="26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These are monkeys, those are monkeys – ooh, ooh, ooh!</a:t>
            </a:r>
          </a:p>
          <a:p>
            <a:endParaRPr lang="en-US" sz="2600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2D9E17-84FC-6846-9397-9EC2E767DF50}"/>
              </a:ext>
            </a:extLst>
          </p:cNvPr>
          <p:cNvSpPr txBox="1"/>
          <p:nvPr/>
        </p:nvSpPr>
        <p:spPr>
          <a:xfrm>
            <a:off x="1918733" y="3050619"/>
            <a:ext cx="52493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These are lions – roar, roar!</a:t>
            </a:r>
          </a:p>
          <a:p>
            <a:r>
              <a:rPr lang="en-US" sz="2600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Those are lions – roar, roar!</a:t>
            </a:r>
          </a:p>
          <a:p>
            <a:r>
              <a:rPr lang="en-US" sz="2600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These are lions, those are lions – roar, roar, roar!</a:t>
            </a:r>
          </a:p>
          <a:p>
            <a:endParaRPr lang="en-US" sz="2600" dirty="0">
              <a:solidFill>
                <a:schemeClr val="accent3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194E27-116A-3D40-BB00-E9803133A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8945"/>
            <a:ext cx="7704000" cy="572700"/>
          </a:xfrm>
        </p:spPr>
        <p:txBody>
          <a:bodyPr/>
          <a:lstStyle/>
          <a:p>
            <a:pPr algn="ctr"/>
            <a:r>
              <a:rPr lang="en-US" sz="5000" dirty="0">
                <a:solidFill>
                  <a:schemeClr val="accent6">
                    <a:lumMod val="50000"/>
                  </a:schemeClr>
                </a:solidFill>
              </a:rPr>
              <a:t>Listen and sing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" name="3.7.mp3" descr="3.7.mp3">
            <a:hlinkClick r:id="" action="ppaction://media"/>
            <a:extLst>
              <a:ext uri="{FF2B5EF4-FFF2-40B4-BE49-F238E27FC236}">
                <a16:creationId xmlns:a16="http://schemas.microsoft.com/office/drawing/2014/main" id="{549EEBBC-9D51-24C8-F655-2BDF8E906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87172" y="571191"/>
            <a:ext cx="765533" cy="7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93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652;p71"/>
          <p:cNvSpPr/>
          <p:nvPr/>
        </p:nvSpPr>
        <p:spPr>
          <a:xfrm rot="20626244">
            <a:off x="58790" y="192747"/>
            <a:ext cx="1598093" cy="1137689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41" name="Google Shape;2655;p71"/>
          <p:cNvSpPr/>
          <p:nvPr/>
        </p:nvSpPr>
        <p:spPr>
          <a:xfrm rot="19987568">
            <a:off x="-193639" y="227007"/>
            <a:ext cx="756440" cy="516807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F3CC3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06405" y="875084"/>
            <a:ext cx="5117174" cy="4282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100" b="1" kern="1200" dirty="0">
              <a:solidFill>
                <a:srgbClr val="0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Google Shape;2919;p95"/>
          <p:cNvSpPr/>
          <p:nvPr/>
        </p:nvSpPr>
        <p:spPr>
          <a:xfrm>
            <a:off x="2764978" y="2298149"/>
            <a:ext cx="1721356" cy="1230377"/>
          </a:xfrm>
          <a:custGeom>
            <a:avLst/>
            <a:gdLst/>
            <a:ahLst/>
            <a:cxnLst/>
            <a:rect l="l" t="t" r="r" b="b"/>
            <a:pathLst>
              <a:path w="68155" h="50589" extrusionOk="0">
                <a:moveTo>
                  <a:pt x="28226" y="569"/>
                </a:moveTo>
                <a:cubicBezTo>
                  <a:pt x="30520" y="569"/>
                  <a:pt x="32371" y="2183"/>
                  <a:pt x="32960" y="4290"/>
                </a:cubicBezTo>
                <a:lnTo>
                  <a:pt x="32960" y="4290"/>
                </a:lnTo>
                <a:cubicBezTo>
                  <a:pt x="32192" y="3569"/>
                  <a:pt x="31378" y="2871"/>
                  <a:pt x="30564" y="2220"/>
                </a:cubicBezTo>
                <a:cubicBezTo>
                  <a:pt x="29933" y="1730"/>
                  <a:pt x="29279" y="1146"/>
                  <a:pt x="28509" y="889"/>
                </a:cubicBezTo>
                <a:cubicBezTo>
                  <a:pt x="28184" y="771"/>
                  <a:pt x="27840" y="709"/>
                  <a:pt x="27489" y="709"/>
                </a:cubicBezTo>
                <a:cubicBezTo>
                  <a:pt x="27286" y="709"/>
                  <a:pt x="27080" y="730"/>
                  <a:pt x="26875" y="772"/>
                </a:cubicBezTo>
                <a:cubicBezTo>
                  <a:pt x="27108" y="702"/>
                  <a:pt x="27365" y="632"/>
                  <a:pt x="27598" y="609"/>
                </a:cubicBezTo>
                <a:cubicBezTo>
                  <a:pt x="27811" y="582"/>
                  <a:pt x="28020" y="569"/>
                  <a:pt x="28226" y="569"/>
                </a:cubicBezTo>
                <a:close/>
                <a:moveTo>
                  <a:pt x="16942" y="3199"/>
                </a:moveTo>
                <a:cubicBezTo>
                  <a:pt x="17219" y="3199"/>
                  <a:pt x="17496" y="3224"/>
                  <a:pt x="17769" y="3271"/>
                </a:cubicBezTo>
                <a:cubicBezTo>
                  <a:pt x="17668" y="3266"/>
                  <a:pt x="17568" y="3263"/>
                  <a:pt x="17467" y="3263"/>
                </a:cubicBezTo>
                <a:cubicBezTo>
                  <a:pt x="16098" y="3263"/>
                  <a:pt x="14746" y="3706"/>
                  <a:pt x="13636" y="4555"/>
                </a:cubicBezTo>
                <a:cubicBezTo>
                  <a:pt x="14197" y="3971"/>
                  <a:pt x="14920" y="3551"/>
                  <a:pt x="15714" y="3364"/>
                </a:cubicBezTo>
                <a:cubicBezTo>
                  <a:pt x="16118" y="3252"/>
                  <a:pt x="16531" y="3199"/>
                  <a:pt x="16942" y="3199"/>
                </a:cubicBezTo>
                <a:close/>
                <a:moveTo>
                  <a:pt x="17651" y="2468"/>
                </a:moveTo>
                <a:cubicBezTo>
                  <a:pt x="19309" y="2468"/>
                  <a:pt x="20933" y="3246"/>
                  <a:pt x="21972" y="4671"/>
                </a:cubicBezTo>
                <a:cubicBezTo>
                  <a:pt x="21364" y="4275"/>
                  <a:pt x="20734" y="3971"/>
                  <a:pt x="20057" y="3714"/>
                </a:cubicBezTo>
                <a:cubicBezTo>
                  <a:pt x="19083" y="3142"/>
                  <a:pt x="18027" y="2765"/>
                  <a:pt x="16916" y="2765"/>
                </a:cubicBezTo>
                <a:cubicBezTo>
                  <a:pt x="16350" y="2765"/>
                  <a:pt x="15769" y="2863"/>
                  <a:pt x="15177" y="3084"/>
                </a:cubicBezTo>
                <a:cubicBezTo>
                  <a:pt x="15962" y="2668"/>
                  <a:pt x="16811" y="2468"/>
                  <a:pt x="17651" y="2468"/>
                </a:cubicBezTo>
                <a:close/>
                <a:moveTo>
                  <a:pt x="22088" y="5232"/>
                </a:moveTo>
                <a:lnTo>
                  <a:pt x="22088" y="5232"/>
                </a:lnTo>
                <a:cubicBezTo>
                  <a:pt x="22205" y="5325"/>
                  <a:pt x="22322" y="5419"/>
                  <a:pt x="22438" y="5512"/>
                </a:cubicBezTo>
                <a:cubicBezTo>
                  <a:pt x="22438" y="5535"/>
                  <a:pt x="22462" y="5582"/>
                  <a:pt x="22485" y="5605"/>
                </a:cubicBezTo>
                <a:cubicBezTo>
                  <a:pt x="22345" y="5489"/>
                  <a:pt x="22205" y="5372"/>
                  <a:pt x="22088" y="5232"/>
                </a:cubicBezTo>
                <a:close/>
                <a:moveTo>
                  <a:pt x="31754" y="3668"/>
                </a:moveTo>
                <a:lnTo>
                  <a:pt x="31801" y="3714"/>
                </a:lnTo>
                <a:cubicBezTo>
                  <a:pt x="32105" y="3971"/>
                  <a:pt x="32595" y="4368"/>
                  <a:pt x="33085" y="4812"/>
                </a:cubicBezTo>
                <a:cubicBezTo>
                  <a:pt x="33155" y="5092"/>
                  <a:pt x="33179" y="5395"/>
                  <a:pt x="33179" y="5699"/>
                </a:cubicBezTo>
                <a:cubicBezTo>
                  <a:pt x="32805" y="4975"/>
                  <a:pt x="32315" y="4275"/>
                  <a:pt x="31754" y="3668"/>
                </a:cubicBezTo>
                <a:close/>
                <a:moveTo>
                  <a:pt x="27488" y="1106"/>
                </a:moveTo>
                <a:cubicBezTo>
                  <a:pt x="27785" y="1106"/>
                  <a:pt x="28095" y="1156"/>
                  <a:pt x="28416" y="1263"/>
                </a:cubicBezTo>
                <a:cubicBezTo>
                  <a:pt x="29326" y="1566"/>
                  <a:pt x="30190" y="2290"/>
                  <a:pt x="30961" y="2990"/>
                </a:cubicBezTo>
                <a:cubicBezTo>
                  <a:pt x="30797" y="2850"/>
                  <a:pt x="30610" y="2734"/>
                  <a:pt x="30424" y="2617"/>
                </a:cubicBezTo>
                <a:cubicBezTo>
                  <a:pt x="29748" y="2206"/>
                  <a:pt x="28980" y="1988"/>
                  <a:pt x="28207" y="1988"/>
                </a:cubicBezTo>
                <a:cubicBezTo>
                  <a:pt x="27751" y="1988"/>
                  <a:pt x="27293" y="2064"/>
                  <a:pt x="26851" y="2220"/>
                </a:cubicBezTo>
                <a:cubicBezTo>
                  <a:pt x="26081" y="2337"/>
                  <a:pt x="25380" y="2734"/>
                  <a:pt x="24843" y="3294"/>
                </a:cubicBezTo>
                <a:cubicBezTo>
                  <a:pt x="24260" y="4018"/>
                  <a:pt x="23863" y="4905"/>
                  <a:pt x="23746" y="5816"/>
                </a:cubicBezTo>
                <a:lnTo>
                  <a:pt x="23746" y="5839"/>
                </a:lnTo>
                <a:cubicBezTo>
                  <a:pt x="23653" y="5372"/>
                  <a:pt x="23653" y="4928"/>
                  <a:pt x="23746" y="4485"/>
                </a:cubicBezTo>
                <a:cubicBezTo>
                  <a:pt x="24443" y="2753"/>
                  <a:pt x="25767" y="1106"/>
                  <a:pt x="27488" y="1106"/>
                </a:cubicBezTo>
                <a:close/>
                <a:moveTo>
                  <a:pt x="33926" y="5699"/>
                </a:moveTo>
                <a:cubicBezTo>
                  <a:pt x="34066" y="5862"/>
                  <a:pt x="34183" y="6072"/>
                  <a:pt x="34276" y="6283"/>
                </a:cubicBezTo>
                <a:lnTo>
                  <a:pt x="34229" y="6376"/>
                </a:lnTo>
                <a:cubicBezTo>
                  <a:pt x="34206" y="6329"/>
                  <a:pt x="34136" y="6283"/>
                  <a:pt x="34089" y="6283"/>
                </a:cubicBezTo>
                <a:cubicBezTo>
                  <a:pt x="33949" y="6283"/>
                  <a:pt x="33786" y="6329"/>
                  <a:pt x="33669" y="6423"/>
                </a:cubicBezTo>
                <a:cubicBezTo>
                  <a:pt x="33669" y="6306"/>
                  <a:pt x="33669" y="6212"/>
                  <a:pt x="33692" y="6119"/>
                </a:cubicBezTo>
                <a:cubicBezTo>
                  <a:pt x="33762" y="5956"/>
                  <a:pt x="33832" y="5816"/>
                  <a:pt x="33926" y="5699"/>
                </a:cubicBezTo>
                <a:close/>
                <a:moveTo>
                  <a:pt x="17950" y="4210"/>
                </a:moveTo>
                <a:cubicBezTo>
                  <a:pt x="19521" y="4210"/>
                  <a:pt x="21026" y="4974"/>
                  <a:pt x="22322" y="6026"/>
                </a:cubicBezTo>
                <a:cubicBezTo>
                  <a:pt x="22438" y="6166"/>
                  <a:pt x="22579" y="6306"/>
                  <a:pt x="22719" y="6446"/>
                </a:cubicBezTo>
                <a:cubicBezTo>
                  <a:pt x="22742" y="6493"/>
                  <a:pt x="22765" y="6563"/>
                  <a:pt x="22765" y="6633"/>
                </a:cubicBezTo>
                <a:cubicBezTo>
                  <a:pt x="21584" y="5238"/>
                  <a:pt x="19753" y="4425"/>
                  <a:pt x="17943" y="4425"/>
                </a:cubicBezTo>
                <a:cubicBezTo>
                  <a:pt x="16782" y="4425"/>
                  <a:pt x="15630" y="4759"/>
                  <a:pt x="14664" y="5489"/>
                </a:cubicBezTo>
                <a:cubicBezTo>
                  <a:pt x="14623" y="5509"/>
                  <a:pt x="14582" y="5548"/>
                  <a:pt x="14556" y="5572"/>
                </a:cubicBezTo>
                <a:lnTo>
                  <a:pt x="14556" y="5572"/>
                </a:lnTo>
                <a:cubicBezTo>
                  <a:pt x="14811" y="5320"/>
                  <a:pt x="15111" y="5113"/>
                  <a:pt x="15411" y="4928"/>
                </a:cubicBezTo>
                <a:cubicBezTo>
                  <a:pt x="16261" y="4426"/>
                  <a:pt x="17115" y="4210"/>
                  <a:pt x="17950" y="4210"/>
                </a:cubicBezTo>
                <a:close/>
                <a:moveTo>
                  <a:pt x="41506" y="2271"/>
                </a:moveTo>
                <a:cubicBezTo>
                  <a:pt x="41930" y="2271"/>
                  <a:pt x="42354" y="2309"/>
                  <a:pt x="42775" y="2383"/>
                </a:cubicBezTo>
                <a:cubicBezTo>
                  <a:pt x="44222" y="2827"/>
                  <a:pt x="45460" y="3784"/>
                  <a:pt x="46230" y="5092"/>
                </a:cubicBezTo>
                <a:cubicBezTo>
                  <a:pt x="46534" y="5582"/>
                  <a:pt x="46721" y="6166"/>
                  <a:pt x="46791" y="6749"/>
                </a:cubicBezTo>
                <a:cubicBezTo>
                  <a:pt x="46137" y="5092"/>
                  <a:pt x="44783" y="3808"/>
                  <a:pt x="43102" y="3271"/>
                </a:cubicBezTo>
                <a:cubicBezTo>
                  <a:pt x="42403" y="3051"/>
                  <a:pt x="41710" y="2950"/>
                  <a:pt x="41032" y="2950"/>
                </a:cubicBezTo>
                <a:cubicBezTo>
                  <a:pt x="38897" y="2950"/>
                  <a:pt x="36903" y="3954"/>
                  <a:pt x="35327" y="5442"/>
                </a:cubicBezTo>
                <a:cubicBezTo>
                  <a:pt x="35420" y="5325"/>
                  <a:pt x="35513" y="5185"/>
                  <a:pt x="35630" y="5068"/>
                </a:cubicBezTo>
                <a:cubicBezTo>
                  <a:pt x="35864" y="4788"/>
                  <a:pt x="36120" y="4531"/>
                  <a:pt x="36424" y="4275"/>
                </a:cubicBezTo>
                <a:cubicBezTo>
                  <a:pt x="37335" y="3457"/>
                  <a:pt x="38432" y="2874"/>
                  <a:pt x="39599" y="2523"/>
                </a:cubicBezTo>
                <a:cubicBezTo>
                  <a:pt x="40230" y="2355"/>
                  <a:pt x="40869" y="2271"/>
                  <a:pt x="41506" y="2271"/>
                </a:cubicBezTo>
                <a:close/>
                <a:moveTo>
                  <a:pt x="41321" y="1614"/>
                </a:moveTo>
                <a:cubicBezTo>
                  <a:pt x="41611" y="1614"/>
                  <a:pt x="41902" y="1629"/>
                  <a:pt x="42191" y="1660"/>
                </a:cubicBezTo>
                <a:lnTo>
                  <a:pt x="42214" y="1660"/>
                </a:lnTo>
                <a:cubicBezTo>
                  <a:pt x="44176" y="1846"/>
                  <a:pt x="45997" y="2827"/>
                  <a:pt x="47211" y="4415"/>
                </a:cubicBezTo>
                <a:cubicBezTo>
                  <a:pt x="47935" y="5372"/>
                  <a:pt x="48261" y="6586"/>
                  <a:pt x="48145" y="7777"/>
                </a:cubicBezTo>
                <a:cubicBezTo>
                  <a:pt x="47981" y="5208"/>
                  <a:pt x="46254" y="2990"/>
                  <a:pt x="43779" y="2197"/>
                </a:cubicBezTo>
                <a:cubicBezTo>
                  <a:pt x="43522" y="2127"/>
                  <a:pt x="43288" y="2056"/>
                  <a:pt x="43032" y="2010"/>
                </a:cubicBezTo>
                <a:cubicBezTo>
                  <a:pt x="42798" y="1940"/>
                  <a:pt x="42565" y="1870"/>
                  <a:pt x="42354" y="1823"/>
                </a:cubicBezTo>
                <a:cubicBezTo>
                  <a:pt x="41932" y="1736"/>
                  <a:pt x="41515" y="1694"/>
                  <a:pt x="41105" y="1694"/>
                </a:cubicBezTo>
                <a:cubicBezTo>
                  <a:pt x="38775" y="1694"/>
                  <a:pt x="36686" y="3031"/>
                  <a:pt x="35257" y="4858"/>
                </a:cubicBezTo>
                <a:cubicBezTo>
                  <a:pt x="35140" y="4998"/>
                  <a:pt x="35023" y="5162"/>
                  <a:pt x="34906" y="5302"/>
                </a:cubicBezTo>
                <a:cubicBezTo>
                  <a:pt x="34860" y="5349"/>
                  <a:pt x="34673" y="5652"/>
                  <a:pt x="34486" y="5956"/>
                </a:cubicBezTo>
                <a:cubicBezTo>
                  <a:pt x="34369" y="5769"/>
                  <a:pt x="34229" y="5582"/>
                  <a:pt x="34089" y="5419"/>
                </a:cubicBezTo>
                <a:cubicBezTo>
                  <a:pt x="35636" y="3045"/>
                  <a:pt x="38471" y="1614"/>
                  <a:pt x="41321" y="1614"/>
                </a:cubicBezTo>
                <a:close/>
                <a:moveTo>
                  <a:pt x="45693" y="3691"/>
                </a:moveTo>
                <a:lnTo>
                  <a:pt x="45693" y="3691"/>
                </a:lnTo>
                <a:cubicBezTo>
                  <a:pt x="45857" y="3808"/>
                  <a:pt x="46020" y="3948"/>
                  <a:pt x="46183" y="4111"/>
                </a:cubicBezTo>
                <a:cubicBezTo>
                  <a:pt x="47561" y="5535"/>
                  <a:pt x="48075" y="7590"/>
                  <a:pt x="47514" y="9505"/>
                </a:cubicBezTo>
                <a:cubicBezTo>
                  <a:pt x="47328" y="9785"/>
                  <a:pt x="47094" y="10042"/>
                  <a:pt x="46814" y="10275"/>
                </a:cubicBezTo>
                <a:cubicBezTo>
                  <a:pt x="47047" y="9691"/>
                  <a:pt x="47164" y="9061"/>
                  <a:pt x="47141" y="8431"/>
                </a:cubicBezTo>
                <a:cubicBezTo>
                  <a:pt x="47398" y="7263"/>
                  <a:pt x="47211" y="6026"/>
                  <a:pt x="46650" y="4975"/>
                </a:cubicBezTo>
                <a:cubicBezTo>
                  <a:pt x="46394" y="4508"/>
                  <a:pt x="46090" y="4064"/>
                  <a:pt x="45693" y="3691"/>
                </a:cubicBezTo>
                <a:close/>
                <a:moveTo>
                  <a:pt x="17512" y="3649"/>
                </a:moveTo>
                <a:cubicBezTo>
                  <a:pt x="18326" y="3649"/>
                  <a:pt x="19138" y="3805"/>
                  <a:pt x="19917" y="4088"/>
                </a:cubicBezTo>
                <a:cubicBezTo>
                  <a:pt x="20080" y="4181"/>
                  <a:pt x="20244" y="4298"/>
                  <a:pt x="20407" y="4391"/>
                </a:cubicBezTo>
                <a:cubicBezTo>
                  <a:pt x="19608" y="4038"/>
                  <a:pt x="18771" y="3833"/>
                  <a:pt x="17927" y="3833"/>
                </a:cubicBezTo>
                <a:cubicBezTo>
                  <a:pt x="16872" y="3833"/>
                  <a:pt x="15805" y="4153"/>
                  <a:pt x="14780" y="4905"/>
                </a:cubicBezTo>
                <a:cubicBezTo>
                  <a:pt x="13496" y="5839"/>
                  <a:pt x="12679" y="7286"/>
                  <a:pt x="12586" y="8874"/>
                </a:cubicBezTo>
                <a:cubicBezTo>
                  <a:pt x="12469" y="9505"/>
                  <a:pt x="12446" y="10135"/>
                  <a:pt x="12516" y="10765"/>
                </a:cubicBezTo>
                <a:cubicBezTo>
                  <a:pt x="12422" y="10532"/>
                  <a:pt x="12352" y="10298"/>
                  <a:pt x="12282" y="10065"/>
                </a:cubicBezTo>
                <a:cubicBezTo>
                  <a:pt x="12072" y="8851"/>
                  <a:pt x="12165" y="7590"/>
                  <a:pt x="12516" y="6399"/>
                </a:cubicBezTo>
                <a:cubicBezTo>
                  <a:pt x="12936" y="5699"/>
                  <a:pt x="13496" y="5092"/>
                  <a:pt x="14173" y="4648"/>
                </a:cubicBezTo>
                <a:cubicBezTo>
                  <a:pt x="15235" y="3954"/>
                  <a:pt x="16375" y="3649"/>
                  <a:pt x="17512" y="3649"/>
                </a:cubicBezTo>
                <a:close/>
                <a:moveTo>
                  <a:pt x="54840" y="8692"/>
                </a:moveTo>
                <a:cubicBezTo>
                  <a:pt x="56566" y="8692"/>
                  <a:pt x="58296" y="8970"/>
                  <a:pt x="59959" y="9528"/>
                </a:cubicBezTo>
                <a:cubicBezTo>
                  <a:pt x="61220" y="9948"/>
                  <a:pt x="62434" y="10532"/>
                  <a:pt x="63554" y="11256"/>
                </a:cubicBezTo>
                <a:cubicBezTo>
                  <a:pt x="63274" y="11092"/>
                  <a:pt x="62947" y="10929"/>
                  <a:pt x="62621" y="10789"/>
                </a:cubicBezTo>
                <a:cubicBezTo>
                  <a:pt x="60239" y="9528"/>
                  <a:pt x="57274" y="9014"/>
                  <a:pt x="54822" y="8968"/>
                </a:cubicBezTo>
                <a:cubicBezTo>
                  <a:pt x="54749" y="8967"/>
                  <a:pt x="54676" y="8966"/>
                  <a:pt x="54602" y="8966"/>
                </a:cubicBezTo>
                <a:cubicBezTo>
                  <a:pt x="52621" y="8966"/>
                  <a:pt x="50643" y="9271"/>
                  <a:pt x="48752" y="9901"/>
                </a:cubicBezTo>
                <a:lnTo>
                  <a:pt x="48682" y="9925"/>
                </a:lnTo>
                <a:cubicBezTo>
                  <a:pt x="50643" y="9104"/>
                  <a:pt x="52739" y="8692"/>
                  <a:pt x="54840" y="8692"/>
                </a:cubicBezTo>
                <a:close/>
                <a:moveTo>
                  <a:pt x="13006" y="11489"/>
                </a:moveTo>
                <a:lnTo>
                  <a:pt x="13006" y="11489"/>
                </a:lnTo>
                <a:cubicBezTo>
                  <a:pt x="13146" y="11816"/>
                  <a:pt x="13309" y="12120"/>
                  <a:pt x="13496" y="12423"/>
                </a:cubicBezTo>
                <a:lnTo>
                  <a:pt x="13379" y="12376"/>
                </a:lnTo>
                <a:cubicBezTo>
                  <a:pt x="13333" y="12306"/>
                  <a:pt x="13286" y="12260"/>
                  <a:pt x="13263" y="12190"/>
                </a:cubicBezTo>
                <a:cubicBezTo>
                  <a:pt x="13146" y="11956"/>
                  <a:pt x="13076" y="11723"/>
                  <a:pt x="13006" y="11489"/>
                </a:cubicBezTo>
                <a:close/>
                <a:moveTo>
                  <a:pt x="10050" y="12287"/>
                </a:moveTo>
                <a:cubicBezTo>
                  <a:pt x="10272" y="12287"/>
                  <a:pt x="10494" y="12293"/>
                  <a:pt x="10718" y="12306"/>
                </a:cubicBezTo>
                <a:cubicBezTo>
                  <a:pt x="9550" y="12306"/>
                  <a:pt x="8360" y="12423"/>
                  <a:pt x="7216" y="12657"/>
                </a:cubicBezTo>
                <a:cubicBezTo>
                  <a:pt x="8145" y="12410"/>
                  <a:pt x="9090" y="12287"/>
                  <a:pt x="10050" y="12287"/>
                </a:cubicBezTo>
                <a:close/>
                <a:moveTo>
                  <a:pt x="61570" y="10765"/>
                </a:moveTo>
                <a:lnTo>
                  <a:pt x="61943" y="10882"/>
                </a:lnTo>
                <a:cubicBezTo>
                  <a:pt x="62457" y="11139"/>
                  <a:pt x="62971" y="11419"/>
                  <a:pt x="63461" y="11723"/>
                </a:cubicBezTo>
                <a:cubicBezTo>
                  <a:pt x="64021" y="12073"/>
                  <a:pt x="64535" y="12540"/>
                  <a:pt x="64955" y="13053"/>
                </a:cubicBezTo>
                <a:cubicBezTo>
                  <a:pt x="63951" y="12120"/>
                  <a:pt x="62807" y="11326"/>
                  <a:pt x="61570" y="10765"/>
                </a:cubicBezTo>
                <a:close/>
                <a:moveTo>
                  <a:pt x="65212" y="12820"/>
                </a:moveTo>
                <a:cubicBezTo>
                  <a:pt x="65376" y="12960"/>
                  <a:pt x="65516" y="13100"/>
                  <a:pt x="65679" y="13240"/>
                </a:cubicBezTo>
                <a:cubicBezTo>
                  <a:pt x="65983" y="13544"/>
                  <a:pt x="66240" y="13871"/>
                  <a:pt x="66473" y="14221"/>
                </a:cubicBezTo>
                <a:cubicBezTo>
                  <a:pt x="66660" y="14641"/>
                  <a:pt x="66777" y="15108"/>
                  <a:pt x="66823" y="15575"/>
                </a:cubicBezTo>
                <a:cubicBezTo>
                  <a:pt x="66683" y="15272"/>
                  <a:pt x="66496" y="14968"/>
                  <a:pt x="66310" y="14665"/>
                </a:cubicBezTo>
                <a:cubicBezTo>
                  <a:pt x="66053" y="13987"/>
                  <a:pt x="65679" y="13357"/>
                  <a:pt x="65212" y="12820"/>
                </a:cubicBezTo>
                <a:close/>
                <a:moveTo>
                  <a:pt x="66706" y="16439"/>
                </a:moveTo>
                <a:lnTo>
                  <a:pt x="66706" y="16439"/>
                </a:lnTo>
                <a:cubicBezTo>
                  <a:pt x="66730" y="16556"/>
                  <a:pt x="66777" y="16649"/>
                  <a:pt x="66800" y="16742"/>
                </a:cubicBezTo>
                <a:cubicBezTo>
                  <a:pt x="66800" y="16976"/>
                  <a:pt x="66777" y="17209"/>
                  <a:pt x="66753" y="17420"/>
                </a:cubicBezTo>
                <a:cubicBezTo>
                  <a:pt x="66753" y="17093"/>
                  <a:pt x="66730" y="16766"/>
                  <a:pt x="66706" y="16439"/>
                </a:cubicBezTo>
                <a:close/>
                <a:moveTo>
                  <a:pt x="67080" y="18634"/>
                </a:moveTo>
                <a:lnTo>
                  <a:pt x="67080" y="18634"/>
                </a:lnTo>
                <a:cubicBezTo>
                  <a:pt x="67057" y="18914"/>
                  <a:pt x="67010" y="19217"/>
                  <a:pt x="66940" y="19498"/>
                </a:cubicBezTo>
                <a:cubicBezTo>
                  <a:pt x="66987" y="19217"/>
                  <a:pt x="67033" y="18914"/>
                  <a:pt x="67080" y="18634"/>
                </a:cubicBezTo>
                <a:close/>
                <a:moveTo>
                  <a:pt x="9784" y="12657"/>
                </a:moveTo>
                <a:cubicBezTo>
                  <a:pt x="6212" y="13217"/>
                  <a:pt x="2826" y="15388"/>
                  <a:pt x="1635" y="18914"/>
                </a:cubicBezTo>
                <a:cubicBezTo>
                  <a:pt x="1332" y="19731"/>
                  <a:pt x="1238" y="20618"/>
                  <a:pt x="1332" y="21482"/>
                </a:cubicBezTo>
                <a:cubicBezTo>
                  <a:pt x="1098" y="20502"/>
                  <a:pt x="1052" y="19498"/>
                  <a:pt x="1262" y="18517"/>
                </a:cubicBezTo>
                <a:cubicBezTo>
                  <a:pt x="2102" y="16252"/>
                  <a:pt x="3760" y="14221"/>
                  <a:pt x="6071" y="13357"/>
                </a:cubicBezTo>
                <a:cubicBezTo>
                  <a:pt x="7262" y="12937"/>
                  <a:pt x="8523" y="12703"/>
                  <a:pt x="9784" y="12657"/>
                </a:cubicBezTo>
                <a:close/>
                <a:moveTo>
                  <a:pt x="67267" y="15832"/>
                </a:moveTo>
                <a:cubicBezTo>
                  <a:pt x="67897" y="17840"/>
                  <a:pt x="67664" y="20035"/>
                  <a:pt x="66613" y="21879"/>
                </a:cubicBezTo>
                <a:lnTo>
                  <a:pt x="66613" y="21856"/>
                </a:lnTo>
                <a:cubicBezTo>
                  <a:pt x="66356" y="22323"/>
                  <a:pt x="66053" y="22743"/>
                  <a:pt x="65726" y="23117"/>
                </a:cubicBezTo>
                <a:cubicBezTo>
                  <a:pt x="65959" y="22696"/>
                  <a:pt x="66146" y="22229"/>
                  <a:pt x="66333" y="21762"/>
                </a:cubicBezTo>
                <a:cubicBezTo>
                  <a:pt x="67197" y="20502"/>
                  <a:pt x="67734" y="19054"/>
                  <a:pt x="67430" y="17466"/>
                </a:cubicBezTo>
                <a:cubicBezTo>
                  <a:pt x="67384" y="17209"/>
                  <a:pt x="67337" y="16953"/>
                  <a:pt x="67243" y="16696"/>
                </a:cubicBezTo>
                <a:cubicBezTo>
                  <a:pt x="67243" y="16579"/>
                  <a:pt x="67243" y="16439"/>
                  <a:pt x="67267" y="16299"/>
                </a:cubicBezTo>
                <a:cubicBezTo>
                  <a:pt x="67290" y="16182"/>
                  <a:pt x="67267" y="15972"/>
                  <a:pt x="67267" y="15832"/>
                </a:cubicBezTo>
                <a:close/>
                <a:moveTo>
                  <a:pt x="11588" y="12896"/>
                </a:moveTo>
                <a:cubicBezTo>
                  <a:pt x="12159" y="12896"/>
                  <a:pt x="12728" y="12941"/>
                  <a:pt x="13286" y="13030"/>
                </a:cubicBezTo>
                <a:cubicBezTo>
                  <a:pt x="13356" y="13170"/>
                  <a:pt x="13449" y="13310"/>
                  <a:pt x="13543" y="13427"/>
                </a:cubicBezTo>
                <a:cubicBezTo>
                  <a:pt x="9200" y="13427"/>
                  <a:pt x="3480" y="14594"/>
                  <a:pt x="2453" y="19638"/>
                </a:cubicBezTo>
                <a:cubicBezTo>
                  <a:pt x="1986" y="22019"/>
                  <a:pt x="3083" y="24144"/>
                  <a:pt x="4834" y="25615"/>
                </a:cubicBezTo>
                <a:cubicBezTo>
                  <a:pt x="2429" y="24237"/>
                  <a:pt x="888" y="21762"/>
                  <a:pt x="2172" y="18634"/>
                </a:cubicBezTo>
                <a:cubicBezTo>
                  <a:pt x="3699" y="14948"/>
                  <a:pt x="7695" y="12896"/>
                  <a:pt x="11588" y="12896"/>
                </a:cubicBezTo>
                <a:close/>
                <a:moveTo>
                  <a:pt x="65189" y="23163"/>
                </a:moveTo>
                <a:cubicBezTo>
                  <a:pt x="64839" y="23700"/>
                  <a:pt x="64465" y="24191"/>
                  <a:pt x="63998" y="24634"/>
                </a:cubicBezTo>
                <a:lnTo>
                  <a:pt x="64021" y="24611"/>
                </a:lnTo>
                <a:lnTo>
                  <a:pt x="64021" y="24611"/>
                </a:lnTo>
                <a:cubicBezTo>
                  <a:pt x="63298" y="25101"/>
                  <a:pt x="62551" y="25475"/>
                  <a:pt x="61757" y="25755"/>
                </a:cubicBezTo>
                <a:cubicBezTo>
                  <a:pt x="62854" y="25171"/>
                  <a:pt x="63858" y="24447"/>
                  <a:pt x="64745" y="23584"/>
                </a:cubicBezTo>
                <a:cubicBezTo>
                  <a:pt x="64885" y="23443"/>
                  <a:pt x="65025" y="23303"/>
                  <a:pt x="65189" y="23163"/>
                </a:cubicBezTo>
                <a:close/>
                <a:moveTo>
                  <a:pt x="60122" y="25311"/>
                </a:moveTo>
                <a:cubicBezTo>
                  <a:pt x="60379" y="25358"/>
                  <a:pt x="60636" y="25381"/>
                  <a:pt x="60896" y="25381"/>
                </a:cubicBezTo>
                <a:cubicBezTo>
                  <a:pt x="61155" y="25381"/>
                  <a:pt x="61418" y="25358"/>
                  <a:pt x="61687" y="25311"/>
                </a:cubicBezTo>
                <a:lnTo>
                  <a:pt x="61687" y="25311"/>
                </a:lnTo>
                <a:cubicBezTo>
                  <a:pt x="61336" y="25498"/>
                  <a:pt x="60986" y="25662"/>
                  <a:pt x="60613" y="25825"/>
                </a:cubicBezTo>
                <a:cubicBezTo>
                  <a:pt x="60449" y="25638"/>
                  <a:pt x="60286" y="25475"/>
                  <a:pt x="60122" y="25311"/>
                </a:cubicBezTo>
                <a:close/>
                <a:moveTo>
                  <a:pt x="59118" y="26806"/>
                </a:moveTo>
                <a:lnTo>
                  <a:pt x="59328" y="26876"/>
                </a:lnTo>
                <a:cubicBezTo>
                  <a:pt x="59469" y="26992"/>
                  <a:pt x="59632" y="27109"/>
                  <a:pt x="59772" y="27226"/>
                </a:cubicBezTo>
                <a:cubicBezTo>
                  <a:pt x="59515" y="27086"/>
                  <a:pt x="59258" y="26946"/>
                  <a:pt x="58978" y="26852"/>
                </a:cubicBezTo>
                <a:lnTo>
                  <a:pt x="59118" y="26806"/>
                </a:lnTo>
                <a:close/>
                <a:moveTo>
                  <a:pt x="771" y="20315"/>
                </a:moveTo>
                <a:lnTo>
                  <a:pt x="771" y="20315"/>
                </a:lnTo>
                <a:cubicBezTo>
                  <a:pt x="1028" y="23747"/>
                  <a:pt x="3643" y="26572"/>
                  <a:pt x="7075" y="27062"/>
                </a:cubicBezTo>
                <a:cubicBezTo>
                  <a:pt x="6636" y="27221"/>
                  <a:pt x="6177" y="27296"/>
                  <a:pt x="5714" y="27296"/>
                </a:cubicBezTo>
                <a:cubicBezTo>
                  <a:pt x="4480" y="27296"/>
                  <a:pt x="3230" y="26768"/>
                  <a:pt x="2312" y="25918"/>
                </a:cubicBezTo>
                <a:cubicBezTo>
                  <a:pt x="771" y="24517"/>
                  <a:pt x="445" y="22323"/>
                  <a:pt x="771" y="20315"/>
                </a:cubicBezTo>
                <a:close/>
                <a:moveTo>
                  <a:pt x="60799" y="26689"/>
                </a:moveTo>
                <a:cubicBezTo>
                  <a:pt x="61056" y="27086"/>
                  <a:pt x="61243" y="27529"/>
                  <a:pt x="61406" y="27973"/>
                </a:cubicBezTo>
                <a:cubicBezTo>
                  <a:pt x="60986" y="27436"/>
                  <a:pt x="60449" y="27016"/>
                  <a:pt x="59865" y="26689"/>
                </a:cubicBezTo>
                <a:lnTo>
                  <a:pt x="59865" y="26689"/>
                </a:lnTo>
                <a:cubicBezTo>
                  <a:pt x="60017" y="26712"/>
                  <a:pt x="60169" y="26724"/>
                  <a:pt x="60324" y="26724"/>
                </a:cubicBezTo>
                <a:cubicBezTo>
                  <a:pt x="60478" y="26724"/>
                  <a:pt x="60636" y="26712"/>
                  <a:pt x="60799" y="26689"/>
                </a:cubicBezTo>
                <a:close/>
                <a:moveTo>
                  <a:pt x="46347" y="39087"/>
                </a:moveTo>
                <a:lnTo>
                  <a:pt x="46347" y="39087"/>
                </a:lnTo>
                <a:cubicBezTo>
                  <a:pt x="46510" y="39203"/>
                  <a:pt x="46674" y="39297"/>
                  <a:pt x="46837" y="39414"/>
                </a:cubicBezTo>
                <a:cubicBezTo>
                  <a:pt x="46837" y="39530"/>
                  <a:pt x="46861" y="39670"/>
                  <a:pt x="46861" y="39787"/>
                </a:cubicBezTo>
                <a:cubicBezTo>
                  <a:pt x="46721" y="39694"/>
                  <a:pt x="46604" y="39600"/>
                  <a:pt x="46464" y="39507"/>
                </a:cubicBezTo>
                <a:lnTo>
                  <a:pt x="46440" y="39507"/>
                </a:lnTo>
                <a:cubicBezTo>
                  <a:pt x="46417" y="39367"/>
                  <a:pt x="46394" y="39227"/>
                  <a:pt x="46347" y="39087"/>
                </a:cubicBezTo>
                <a:close/>
                <a:moveTo>
                  <a:pt x="46697" y="40184"/>
                </a:moveTo>
                <a:lnTo>
                  <a:pt x="46884" y="40324"/>
                </a:lnTo>
                <a:lnTo>
                  <a:pt x="46884" y="40488"/>
                </a:lnTo>
                <a:cubicBezTo>
                  <a:pt x="46814" y="40394"/>
                  <a:pt x="46744" y="40277"/>
                  <a:pt x="46674" y="40184"/>
                </a:cubicBezTo>
                <a:close/>
                <a:moveTo>
                  <a:pt x="62060" y="31732"/>
                </a:moveTo>
                <a:cubicBezTo>
                  <a:pt x="62247" y="33763"/>
                  <a:pt x="61640" y="35795"/>
                  <a:pt x="60332" y="37382"/>
                </a:cubicBezTo>
                <a:cubicBezTo>
                  <a:pt x="58932" y="39063"/>
                  <a:pt x="56947" y="40161"/>
                  <a:pt x="54776" y="40488"/>
                </a:cubicBezTo>
                <a:cubicBezTo>
                  <a:pt x="56597" y="39974"/>
                  <a:pt x="58254" y="38947"/>
                  <a:pt x="59492" y="37522"/>
                </a:cubicBezTo>
                <a:cubicBezTo>
                  <a:pt x="60893" y="35888"/>
                  <a:pt x="61780" y="33880"/>
                  <a:pt x="62060" y="31732"/>
                </a:cubicBezTo>
                <a:close/>
                <a:moveTo>
                  <a:pt x="18072" y="40091"/>
                </a:moveTo>
                <a:lnTo>
                  <a:pt x="18072" y="40091"/>
                </a:lnTo>
                <a:cubicBezTo>
                  <a:pt x="17582" y="40628"/>
                  <a:pt x="16998" y="41071"/>
                  <a:pt x="16391" y="41422"/>
                </a:cubicBezTo>
                <a:cubicBezTo>
                  <a:pt x="16648" y="41235"/>
                  <a:pt x="16882" y="41001"/>
                  <a:pt x="17115" y="40791"/>
                </a:cubicBezTo>
                <a:cubicBezTo>
                  <a:pt x="17442" y="40581"/>
                  <a:pt x="17769" y="40348"/>
                  <a:pt x="18072" y="40091"/>
                </a:cubicBezTo>
                <a:close/>
                <a:moveTo>
                  <a:pt x="5605" y="29911"/>
                </a:moveTo>
                <a:lnTo>
                  <a:pt x="5605" y="29911"/>
                </a:lnTo>
                <a:cubicBezTo>
                  <a:pt x="4040" y="33273"/>
                  <a:pt x="4274" y="37312"/>
                  <a:pt x="7005" y="40231"/>
                </a:cubicBezTo>
                <a:cubicBezTo>
                  <a:pt x="7589" y="40838"/>
                  <a:pt x="8243" y="41375"/>
                  <a:pt x="8990" y="41772"/>
                </a:cubicBezTo>
                <a:cubicBezTo>
                  <a:pt x="7846" y="41351"/>
                  <a:pt x="6819" y="40674"/>
                  <a:pt x="6001" y="39787"/>
                </a:cubicBezTo>
                <a:cubicBezTo>
                  <a:pt x="4367" y="38013"/>
                  <a:pt x="3643" y="35608"/>
                  <a:pt x="4040" y="33250"/>
                </a:cubicBezTo>
                <a:lnTo>
                  <a:pt x="4064" y="33250"/>
                </a:lnTo>
                <a:cubicBezTo>
                  <a:pt x="4344" y="32036"/>
                  <a:pt x="4857" y="30892"/>
                  <a:pt x="5605" y="29911"/>
                </a:cubicBezTo>
                <a:close/>
                <a:moveTo>
                  <a:pt x="61243" y="36822"/>
                </a:moveTo>
                <a:cubicBezTo>
                  <a:pt x="60916" y="37406"/>
                  <a:pt x="60496" y="37989"/>
                  <a:pt x="60052" y="38526"/>
                </a:cubicBezTo>
                <a:cubicBezTo>
                  <a:pt x="58153" y="40732"/>
                  <a:pt x="55454" y="41839"/>
                  <a:pt x="52721" y="41839"/>
                </a:cubicBezTo>
                <a:cubicBezTo>
                  <a:pt x="51490" y="41839"/>
                  <a:pt x="50253" y="41614"/>
                  <a:pt x="49079" y="41165"/>
                </a:cubicBezTo>
                <a:cubicBezTo>
                  <a:pt x="48448" y="40838"/>
                  <a:pt x="47841" y="40464"/>
                  <a:pt x="47258" y="40067"/>
                </a:cubicBezTo>
                <a:lnTo>
                  <a:pt x="47258" y="39647"/>
                </a:lnTo>
                <a:cubicBezTo>
                  <a:pt x="48285" y="40184"/>
                  <a:pt x="49406" y="40558"/>
                  <a:pt x="50573" y="40744"/>
                </a:cubicBezTo>
                <a:cubicBezTo>
                  <a:pt x="51400" y="40912"/>
                  <a:pt x="52237" y="40999"/>
                  <a:pt x="53066" y="40999"/>
                </a:cubicBezTo>
                <a:cubicBezTo>
                  <a:pt x="56052" y="40999"/>
                  <a:pt x="58937" y="39871"/>
                  <a:pt x="60893" y="37312"/>
                </a:cubicBezTo>
                <a:cubicBezTo>
                  <a:pt x="61033" y="37149"/>
                  <a:pt x="61150" y="36985"/>
                  <a:pt x="61243" y="36822"/>
                </a:cubicBezTo>
                <a:close/>
                <a:moveTo>
                  <a:pt x="46650" y="40978"/>
                </a:moveTo>
                <a:cubicBezTo>
                  <a:pt x="46697" y="41071"/>
                  <a:pt x="46744" y="41188"/>
                  <a:pt x="46791" y="41305"/>
                </a:cubicBezTo>
                <a:cubicBezTo>
                  <a:pt x="46767" y="41492"/>
                  <a:pt x="46744" y="41678"/>
                  <a:pt x="46697" y="41865"/>
                </a:cubicBezTo>
                <a:cubicBezTo>
                  <a:pt x="46697" y="41655"/>
                  <a:pt x="46697" y="41445"/>
                  <a:pt x="46650" y="41235"/>
                </a:cubicBezTo>
                <a:cubicBezTo>
                  <a:pt x="46650" y="41141"/>
                  <a:pt x="46650" y="41048"/>
                  <a:pt x="46650" y="40978"/>
                </a:cubicBezTo>
                <a:close/>
                <a:moveTo>
                  <a:pt x="8640" y="27389"/>
                </a:moveTo>
                <a:lnTo>
                  <a:pt x="8967" y="27459"/>
                </a:lnTo>
                <a:cubicBezTo>
                  <a:pt x="4694" y="29654"/>
                  <a:pt x="5348" y="36378"/>
                  <a:pt x="8243" y="39484"/>
                </a:cubicBezTo>
                <a:cubicBezTo>
                  <a:pt x="9623" y="40943"/>
                  <a:pt x="11537" y="41736"/>
                  <a:pt x="13520" y="41736"/>
                </a:cubicBezTo>
                <a:cubicBezTo>
                  <a:pt x="13884" y="41736"/>
                  <a:pt x="14251" y="41709"/>
                  <a:pt x="14617" y="41655"/>
                </a:cubicBezTo>
                <a:lnTo>
                  <a:pt x="14617" y="41655"/>
                </a:lnTo>
                <a:cubicBezTo>
                  <a:pt x="13636" y="42052"/>
                  <a:pt x="12586" y="42239"/>
                  <a:pt x="11535" y="42239"/>
                </a:cubicBezTo>
                <a:cubicBezTo>
                  <a:pt x="9807" y="41935"/>
                  <a:pt x="8243" y="41048"/>
                  <a:pt x="7075" y="39740"/>
                </a:cubicBezTo>
                <a:lnTo>
                  <a:pt x="7099" y="39740"/>
                </a:lnTo>
                <a:cubicBezTo>
                  <a:pt x="4250" y="36518"/>
                  <a:pt x="4507" y="31989"/>
                  <a:pt x="6772" y="28650"/>
                </a:cubicBezTo>
                <a:cubicBezTo>
                  <a:pt x="7332" y="28160"/>
                  <a:pt x="7963" y="27740"/>
                  <a:pt x="8640" y="27389"/>
                </a:cubicBezTo>
                <a:close/>
                <a:moveTo>
                  <a:pt x="62784" y="31312"/>
                </a:moveTo>
                <a:lnTo>
                  <a:pt x="62784" y="31312"/>
                </a:lnTo>
                <a:cubicBezTo>
                  <a:pt x="62854" y="31475"/>
                  <a:pt x="62901" y="31639"/>
                  <a:pt x="62971" y="31825"/>
                </a:cubicBezTo>
                <a:cubicBezTo>
                  <a:pt x="63765" y="34347"/>
                  <a:pt x="63064" y="36822"/>
                  <a:pt x="61266" y="38736"/>
                </a:cubicBezTo>
                <a:cubicBezTo>
                  <a:pt x="59388" y="40730"/>
                  <a:pt x="56519" y="42521"/>
                  <a:pt x="53721" y="42521"/>
                </a:cubicBezTo>
                <a:cubicBezTo>
                  <a:pt x="53668" y="42521"/>
                  <a:pt x="53615" y="42520"/>
                  <a:pt x="53561" y="42519"/>
                </a:cubicBezTo>
                <a:cubicBezTo>
                  <a:pt x="52628" y="42496"/>
                  <a:pt x="51717" y="42309"/>
                  <a:pt x="50853" y="41982"/>
                </a:cubicBezTo>
                <a:lnTo>
                  <a:pt x="50853" y="41982"/>
                </a:lnTo>
                <a:cubicBezTo>
                  <a:pt x="51494" y="42107"/>
                  <a:pt x="52138" y="42168"/>
                  <a:pt x="52777" y="42168"/>
                </a:cubicBezTo>
                <a:cubicBezTo>
                  <a:pt x="55836" y="42168"/>
                  <a:pt x="58774" y="40769"/>
                  <a:pt x="60706" y="38316"/>
                </a:cubicBezTo>
                <a:cubicBezTo>
                  <a:pt x="62224" y="36355"/>
                  <a:pt x="63134" y="33787"/>
                  <a:pt x="62784" y="31312"/>
                </a:cubicBezTo>
                <a:close/>
                <a:moveTo>
                  <a:pt x="5441" y="39740"/>
                </a:moveTo>
                <a:lnTo>
                  <a:pt x="5441" y="39740"/>
                </a:lnTo>
                <a:cubicBezTo>
                  <a:pt x="7426" y="41608"/>
                  <a:pt x="10017" y="42659"/>
                  <a:pt x="12749" y="42729"/>
                </a:cubicBezTo>
                <a:cubicBezTo>
                  <a:pt x="12335" y="42799"/>
                  <a:pt x="11920" y="42834"/>
                  <a:pt x="11508" y="42834"/>
                </a:cubicBezTo>
                <a:cubicBezTo>
                  <a:pt x="9454" y="42834"/>
                  <a:pt x="7468" y="41981"/>
                  <a:pt x="6048" y="40464"/>
                </a:cubicBezTo>
                <a:lnTo>
                  <a:pt x="6071" y="40464"/>
                </a:lnTo>
                <a:cubicBezTo>
                  <a:pt x="5838" y="40231"/>
                  <a:pt x="5628" y="39997"/>
                  <a:pt x="5441" y="39740"/>
                </a:cubicBezTo>
                <a:close/>
                <a:moveTo>
                  <a:pt x="32502" y="44083"/>
                </a:moveTo>
                <a:cubicBezTo>
                  <a:pt x="32525" y="44130"/>
                  <a:pt x="32525" y="44177"/>
                  <a:pt x="32548" y="44223"/>
                </a:cubicBezTo>
                <a:cubicBezTo>
                  <a:pt x="32548" y="44340"/>
                  <a:pt x="32548" y="44457"/>
                  <a:pt x="32525" y="44574"/>
                </a:cubicBezTo>
                <a:cubicBezTo>
                  <a:pt x="32478" y="44504"/>
                  <a:pt x="32431" y="44433"/>
                  <a:pt x="32385" y="44387"/>
                </a:cubicBezTo>
                <a:cubicBezTo>
                  <a:pt x="32431" y="44270"/>
                  <a:pt x="32455" y="44177"/>
                  <a:pt x="32502" y="44083"/>
                </a:cubicBezTo>
                <a:close/>
                <a:moveTo>
                  <a:pt x="32922" y="43079"/>
                </a:moveTo>
                <a:cubicBezTo>
                  <a:pt x="33249" y="44760"/>
                  <a:pt x="34183" y="46231"/>
                  <a:pt x="35537" y="47259"/>
                </a:cubicBezTo>
                <a:cubicBezTo>
                  <a:pt x="35070" y="47002"/>
                  <a:pt x="34626" y="46698"/>
                  <a:pt x="34206" y="46371"/>
                </a:cubicBezTo>
                <a:cubicBezTo>
                  <a:pt x="33926" y="46044"/>
                  <a:pt x="33669" y="45671"/>
                  <a:pt x="33459" y="45274"/>
                </a:cubicBezTo>
                <a:cubicBezTo>
                  <a:pt x="33249" y="44784"/>
                  <a:pt x="33062" y="44247"/>
                  <a:pt x="32968" y="43710"/>
                </a:cubicBezTo>
                <a:cubicBezTo>
                  <a:pt x="32945" y="43640"/>
                  <a:pt x="32875" y="43570"/>
                  <a:pt x="32782" y="43570"/>
                </a:cubicBezTo>
                <a:cubicBezTo>
                  <a:pt x="32782" y="43523"/>
                  <a:pt x="32758" y="43476"/>
                  <a:pt x="32758" y="43429"/>
                </a:cubicBezTo>
                <a:cubicBezTo>
                  <a:pt x="32828" y="43313"/>
                  <a:pt x="32875" y="43196"/>
                  <a:pt x="32922" y="43079"/>
                </a:cubicBezTo>
                <a:close/>
                <a:moveTo>
                  <a:pt x="19310" y="38573"/>
                </a:moveTo>
                <a:cubicBezTo>
                  <a:pt x="19894" y="42192"/>
                  <a:pt x="22065" y="46138"/>
                  <a:pt x="25637" y="47469"/>
                </a:cubicBezTo>
                <a:cubicBezTo>
                  <a:pt x="25777" y="47515"/>
                  <a:pt x="25941" y="47562"/>
                  <a:pt x="26081" y="47609"/>
                </a:cubicBezTo>
                <a:cubicBezTo>
                  <a:pt x="25497" y="47585"/>
                  <a:pt x="24937" y="47492"/>
                  <a:pt x="24376" y="47329"/>
                </a:cubicBezTo>
                <a:cubicBezTo>
                  <a:pt x="21224" y="46278"/>
                  <a:pt x="19450" y="43103"/>
                  <a:pt x="19053" y="39904"/>
                </a:cubicBezTo>
                <a:cubicBezTo>
                  <a:pt x="19076" y="39717"/>
                  <a:pt x="19100" y="39507"/>
                  <a:pt x="19146" y="39297"/>
                </a:cubicBezTo>
                <a:cubicBezTo>
                  <a:pt x="19170" y="39180"/>
                  <a:pt x="19100" y="39087"/>
                  <a:pt x="19006" y="39063"/>
                </a:cubicBezTo>
                <a:cubicBezTo>
                  <a:pt x="19100" y="38900"/>
                  <a:pt x="19216" y="38736"/>
                  <a:pt x="19310" y="38573"/>
                </a:cubicBezTo>
                <a:close/>
                <a:moveTo>
                  <a:pt x="27683" y="2531"/>
                </a:moveTo>
                <a:cubicBezTo>
                  <a:pt x="27989" y="2531"/>
                  <a:pt x="28296" y="2567"/>
                  <a:pt x="28602" y="2640"/>
                </a:cubicBezTo>
                <a:cubicBezTo>
                  <a:pt x="31124" y="3177"/>
                  <a:pt x="32525" y="5559"/>
                  <a:pt x="33669" y="7660"/>
                </a:cubicBezTo>
                <a:cubicBezTo>
                  <a:pt x="33669" y="7683"/>
                  <a:pt x="33692" y="7707"/>
                  <a:pt x="33739" y="7730"/>
                </a:cubicBezTo>
                <a:lnTo>
                  <a:pt x="33762" y="7823"/>
                </a:lnTo>
                <a:cubicBezTo>
                  <a:pt x="33799" y="7888"/>
                  <a:pt x="33859" y="7917"/>
                  <a:pt x="33919" y="7917"/>
                </a:cubicBezTo>
                <a:cubicBezTo>
                  <a:pt x="34012" y="7917"/>
                  <a:pt x="34108" y="7852"/>
                  <a:pt x="34136" y="7753"/>
                </a:cubicBezTo>
                <a:cubicBezTo>
                  <a:pt x="34229" y="7520"/>
                  <a:pt x="34323" y="7286"/>
                  <a:pt x="34439" y="7053"/>
                </a:cubicBezTo>
                <a:cubicBezTo>
                  <a:pt x="34439" y="7030"/>
                  <a:pt x="34463" y="7030"/>
                  <a:pt x="34486" y="7006"/>
                </a:cubicBezTo>
                <a:lnTo>
                  <a:pt x="34486" y="7006"/>
                </a:lnTo>
                <a:cubicBezTo>
                  <a:pt x="34463" y="7170"/>
                  <a:pt x="34416" y="7357"/>
                  <a:pt x="34323" y="7497"/>
                </a:cubicBezTo>
                <a:cubicBezTo>
                  <a:pt x="34275" y="7592"/>
                  <a:pt x="34357" y="7677"/>
                  <a:pt x="34437" y="7677"/>
                </a:cubicBezTo>
                <a:cubicBezTo>
                  <a:pt x="34474" y="7677"/>
                  <a:pt x="34510" y="7658"/>
                  <a:pt x="34533" y="7613"/>
                </a:cubicBezTo>
                <a:cubicBezTo>
                  <a:pt x="34720" y="7333"/>
                  <a:pt x="34790" y="7006"/>
                  <a:pt x="34743" y="6656"/>
                </a:cubicBezTo>
                <a:cubicBezTo>
                  <a:pt x="36332" y="4753"/>
                  <a:pt x="38564" y="3345"/>
                  <a:pt x="41050" y="3345"/>
                </a:cubicBezTo>
                <a:cubicBezTo>
                  <a:pt x="41523" y="3345"/>
                  <a:pt x="42006" y="3396"/>
                  <a:pt x="42494" y="3504"/>
                </a:cubicBezTo>
                <a:cubicBezTo>
                  <a:pt x="44829" y="4041"/>
                  <a:pt x="46627" y="6049"/>
                  <a:pt x="46767" y="8267"/>
                </a:cubicBezTo>
                <a:cubicBezTo>
                  <a:pt x="46580" y="9224"/>
                  <a:pt x="46300" y="10158"/>
                  <a:pt x="45903" y="11046"/>
                </a:cubicBezTo>
                <a:cubicBezTo>
                  <a:pt x="45857" y="11116"/>
                  <a:pt x="45880" y="11186"/>
                  <a:pt x="45950" y="11256"/>
                </a:cubicBezTo>
                <a:cubicBezTo>
                  <a:pt x="45985" y="11342"/>
                  <a:pt x="46071" y="11390"/>
                  <a:pt x="46160" y="11390"/>
                </a:cubicBezTo>
                <a:cubicBezTo>
                  <a:pt x="46192" y="11390"/>
                  <a:pt x="46223" y="11384"/>
                  <a:pt x="46254" y="11372"/>
                </a:cubicBezTo>
                <a:cubicBezTo>
                  <a:pt x="46580" y="11209"/>
                  <a:pt x="46931" y="11046"/>
                  <a:pt x="47281" y="10882"/>
                </a:cubicBezTo>
                <a:lnTo>
                  <a:pt x="47328" y="10882"/>
                </a:lnTo>
                <a:cubicBezTo>
                  <a:pt x="48261" y="10532"/>
                  <a:pt x="49195" y="10275"/>
                  <a:pt x="50176" y="10065"/>
                </a:cubicBezTo>
                <a:cubicBezTo>
                  <a:pt x="51621" y="9799"/>
                  <a:pt x="53098" y="9642"/>
                  <a:pt x="54562" y="9642"/>
                </a:cubicBezTo>
                <a:cubicBezTo>
                  <a:pt x="58230" y="9642"/>
                  <a:pt x="61811" y="10623"/>
                  <a:pt x="64582" y="13310"/>
                </a:cubicBezTo>
                <a:cubicBezTo>
                  <a:pt x="65142" y="13871"/>
                  <a:pt x="65656" y="14478"/>
                  <a:pt x="66076" y="15155"/>
                </a:cubicBezTo>
                <a:cubicBezTo>
                  <a:pt x="66496" y="16719"/>
                  <a:pt x="66496" y="18354"/>
                  <a:pt x="66076" y="19918"/>
                </a:cubicBezTo>
                <a:cubicBezTo>
                  <a:pt x="65503" y="22305"/>
                  <a:pt x="63586" y="25052"/>
                  <a:pt x="61054" y="25052"/>
                </a:cubicBezTo>
                <a:cubicBezTo>
                  <a:pt x="60491" y="25052"/>
                  <a:pt x="59898" y="24917"/>
                  <a:pt x="59282" y="24611"/>
                </a:cubicBezTo>
                <a:cubicBezTo>
                  <a:pt x="59254" y="24599"/>
                  <a:pt x="59228" y="24593"/>
                  <a:pt x="59203" y="24593"/>
                </a:cubicBezTo>
                <a:cubicBezTo>
                  <a:pt x="59035" y="24593"/>
                  <a:pt x="58933" y="24836"/>
                  <a:pt x="59095" y="24938"/>
                </a:cubicBezTo>
                <a:cubicBezTo>
                  <a:pt x="59539" y="25241"/>
                  <a:pt x="59936" y="25591"/>
                  <a:pt x="60286" y="25988"/>
                </a:cubicBezTo>
                <a:cubicBezTo>
                  <a:pt x="60052" y="26082"/>
                  <a:pt x="59795" y="26175"/>
                  <a:pt x="59539" y="26269"/>
                </a:cubicBezTo>
                <a:cubicBezTo>
                  <a:pt x="59142" y="26199"/>
                  <a:pt x="58745" y="26058"/>
                  <a:pt x="58395" y="25872"/>
                </a:cubicBezTo>
                <a:cubicBezTo>
                  <a:pt x="58366" y="25860"/>
                  <a:pt x="58338" y="25855"/>
                  <a:pt x="58311" y="25855"/>
                </a:cubicBezTo>
                <a:cubicBezTo>
                  <a:pt x="58116" y="25855"/>
                  <a:pt x="57979" y="26119"/>
                  <a:pt x="58184" y="26222"/>
                </a:cubicBezTo>
                <a:lnTo>
                  <a:pt x="58395" y="26339"/>
                </a:lnTo>
                <a:cubicBezTo>
                  <a:pt x="58511" y="26385"/>
                  <a:pt x="58628" y="26455"/>
                  <a:pt x="58721" y="26502"/>
                </a:cubicBezTo>
                <a:cubicBezTo>
                  <a:pt x="58558" y="26549"/>
                  <a:pt x="58395" y="26595"/>
                  <a:pt x="58231" y="26619"/>
                </a:cubicBezTo>
                <a:cubicBezTo>
                  <a:pt x="58021" y="26689"/>
                  <a:pt x="58021" y="26969"/>
                  <a:pt x="58231" y="27039"/>
                </a:cubicBezTo>
                <a:cubicBezTo>
                  <a:pt x="60006" y="27249"/>
                  <a:pt x="61453" y="28580"/>
                  <a:pt x="61827" y="30331"/>
                </a:cubicBezTo>
                <a:cubicBezTo>
                  <a:pt x="61803" y="32969"/>
                  <a:pt x="60823" y="35514"/>
                  <a:pt x="59095" y="37476"/>
                </a:cubicBezTo>
                <a:cubicBezTo>
                  <a:pt x="57272" y="39422"/>
                  <a:pt x="54748" y="40505"/>
                  <a:pt x="52138" y="40505"/>
                </a:cubicBezTo>
                <a:cubicBezTo>
                  <a:pt x="51773" y="40505"/>
                  <a:pt x="51406" y="40484"/>
                  <a:pt x="51040" y="40441"/>
                </a:cubicBezTo>
                <a:cubicBezTo>
                  <a:pt x="49662" y="40207"/>
                  <a:pt x="48332" y="39740"/>
                  <a:pt x="47117" y="39063"/>
                </a:cubicBezTo>
                <a:cubicBezTo>
                  <a:pt x="47082" y="39052"/>
                  <a:pt x="47053" y="39046"/>
                  <a:pt x="47027" y="39046"/>
                </a:cubicBezTo>
                <a:cubicBezTo>
                  <a:pt x="47001" y="39046"/>
                  <a:pt x="46977" y="39052"/>
                  <a:pt x="46954" y="39063"/>
                </a:cubicBezTo>
                <a:cubicBezTo>
                  <a:pt x="46674" y="38877"/>
                  <a:pt x="46394" y="38690"/>
                  <a:pt x="46137" y="38480"/>
                </a:cubicBezTo>
                <a:cubicBezTo>
                  <a:pt x="46099" y="38455"/>
                  <a:pt x="46053" y="38443"/>
                  <a:pt x="46008" y="38443"/>
                </a:cubicBezTo>
                <a:cubicBezTo>
                  <a:pt x="45883" y="38443"/>
                  <a:pt x="45759" y="38530"/>
                  <a:pt x="45810" y="38666"/>
                </a:cubicBezTo>
                <a:cubicBezTo>
                  <a:pt x="45857" y="38760"/>
                  <a:pt x="45880" y="38853"/>
                  <a:pt x="45927" y="38947"/>
                </a:cubicBezTo>
                <a:cubicBezTo>
                  <a:pt x="45857" y="38947"/>
                  <a:pt x="45810" y="38970"/>
                  <a:pt x="45763" y="38993"/>
                </a:cubicBezTo>
                <a:lnTo>
                  <a:pt x="45670" y="38947"/>
                </a:lnTo>
                <a:cubicBezTo>
                  <a:pt x="45636" y="38922"/>
                  <a:pt x="45602" y="38911"/>
                  <a:pt x="45570" y="38911"/>
                </a:cubicBezTo>
                <a:cubicBezTo>
                  <a:pt x="45420" y="38911"/>
                  <a:pt x="45302" y="39139"/>
                  <a:pt x="45436" y="39274"/>
                </a:cubicBezTo>
                <a:cubicBezTo>
                  <a:pt x="45600" y="39437"/>
                  <a:pt x="45763" y="39600"/>
                  <a:pt x="45903" y="39787"/>
                </a:cubicBezTo>
                <a:cubicBezTo>
                  <a:pt x="46113" y="40371"/>
                  <a:pt x="46230" y="40978"/>
                  <a:pt x="46254" y="41585"/>
                </a:cubicBezTo>
                <a:cubicBezTo>
                  <a:pt x="46207" y="42706"/>
                  <a:pt x="45880" y="43826"/>
                  <a:pt x="45366" y="44830"/>
                </a:cubicBezTo>
                <a:cubicBezTo>
                  <a:pt x="44222" y="46488"/>
                  <a:pt x="42448" y="47656"/>
                  <a:pt x="40463" y="48076"/>
                </a:cubicBezTo>
                <a:cubicBezTo>
                  <a:pt x="40031" y="48146"/>
                  <a:pt x="39593" y="48181"/>
                  <a:pt x="39156" y="48181"/>
                </a:cubicBezTo>
                <a:cubicBezTo>
                  <a:pt x="38718" y="48181"/>
                  <a:pt x="38280" y="48146"/>
                  <a:pt x="37848" y="48076"/>
                </a:cubicBezTo>
                <a:cubicBezTo>
                  <a:pt x="35350" y="47259"/>
                  <a:pt x="33295" y="44994"/>
                  <a:pt x="33202" y="42309"/>
                </a:cubicBezTo>
                <a:cubicBezTo>
                  <a:pt x="33202" y="42192"/>
                  <a:pt x="33109" y="42126"/>
                  <a:pt x="33013" y="42126"/>
                </a:cubicBezTo>
                <a:cubicBezTo>
                  <a:pt x="32937" y="42126"/>
                  <a:pt x="32860" y="42169"/>
                  <a:pt x="32828" y="42262"/>
                </a:cubicBezTo>
                <a:cubicBezTo>
                  <a:pt x="32735" y="42542"/>
                  <a:pt x="32642" y="42822"/>
                  <a:pt x="32525" y="43103"/>
                </a:cubicBezTo>
                <a:cubicBezTo>
                  <a:pt x="32431" y="43103"/>
                  <a:pt x="32338" y="43149"/>
                  <a:pt x="32315" y="43243"/>
                </a:cubicBezTo>
                <a:cubicBezTo>
                  <a:pt x="32268" y="43476"/>
                  <a:pt x="32198" y="43710"/>
                  <a:pt x="32105" y="43943"/>
                </a:cubicBezTo>
                <a:cubicBezTo>
                  <a:pt x="31778" y="43383"/>
                  <a:pt x="31521" y="42752"/>
                  <a:pt x="31334" y="42122"/>
                </a:cubicBezTo>
                <a:cubicBezTo>
                  <a:pt x="31325" y="42057"/>
                  <a:pt x="31279" y="42029"/>
                  <a:pt x="31229" y="42029"/>
                </a:cubicBezTo>
                <a:cubicBezTo>
                  <a:pt x="31155" y="42029"/>
                  <a:pt x="31072" y="42094"/>
                  <a:pt x="31101" y="42192"/>
                </a:cubicBezTo>
                <a:cubicBezTo>
                  <a:pt x="31287" y="42916"/>
                  <a:pt x="31568" y="43640"/>
                  <a:pt x="31941" y="44317"/>
                </a:cubicBezTo>
                <a:cubicBezTo>
                  <a:pt x="31731" y="44714"/>
                  <a:pt x="31474" y="45087"/>
                  <a:pt x="31194" y="45461"/>
                </a:cubicBezTo>
                <a:cubicBezTo>
                  <a:pt x="30984" y="45694"/>
                  <a:pt x="30774" y="45904"/>
                  <a:pt x="30517" y="46115"/>
                </a:cubicBezTo>
                <a:cubicBezTo>
                  <a:pt x="31101" y="44970"/>
                  <a:pt x="31287" y="43640"/>
                  <a:pt x="31031" y="42355"/>
                </a:cubicBezTo>
                <a:cubicBezTo>
                  <a:pt x="31013" y="42266"/>
                  <a:pt x="30947" y="42228"/>
                  <a:pt x="30876" y="42228"/>
                </a:cubicBezTo>
                <a:cubicBezTo>
                  <a:pt x="30760" y="42228"/>
                  <a:pt x="30628" y="42328"/>
                  <a:pt x="30657" y="42472"/>
                </a:cubicBezTo>
                <a:cubicBezTo>
                  <a:pt x="30961" y="43873"/>
                  <a:pt x="30680" y="45344"/>
                  <a:pt x="29910" y="46558"/>
                </a:cubicBezTo>
                <a:cubicBezTo>
                  <a:pt x="29350" y="46908"/>
                  <a:pt x="28719" y="47165"/>
                  <a:pt x="28089" y="47352"/>
                </a:cubicBezTo>
                <a:cubicBezTo>
                  <a:pt x="27883" y="47377"/>
                  <a:pt x="27677" y="47389"/>
                  <a:pt x="27472" y="47389"/>
                </a:cubicBezTo>
                <a:cubicBezTo>
                  <a:pt x="26701" y="47389"/>
                  <a:pt x="25946" y="47217"/>
                  <a:pt x="25264" y="46885"/>
                </a:cubicBezTo>
                <a:cubicBezTo>
                  <a:pt x="21972" y="45321"/>
                  <a:pt x="19987" y="41445"/>
                  <a:pt x="19590" y="37966"/>
                </a:cubicBezTo>
                <a:cubicBezTo>
                  <a:pt x="19575" y="37874"/>
                  <a:pt x="19470" y="37793"/>
                  <a:pt x="19373" y="37793"/>
                </a:cubicBezTo>
                <a:cubicBezTo>
                  <a:pt x="19321" y="37793"/>
                  <a:pt x="19272" y="37816"/>
                  <a:pt x="19240" y="37873"/>
                </a:cubicBezTo>
                <a:cubicBezTo>
                  <a:pt x="19170" y="38059"/>
                  <a:pt x="19076" y="38223"/>
                  <a:pt x="18983" y="38386"/>
                </a:cubicBezTo>
                <a:lnTo>
                  <a:pt x="18983" y="38176"/>
                </a:lnTo>
                <a:cubicBezTo>
                  <a:pt x="18983" y="38083"/>
                  <a:pt x="18913" y="38013"/>
                  <a:pt x="18843" y="37989"/>
                </a:cubicBezTo>
                <a:cubicBezTo>
                  <a:pt x="18960" y="37709"/>
                  <a:pt x="19030" y="37406"/>
                  <a:pt x="19100" y="37102"/>
                </a:cubicBezTo>
                <a:cubicBezTo>
                  <a:pt x="19128" y="36975"/>
                  <a:pt x="19028" y="36890"/>
                  <a:pt x="18923" y="36890"/>
                </a:cubicBezTo>
                <a:cubicBezTo>
                  <a:pt x="18856" y="36890"/>
                  <a:pt x="18786" y="36926"/>
                  <a:pt x="18749" y="37009"/>
                </a:cubicBezTo>
                <a:cubicBezTo>
                  <a:pt x="18633" y="37312"/>
                  <a:pt x="18539" y="37639"/>
                  <a:pt x="18469" y="37943"/>
                </a:cubicBezTo>
                <a:cubicBezTo>
                  <a:pt x="18306" y="38386"/>
                  <a:pt x="18096" y="38783"/>
                  <a:pt x="17862" y="39180"/>
                </a:cubicBezTo>
                <a:cubicBezTo>
                  <a:pt x="17349" y="39834"/>
                  <a:pt x="16742" y="40394"/>
                  <a:pt x="16041" y="40861"/>
                </a:cubicBezTo>
                <a:cubicBezTo>
                  <a:pt x="15214" y="41191"/>
                  <a:pt x="14344" y="41352"/>
                  <a:pt x="13479" y="41352"/>
                </a:cubicBezTo>
                <a:cubicBezTo>
                  <a:pt x="11707" y="41352"/>
                  <a:pt x="9957" y="40677"/>
                  <a:pt x="8640" y="39390"/>
                </a:cubicBezTo>
                <a:cubicBezTo>
                  <a:pt x="7099" y="37779"/>
                  <a:pt x="6235" y="35631"/>
                  <a:pt x="6258" y="33413"/>
                </a:cubicBezTo>
                <a:cubicBezTo>
                  <a:pt x="6258" y="31032"/>
                  <a:pt x="7332" y="28393"/>
                  <a:pt x="9714" y="27506"/>
                </a:cubicBezTo>
                <a:cubicBezTo>
                  <a:pt x="9901" y="27459"/>
                  <a:pt x="9854" y="27156"/>
                  <a:pt x="9644" y="27156"/>
                </a:cubicBezTo>
                <a:cubicBezTo>
                  <a:pt x="9527" y="27156"/>
                  <a:pt x="9387" y="27132"/>
                  <a:pt x="9247" y="27109"/>
                </a:cubicBezTo>
                <a:lnTo>
                  <a:pt x="9434" y="27039"/>
                </a:lnTo>
                <a:cubicBezTo>
                  <a:pt x="9646" y="26975"/>
                  <a:pt x="9588" y="26680"/>
                  <a:pt x="9400" y="26680"/>
                </a:cubicBezTo>
                <a:cubicBezTo>
                  <a:pt x="9381" y="26680"/>
                  <a:pt x="9361" y="26683"/>
                  <a:pt x="9340" y="26689"/>
                </a:cubicBezTo>
                <a:lnTo>
                  <a:pt x="8920" y="26736"/>
                </a:lnTo>
                <a:cubicBezTo>
                  <a:pt x="8757" y="26736"/>
                  <a:pt x="8593" y="26736"/>
                  <a:pt x="8453" y="26712"/>
                </a:cubicBezTo>
                <a:cubicBezTo>
                  <a:pt x="8543" y="26586"/>
                  <a:pt x="8411" y="26433"/>
                  <a:pt x="8271" y="26433"/>
                </a:cubicBezTo>
                <a:cubicBezTo>
                  <a:pt x="8230" y="26433"/>
                  <a:pt x="8187" y="26446"/>
                  <a:pt x="8149" y="26479"/>
                </a:cubicBezTo>
                <a:cubicBezTo>
                  <a:pt x="8079" y="26525"/>
                  <a:pt x="7986" y="26595"/>
                  <a:pt x="7916" y="26642"/>
                </a:cubicBezTo>
                <a:cubicBezTo>
                  <a:pt x="7542" y="26595"/>
                  <a:pt x="7169" y="26502"/>
                  <a:pt x="6819" y="26409"/>
                </a:cubicBezTo>
                <a:cubicBezTo>
                  <a:pt x="4087" y="25124"/>
                  <a:pt x="2009" y="22323"/>
                  <a:pt x="2966" y="19217"/>
                </a:cubicBezTo>
                <a:cubicBezTo>
                  <a:pt x="4332" y="14711"/>
                  <a:pt x="9535" y="13799"/>
                  <a:pt x="13624" y="13799"/>
                </a:cubicBezTo>
                <a:cubicBezTo>
                  <a:pt x="13730" y="13799"/>
                  <a:pt x="13835" y="13799"/>
                  <a:pt x="13940" y="13801"/>
                </a:cubicBezTo>
                <a:cubicBezTo>
                  <a:pt x="14103" y="13801"/>
                  <a:pt x="14173" y="13614"/>
                  <a:pt x="14057" y="13497"/>
                </a:cubicBezTo>
                <a:lnTo>
                  <a:pt x="14010" y="13427"/>
                </a:lnTo>
                <a:cubicBezTo>
                  <a:pt x="14057" y="13380"/>
                  <a:pt x="14057" y="13310"/>
                  <a:pt x="14010" y="13264"/>
                </a:cubicBezTo>
                <a:lnTo>
                  <a:pt x="13870" y="13077"/>
                </a:lnTo>
                <a:cubicBezTo>
                  <a:pt x="13893" y="13053"/>
                  <a:pt x="13916" y="13030"/>
                  <a:pt x="13940" y="12983"/>
                </a:cubicBezTo>
                <a:lnTo>
                  <a:pt x="14080" y="13170"/>
                </a:lnTo>
                <a:cubicBezTo>
                  <a:pt x="14117" y="13207"/>
                  <a:pt x="14158" y="13223"/>
                  <a:pt x="14199" y="13223"/>
                </a:cubicBezTo>
                <a:cubicBezTo>
                  <a:pt x="14338" y="13223"/>
                  <a:pt x="14463" y="13040"/>
                  <a:pt x="14337" y="12913"/>
                </a:cubicBezTo>
                <a:lnTo>
                  <a:pt x="14267" y="12820"/>
                </a:lnTo>
                <a:cubicBezTo>
                  <a:pt x="14337" y="12750"/>
                  <a:pt x="14313" y="12633"/>
                  <a:pt x="14243" y="12610"/>
                </a:cubicBezTo>
                <a:lnTo>
                  <a:pt x="14057" y="12563"/>
                </a:lnTo>
                <a:cubicBezTo>
                  <a:pt x="13263" y="11536"/>
                  <a:pt x="12866" y="10228"/>
                  <a:pt x="12959" y="8921"/>
                </a:cubicBezTo>
                <a:cubicBezTo>
                  <a:pt x="13193" y="7683"/>
                  <a:pt x="13893" y="6563"/>
                  <a:pt x="14897" y="5792"/>
                </a:cubicBezTo>
                <a:cubicBezTo>
                  <a:pt x="15820" y="5106"/>
                  <a:pt x="16909" y="4795"/>
                  <a:pt x="18008" y="4795"/>
                </a:cubicBezTo>
                <a:cubicBezTo>
                  <a:pt x="19939" y="4795"/>
                  <a:pt x="21900" y="5756"/>
                  <a:pt x="23046" y="7333"/>
                </a:cubicBezTo>
                <a:cubicBezTo>
                  <a:pt x="23066" y="7367"/>
                  <a:pt x="23097" y="7382"/>
                  <a:pt x="23128" y="7382"/>
                </a:cubicBezTo>
                <a:cubicBezTo>
                  <a:pt x="23203" y="7382"/>
                  <a:pt x="23282" y="7299"/>
                  <a:pt x="23232" y="7216"/>
                </a:cubicBezTo>
                <a:cubicBezTo>
                  <a:pt x="23162" y="7100"/>
                  <a:pt x="23116" y="7030"/>
                  <a:pt x="23046" y="6960"/>
                </a:cubicBezTo>
                <a:cubicBezTo>
                  <a:pt x="23092" y="6936"/>
                  <a:pt x="23116" y="6913"/>
                  <a:pt x="23139" y="6890"/>
                </a:cubicBezTo>
                <a:cubicBezTo>
                  <a:pt x="23419" y="7170"/>
                  <a:pt x="23676" y="7473"/>
                  <a:pt x="23909" y="7730"/>
                </a:cubicBezTo>
                <a:cubicBezTo>
                  <a:pt x="23950" y="7778"/>
                  <a:pt x="23999" y="7798"/>
                  <a:pt x="24048" y="7798"/>
                </a:cubicBezTo>
                <a:cubicBezTo>
                  <a:pt x="24166" y="7798"/>
                  <a:pt x="24283" y="7682"/>
                  <a:pt x="24283" y="7567"/>
                </a:cubicBezTo>
                <a:cubicBezTo>
                  <a:pt x="24300" y="7569"/>
                  <a:pt x="24316" y="7570"/>
                  <a:pt x="24332" y="7570"/>
                </a:cubicBezTo>
                <a:cubicBezTo>
                  <a:pt x="24674" y="7570"/>
                  <a:pt x="24853" y="7113"/>
                  <a:pt x="24563" y="6890"/>
                </a:cubicBezTo>
                <a:cubicBezTo>
                  <a:pt x="24525" y="6851"/>
                  <a:pt x="24486" y="6834"/>
                  <a:pt x="24447" y="6834"/>
                </a:cubicBezTo>
                <a:cubicBezTo>
                  <a:pt x="24416" y="6834"/>
                  <a:pt x="24385" y="6845"/>
                  <a:pt x="24353" y="6866"/>
                </a:cubicBezTo>
                <a:lnTo>
                  <a:pt x="24283" y="6890"/>
                </a:lnTo>
                <a:cubicBezTo>
                  <a:pt x="24306" y="6633"/>
                  <a:pt x="24330" y="6399"/>
                  <a:pt x="24376" y="6166"/>
                </a:cubicBezTo>
                <a:cubicBezTo>
                  <a:pt x="24446" y="5886"/>
                  <a:pt x="24540" y="5629"/>
                  <a:pt x="24610" y="5372"/>
                </a:cubicBezTo>
                <a:cubicBezTo>
                  <a:pt x="24797" y="4882"/>
                  <a:pt x="25030" y="4438"/>
                  <a:pt x="25310" y="3994"/>
                </a:cubicBezTo>
                <a:cubicBezTo>
                  <a:pt x="25754" y="3341"/>
                  <a:pt x="26384" y="2827"/>
                  <a:pt x="27131" y="2570"/>
                </a:cubicBezTo>
                <a:cubicBezTo>
                  <a:pt x="27315" y="2544"/>
                  <a:pt x="27499" y="2531"/>
                  <a:pt x="27683" y="2531"/>
                </a:cubicBezTo>
                <a:close/>
                <a:moveTo>
                  <a:pt x="19006" y="41655"/>
                </a:moveTo>
                <a:cubicBezTo>
                  <a:pt x="19777" y="44457"/>
                  <a:pt x="21621" y="46955"/>
                  <a:pt x="24493" y="47772"/>
                </a:cubicBezTo>
                <a:cubicBezTo>
                  <a:pt x="25095" y="47936"/>
                  <a:pt x="25712" y="48018"/>
                  <a:pt x="26331" y="48018"/>
                </a:cubicBezTo>
                <a:cubicBezTo>
                  <a:pt x="27031" y="48018"/>
                  <a:pt x="27733" y="47913"/>
                  <a:pt x="28416" y="47702"/>
                </a:cubicBezTo>
                <a:cubicBezTo>
                  <a:pt x="28696" y="47632"/>
                  <a:pt x="28953" y="47539"/>
                  <a:pt x="29209" y="47422"/>
                </a:cubicBezTo>
                <a:lnTo>
                  <a:pt x="29209" y="47422"/>
                </a:lnTo>
                <a:cubicBezTo>
                  <a:pt x="29023" y="47632"/>
                  <a:pt x="28789" y="47796"/>
                  <a:pt x="28579" y="47959"/>
                </a:cubicBezTo>
                <a:cubicBezTo>
                  <a:pt x="27667" y="48571"/>
                  <a:pt x="26609" y="48882"/>
                  <a:pt x="25550" y="48882"/>
                </a:cubicBezTo>
                <a:cubicBezTo>
                  <a:pt x="24629" y="48882"/>
                  <a:pt x="23707" y="48647"/>
                  <a:pt x="22882" y="48169"/>
                </a:cubicBezTo>
                <a:cubicBezTo>
                  <a:pt x="21201" y="47189"/>
                  <a:pt x="20150" y="45321"/>
                  <a:pt x="19450" y="43546"/>
                </a:cubicBezTo>
                <a:cubicBezTo>
                  <a:pt x="19310" y="43219"/>
                  <a:pt x="19193" y="42869"/>
                  <a:pt x="19076" y="42519"/>
                </a:cubicBezTo>
                <a:cubicBezTo>
                  <a:pt x="19053" y="42215"/>
                  <a:pt x="19006" y="41959"/>
                  <a:pt x="19006" y="41655"/>
                </a:cubicBezTo>
                <a:close/>
                <a:moveTo>
                  <a:pt x="45273" y="45694"/>
                </a:moveTo>
                <a:lnTo>
                  <a:pt x="45273" y="45694"/>
                </a:lnTo>
                <a:cubicBezTo>
                  <a:pt x="44456" y="47165"/>
                  <a:pt x="43148" y="48263"/>
                  <a:pt x="41561" y="48800"/>
                </a:cubicBezTo>
                <a:cubicBezTo>
                  <a:pt x="40963" y="48983"/>
                  <a:pt x="40351" y="49070"/>
                  <a:pt x="39742" y="49070"/>
                </a:cubicBezTo>
                <a:cubicBezTo>
                  <a:pt x="38258" y="49070"/>
                  <a:pt x="36792" y="48556"/>
                  <a:pt x="35583" y="47679"/>
                </a:cubicBezTo>
                <a:lnTo>
                  <a:pt x="35583" y="47679"/>
                </a:lnTo>
                <a:cubicBezTo>
                  <a:pt x="36261" y="48006"/>
                  <a:pt x="36961" y="48239"/>
                  <a:pt x="37685" y="48379"/>
                </a:cubicBezTo>
                <a:cubicBezTo>
                  <a:pt x="38375" y="48631"/>
                  <a:pt x="39095" y="48755"/>
                  <a:pt x="39815" y="48755"/>
                </a:cubicBezTo>
                <a:cubicBezTo>
                  <a:pt x="40362" y="48755"/>
                  <a:pt x="40910" y="48684"/>
                  <a:pt x="41444" y="48543"/>
                </a:cubicBezTo>
                <a:cubicBezTo>
                  <a:pt x="43032" y="48076"/>
                  <a:pt x="44386" y="47072"/>
                  <a:pt x="45273" y="45694"/>
                </a:cubicBezTo>
                <a:close/>
                <a:moveTo>
                  <a:pt x="32245" y="44714"/>
                </a:moveTo>
                <a:cubicBezTo>
                  <a:pt x="32315" y="44807"/>
                  <a:pt x="32385" y="44924"/>
                  <a:pt x="32455" y="45017"/>
                </a:cubicBezTo>
                <a:cubicBezTo>
                  <a:pt x="31847" y="47812"/>
                  <a:pt x="29195" y="49631"/>
                  <a:pt x="26391" y="49631"/>
                </a:cubicBezTo>
                <a:cubicBezTo>
                  <a:pt x="25751" y="49631"/>
                  <a:pt x="25103" y="49536"/>
                  <a:pt x="24470" y="49337"/>
                </a:cubicBezTo>
                <a:lnTo>
                  <a:pt x="24493" y="49337"/>
                </a:lnTo>
                <a:cubicBezTo>
                  <a:pt x="23629" y="49080"/>
                  <a:pt x="22835" y="48659"/>
                  <a:pt x="22158" y="48122"/>
                </a:cubicBezTo>
                <a:lnTo>
                  <a:pt x="22158" y="48122"/>
                </a:lnTo>
                <a:cubicBezTo>
                  <a:pt x="22555" y="48426"/>
                  <a:pt x="23022" y="48706"/>
                  <a:pt x="23513" y="48893"/>
                </a:cubicBezTo>
                <a:cubicBezTo>
                  <a:pt x="24168" y="49149"/>
                  <a:pt x="24849" y="49272"/>
                  <a:pt x="25523" y="49272"/>
                </a:cubicBezTo>
                <a:cubicBezTo>
                  <a:pt x="27250" y="49272"/>
                  <a:pt x="28928" y="48463"/>
                  <a:pt x="30003" y="47002"/>
                </a:cubicBezTo>
                <a:cubicBezTo>
                  <a:pt x="30937" y="46465"/>
                  <a:pt x="31708" y="45671"/>
                  <a:pt x="32245" y="44714"/>
                </a:cubicBezTo>
                <a:close/>
                <a:moveTo>
                  <a:pt x="47047" y="42052"/>
                </a:moveTo>
                <a:cubicBezTo>
                  <a:pt x="47328" y="43149"/>
                  <a:pt x="47328" y="44293"/>
                  <a:pt x="47047" y="45367"/>
                </a:cubicBezTo>
                <a:cubicBezTo>
                  <a:pt x="46510" y="47515"/>
                  <a:pt x="44783" y="49150"/>
                  <a:pt x="42705" y="49827"/>
                </a:cubicBezTo>
                <a:cubicBezTo>
                  <a:pt x="41955" y="50069"/>
                  <a:pt x="41210" y="50182"/>
                  <a:pt x="40485" y="50182"/>
                </a:cubicBezTo>
                <a:cubicBezTo>
                  <a:pt x="38477" y="50182"/>
                  <a:pt x="36616" y="49313"/>
                  <a:pt x="35210" y="47889"/>
                </a:cubicBezTo>
                <a:lnTo>
                  <a:pt x="35210" y="47889"/>
                </a:lnTo>
                <a:cubicBezTo>
                  <a:pt x="36520" y="48875"/>
                  <a:pt x="38120" y="49481"/>
                  <a:pt x="39749" y="49481"/>
                </a:cubicBezTo>
                <a:cubicBezTo>
                  <a:pt x="40472" y="49481"/>
                  <a:pt x="41200" y="49362"/>
                  <a:pt x="41911" y="49103"/>
                </a:cubicBezTo>
                <a:cubicBezTo>
                  <a:pt x="44339" y="48239"/>
                  <a:pt x="46020" y="46021"/>
                  <a:pt x="46534" y="43570"/>
                </a:cubicBezTo>
                <a:cubicBezTo>
                  <a:pt x="46744" y="43079"/>
                  <a:pt x="46931" y="42566"/>
                  <a:pt x="47047" y="42052"/>
                </a:cubicBezTo>
                <a:close/>
                <a:moveTo>
                  <a:pt x="28295" y="0"/>
                </a:moveTo>
                <a:cubicBezTo>
                  <a:pt x="27452" y="0"/>
                  <a:pt x="26653" y="233"/>
                  <a:pt x="25917" y="679"/>
                </a:cubicBezTo>
                <a:cubicBezTo>
                  <a:pt x="24330" y="1473"/>
                  <a:pt x="23279" y="3084"/>
                  <a:pt x="23186" y="4858"/>
                </a:cubicBezTo>
                <a:cubicBezTo>
                  <a:pt x="23116" y="5068"/>
                  <a:pt x="23046" y="5255"/>
                  <a:pt x="22999" y="5442"/>
                </a:cubicBezTo>
                <a:lnTo>
                  <a:pt x="22742" y="5232"/>
                </a:lnTo>
                <a:cubicBezTo>
                  <a:pt x="21834" y="3245"/>
                  <a:pt x="19784" y="2086"/>
                  <a:pt x="17658" y="2086"/>
                </a:cubicBezTo>
                <a:cubicBezTo>
                  <a:pt x="16612" y="2086"/>
                  <a:pt x="15548" y="2366"/>
                  <a:pt x="14594" y="2967"/>
                </a:cubicBezTo>
                <a:cubicBezTo>
                  <a:pt x="13239" y="3808"/>
                  <a:pt x="12259" y="5138"/>
                  <a:pt x="11885" y="6703"/>
                </a:cubicBezTo>
                <a:cubicBezTo>
                  <a:pt x="11138" y="8337"/>
                  <a:pt x="11278" y="10228"/>
                  <a:pt x="12259" y="11746"/>
                </a:cubicBezTo>
                <a:cubicBezTo>
                  <a:pt x="12259" y="11769"/>
                  <a:pt x="12282" y="11793"/>
                  <a:pt x="12282" y="11839"/>
                </a:cubicBezTo>
                <a:cubicBezTo>
                  <a:pt x="12305" y="11886"/>
                  <a:pt x="12352" y="11933"/>
                  <a:pt x="12399" y="11956"/>
                </a:cubicBezTo>
                <a:cubicBezTo>
                  <a:pt x="12469" y="12050"/>
                  <a:pt x="12539" y="12120"/>
                  <a:pt x="12609" y="12213"/>
                </a:cubicBezTo>
                <a:cubicBezTo>
                  <a:pt x="11726" y="12040"/>
                  <a:pt x="10823" y="11944"/>
                  <a:pt x="9924" y="11944"/>
                </a:cubicBezTo>
                <a:cubicBezTo>
                  <a:pt x="8399" y="11944"/>
                  <a:pt x="6883" y="12220"/>
                  <a:pt x="5488" y="12867"/>
                </a:cubicBezTo>
                <a:cubicBezTo>
                  <a:pt x="3223" y="13917"/>
                  <a:pt x="1379" y="15879"/>
                  <a:pt x="888" y="18377"/>
                </a:cubicBezTo>
                <a:cubicBezTo>
                  <a:pt x="631" y="19054"/>
                  <a:pt x="445" y="19778"/>
                  <a:pt x="351" y="20478"/>
                </a:cubicBezTo>
                <a:cubicBezTo>
                  <a:pt x="1" y="22813"/>
                  <a:pt x="655" y="25288"/>
                  <a:pt x="2639" y="26689"/>
                </a:cubicBezTo>
                <a:cubicBezTo>
                  <a:pt x="3529" y="27329"/>
                  <a:pt x="4575" y="27656"/>
                  <a:pt x="5638" y="27656"/>
                </a:cubicBezTo>
                <a:cubicBezTo>
                  <a:pt x="6165" y="27656"/>
                  <a:pt x="6697" y="27575"/>
                  <a:pt x="7216" y="27413"/>
                </a:cubicBezTo>
                <a:lnTo>
                  <a:pt x="7216" y="27413"/>
                </a:lnTo>
                <a:cubicBezTo>
                  <a:pt x="7052" y="27599"/>
                  <a:pt x="6912" y="27786"/>
                  <a:pt x="6749" y="27973"/>
                </a:cubicBezTo>
                <a:cubicBezTo>
                  <a:pt x="4997" y="29351"/>
                  <a:pt x="3830" y="31358"/>
                  <a:pt x="3527" y="33577"/>
                </a:cubicBezTo>
                <a:cubicBezTo>
                  <a:pt x="3270" y="34931"/>
                  <a:pt x="3386" y="36308"/>
                  <a:pt x="3853" y="37616"/>
                </a:cubicBezTo>
                <a:cubicBezTo>
                  <a:pt x="5055" y="40911"/>
                  <a:pt x="8173" y="43184"/>
                  <a:pt x="11514" y="43184"/>
                </a:cubicBezTo>
                <a:cubicBezTo>
                  <a:pt x="12458" y="43184"/>
                  <a:pt x="13419" y="43003"/>
                  <a:pt x="14360" y="42612"/>
                </a:cubicBezTo>
                <a:lnTo>
                  <a:pt x="14500" y="42542"/>
                </a:lnTo>
                <a:cubicBezTo>
                  <a:pt x="15971" y="42239"/>
                  <a:pt x="17302" y="41468"/>
                  <a:pt x="18306" y="40394"/>
                </a:cubicBezTo>
                <a:cubicBezTo>
                  <a:pt x="18353" y="41071"/>
                  <a:pt x="18469" y="41725"/>
                  <a:pt x="18656" y="42402"/>
                </a:cubicBezTo>
                <a:cubicBezTo>
                  <a:pt x="19076" y="45764"/>
                  <a:pt x="21084" y="48846"/>
                  <a:pt x="24610" y="49804"/>
                </a:cubicBezTo>
                <a:cubicBezTo>
                  <a:pt x="25193" y="49961"/>
                  <a:pt x="25785" y="50036"/>
                  <a:pt x="26370" y="50036"/>
                </a:cubicBezTo>
                <a:cubicBezTo>
                  <a:pt x="29253" y="50036"/>
                  <a:pt x="31978" y="48213"/>
                  <a:pt x="32735" y="45437"/>
                </a:cubicBezTo>
                <a:cubicBezTo>
                  <a:pt x="32945" y="45671"/>
                  <a:pt x="33179" y="45904"/>
                  <a:pt x="33412" y="46138"/>
                </a:cubicBezTo>
                <a:cubicBezTo>
                  <a:pt x="34819" y="48791"/>
                  <a:pt x="37529" y="50588"/>
                  <a:pt x="40486" y="50588"/>
                </a:cubicBezTo>
                <a:cubicBezTo>
                  <a:pt x="41407" y="50588"/>
                  <a:pt x="42351" y="50414"/>
                  <a:pt x="43288" y="50037"/>
                </a:cubicBezTo>
                <a:cubicBezTo>
                  <a:pt x="46837" y="48613"/>
                  <a:pt x="48495" y="44527"/>
                  <a:pt x="47187" y="41188"/>
                </a:cubicBezTo>
                <a:cubicBezTo>
                  <a:pt x="47211" y="40978"/>
                  <a:pt x="47234" y="40791"/>
                  <a:pt x="47234" y="40581"/>
                </a:cubicBezTo>
                <a:cubicBezTo>
                  <a:pt x="47398" y="40674"/>
                  <a:pt x="47561" y="40768"/>
                  <a:pt x="47724" y="40861"/>
                </a:cubicBezTo>
                <a:cubicBezTo>
                  <a:pt x="49125" y="41748"/>
                  <a:pt x="50620" y="42519"/>
                  <a:pt x="52254" y="42799"/>
                </a:cubicBezTo>
                <a:cubicBezTo>
                  <a:pt x="52708" y="42886"/>
                  <a:pt x="53158" y="42927"/>
                  <a:pt x="53602" y="42927"/>
                </a:cubicBezTo>
                <a:cubicBezTo>
                  <a:pt x="55529" y="42927"/>
                  <a:pt x="57350" y="42158"/>
                  <a:pt x="59002" y="41095"/>
                </a:cubicBezTo>
                <a:cubicBezTo>
                  <a:pt x="60893" y="39857"/>
                  <a:pt x="62691" y="38199"/>
                  <a:pt x="63391" y="35981"/>
                </a:cubicBezTo>
                <a:cubicBezTo>
                  <a:pt x="63905" y="34207"/>
                  <a:pt x="63741" y="32292"/>
                  <a:pt x="62924" y="30635"/>
                </a:cubicBezTo>
                <a:cubicBezTo>
                  <a:pt x="62737" y="30261"/>
                  <a:pt x="62527" y="29911"/>
                  <a:pt x="62294" y="29561"/>
                </a:cubicBezTo>
                <a:cubicBezTo>
                  <a:pt x="62200" y="29327"/>
                  <a:pt x="62107" y="29117"/>
                  <a:pt x="62013" y="28907"/>
                </a:cubicBezTo>
                <a:cubicBezTo>
                  <a:pt x="61873" y="28113"/>
                  <a:pt x="61593" y="27343"/>
                  <a:pt x="61173" y="26642"/>
                </a:cubicBezTo>
                <a:cubicBezTo>
                  <a:pt x="62527" y="26362"/>
                  <a:pt x="63741" y="25662"/>
                  <a:pt x="64652" y="24658"/>
                </a:cubicBezTo>
                <a:cubicBezTo>
                  <a:pt x="64699" y="24587"/>
                  <a:pt x="64745" y="24517"/>
                  <a:pt x="64792" y="24447"/>
                </a:cubicBezTo>
                <a:cubicBezTo>
                  <a:pt x="66823" y="22836"/>
                  <a:pt x="68154" y="20478"/>
                  <a:pt x="68014" y="17630"/>
                </a:cubicBezTo>
                <a:cubicBezTo>
                  <a:pt x="67967" y="16276"/>
                  <a:pt x="67500" y="14968"/>
                  <a:pt x="66706" y="13894"/>
                </a:cubicBezTo>
                <a:cubicBezTo>
                  <a:pt x="65866" y="12283"/>
                  <a:pt x="64232" y="11116"/>
                  <a:pt x="62574" y="10205"/>
                </a:cubicBezTo>
                <a:cubicBezTo>
                  <a:pt x="60232" y="8942"/>
                  <a:pt x="57597" y="8267"/>
                  <a:pt x="54912" y="8267"/>
                </a:cubicBezTo>
                <a:cubicBezTo>
                  <a:pt x="54867" y="8267"/>
                  <a:pt x="54821" y="8267"/>
                  <a:pt x="54776" y="8267"/>
                </a:cubicBezTo>
                <a:cubicBezTo>
                  <a:pt x="54725" y="8267"/>
                  <a:pt x="54675" y="8266"/>
                  <a:pt x="54625" y="8266"/>
                </a:cubicBezTo>
                <a:cubicBezTo>
                  <a:pt x="52272" y="8266"/>
                  <a:pt x="49967" y="8802"/>
                  <a:pt x="47841" y="9808"/>
                </a:cubicBezTo>
                <a:cubicBezTo>
                  <a:pt x="47865" y="9761"/>
                  <a:pt x="47888" y="9715"/>
                  <a:pt x="47911" y="9645"/>
                </a:cubicBezTo>
                <a:cubicBezTo>
                  <a:pt x="48682" y="8384"/>
                  <a:pt x="48822" y="6796"/>
                  <a:pt x="48238" y="5419"/>
                </a:cubicBezTo>
                <a:cubicBezTo>
                  <a:pt x="47444" y="3411"/>
                  <a:pt x="45483" y="1986"/>
                  <a:pt x="43428" y="1449"/>
                </a:cubicBezTo>
                <a:cubicBezTo>
                  <a:pt x="42732" y="1266"/>
                  <a:pt x="42016" y="1178"/>
                  <a:pt x="41301" y="1178"/>
                </a:cubicBezTo>
                <a:cubicBezTo>
                  <a:pt x="38371" y="1178"/>
                  <a:pt x="35442" y="2652"/>
                  <a:pt x="33809" y="5092"/>
                </a:cubicBezTo>
                <a:lnTo>
                  <a:pt x="33622" y="4905"/>
                </a:lnTo>
                <a:cubicBezTo>
                  <a:pt x="33179" y="2337"/>
                  <a:pt x="31124" y="49"/>
                  <a:pt x="28416" y="2"/>
                </a:cubicBezTo>
                <a:cubicBezTo>
                  <a:pt x="28375" y="1"/>
                  <a:pt x="28335" y="0"/>
                  <a:pt x="28295" y="0"/>
                </a:cubicBezTo>
                <a:close/>
              </a:path>
            </a:pathLst>
          </a:custGeom>
          <a:solidFill>
            <a:srgbClr val="04040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pic>
        <p:nvPicPr>
          <p:cNvPr id="17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8981" y="974080"/>
            <a:ext cx="487279" cy="48283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1772" y="3067070"/>
            <a:ext cx="407182" cy="400704"/>
          </a:xfrm>
          <a:prstGeom prst="rect">
            <a:avLst/>
          </a:prstGeom>
        </p:spPr>
      </p:pic>
      <p:pic>
        <p:nvPicPr>
          <p:cNvPr id="19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0278" y="3229145"/>
            <a:ext cx="311303" cy="3063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08232" y="2532892"/>
            <a:ext cx="1601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Bradley Hand ITC" panose="03070402050302030203" pitchFamily="66" charset="0"/>
                <a:ea typeface="+mn-ea"/>
                <a:cs typeface="+mn-cs"/>
              </a:rPr>
              <a:t>What we can do?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3303" r="32711" b="17377"/>
          <a:stretch/>
        </p:blipFill>
        <p:spPr>
          <a:xfrm rot="373522">
            <a:off x="7502725" y="1617337"/>
            <a:ext cx="1175522" cy="1447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32642"/>
          <a:stretch/>
        </p:blipFill>
        <p:spPr>
          <a:xfrm rot="21360511">
            <a:off x="6293960" y="1162968"/>
            <a:ext cx="1185689" cy="12068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Google Shape;2927;p95"/>
          <p:cNvSpPr/>
          <p:nvPr/>
        </p:nvSpPr>
        <p:spPr>
          <a:xfrm>
            <a:off x="1226976" y="956156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6" name="Google Shape;2927;p95"/>
          <p:cNvSpPr/>
          <p:nvPr/>
        </p:nvSpPr>
        <p:spPr>
          <a:xfrm>
            <a:off x="1226818" y="3520191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7" name="Google Shape;2927;p95"/>
          <p:cNvSpPr/>
          <p:nvPr/>
        </p:nvSpPr>
        <p:spPr>
          <a:xfrm rot="5400000">
            <a:off x="4116960" y="1262157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8" name="Google Shape;2927;p95"/>
          <p:cNvSpPr/>
          <p:nvPr/>
        </p:nvSpPr>
        <p:spPr>
          <a:xfrm>
            <a:off x="4494827" y="3618000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1511" y="4324694"/>
            <a:ext cx="735923" cy="729206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2615699" y="2056591"/>
            <a:ext cx="378995" cy="541421"/>
          </a:xfrm>
          <a:custGeom>
            <a:avLst/>
            <a:gdLst>
              <a:gd name="connsiteX0" fmla="*/ 0 w 505326"/>
              <a:gd name="connsiteY0" fmla="*/ 0 h 721894"/>
              <a:gd name="connsiteX1" fmla="*/ 60158 w 505326"/>
              <a:gd name="connsiteY1" fmla="*/ 60158 h 721894"/>
              <a:gd name="connsiteX2" fmla="*/ 84221 w 505326"/>
              <a:gd name="connsiteY2" fmla="*/ 96252 h 721894"/>
              <a:gd name="connsiteX3" fmla="*/ 156410 w 505326"/>
              <a:gd name="connsiteY3" fmla="*/ 156410 h 721894"/>
              <a:gd name="connsiteX4" fmla="*/ 216568 w 505326"/>
              <a:gd name="connsiteY4" fmla="*/ 240631 h 721894"/>
              <a:gd name="connsiteX5" fmla="*/ 276726 w 505326"/>
              <a:gd name="connsiteY5" fmla="*/ 324852 h 721894"/>
              <a:gd name="connsiteX6" fmla="*/ 312821 w 505326"/>
              <a:gd name="connsiteY6" fmla="*/ 385010 h 721894"/>
              <a:gd name="connsiteX7" fmla="*/ 372979 w 505326"/>
              <a:gd name="connsiteY7" fmla="*/ 469231 h 721894"/>
              <a:gd name="connsiteX8" fmla="*/ 409073 w 505326"/>
              <a:gd name="connsiteY8" fmla="*/ 541421 h 721894"/>
              <a:gd name="connsiteX9" fmla="*/ 421105 w 505326"/>
              <a:gd name="connsiteY9" fmla="*/ 589547 h 721894"/>
              <a:gd name="connsiteX10" fmla="*/ 469231 w 505326"/>
              <a:gd name="connsiteY10" fmla="*/ 637673 h 721894"/>
              <a:gd name="connsiteX11" fmla="*/ 505326 w 505326"/>
              <a:gd name="connsiteY11" fmla="*/ 721894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326" h="721894">
                <a:moveTo>
                  <a:pt x="0" y="0"/>
                </a:moveTo>
                <a:cubicBezTo>
                  <a:pt x="20053" y="20053"/>
                  <a:pt x="41484" y="38816"/>
                  <a:pt x="60158" y="60158"/>
                </a:cubicBezTo>
                <a:cubicBezTo>
                  <a:pt x="69680" y="71040"/>
                  <a:pt x="74964" y="85144"/>
                  <a:pt x="84221" y="96252"/>
                </a:cubicBezTo>
                <a:cubicBezTo>
                  <a:pt x="113171" y="130992"/>
                  <a:pt x="120919" y="132749"/>
                  <a:pt x="156410" y="156410"/>
                </a:cubicBezTo>
                <a:cubicBezTo>
                  <a:pt x="178072" y="221393"/>
                  <a:pt x="155082" y="170361"/>
                  <a:pt x="216568" y="240631"/>
                </a:cubicBezTo>
                <a:cubicBezTo>
                  <a:pt x="232008" y="258277"/>
                  <a:pt x="262690" y="302394"/>
                  <a:pt x="276726" y="324852"/>
                </a:cubicBezTo>
                <a:cubicBezTo>
                  <a:pt x="289120" y="344683"/>
                  <a:pt x="299849" y="365552"/>
                  <a:pt x="312821" y="385010"/>
                </a:cubicBezTo>
                <a:cubicBezTo>
                  <a:pt x="333662" y="416271"/>
                  <a:pt x="355048" y="436955"/>
                  <a:pt x="372979" y="469231"/>
                </a:cubicBezTo>
                <a:cubicBezTo>
                  <a:pt x="386044" y="492749"/>
                  <a:pt x="399081" y="516442"/>
                  <a:pt x="409073" y="541421"/>
                </a:cubicBezTo>
                <a:cubicBezTo>
                  <a:pt x="415214" y="556774"/>
                  <a:pt x="412341" y="575525"/>
                  <a:pt x="421105" y="589547"/>
                </a:cubicBezTo>
                <a:cubicBezTo>
                  <a:pt x="433129" y="608785"/>
                  <a:pt x="453189" y="621631"/>
                  <a:pt x="469231" y="637673"/>
                </a:cubicBezTo>
                <a:cubicBezTo>
                  <a:pt x="495089" y="715243"/>
                  <a:pt x="475359" y="691927"/>
                  <a:pt x="505326" y="721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096931" y="2856818"/>
            <a:ext cx="929440" cy="821207"/>
          </a:xfrm>
          <a:custGeom>
            <a:avLst/>
            <a:gdLst>
              <a:gd name="connsiteX0" fmla="*/ 0 w 1239253"/>
              <a:gd name="connsiteY0" fmla="*/ 1094942 h 1094942"/>
              <a:gd name="connsiteX1" fmla="*/ 96253 w 1239253"/>
              <a:gd name="connsiteY1" fmla="*/ 914469 h 1094942"/>
              <a:gd name="connsiteX2" fmla="*/ 252663 w 1239253"/>
              <a:gd name="connsiteY2" fmla="*/ 721963 h 1094942"/>
              <a:gd name="connsiteX3" fmla="*/ 324853 w 1239253"/>
              <a:gd name="connsiteY3" fmla="*/ 649774 h 1094942"/>
              <a:gd name="connsiteX4" fmla="*/ 421105 w 1239253"/>
              <a:gd name="connsiteY4" fmla="*/ 601648 h 1094942"/>
              <a:gd name="connsiteX5" fmla="*/ 445168 w 1239253"/>
              <a:gd name="connsiteY5" fmla="*/ 577584 h 1094942"/>
              <a:gd name="connsiteX6" fmla="*/ 601579 w 1239253"/>
              <a:gd name="connsiteY6" fmla="*/ 457269 h 1094942"/>
              <a:gd name="connsiteX7" fmla="*/ 625642 w 1239253"/>
              <a:gd name="connsiteY7" fmla="*/ 433205 h 1094942"/>
              <a:gd name="connsiteX8" fmla="*/ 673768 w 1239253"/>
              <a:gd name="connsiteY8" fmla="*/ 397111 h 1094942"/>
              <a:gd name="connsiteX9" fmla="*/ 697832 w 1239253"/>
              <a:gd name="connsiteY9" fmla="*/ 361016 h 1094942"/>
              <a:gd name="connsiteX10" fmla="*/ 770021 w 1239253"/>
              <a:gd name="connsiteY10" fmla="*/ 324921 h 1094942"/>
              <a:gd name="connsiteX11" fmla="*/ 818147 w 1239253"/>
              <a:gd name="connsiteY11" fmla="*/ 288826 h 1094942"/>
              <a:gd name="connsiteX12" fmla="*/ 890337 w 1239253"/>
              <a:gd name="connsiteY12" fmla="*/ 240700 h 1094942"/>
              <a:gd name="connsiteX13" fmla="*/ 950495 w 1239253"/>
              <a:gd name="connsiteY13" fmla="*/ 192574 h 1094942"/>
              <a:gd name="connsiteX14" fmla="*/ 998621 w 1239253"/>
              <a:gd name="connsiteY14" fmla="*/ 168511 h 1094942"/>
              <a:gd name="connsiteX15" fmla="*/ 1034716 w 1239253"/>
              <a:gd name="connsiteY15" fmla="*/ 132416 h 1094942"/>
              <a:gd name="connsiteX16" fmla="*/ 1106905 w 1239253"/>
              <a:gd name="connsiteY16" fmla="*/ 108353 h 1094942"/>
              <a:gd name="connsiteX17" fmla="*/ 1130968 w 1239253"/>
              <a:gd name="connsiteY17" fmla="*/ 72258 h 1094942"/>
              <a:gd name="connsiteX18" fmla="*/ 1167063 w 1239253"/>
              <a:gd name="connsiteY18" fmla="*/ 60226 h 1094942"/>
              <a:gd name="connsiteX19" fmla="*/ 1203158 w 1239253"/>
              <a:gd name="connsiteY19" fmla="*/ 36163 h 1094942"/>
              <a:gd name="connsiteX20" fmla="*/ 1239253 w 1239253"/>
              <a:gd name="connsiteY20" fmla="*/ 69 h 10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9253" h="1094942">
                <a:moveTo>
                  <a:pt x="0" y="1094942"/>
                </a:moveTo>
                <a:cubicBezTo>
                  <a:pt x="32811" y="1029321"/>
                  <a:pt x="56805" y="973642"/>
                  <a:pt x="96253" y="914469"/>
                </a:cubicBezTo>
                <a:cubicBezTo>
                  <a:pt x="128671" y="865841"/>
                  <a:pt x="248419" y="726738"/>
                  <a:pt x="252663" y="721963"/>
                </a:cubicBezTo>
                <a:cubicBezTo>
                  <a:pt x="275272" y="696528"/>
                  <a:pt x="297161" y="669554"/>
                  <a:pt x="324853" y="649774"/>
                </a:cubicBezTo>
                <a:cubicBezTo>
                  <a:pt x="354042" y="628924"/>
                  <a:pt x="389021" y="617690"/>
                  <a:pt x="421105" y="601648"/>
                </a:cubicBezTo>
                <a:cubicBezTo>
                  <a:pt x="429126" y="593627"/>
                  <a:pt x="436310" y="584670"/>
                  <a:pt x="445168" y="577584"/>
                </a:cubicBezTo>
                <a:cubicBezTo>
                  <a:pt x="496532" y="536493"/>
                  <a:pt x="555068" y="503782"/>
                  <a:pt x="601579" y="457269"/>
                </a:cubicBezTo>
                <a:cubicBezTo>
                  <a:pt x="609600" y="449248"/>
                  <a:pt x="616928" y="440467"/>
                  <a:pt x="625642" y="433205"/>
                </a:cubicBezTo>
                <a:cubicBezTo>
                  <a:pt x="641047" y="420368"/>
                  <a:pt x="659589" y="411290"/>
                  <a:pt x="673768" y="397111"/>
                </a:cubicBezTo>
                <a:cubicBezTo>
                  <a:pt x="683993" y="386886"/>
                  <a:pt x="686264" y="369692"/>
                  <a:pt x="697832" y="361016"/>
                </a:cubicBezTo>
                <a:cubicBezTo>
                  <a:pt x="719355" y="344874"/>
                  <a:pt x="746952" y="338763"/>
                  <a:pt x="770021" y="324921"/>
                </a:cubicBezTo>
                <a:cubicBezTo>
                  <a:pt x="787216" y="314604"/>
                  <a:pt x="801719" y="300325"/>
                  <a:pt x="818147" y="288826"/>
                </a:cubicBezTo>
                <a:cubicBezTo>
                  <a:pt x="841840" y="272241"/>
                  <a:pt x="867754" y="258766"/>
                  <a:pt x="890337" y="240700"/>
                </a:cubicBezTo>
                <a:cubicBezTo>
                  <a:pt x="910390" y="224658"/>
                  <a:pt x="929128" y="206819"/>
                  <a:pt x="950495" y="192574"/>
                </a:cubicBezTo>
                <a:cubicBezTo>
                  <a:pt x="965418" y="182625"/>
                  <a:pt x="984026" y="178936"/>
                  <a:pt x="998621" y="168511"/>
                </a:cubicBezTo>
                <a:cubicBezTo>
                  <a:pt x="1012467" y="158621"/>
                  <a:pt x="1019842" y="140679"/>
                  <a:pt x="1034716" y="132416"/>
                </a:cubicBezTo>
                <a:cubicBezTo>
                  <a:pt x="1056889" y="120098"/>
                  <a:pt x="1082842" y="116374"/>
                  <a:pt x="1106905" y="108353"/>
                </a:cubicBezTo>
                <a:cubicBezTo>
                  <a:pt x="1114926" y="96321"/>
                  <a:pt x="1119677" y="81291"/>
                  <a:pt x="1130968" y="72258"/>
                </a:cubicBezTo>
                <a:cubicBezTo>
                  <a:pt x="1140871" y="64335"/>
                  <a:pt x="1155719" y="65898"/>
                  <a:pt x="1167063" y="60226"/>
                </a:cubicBezTo>
                <a:cubicBezTo>
                  <a:pt x="1179997" y="53759"/>
                  <a:pt x="1191126" y="44184"/>
                  <a:pt x="1203158" y="36163"/>
                </a:cubicBezTo>
                <a:cubicBezTo>
                  <a:pt x="1229446" y="-3268"/>
                  <a:pt x="1212761" y="69"/>
                  <a:pt x="1239253" y="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160080" y="1748020"/>
            <a:ext cx="333877" cy="776037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184406" y="3308311"/>
            <a:ext cx="572332" cy="593911"/>
          </a:xfrm>
          <a:custGeom>
            <a:avLst/>
            <a:gdLst>
              <a:gd name="connsiteX0" fmla="*/ 0 w 637674"/>
              <a:gd name="connsiteY0" fmla="*/ 0 h 673769"/>
              <a:gd name="connsiteX1" fmla="*/ 48126 w 637674"/>
              <a:gd name="connsiteY1" fmla="*/ 84222 h 673769"/>
              <a:gd name="connsiteX2" fmla="*/ 96253 w 637674"/>
              <a:gd name="connsiteY2" fmla="*/ 144379 h 673769"/>
              <a:gd name="connsiteX3" fmla="*/ 132347 w 637674"/>
              <a:gd name="connsiteY3" fmla="*/ 156411 h 673769"/>
              <a:gd name="connsiteX4" fmla="*/ 168442 w 637674"/>
              <a:gd name="connsiteY4" fmla="*/ 180474 h 673769"/>
              <a:gd name="connsiteX5" fmla="*/ 228600 w 637674"/>
              <a:gd name="connsiteY5" fmla="*/ 252664 h 673769"/>
              <a:gd name="connsiteX6" fmla="*/ 264695 w 637674"/>
              <a:gd name="connsiteY6" fmla="*/ 276727 h 673769"/>
              <a:gd name="connsiteX7" fmla="*/ 348916 w 637674"/>
              <a:gd name="connsiteY7" fmla="*/ 360948 h 673769"/>
              <a:gd name="connsiteX8" fmla="*/ 421105 w 637674"/>
              <a:gd name="connsiteY8" fmla="*/ 409074 h 673769"/>
              <a:gd name="connsiteX9" fmla="*/ 457200 w 637674"/>
              <a:gd name="connsiteY9" fmla="*/ 457200 h 673769"/>
              <a:gd name="connsiteX10" fmla="*/ 517358 w 637674"/>
              <a:gd name="connsiteY10" fmla="*/ 517358 h 673769"/>
              <a:gd name="connsiteX11" fmla="*/ 541421 w 637674"/>
              <a:gd name="connsiteY11" fmla="*/ 553453 h 673769"/>
              <a:gd name="connsiteX12" fmla="*/ 553453 w 637674"/>
              <a:gd name="connsiteY12" fmla="*/ 589548 h 673769"/>
              <a:gd name="connsiteX13" fmla="*/ 613611 w 637674"/>
              <a:gd name="connsiteY13" fmla="*/ 649706 h 673769"/>
              <a:gd name="connsiteX14" fmla="*/ 637674 w 637674"/>
              <a:gd name="connsiteY14" fmla="*/ 673769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7674" h="673769">
                <a:moveTo>
                  <a:pt x="0" y="0"/>
                </a:moveTo>
                <a:cubicBezTo>
                  <a:pt x="43252" y="108130"/>
                  <a:pt x="926" y="25221"/>
                  <a:pt x="48126" y="84222"/>
                </a:cubicBezTo>
                <a:cubicBezTo>
                  <a:pt x="63261" y="103140"/>
                  <a:pt x="73905" y="130970"/>
                  <a:pt x="96253" y="144379"/>
                </a:cubicBezTo>
                <a:cubicBezTo>
                  <a:pt x="107128" y="150904"/>
                  <a:pt x="121004" y="150739"/>
                  <a:pt x="132347" y="156411"/>
                </a:cubicBezTo>
                <a:cubicBezTo>
                  <a:pt x="145281" y="162878"/>
                  <a:pt x="156410" y="172453"/>
                  <a:pt x="168442" y="180474"/>
                </a:cubicBezTo>
                <a:cubicBezTo>
                  <a:pt x="192102" y="215965"/>
                  <a:pt x="193860" y="223714"/>
                  <a:pt x="228600" y="252664"/>
                </a:cubicBezTo>
                <a:cubicBezTo>
                  <a:pt x="239709" y="261921"/>
                  <a:pt x="253947" y="267054"/>
                  <a:pt x="264695" y="276727"/>
                </a:cubicBezTo>
                <a:cubicBezTo>
                  <a:pt x="294205" y="303286"/>
                  <a:pt x="315882" y="338925"/>
                  <a:pt x="348916" y="360948"/>
                </a:cubicBezTo>
                <a:cubicBezTo>
                  <a:pt x="372979" y="376990"/>
                  <a:pt x="403753" y="385938"/>
                  <a:pt x="421105" y="409074"/>
                </a:cubicBezTo>
                <a:cubicBezTo>
                  <a:pt x="433137" y="425116"/>
                  <a:pt x="443878" y="442213"/>
                  <a:pt x="457200" y="457200"/>
                </a:cubicBezTo>
                <a:cubicBezTo>
                  <a:pt x="476041" y="478396"/>
                  <a:pt x="501628" y="493762"/>
                  <a:pt x="517358" y="517358"/>
                </a:cubicBezTo>
                <a:cubicBezTo>
                  <a:pt x="525379" y="529390"/>
                  <a:pt x="534954" y="540519"/>
                  <a:pt x="541421" y="553453"/>
                </a:cubicBezTo>
                <a:cubicBezTo>
                  <a:pt x="547093" y="564797"/>
                  <a:pt x="545843" y="579402"/>
                  <a:pt x="553453" y="589548"/>
                </a:cubicBezTo>
                <a:cubicBezTo>
                  <a:pt x="570468" y="612235"/>
                  <a:pt x="593558" y="629653"/>
                  <a:pt x="613611" y="649706"/>
                </a:cubicBezTo>
                <a:lnTo>
                  <a:pt x="637674" y="67376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Google Shape;2837;p71"/>
          <p:cNvSpPr/>
          <p:nvPr/>
        </p:nvSpPr>
        <p:spPr>
          <a:xfrm>
            <a:off x="2297635" y="22557"/>
            <a:ext cx="4807868" cy="839336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r>
              <a:rPr lang="en-US" sz="4500" b="1" kern="1200" dirty="0">
                <a:latin typeface="Myriad Pro" panose="020B0503030403020204" pitchFamily="34" charset="0"/>
                <a:ea typeface="+mn-ea"/>
                <a:cs typeface="+mn-cs"/>
              </a:rPr>
              <a:t>   4 PRODUCTION</a:t>
            </a:r>
            <a:endParaRPr lang="en-US" sz="4500" b="1" kern="1200" dirty="0"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4678" r="31699" b="26847"/>
          <a:stretch/>
        </p:blipFill>
        <p:spPr>
          <a:xfrm rot="20866705">
            <a:off x="6375117" y="2623426"/>
            <a:ext cx="1059765" cy="1129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17623"/>
          <a:stretch/>
        </p:blipFill>
        <p:spPr>
          <a:xfrm>
            <a:off x="7534346" y="3290285"/>
            <a:ext cx="1148669" cy="1076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9143" y="3126010"/>
            <a:ext cx="487279" cy="482831"/>
          </a:xfrm>
          <a:prstGeom prst="rect">
            <a:avLst/>
          </a:prstGeom>
        </p:spPr>
      </p:pic>
      <p:pic>
        <p:nvPicPr>
          <p:cNvPr id="38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61672">
            <a:off x="3044230" y="1572964"/>
            <a:ext cx="407182" cy="4007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2876" y="3439078"/>
            <a:ext cx="1892627" cy="1892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83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tage Light Cartoon Images – Browse 7,445 Stock Photos, Vectors, and Video  | Adobe Stock">
            <a:extLst>
              <a:ext uri="{FF2B5EF4-FFF2-40B4-BE49-F238E27FC236}">
                <a16:creationId xmlns:a16="http://schemas.microsoft.com/office/drawing/2014/main" id="{7DEEF2F1-67EF-0948-B227-32CF5541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6D1764-8194-4B40-B1C9-E34DA2F4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pPr algn="ctr"/>
            <a:r>
              <a:rPr lang="en-US" sz="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Monkeys and lions show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B08F72-0E2F-E044-8FAC-75A13579B050}"/>
              </a:ext>
            </a:extLst>
          </p:cNvPr>
          <p:cNvGrpSpPr/>
          <p:nvPr/>
        </p:nvGrpSpPr>
        <p:grpSpPr>
          <a:xfrm>
            <a:off x="0" y="500955"/>
            <a:ext cx="1954988" cy="1510065"/>
            <a:chOff x="2635785" y="76985"/>
            <a:chExt cx="2712689" cy="2169736"/>
          </a:xfrm>
        </p:grpSpPr>
        <p:pic>
          <p:nvPicPr>
            <p:cNvPr id="6" name="Picture 12" descr="Clipart - Cartoon monkey | Cartoon monkey, Monkeys funny, Animal clipart">
              <a:extLst>
                <a:ext uri="{FF2B5EF4-FFF2-40B4-BE49-F238E27FC236}">
                  <a16:creationId xmlns:a16="http://schemas.microsoft.com/office/drawing/2014/main" id="{CCAF1471-5EF7-AA4C-BB25-9E3E53E0A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785" y="276338"/>
              <a:ext cx="1324953" cy="1086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Funny Monkey Images | Three wise monkeys, Cartoon monkey, Wise monkeys">
              <a:extLst>
                <a:ext uri="{FF2B5EF4-FFF2-40B4-BE49-F238E27FC236}">
                  <a16:creationId xmlns:a16="http://schemas.microsoft.com/office/drawing/2014/main" id="{57CF82B9-A23A-C849-B171-44B84E5C3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738" y="76985"/>
              <a:ext cx="1387736" cy="1387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Funny Baby Monkey Pictures - Monkeys Cartoon Clip Art | Monkey pictures,  Cartoon clip art, Cartoon monkey">
              <a:extLst>
                <a:ext uri="{FF2B5EF4-FFF2-40B4-BE49-F238E27FC236}">
                  <a16:creationId xmlns:a16="http://schemas.microsoft.com/office/drawing/2014/main" id="{AE3709A9-A842-C045-B121-593A26685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604" y="736657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5B0B3C7-C77F-7C4F-B6AD-2DF8ED5AFED3}"/>
              </a:ext>
            </a:extLst>
          </p:cNvPr>
          <p:cNvGrpSpPr/>
          <p:nvPr/>
        </p:nvGrpSpPr>
        <p:grpSpPr>
          <a:xfrm>
            <a:off x="5902752" y="2203572"/>
            <a:ext cx="3101399" cy="1996742"/>
            <a:chOff x="4616096" y="2058891"/>
            <a:chExt cx="4348221" cy="2989450"/>
          </a:xfrm>
        </p:grpSpPr>
        <p:pic>
          <p:nvPicPr>
            <p:cNvPr id="10" name="Picture 18" descr="Lion Animal Cartoon - Free image on Pixabay">
              <a:extLst>
                <a:ext uri="{FF2B5EF4-FFF2-40B4-BE49-F238E27FC236}">
                  <a16:creationId xmlns:a16="http://schemas.microsoft.com/office/drawing/2014/main" id="{CA300860-9A55-274E-812D-2B28D565D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673" y="2058891"/>
              <a:ext cx="2145482" cy="214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 descr="Download HD Cartoon Lion Png Graphic Freeuse Download - Cartoon Lion  Transparent Background Transparent PNG Image - NicePNG.com">
              <a:extLst>
                <a:ext uri="{FF2B5EF4-FFF2-40B4-BE49-F238E27FC236}">
                  <a16:creationId xmlns:a16="http://schemas.microsoft.com/office/drawing/2014/main" id="{635B6590-43BD-5046-B0B5-D80F1DA81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032" y="3173842"/>
              <a:ext cx="1807285" cy="1807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2" descr="Golden lion cartoon character vector image | Free SVG">
              <a:extLst>
                <a:ext uri="{FF2B5EF4-FFF2-40B4-BE49-F238E27FC236}">
                  <a16:creationId xmlns:a16="http://schemas.microsoft.com/office/drawing/2014/main" id="{9511FDAA-486F-C646-9C67-BD44D988A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316" y="3538278"/>
              <a:ext cx="1510063" cy="151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 descr="Cute lion | Free SVG">
              <a:extLst>
                <a:ext uri="{FF2B5EF4-FFF2-40B4-BE49-F238E27FC236}">
                  <a16:creationId xmlns:a16="http://schemas.microsoft.com/office/drawing/2014/main" id="{587A7204-A6A0-2746-B6C1-7E620B28C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096" y="3449341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426DB9F-078C-9941-87EC-1563481B2CF4}"/>
              </a:ext>
            </a:extLst>
          </p:cNvPr>
          <p:cNvSpPr txBox="1"/>
          <p:nvPr/>
        </p:nvSpPr>
        <p:spPr>
          <a:xfrm>
            <a:off x="1974606" y="768140"/>
            <a:ext cx="614598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These are monkeys – ooh, ooh!</a:t>
            </a:r>
          </a:p>
          <a:p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Those are monkeys – ooh, ooh!</a:t>
            </a:r>
          </a:p>
          <a:p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These are monkeys, those are monkeys – ooh, ooh, ooh!</a:t>
            </a:r>
          </a:p>
          <a:p>
            <a:endParaRPr lang="en-US" sz="26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3F2086-F3B7-9E43-AC3F-468A25324D14}"/>
              </a:ext>
            </a:extLst>
          </p:cNvPr>
          <p:cNvSpPr txBox="1"/>
          <p:nvPr/>
        </p:nvSpPr>
        <p:spPr>
          <a:xfrm>
            <a:off x="793655" y="2530819"/>
            <a:ext cx="52493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Book Antiqua" panose="02040602050305030304" pitchFamily="18" charset="0"/>
              </a:rPr>
              <a:t>These are lions – roar, roar!</a:t>
            </a:r>
          </a:p>
          <a:p>
            <a:r>
              <a:rPr lang="en-US" sz="2600" b="1" dirty="0">
                <a:solidFill>
                  <a:srgbClr val="002060"/>
                </a:solidFill>
                <a:latin typeface="Book Antiqua" panose="02040602050305030304" pitchFamily="18" charset="0"/>
              </a:rPr>
              <a:t>Those are lions – roar, roar!</a:t>
            </a:r>
          </a:p>
          <a:p>
            <a:r>
              <a:rPr lang="en-US" sz="2600" b="1" dirty="0">
                <a:solidFill>
                  <a:srgbClr val="002060"/>
                </a:solidFill>
                <a:latin typeface="Book Antiqua" panose="02040602050305030304" pitchFamily="18" charset="0"/>
              </a:rPr>
              <a:t>These are lions, those are lions – roar, roar, roar!</a:t>
            </a:r>
          </a:p>
          <a:p>
            <a:endParaRPr lang="en-US" sz="2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7.mp3" descr="3.7.mp3">
            <a:hlinkClick r:id="" action="ppaction://media"/>
            <a:extLst>
              <a:ext uri="{FF2B5EF4-FFF2-40B4-BE49-F238E27FC236}">
                <a16:creationId xmlns:a16="http://schemas.microsoft.com/office/drawing/2014/main" id="{2309A1A9-135D-065D-6D1D-D992D1309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98585" y="41179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26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heater Stage Cartoon Stock Photo - Alamy">
            <a:extLst>
              <a:ext uri="{FF2B5EF4-FFF2-40B4-BE49-F238E27FC236}">
                <a16:creationId xmlns:a16="http://schemas.microsoft.com/office/drawing/2014/main" id="{99EBB3DA-9EE8-A34E-87F1-5D0FA99E9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C8F4DF-D73C-8D43-8981-CDAB8F15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138" y="0"/>
            <a:ext cx="2754719" cy="572700"/>
          </a:xfrm>
        </p:spPr>
        <p:txBody>
          <a:bodyPr/>
          <a:lstStyle/>
          <a:p>
            <a:pPr algn="ctr"/>
            <a:r>
              <a:rPr lang="en-AU" sz="4000" dirty="0">
                <a:solidFill>
                  <a:srgbClr val="FFFF00"/>
                </a:solidFill>
              </a:rPr>
              <a:t>Animal show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" name="Nhạc Không Lời Sôi Động Vui Tươi Tạo Động Lực (1)" descr="Nhạc Không Lời Sôi Động Vui Tươi Tạo Động Lực (1)">
            <a:hlinkClick r:id="" action="ppaction://media"/>
            <a:extLst>
              <a:ext uri="{FF2B5EF4-FFF2-40B4-BE49-F238E27FC236}">
                <a16:creationId xmlns:a16="http://schemas.microsoft.com/office/drawing/2014/main" id="{666113C6-D730-2849-8385-4581366CB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3" y="4763"/>
            <a:ext cx="802061" cy="8020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06974A-C075-47C6-ACF7-E17CE746D266}"/>
              </a:ext>
            </a:extLst>
          </p:cNvPr>
          <p:cNvSpPr/>
          <p:nvPr/>
        </p:nvSpPr>
        <p:spPr>
          <a:xfrm>
            <a:off x="1917755" y="1376308"/>
            <a:ext cx="5007483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FFFF00"/>
                </a:solidFill>
                <a:effectLst/>
                <a:latin typeface="Book Antiqua" panose="02040602050305030304" pitchFamily="18" charset="0"/>
              </a:rPr>
              <a:t>These are …- …, …!</a:t>
            </a:r>
          </a:p>
          <a:p>
            <a:pPr algn="ctr"/>
            <a:r>
              <a:rPr lang="en-US" sz="2800" b="1" cap="none" spc="0" dirty="0">
                <a:ln/>
                <a:solidFill>
                  <a:srgbClr val="FFFF00"/>
                </a:solidFill>
                <a:effectLst/>
                <a:latin typeface="Book Antiqua" panose="02040602050305030304" pitchFamily="18" charset="0"/>
              </a:rPr>
              <a:t>These are …- …, …!</a:t>
            </a:r>
          </a:p>
          <a:p>
            <a:pPr algn="ctr"/>
            <a:r>
              <a:rPr lang="en-US" sz="2800" b="1" cap="none" spc="0" dirty="0">
                <a:ln/>
                <a:solidFill>
                  <a:srgbClr val="FFFF00"/>
                </a:solidFill>
                <a:effectLst/>
                <a:latin typeface="Book Antiqua" panose="02040602050305030304" pitchFamily="18" charset="0"/>
              </a:rPr>
              <a:t>These are …, those are … -</a:t>
            </a:r>
          </a:p>
          <a:p>
            <a:pPr algn="ctr"/>
            <a:r>
              <a:rPr lang="en-US" sz="2800" b="1" dirty="0">
                <a:ln/>
                <a:solidFill>
                  <a:srgbClr val="FFFF00"/>
                </a:solidFill>
                <a:latin typeface="Book Antiqua" panose="02040602050305030304" pitchFamily="18" charset="0"/>
              </a:rPr>
              <a:t>…, …,… !</a:t>
            </a:r>
            <a:endParaRPr lang="en-US" sz="2800" b="1" cap="none" spc="0" dirty="0">
              <a:ln/>
              <a:solidFill>
                <a:srgbClr val="FFFF00"/>
              </a:solidFill>
              <a:effectLst/>
              <a:latin typeface="Book Antiqua" panose="02040602050305030304" pitchFamily="18" charset="0"/>
            </a:endParaRPr>
          </a:p>
          <a:p>
            <a:pPr algn="ctr"/>
            <a:endParaRPr lang="en-US" sz="2800" b="1" cap="none" spc="0" dirty="0">
              <a:ln/>
              <a:solidFill>
                <a:srgbClr val="FFFF00"/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43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2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837;p71"/>
          <p:cNvSpPr/>
          <p:nvPr/>
        </p:nvSpPr>
        <p:spPr>
          <a:xfrm>
            <a:off x="1910415" y="312112"/>
            <a:ext cx="4807868" cy="839336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r>
              <a:rPr lang="en-US" sz="4500" dirty="0">
                <a:ea typeface="+mn-ea"/>
              </a:rPr>
              <a:t>   </a:t>
            </a:r>
            <a:r>
              <a:rPr lang="en-US" sz="4500" b="1" kern="1200" dirty="0">
                <a:latin typeface="Myriad Pro" panose="020B0503030403020204" pitchFamily="34" charset="0"/>
                <a:ea typeface="+mn-ea"/>
                <a:cs typeface="+mn-cs"/>
              </a:rPr>
              <a:t>5 ASSESSMENT</a:t>
            </a:r>
            <a:endParaRPr lang="en-US" sz="4500" b="1" kern="1200" dirty="0">
              <a:ea typeface="+mn-ea"/>
              <a:cs typeface="+mn-cs"/>
            </a:endParaRPr>
          </a:p>
        </p:txBody>
      </p:sp>
      <p:pic>
        <p:nvPicPr>
          <p:cNvPr id="1026" name="Picture 2" descr="kissclipart-students-assessment-clipart-educational-assessment-708304d04914d360  - Kinabalu International Scho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22" y="1711754"/>
            <a:ext cx="2516697" cy="19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st Clip Art Free Clipart Images Transparent Png - Assessment Clipart, Png  Download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966">
            <a:off x="6419376" y="2023103"/>
            <a:ext cx="1710511" cy="189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agnostic Assessments | Kids at He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10" l="156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187">
            <a:off x="869036" y="1872362"/>
            <a:ext cx="1759315" cy="176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3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95D0-D969-9B40-AF37-5329E40F1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021"/>
            <a:ext cx="7704000" cy="5727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Tick the correct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A3199-F480-964A-BD0C-9049592397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9" b="39503"/>
          <a:stretch/>
        </p:blipFill>
        <p:spPr>
          <a:xfrm>
            <a:off x="289449" y="600721"/>
            <a:ext cx="3938306" cy="4313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37DB4F-BABA-9944-A981-579398B55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211"/>
          <a:stretch/>
        </p:blipFill>
        <p:spPr>
          <a:xfrm>
            <a:off x="4572000" y="1140310"/>
            <a:ext cx="3536296" cy="2635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2124132" y="1011219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231F8-0495-6B40-A9B1-100DF2FD8051}"/>
              </a:ext>
            </a:extLst>
          </p:cNvPr>
          <p:cNvSpPr txBox="1"/>
          <p:nvPr/>
        </p:nvSpPr>
        <p:spPr>
          <a:xfrm>
            <a:off x="2124132" y="2014806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C3F804-E6A4-8343-B89A-BC1E1F23B6CC}"/>
              </a:ext>
            </a:extLst>
          </p:cNvPr>
          <p:cNvSpPr txBox="1"/>
          <p:nvPr/>
        </p:nvSpPr>
        <p:spPr>
          <a:xfrm>
            <a:off x="2091858" y="3775934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F297D-A13A-2B48-A546-97F95B92ABFF}"/>
              </a:ext>
            </a:extLst>
          </p:cNvPr>
          <p:cNvSpPr txBox="1"/>
          <p:nvPr/>
        </p:nvSpPr>
        <p:spPr>
          <a:xfrm>
            <a:off x="6173404" y="918344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F10EE-8B38-D946-B127-BA57A52D0D40}"/>
              </a:ext>
            </a:extLst>
          </p:cNvPr>
          <p:cNvSpPr txBox="1"/>
          <p:nvPr/>
        </p:nvSpPr>
        <p:spPr>
          <a:xfrm>
            <a:off x="6173404" y="2876580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7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 flipH="1">
            <a:off x="6500957" y="930423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bye / end」おしゃれまとめの人気アイデア｜Pinterest｜Eleng Fan | バイバイ, 再見, Gif画像">
            <a:extLst>
              <a:ext uri="{FF2B5EF4-FFF2-40B4-BE49-F238E27FC236}">
                <a16:creationId xmlns:a16="http://schemas.microsoft.com/office/drawing/2014/main" id="{D64E5D1B-D90B-714A-8918-4AEE119B9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71" y="808185"/>
            <a:ext cx="4699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1624;p34"/>
          <p:cNvSpPr/>
          <p:nvPr/>
        </p:nvSpPr>
        <p:spPr>
          <a:xfrm rot="21207182">
            <a:off x="5555635" y="3795571"/>
            <a:ext cx="895260" cy="82659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 dirty="0">
              <a:ea typeface="+mn-ea"/>
              <a:cs typeface="+mn-cs"/>
            </a:endParaRPr>
          </a:p>
        </p:txBody>
      </p:sp>
      <p:sp>
        <p:nvSpPr>
          <p:cNvPr id="29" name="Google Shape;831;p33"/>
          <p:cNvSpPr/>
          <p:nvPr/>
        </p:nvSpPr>
        <p:spPr>
          <a:xfrm rot="2914819">
            <a:off x="1632169" y="983846"/>
            <a:ext cx="378902" cy="1161216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defRPr/>
            </a:pPr>
            <a:endParaRPr>
              <a:ea typeface="+mn-ea"/>
            </a:endParaRPr>
          </a:p>
        </p:txBody>
      </p:sp>
      <p:sp>
        <p:nvSpPr>
          <p:cNvPr id="9" name="Google Shape;2837;p71"/>
          <p:cNvSpPr/>
          <p:nvPr/>
        </p:nvSpPr>
        <p:spPr>
          <a:xfrm>
            <a:off x="2149969" y="198940"/>
            <a:ext cx="4823660" cy="839336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defRPr/>
            </a:pPr>
            <a:r>
              <a:rPr lang="en-US" sz="4500" b="1" kern="1200" dirty="0">
                <a:latin typeface="Myriad Pro" panose="020B0503030403020204" pitchFamily="34" charset="0"/>
                <a:ea typeface="+mn-ea"/>
                <a:cs typeface="+mn-cs"/>
              </a:rPr>
              <a:t> 1 WARM UP</a:t>
            </a:r>
            <a:endParaRPr lang="en-US" sz="4500" b="1" kern="1200" dirty="0">
              <a:ea typeface="+mn-ea"/>
              <a:cs typeface="+mn-cs"/>
            </a:endParaRPr>
          </a:p>
        </p:txBody>
      </p:sp>
      <p:pic>
        <p:nvPicPr>
          <p:cNvPr id="3080" name="Picture 8" descr="123RF - Millions of Creative Stock Photos, Vectors, Videos and Music Files  For Your Inspiration and Projects. | Improv games for kids, Improv game,  Games for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184" y="1653213"/>
            <a:ext cx="3888916" cy="27481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1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2537745F-84C2-B143-9739-BE3FE8EC9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678"/>
            <a:ext cx="8077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n-US" altLang="en-US" sz="11700" b="1" dirty="0">
                <a:solidFill>
                  <a:srgbClr val="FFFF00"/>
                </a:solidFill>
                <a:latin typeface="Forte" panose="03060902040502070203" pitchFamily="66" charset="77"/>
              </a:rPr>
              <a:t>Catching </a:t>
            </a:r>
            <a:br>
              <a:rPr lang="en-US" altLang="en-US" sz="11700" b="1" dirty="0">
                <a:solidFill>
                  <a:srgbClr val="FFFF00"/>
                </a:solidFill>
                <a:latin typeface="Forte" panose="03060902040502070203" pitchFamily="66" charset="77"/>
              </a:rPr>
            </a:br>
            <a:r>
              <a:rPr lang="en-US" altLang="en-US" sz="11700" b="1" dirty="0">
                <a:solidFill>
                  <a:srgbClr val="FFFF00"/>
                </a:solidFill>
                <a:latin typeface="Forte" panose="03060902040502070203" pitchFamily="66" charset="77"/>
              </a:rPr>
              <a:t> Butterfly!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29783BE8-6F03-9741-8B48-770D285FF5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141039"/>
            <a:ext cx="8077200" cy="3429000"/>
          </a:xfrm>
        </p:spPr>
        <p:txBody>
          <a:bodyPr anchor="ctr"/>
          <a:lstStyle/>
          <a:p>
            <a:pPr algn="l">
              <a:lnSpc>
                <a:spcPct val="70000"/>
              </a:lnSpc>
            </a:pPr>
            <a:r>
              <a:rPr lang="en-US" altLang="en-US" sz="11700" b="1" dirty="0">
                <a:solidFill>
                  <a:srgbClr val="FF6699"/>
                </a:solidFill>
                <a:latin typeface="Forte" panose="03060902040502070203" pitchFamily="66" charset="77"/>
              </a:rPr>
              <a:t>Catching </a:t>
            </a:r>
            <a:br>
              <a:rPr lang="en-US" altLang="en-US" sz="11700" b="1" dirty="0">
                <a:solidFill>
                  <a:srgbClr val="FF6699"/>
                </a:solidFill>
                <a:latin typeface="Forte" panose="03060902040502070203" pitchFamily="66" charset="77"/>
              </a:rPr>
            </a:br>
            <a:r>
              <a:rPr lang="en-US" altLang="en-US" sz="11700" b="1" dirty="0">
                <a:solidFill>
                  <a:srgbClr val="FF6699"/>
                </a:solidFill>
                <a:latin typeface="Forte" panose="03060902040502070203" pitchFamily="66" charset="77"/>
              </a:rPr>
              <a:t> Butterfly!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461B116F-15D3-6443-9970-D37F5144B9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5099">
            <a:off x="9906000" y="1981200"/>
            <a:ext cx="152400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A580020C-8702-734A-AF5B-CB4CCB04FF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572125"/>
            <a:ext cx="1681163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86FA6FC7-E87C-2A4D-AED2-C4853D4A73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27213" y="5105400"/>
            <a:ext cx="1827213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>
            <a:hlinkClick r:id="" action="ppaction://media"/>
            <a:extLst>
              <a:ext uri="{FF2B5EF4-FFF2-40B4-BE49-F238E27FC236}">
                <a16:creationId xmlns:a16="http://schemas.microsoft.com/office/drawing/2014/main" id="{4D6C4E47-714B-9C44-8EF2-8C7BABA6F1A9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>
            <a:extLst>
              <a:ext uri="{FF2B5EF4-FFF2-40B4-BE49-F238E27FC236}">
                <a16:creationId xmlns:a16="http://schemas.microsoft.com/office/drawing/2014/main" id="{783758D6-0FAA-2F47-BB4E-90A6D4BD6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16" y="3670753"/>
            <a:ext cx="658812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3EE0E83B-CBB3-C942-96B1-972B7045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6630">
            <a:off x="6767001" y="3805832"/>
            <a:ext cx="627063" cy="6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>
            <a:extLst>
              <a:ext uri="{FF2B5EF4-FFF2-40B4-BE49-F238E27FC236}">
                <a16:creationId xmlns:a16="http://schemas.microsoft.com/office/drawing/2014/main" id="{F7DB4283-76B3-7148-AFF7-5404E49E4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726">
            <a:off x="3358413" y="4213723"/>
            <a:ext cx="4508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>
            <a:extLst>
              <a:ext uri="{FF2B5EF4-FFF2-40B4-BE49-F238E27FC236}">
                <a16:creationId xmlns:a16="http://schemas.microsoft.com/office/drawing/2014/main" id="{E7EB11C1-0BD2-254A-99CB-A019C4C3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841">
            <a:off x="4489450" y="3334543"/>
            <a:ext cx="774700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1">
            <a:extLst>
              <a:ext uri="{FF2B5EF4-FFF2-40B4-BE49-F238E27FC236}">
                <a16:creationId xmlns:a16="http://schemas.microsoft.com/office/drawing/2014/main" id="{CF138884-9FD4-AB4D-97B2-6D85098561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4313"/>
            <a:ext cx="1371600" cy="13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2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80" accel="10000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80" accel="10000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8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36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00017 0.00069 C -0.01458 -0.0257 -0.03906 -0.04283 -0.06233 -0.05648 C -0.06875 -0.06042 -0.07569 -0.06366 -0.08229 -0.06829 C -0.08785 -0.07246 -0.09236 -0.07894 -0.09826 -0.08264 C -0.12951 -0.10255 -0.1684 -0.10463 -0.20226 -0.11111 C -0.22535 -0.12523 -0.24844 -0.10903 -0.27014 -0.09931 C -0.27552 -0.09699 -0.2809 -0.09653 -0.28628 -0.09445 C -0.30833 -0.09769 -0.33038 -0.09954 -0.35226 -0.10394 C -0.35712 -0.10486 -0.36753 -0.11366 -0.37222 -0.11597 C -0.38455 -0.12222 -0.3974 -0.12755 -0.41024 -0.13264 C -0.41806 -0.13172 -0.42621 -0.13148 -0.43437 -0.13009 C -0.43906 -0.12917 -0.44358 -0.12639 -0.44826 -0.12547 C -0.46076 -0.12315 -0.48628 -0.1206 -0.48628 -0.12037 C -0.51094 -0.12153 -0.53576 -0.12176 -0.56024 -0.12315 C -0.56302 -0.12338 -0.56545 -0.1257 -0.5684 -0.12547 C -0.57986 -0.12477 -0.60243 -0.1206 -0.60243 -0.12037 C -0.62795 -0.12338 -0.65382 -0.12153 -0.67847 -0.13009 C -0.70017 -0.13797 -0.71736 -0.14468 -0.74045 -0.14931 C -0.74514 -0.14769 -0.75035 -0.14746 -0.75451 -0.14445 C -0.75608 -0.14306 -0.75486 -0.13912 -0.75642 -0.13727 C -0.7599 -0.1331 -0.76441 -0.13102 -0.76858 -0.12778 L -0.76858 -0.12755 C -0.77812 -0.12384 -0.78698 -0.11713 -0.79635 -0.11343 C -0.8158 -0.10579 -0.84288 -0.10787 -0.86233 -0.10648 C -0.87326 -0.10255 -0.88437 -0.10047 -0.89479 -0.09445 C -0.91285 -0.08357 -0.91615 -0.06852 -0.93628 -0.06343 C -0.98229 -0.07269 -1.01684 -0.10903 -1.05434 -0.13982 C -1.0592 -0.14398 -1.06302 -0.15047 -1.06823 -0.15394 C -1.08281 -0.1632 -1.0967 -0.16204 -1.11215 -0.16343 C -1.13733 -0.16019 -1.12604 -0.16389 -1.14028 -0.14931 C -1.14913 -0.14005 -1.15903 -0.13172 -1.16823 -0.12315 C -1.17344 -0.11829 -1.17778 -0.11065 -1.1842 -0.1088 C -1.19549 -0.10556 -1.21823 -0.09931 -1.21823 -0.09908 C -1.24757 -0.10417 -1.23681 -0.10394 -1.25017 -0.10394 " pathEditMode="relative" rAng="0" ptsTypes="ffffffffffffffffffffFffffffffffffA">
                                      <p:cBhvr>
                                        <p:cTn id="6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0" y="-824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0.0026 0.06667 C 0.02275 0.05486 0.05157 0.05254 0.07848 0.05278 C 0.10122 0.04815 0.12118 0.05139 0.14341 0.05185 C 0.14809 0.05162 0.15052 0.05185 0.15226 0.05092 C 0.15695 0.04838 0.16007 0.04236 0.16563 0.04213 C 0.18421 0.0412 0.17292 0.04143 0.19445 0.04143 C 0.2099 0.04699 0.21025 0.04514 0.21111 0.06412 C 0.23125 0.06065 0.25191 0.05833 0.27118 0.04977 C 0.27709 0.04537 0.28056 0.04097 0.2849 0.03657 C 0.28716 0.03426 0.29115 0.03009 0.29115 0.03009 C 0.30521 -0.00232 0.2882 0.03426 0.30313 0.01111 C 0.30434 0.00903 0.30504 0.00579 0.30643 0.00393 C 0.31337 -0.00509 0.32865 -0.00533 0.33768 -0.00671 C 0.35539 -0.00903 0.37188 -0.01644 0.38993 -0.01713 C 0.3941 -0.01551 0.39931 -0.01667 0.40174 -0.01204 C 0.40608 -0.00718 0.40382 0.00324 0.40834 0.00833 C 0.41355 0.01412 0.42118 0.01829 0.42309 0.02569 C 0.43125 0.04398 0.42587 0.03912 0.43611 0.04514 C 0.4783 0.04375 0.51927 0.04213 0.56146 0.04514 C 0.5757 0.03588 0.5849 0.03217 0.59966 0.02778 C 0.60504 0.01435 0.62014 0.01829 0.63195 0.01204 C 0.65174 0.00162 0.67223 -0.00787 0.69271 -0.01736 C 0.71806 -0.02963 0.73334 -0.03889 0.75921 -0.04028 C 0.77848 -0.0544 0.8 -0.0507 0.82136 -0.04954 C 0.8441 -0.05185 0.83733 -0.05232 0.87361 -0.03958 C 0.87934 -0.03773 0.88351 -0.03264 0.8882 -0.03009 C 0.89132 -0.02662 0.9066 -0.00648 0.9099 -0.00417 C 0.91372 -0.00232 0.91736 -0.00162 0.92032 -0.00023 C 0.92309 0.0037 0.92379 0.01042 0.92778 0.01111 C 0.94584 0.01504 0.96181 0.00254 0.97813 -0.00208 C 1.01424 -0.01227 1.0507 -0.01042 1.08785 -0.01435 C 1.0974 -0.01204 1.10695 -0.01042 1.11632 -0.00833 C 1.11841 -0.00718 1.12066 -0.00648 1.12188 -0.0044 C 1.12535 0.00046 1.12344 0.00856 1.12639 0.01389 C 1.13125 0.02176 1.14341 0.02477 1.14844 0.02708 C 1.18438 -0.00093 1.19358 0.00324 1.23611 0.00417 C 1.25157 -0.00116 1.2632 -0.01343 1.27726 -0.02037 C 1.27986 -0.02338 1.2816 -0.02685 1.28438 -0.02963 C 1.29861 -0.04746 1.29705 -0.03519 1.29809 -0.04792 " pathEditMode="relative" rAng="364460" ptsTypes="ffffffffffffffffffffffffffffffffffffffA">
                                      <p:cBhvr>
                                        <p:cTn id="6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52" y="-574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1" dur="2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3" dur="2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animRot by="-43200000">
                                      <p:cBhvr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Rot by="-43200000">
                                      <p:cBhvr>
                                        <p:cTn id="7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43200000">
                                      <p:cBhvr>
                                        <p:cTn id="79" dur="3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Rot by="-43200000">
                                      <p:cBhvr>
                                        <p:cTn id="81" dur="2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Oval 13">
            <a:extLst>
              <a:ext uri="{FF2B5EF4-FFF2-40B4-BE49-F238E27FC236}">
                <a16:creationId xmlns:a16="http://schemas.microsoft.com/office/drawing/2014/main" id="{F1388E27-B6C5-A242-B784-7738859E4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14700"/>
            <a:ext cx="7943850" cy="245745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3076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DFBF05D-0C8B-3D4F-A7C1-803E4E3D89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8247">
            <a:off x="6229350" y="571500"/>
            <a:ext cx="985838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3BB0A3F7-8FBF-C043-B4D7-36EFC5E03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1013">
            <a:off x="834746" y="1091700"/>
            <a:ext cx="942975" cy="58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80F3E570-1052-1148-A3B1-F2EF354D3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5097">
            <a:off x="5922169" y="1600200"/>
            <a:ext cx="94059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C9C5FF11-A9DB-6241-BF35-99B409E8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2331244" y="736998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4401A8A7-7822-F147-B464-9ADD53240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5795" flipH="1">
            <a:off x="7258050" y="2286000"/>
            <a:ext cx="420291" cy="4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401F2A69-53AC-F24E-8BDB-C111C4C5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260622" y="289328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E3DBCC43-1634-B047-8085-AB7FCFC5EA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0485">
            <a:off x="4229100" y="1714501"/>
            <a:ext cx="457200" cy="39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>
            <a:hlinkClick r:id="rId14" action="ppaction://hlinksldjump"/>
            <a:extLst>
              <a:ext uri="{FF2B5EF4-FFF2-40B4-BE49-F238E27FC236}">
                <a16:creationId xmlns:a16="http://schemas.microsoft.com/office/drawing/2014/main" id="{00B20B16-F2AF-F74A-8949-FB842A524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1809">
            <a:off x="4026694" y="383381"/>
            <a:ext cx="519113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>
            <a:hlinkClick r:id="rId15" action="ppaction://hlinksldjump"/>
            <a:extLst>
              <a:ext uri="{FF2B5EF4-FFF2-40B4-BE49-F238E27FC236}">
                <a16:creationId xmlns:a16="http://schemas.microsoft.com/office/drawing/2014/main" id="{AC0CE503-FD35-A841-AF05-081B107830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7029">
            <a:off x="4945685" y="2153245"/>
            <a:ext cx="5857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9" name="Picture 37">
            <a:hlinkClick r:id="rId16" action="ppaction://hlinksldjump"/>
            <a:extLst>
              <a:ext uri="{FF2B5EF4-FFF2-40B4-BE49-F238E27FC236}">
                <a16:creationId xmlns:a16="http://schemas.microsoft.com/office/drawing/2014/main" id="{E12D42B5-E590-4847-AEFE-9AA36C21F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112">
            <a:off x="2837251" y="2086468"/>
            <a:ext cx="854869" cy="86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F4B48139-D321-2A4D-83BE-D98EA172AD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1484842" y="2624925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17" action="ppaction://hlinksldjump"/>
            <a:extLst>
              <a:ext uri="{FF2B5EF4-FFF2-40B4-BE49-F238E27FC236}">
                <a16:creationId xmlns:a16="http://schemas.microsoft.com/office/drawing/2014/main" id="{EB47BAC8-3316-C543-87FC-29487394FE87}"/>
              </a:ext>
            </a:extLst>
          </p:cNvPr>
          <p:cNvSpPr/>
          <p:nvPr/>
        </p:nvSpPr>
        <p:spPr>
          <a:xfrm>
            <a:off x="1895188" y="3672314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>
            <a:hlinkClick r:id="rId18" action="ppaction://hlinksldjump"/>
            <a:extLst>
              <a:ext uri="{FF2B5EF4-FFF2-40B4-BE49-F238E27FC236}">
                <a16:creationId xmlns:a16="http://schemas.microsoft.com/office/drawing/2014/main" id="{6334C854-F327-264C-A370-160A0EFB6D63}"/>
              </a:ext>
            </a:extLst>
          </p:cNvPr>
          <p:cNvSpPr/>
          <p:nvPr/>
        </p:nvSpPr>
        <p:spPr>
          <a:xfrm>
            <a:off x="3171458" y="360796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E29E0BD0-DBD5-CF49-A986-F43ED34074A8}"/>
              </a:ext>
            </a:extLst>
          </p:cNvPr>
          <p:cNvSpPr/>
          <p:nvPr/>
        </p:nvSpPr>
        <p:spPr>
          <a:xfrm>
            <a:off x="4332971" y="360796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Rounded Rectangle 18">
            <a:hlinkClick r:id="rId16" action="ppaction://hlinksldjump"/>
            <a:extLst>
              <a:ext uri="{FF2B5EF4-FFF2-40B4-BE49-F238E27FC236}">
                <a16:creationId xmlns:a16="http://schemas.microsoft.com/office/drawing/2014/main" id="{314E376C-0A24-A54F-A104-EEBAD7428176}"/>
              </a:ext>
            </a:extLst>
          </p:cNvPr>
          <p:cNvSpPr/>
          <p:nvPr/>
        </p:nvSpPr>
        <p:spPr>
          <a:xfrm>
            <a:off x="2539415" y="4360153"/>
            <a:ext cx="757415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2" name="Rounded Rectangle 21">
            <a:hlinkClick r:id="rId19" action="ppaction://hlinksldjump"/>
            <a:extLst>
              <a:ext uri="{FF2B5EF4-FFF2-40B4-BE49-F238E27FC236}">
                <a16:creationId xmlns:a16="http://schemas.microsoft.com/office/drawing/2014/main" id="{A4BC0108-E21C-BE41-AE6C-AE4216FE2ABC}"/>
              </a:ext>
            </a:extLst>
          </p:cNvPr>
          <p:cNvSpPr/>
          <p:nvPr/>
        </p:nvSpPr>
        <p:spPr>
          <a:xfrm>
            <a:off x="5460830" y="3585720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>
            <a:hlinkClick r:id="rId15" action="ppaction://hlinksldjump"/>
            <a:extLst>
              <a:ext uri="{FF2B5EF4-FFF2-40B4-BE49-F238E27FC236}">
                <a16:creationId xmlns:a16="http://schemas.microsoft.com/office/drawing/2014/main" id="{59F7B42A-8AF7-AF43-B1E8-7B2A9555E6AF}"/>
              </a:ext>
            </a:extLst>
          </p:cNvPr>
          <p:cNvSpPr/>
          <p:nvPr/>
        </p:nvSpPr>
        <p:spPr>
          <a:xfrm>
            <a:off x="6585853" y="3585720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Rounded Rectangle 23">
            <a:hlinkClick r:id="rId11" action="ppaction://hlinksldjump"/>
            <a:extLst>
              <a:ext uri="{FF2B5EF4-FFF2-40B4-BE49-F238E27FC236}">
                <a16:creationId xmlns:a16="http://schemas.microsoft.com/office/drawing/2014/main" id="{2E927D36-B717-6641-8C55-BD0BF954AB03}"/>
              </a:ext>
            </a:extLst>
          </p:cNvPr>
          <p:cNvSpPr/>
          <p:nvPr/>
        </p:nvSpPr>
        <p:spPr>
          <a:xfrm>
            <a:off x="3765413" y="436015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5" name="Rounded 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645D9DBC-EE2A-1244-89B7-4E9986DABE4A}"/>
              </a:ext>
            </a:extLst>
          </p:cNvPr>
          <p:cNvSpPr/>
          <p:nvPr/>
        </p:nvSpPr>
        <p:spPr>
          <a:xfrm>
            <a:off x="4902827" y="436015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6" name="Rounded Rectangle 25">
            <a:hlinkClick r:id="rId8" action="ppaction://hlinksldjump"/>
            <a:extLst>
              <a:ext uri="{FF2B5EF4-FFF2-40B4-BE49-F238E27FC236}">
                <a16:creationId xmlns:a16="http://schemas.microsoft.com/office/drawing/2014/main" id="{E11AA76A-B0FE-9346-A8CE-A1573E6A0FD1}"/>
              </a:ext>
            </a:extLst>
          </p:cNvPr>
          <p:cNvSpPr/>
          <p:nvPr/>
        </p:nvSpPr>
        <p:spPr>
          <a:xfrm>
            <a:off x="6047313" y="4380305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7" name="Rounded Rectangle 26">
            <a:hlinkClick r:id="rId20" action="ppaction://hlinksldjump"/>
            <a:extLst>
              <a:ext uri="{FF2B5EF4-FFF2-40B4-BE49-F238E27FC236}">
                <a16:creationId xmlns:a16="http://schemas.microsoft.com/office/drawing/2014/main" id="{572B0CFE-2546-114E-8CAA-9AD598423B26}"/>
              </a:ext>
            </a:extLst>
          </p:cNvPr>
          <p:cNvSpPr/>
          <p:nvPr/>
        </p:nvSpPr>
        <p:spPr>
          <a:xfrm>
            <a:off x="7119109" y="4386592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28B686D3-5335-9746-BAF4-A2DF57F3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1678556" y="141999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5C667023-7AAF-DC41-88CE-C2368FC5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146858" y="-117507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A741D4B5-0B73-9F4B-A94F-59943517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558057" y="44967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AA51FD3B-8A9D-404A-8C7E-DA6A82BB4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93367" y="1778401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63B4684A-0BA6-B14D-9171-41D54D5AC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2134281" y="1605720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>
            <a:extLst>
              <a:ext uri="{FF2B5EF4-FFF2-40B4-BE49-F238E27FC236}">
                <a16:creationId xmlns:a16="http://schemas.microsoft.com/office/drawing/2014/main" id="{83782E7D-3B44-6A45-869F-57C74E653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403316" y="1080625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>
            <a:extLst>
              <a:ext uri="{FF2B5EF4-FFF2-40B4-BE49-F238E27FC236}">
                <a16:creationId xmlns:a16="http://schemas.microsoft.com/office/drawing/2014/main" id="{C5598BCC-156F-E342-8BF1-3FD4326FB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182580" y="1072745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4D7224F5-3F81-E843-84C8-B7BF5053C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4215887" y="1559102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>
            <a:extLst>
              <a:ext uri="{FF2B5EF4-FFF2-40B4-BE49-F238E27FC236}">
                <a16:creationId xmlns:a16="http://schemas.microsoft.com/office/drawing/2014/main" id="{70DB018A-2A9D-D647-8CB2-B85A62BE3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6295150" y="1773581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Pentagon 36">
            <a:hlinkClick r:id="rId6" action="ppaction://hlinksldjump"/>
            <a:extLst>
              <a:ext uri="{FF2B5EF4-FFF2-40B4-BE49-F238E27FC236}">
                <a16:creationId xmlns:a16="http://schemas.microsoft.com/office/drawing/2014/main" id="{8D6CAA83-ACAF-6440-BCFB-9B9D7AB3A384}"/>
              </a:ext>
            </a:extLst>
          </p:cNvPr>
          <p:cNvSpPr/>
          <p:nvPr/>
        </p:nvSpPr>
        <p:spPr>
          <a:xfrm flipH="1">
            <a:off x="-76537" y="25175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A69CF9BA-B0DD-DF4F-BA00-CEDE0A5C38C0}"/>
              </a:ext>
            </a:extLst>
          </p:cNvPr>
          <p:cNvSpPr/>
          <p:nvPr/>
        </p:nvSpPr>
        <p:spPr>
          <a:xfrm>
            <a:off x="8444753" y="4380305"/>
            <a:ext cx="580913" cy="591258"/>
          </a:xfrm>
          <a:prstGeom prst="star5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artoon Crown with Sapphires Sticker">
            <a:extLst>
              <a:ext uri="{FF2B5EF4-FFF2-40B4-BE49-F238E27FC236}">
                <a16:creationId xmlns:a16="http://schemas.microsoft.com/office/drawing/2014/main" id="{BAC3906B-BD8B-534E-8E31-296B9432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17" y="-476324"/>
            <a:ext cx="5594649" cy="559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1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1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1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elephant with tusks&#10;&#10;Description automatically generated">
            <a:extLst>
              <a:ext uri="{FF2B5EF4-FFF2-40B4-BE49-F238E27FC236}">
                <a16:creationId xmlns:a16="http://schemas.microsoft.com/office/drawing/2014/main" id="{2E53F955-8A9B-1240-8D81-BDC5E8147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68" t="17150" r="29456" b="18463"/>
          <a:stretch/>
        </p:blipFill>
        <p:spPr>
          <a:xfrm>
            <a:off x="5033304" y="833968"/>
            <a:ext cx="2586021" cy="3011116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500" y="1609299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68" y="721928"/>
            <a:ext cx="4313595" cy="3235196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This is an elephant.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3 points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6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yellow, mammal, monkey&#10;&#10;Description automatically generated">
            <a:extLst>
              <a:ext uri="{FF2B5EF4-FFF2-40B4-BE49-F238E27FC236}">
                <a16:creationId xmlns:a16="http://schemas.microsoft.com/office/drawing/2014/main" id="{BB6365CE-6DB0-2C4D-9EA9-BFA9C5DEE8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13" t="17206" r="22542" b="19895"/>
          <a:stretch/>
        </p:blipFill>
        <p:spPr>
          <a:xfrm>
            <a:off x="5045376" y="846924"/>
            <a:ext cx="3080643" cy="2826405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500" y="1609299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00" y="611493"/>
            <a:ext cx="4313595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This is a monkey.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2 points</a:t>
            </a:r>
          </a:p>
        </p:txBody>
      </p:sp>
      <p:sp>
        <p:nvSpPr>
          <p:cNvPr id="11" name="Pentagon 10">
            <a:hlinkClick r:id="rId8" action="ppaction://hlinksldjump"/>
            <a:extLst>
              <a:ext uri="{FF2B5EF4-FFF2-40B4-BE49-F238E27FC236}">
                <a16:creationId xmlns:a16="http://schemas.microsoft.com/office/drawing/2014/main" id="{C95334CA-30CB-DF40-BDD7-0BBF5A0A9955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79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ute Zebra Cartoon Stock Illustration - Download Image Now - iStock">
            <a:extLst>
              <a:ext uri="{FF2B5EF4-FFF2-40B4-BE49-F238E27FC236}">
                <a16:creationId xmlns:a16="http://schemas.microsoft.com/office/drawing/2014/main" id="{93202D04-A8FF-AB42-B84F-25A367DE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600" y="871662"/>
            <a:ext cx="2444725" cy="276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500" y="1609299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34" y="664619"/>
            <a:ext cx="4313595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This is a zebra.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2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0F216667-9AE9-8545-B171-49DD2AC46779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72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remium Vector | Adorable hippo cartoon">
            <a:extLst>
              <a:ext uri="{FF2B5EF4-FFF2-40B4-BE49-F238E27FC236}">
                <a16:creationId xmlns:a16="http://schemas.microsoft.com/office/drawing/2014/main" id="{B169F090-1BDE-AE49-9450-8A2E5D18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113" y="859003"/>
            <a:ext cx="3399549" cy="27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500" y="1609299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02" y="664619"/>
            <a:ext cx="4313595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This is a hippo.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5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8E96D513-FC33-6147-96A6-3C45E11CEB86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25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5.Unit 3-Lesson 2-Period 2"/>
  <p:tag name="ISPRING_LMS_API_VERSION" val="SCORM 2004 (2nd edition)"/>
  <p:tag name="ISPRING_ULTRA_SCORM_COURSE_ID" val="EB81293B-02E5-4704-B307-78A9EE42341F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5.Unit 3-Lesson 2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ZfU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GX1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ZfU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Bl9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ZfU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Bl9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ZfUdVe8ZnLmYAAABoAAAAHAAAAHVuaXZlcnNhbC9sb2NhbF9zZXR0aW5ncy54bWyzsa/IzVEoSy0qzszPs1Uy1DNQUkjNS85PycxLt1UKDXHTtVBSKC5JzEtJzMnPS7VVystXUrC347LJyU9OzAlOLSkBKixWKMhJrEwtCknNBTJKUv0Sc4EqQzxd/RRcXTxDlPTtuABQSwMEFAACAAgAGX1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Bl9R1WhbY9iTAAAAGsAAAAbAAAAdW5pdmVyc2FsL3VuaXZlcnNhbC5wbmcueG1ss7GvyM1RKEstKs7Mz7NVMtQzULK34+WyKShKLctMLVeoAIoBBSFASaHSVsnECMEtz0wpyQCpMDBBCGakZqZnlNgqWRhZwAX1gWYCAFBLAQIAABQAAgAIAIxeVlE2YVgCRwMAAOEJAAAUAAAAAAAAAAEAAAAAAAAAAAB1bml2ZXJzYWwvcGxheWVyLnhtbFBLAQIAABQAAgAIABl9R1WcXjIIFAYAADcXAAAdAAAAAAAAAAEAAAAAAHkDAAB1bml2ZXJzYWwvY29tbW9uX21lc3NhZ2VzLmxuZ1BLAQIAABQAAgAIABl9R1UVHmAbowAAAH8BAAAuAAAAAAAAAAEAAAAAAMgJAAB1bml2ZXJzYWwvcGxheWJhY2tfYW5kX25hdmlnYXRpb25fc2V0dGluZ3MueG1sUEsBAgAAFAACAAgAGX1HVaenV+h8BAAAbxcAACcAAAAAAAAAAQAAAAAAtwoAAHVuaXZlcnNhbC9mbGFzaF9wdWJsaXNoaW5nX3NldHRpbmdzLnhtbFBLAQIAABQAAgAIABl9R1XlX+THbQMAAKEMAAAhAAAAAAAAAAEAAAAAAHgPAAB1bml2ZXJzYWwvZmxhc2hfc2tpbl9zZXR0aW5ncy54bWxQSwECAAAUAAIACAAZfUdVF9vd2HcEAAD5FgAAJgAAAAAAAAABAAAAAAAkEwAAdW5pdmVyc2FsL2h0bWxfcHVibGlzaGluZ19zZXR0aW5ncy54bWxQSwECAAAUAAIACAAZfUdVJR/xB6oBAABoBgAAHwAAAAAAAAABAAAAAADfFwAAdW5pdmVyc2FsL2h0bWxfc2tpbl9zZXR0aW5ncy5qc1BLAQIAABQAAgAIABl9R1V7xmcuZgAAAGgAAAAcAAAAAAAAAAEAAAAAAMYZAAB1bml2ZXJzYWwvbG9jYWxfc2V0dGluZ3MueG1sUEsBAgAAFAACAAgAGX1HVRbuq+5BBgAAWxwAABcAAAAAAAAAAAAAAAAAZhoAAHVuaXZlcnNhbC91bml2ZXJzYWwucG5nUEsBAgAAFAACAAgAGX1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Ժ\uFFFD\uFFFD{8618C171-E296-41C0-9B4D-C4837764CC66}&quot;,&quot;D:\\ww3_Myschool\\UNIT 3&quot;]]"/>
  <p:tag name="ISPRING_SCORM_RATE_QUIZZES" val="0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525</Words>
  <Application>Microsoft Office PowerPoint</Application>
  <PresentationFormat>On-screen Show (16:9)</PresentationFormat>
  <Paragraphs>122</Paragraphs>
  <Slides>28</Slides>
  <Notes>28</Notes>
  <HiddenSlides>0</HiddenSlides>
  <MMClips>11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56" baseType="lpstr">
      <vt:lpstr>Forte</vt:lpstr>
      <vt:lpstr>Quicksand</vt:lpstr>
      <vt:lpstr>Signika</vt:lpstr>
      <vt:lpstr>Patrick Hand SC</vt:lpstr>
      <vt:lpstr>Calibri</vt:lpstr>
      <vt:lpstr>Myriad Pro</vt:lpstr>
      <vt:lpstr>Montserrat ExtraBold</vt:lpstr>
      <vt:lpstr>Quicksand SemiBold</vt:lpstr>
      <vt:lpstr>Montserrat Medium</vt:lpstr>
      <vt:lpstr>Montserrat Light</vt:lpstr>
      <vt:lpstr>Bradley Hand ITC</vt:lpstr>
      <vt:lpstr>Patrick Hand</vt:lpstr>
      <vt:lpstr>Chau Philomene One</vt:lpstr>
      <vt:lpstr>Book Antiqua</vt:lpstr>
      <vt:lpstr>Life Savers ExtraBold</vt:lpstr>
      <vt:lpstr>Roboto</vt:lpstr>
      <vt:lpstr>Montserrat</vt:lpstr>
      <vt:lpstr>Arial</vt:lpstr>
      <vt:lpstr>Life Savers</vt:lpstr>
      <vt:lpstr>Open Sans</vt:lpstr>
      <vt:lpstr>Bebas Neue</vt:lpstr>
      <vt:lpstr>English Language Grammar Rules by Slidesgo</vt:lpstr>
      <vt:lpstr>Science Subject for Elementary - 3rd Grade: Physical, Life, and Earth by Slidesgo</vt:lpstr>
      <vt:lpstr>Fun Games Classroom Kit by Slidesgo</vt:lpstr>
      <vt:lpstr>1_Fun Games Classroom Kit by Slidesgo</vt:lpstr>
      <vt:lpstr>2_Fun Games Classroom Kit by Slidesgo</vt:lpstr>
      <vt:lpstr>4_Fun Games Classroom Kit by Slidesgo</vt:lpstr>
      <vt:lpstr>3_Fun Games Classroom Kit by Slidesgo</vt:lpstr>
      <vt:lpstr>PowerPoint Presentation</vt:lpstr>
      <vt:lpstr>Unit 3: Animals</vt:lpstr>
      <vt:lpstr>PowerPoint Presentation</vt:lpstr>
      <vt:lpstr>Catching   Butterfly!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sing</vt:lpstr>
      <vt:lpstr>PowerPoint Presentation</vt:lpstr>
      <vt:lpstr>Monkeys and lions show</vt:lpstr>
      <vt:lpstr>Animal show</vt:lpstr>
      <vt:lpstr>PowerPoint Presentation</vt:lpstr>
      <vt:lpstr>Tick the correct answer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35.Unit 3-Lesson 2-Period 2</dc:title>
  <dc:creator>Christiaan Rheeder</dc:creator>
  <cp:lastModifiedBy>tien pham</cp:lastModifiedBy>
  <cp:revision>19</cp:revision>
  <dcterms:modified xsi:type="dcterms:W3CDTF">2022-10-07T08:41:06Z</dcterms:modified>
</cp:coreProperties>
</file>