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33"/>
    <a:srgbClr val="CC0066"/>
    <a:srgbClr val="FF9900"/>
    <a:srgbClr val="2CA64C"/>
    <a:srgbClr val="BBA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17" Type="http://schemas.openxmlformats.org/officeDocument/2006/relationships/image" Target="../media/image54.wmf"/><Relationship Id="rId2" Type="http://schemas.openxmlformats.org/officeDocument/2006/relationships/image" Target="../media/image39.wmf"/><Relationship Id="rId16" Type="http://schemas.openxmlformats.org/officeDocument/2006/relationships/image" Target="../media/image53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5" Type="http://schemas.openxmlformats.org/officeDocument/2006/relationships/image" Target="../media/image5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2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3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2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2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2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6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1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DF51D230-A5B0-4AF3-A033-23D4353AF46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22331-2A51-4266-93E5-5E29E0B52E9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4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5.wmf"/><Relationship Id="rId26" Type="http://schemas.openxmlformats.org/officeDocument/2006/relationships/image" Target="../media/image49.wmf"/><Relationship Id="rId39" Type="http://schemas.openxmlformats.org/officeDocument/2006/relationships/image" Target="../media/image6.jpeg"/><Relationship Id="rId21" Type="http://schemas.openxmlformats.org/officeDocument/2006/relationships/oleObject" Target="../embeddings/oleObject35.bin"/><Relationship Id="rId34" Type="http://schemas.openxmlformats.org/officeDocument/2006/relationships/image" Target="../media/image53.wmf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33" Type="http://schemas.openxmlformats.org/officeDocument/2006/relationships/oleObject" Target="../embeddings/oleObject41.bin"/><Relationship Id="rId38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48.wmf"/><Relationship Id="rId32" Type="http://schemas.openxmlformats.org/officeDocument/2006/relationships/image" Target="../media/image52.wmf"/><Relationship Id="rId37" Type="http://schemas.openxmlformats.org/officeDocument/2006/relationships/image" Target="../media/image37.png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50.wmf"/><Relationship Id="rId36" Type="http://schemas.openxmlformats.org/officeDocument/2006/relationships/image" Target="../media/image54.wmf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34.bin"/><Relationship Id="rId31" Type="http://schemas.openxmlformats.org/officeDocument/2006/relationships/oleObject" Target="../embeddings/oleObject40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51.wmf"/><Relationship Id="rId35" Type="http://schemas.openxmlformats.org/officeDocument/2006/relationships/oleObject" Target="../embeddings/oleObject42.bin"/><Relationship Id="rId8" Type="http://schemas.openxmlformats.org/officeDocument/2006/relationships/image" Target="../media/image40.wmf"/><Relationship Id="rId3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8.bin"/><Relationship Id="rId18" Type="http://schemas.openxmlformats.org/officeDocument/2006/relationships/oleObject" Target="../embeddings/oleObject52.bin"/><Relationship Id="rId3" Type="http://schemas.openxmlformats.org/officeDocument/2006/relationships/oleObject" Target="../embeddings/oleObject43.bin"/><Relationship Id="rId21" Type="http://schemas.openxmlformats.org/officeDocument/2006/relationships/image" Target="../media/image25.png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6.jpeg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image" Target="../media/image3.png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61.wmf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emf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62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emf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10" Type="http://schemas.openxmlformats.org/officeDocument/2006/relationships/image" Target="../media/image6.jpeg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emf"/><Relationship Id="rId7" Type="http://schemas.openxmlformats.org/officeDocument/2006/relationships/image" Target="../media/image1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1.png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3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wmf"/><Relationship Id="rId1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9.wmf"/><Relationship Id="rId1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8.wmf"/><Relationship Id="rId5" Type="http://schemas.openxmlformats.org/officeDocument/2006/relationships/image" Target="../media/image26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png"/><Relationship Id="rId1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31.wmf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6.jpe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3.wmf"/><Relationship Id="rId1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 descr="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0880"/>
            <a:ext cx="12192000" cy="5146675"/>
          </a:xfrm>
          <a:prstGeom prst="rect">
            <a:avLst/>
          </a:prstGeom>
        </p:spPr>
      </p:pic>
      <p:pic>
        <p:nvPicPr>
          <p:cNvPr id="6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084971" y="1704523"/>
            <a:ext cx="2457450" cy="1419225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890">
            <a:off x="9754025" y="1153698"/>
            <a:ext cx="1592422" cy="1850203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5408879" y="182281"/>
            <a:ext cx="2457450" cy="1419225"/>
          </a:xfrm>
          <a:prstGeom prst="rect">
            <a:avLst/>
          </a:prstGeom>
        </p:spPr>
      </p:pic>
      <p:pic>
        <p:nvPicPr>
          <p:cNvPr id="11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61665" y="2794986"/>
            <a:ext cx="6468670" cy="1268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n>
                  <a:solidFill>
                    <a:srgbClr val="FF99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5</a:t>
            </a:r>
            <a:endParaRPr lang="en-US" sz="6600" dirty="0">
              <a:ln>
                <a:solidFill>
                  <a:srgbClr val="FF99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6F885-A6E9-46A2-93EC-51C300E26F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282"/>
            <a:ext cx="914400" cy="914400"/>
          </a:xfrm>
          <a:prstGeom prst="ellipse">
            <a:avLst/>
          </a:prstGeom>
        </p:spPr>
      </p:pic>
      <p:pic>
        <p:nvPicPr>
          <p:cNvPr id="14" name="y2mate.com - Upbeat and Happy Background Music_W1xwTqgzQ_g">
            <a:hlinkClick r:id="" action="ppaction://media"/>
            <a:extLst>
              <a:ext uri="{FF2B5EF4-FFF2-40B4-BE49-F238E27FC236}">
                <a16:creationId xmlns:a16="http://schemas.microsoft.com/office/drawing/2014/main" id="{CDFC0C6B-DA65-4F97-8475-6398D0ED34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38675" y="587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2546 L -4.375E-6 0.02569 C -0.00325 0.02662 -0.00638 0.02755 -0.0095 0.02847 C -0.01093 0.02893 -0.01289 0.02917 -0.01419 0.02986 C -0.01614 0.03055 -0.01992 0.03194 -0.02226 0.03264 C -0.0233 0.0331 -0.0246 0.0331 -0.02591 0.03333 C -0.0358 0.0368 -0.02317 0.03264 -0.03268 0.03518 C -0.03476 0.03565 -0.03658 0.03657 -0.03854 0.0368 C -0.03997 0.03727 -0.04153 0.03727 -0.04335 0.0375 C -0.04869 0.03843 -0.04518 0.03796 -0.0513 0.03935 C -0.05247 0.03935 -0.05364 0.03958 -0.05494 0.03981 C -0.05612 0.04028 -0.05703 0.04074 -0.0582 0.0412 C -0.06093 0.04167 -0.07278 0.04421 -0.07682 0.04468 C -0.07851 0.04491 -0.08007 0.04491 -0.08151 0.04537 C -0.08398 0.0456 -0.08619 0.04606 -0.08854 0.04653 C -0.09036 0.04676 -0.09244 0.04676 -0.09453 0.04722 C -0.09674 0.04745 -0.09895 0.04792 -0.1013 0.04815 C -0.10742 0.04907 -0.1164 0.05023 -0.12226 0.05069 C -0.12773 0.05093 -0.1332 0.05116 -0.13854 0.05116 C -0.14713 0.05208 -0.15494 0.05301 -0.16419 0.05324 L -0.35599 0.05231 L -0.36184 0.05185 C -0.3651 0.05139 -0.36875 0.05093 -0.37213 0.05069 C -0.37643 0.05023 -0.38072 0.05023 -0.38489 0.05023 C -0.38697 0.05 -0.3888 0.04954 -0.39062 0.0493 C -0.39505 0.04884 -0.39921 0.04815 -0.40364 0.04768 C -0.40846 0.04722 -0.41354 0.04722 -0.41862 0.04722 C -0.42604 0.0463 -0.42591 0.0463 -0.43489 0.04537 C -0.43658 0.04514 -0.43802 0.04491 -0.43958 0.04468 C -0.44335 0.04421 -0.44739 0.04329 -0.45117 0.04282 C -0.45442 0.04259 -0.45742 0.04259 -0.46054 0.04236 C -0.46354 0.0419 -0.47148 0.04074 -0.4733 0.04051 C -0.47643 0.04028 -0.47955 0.04005 -0.48268 0.03981 C -0.48372 0.03981 -0.48489 0.03935 -0.48593 0.03935 C -0.48763 0.03889 -0.48919 0.03843 -0.49075 0.03819 C -0.49322 0.03773 -0.50273 0.03704 -0.50468 0.0368 C -0.50664 0.03657 -0.50846 0.03588 -0.51041 0.03565 C -0.51406 0.03495 -0.51744 0.03449 -0.52083 0.0338 C -0.52291 0.03356 -0.52474 0.0331 -0.52669 0.03264 C -0.52929 0.03241 -0.53216 0.03218 -0.53489 0.03218 C -0.54518 0.03032 -0.52877 0.03333 -0.54414 0.03032 C -0.55221 0.0287 -0.55065 0.02917 -0.55924 0.02801 C -0.56783 0.02662 -0.56601 0.02662 -0.57552 0.025 C -0.57903 0.0243 -0.58294 0.0243 -0.58606 0.02315 C -0.5871 0.02268 -0.58815 0.02222 -0.58945 0.02199 C -0.59401 0.02083 -0.59869 0.02037 -0.60351 0.01968 C -0.61953 0.01296 -0.59778 0.02106 -0.61744 0.01667 C -0.61862 0.01643 -0.61849 0.01528 -0.61966 0.01481 C -0.6233 0.01366 -0.62799 0.01366 -0.63125 0.01227 C -0.63307 0.0118 -0.6345 0.01111 -0.63606 0.01065 C -0.63971 0.00972 -0.64362 0.0088 -0.64765 0.00833 C -0.65599 0.00671 -0.65234 0.00741 -0.65937 0.00648 C -0.66237 0.00532 -0.66367 0.00486 -0.66744 0.00417 C -0.66979 0.0037 -0.67421 0.00278 -0.67421 0.00301 C -0.67565 0.00231 -0.67669 0.00185 -0.67786 0.00162 C -0.68059 0.00093 -0.68528 -0.00023 -0.68828 -0.0007 C -0.6927 -0.00162 -0.69257 -0.00116 -0.69648 -0.00185 C -0.69791 -0.00232 -0.69947 -0.00278 -0.70117 -0.00324 C -0.70299 -0.00347 -0.70494 -0.0037 -0.7069 -0.0044 C -0.7108 -0.00532 -0.71432 -0.00671 -0.71862 -0.00718 C -0.72005 -0.00764 -0.72161 -0.00764 -0.72304 -0.00787 C -0.7302 -0.00926 -0.72669 -0.00949 -0.73463 -0.01157 C -0.73645 -0.01204 -0.73789 -0.01227 -0.73945 -0.01273 C -0.74127 -0.01296 -0.74322 -0.01343 -0.74531 -0.01389 C -0.74713 -0.01435 -0.74908 -0.01435 -0.75104 -0.01458 C -0.7526 -0.01458 -0.75429 -0.01482 -0.75572 -0.01505 C -0.76601 -0.01806 -0.76093 -0.0169 -0.77083 -0.01875 C -0.7746 -0.01945 -0.77317 -0.01921 -0.77539 -0.01921 L -0.7776 -0.02083 " pathEditMode="relative" rAng="0" ptsTypes="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0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36525" y="290878"/>
            <a:ext cx="75806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i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b="1" i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đồng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mẫu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12170"/>
              </p:ext>
            </p:extLst>
          </p:nvPr>
        </p:nvGraphicFramePr>
        <p:xfrm>
          <a:off x="5614133" y="769510"/>
          <a:ext cx="7016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3" imgW="152334" imgH="228501" progId="Equation.DSMT4">
                  <p:embed/>
                </p:oleObj>
              </mc:Choice>
              <mc:Fallback>
                <p:oleObj name="Equation" r:id="rId3" imgW="152334" imgH="228501" progId="Equation.DSMT4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133" y="769510"/>
                        <a:ext cx="70167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403750"/>
              </p:ext>
            </p:extLst>
          </p:nvPr>
        </p:nvGraphicFramePr>
        <p:xfrm>
          <a:off x="7506823" y="745844"/>
          <a:ext cx="488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5" imgW="114250" imgH="228501" progId="Equation.DSMT4">
                  <p:embed/>
                </p:oleObj>
              </mc:Choice>
              <mc:Fallback>
                <p:oleObj name="Equation" r:id="rId5" imgW="114250" imgH="228501" progId="Equation.DSMT4">
                  <p:embed/>
                  <p:pic>
                    <p:nvPicPr>
                      <p:cNvPr id="11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823" y="745844"/>
                        <a:ext cx="4889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71175"/>
              </p:ext>
            </p:extLst>
          </p:nvPr>
        </p:nvGraphicFramePr>
        <p:xfrm>
          <a:off x="8594260" y="745844"/>
          <a:ext cx="4905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7" imgW="114250" imgH="228501" progId="Equation.DSMT4">
                  <p:embed/>
                </p:oleObj>
              </mc:Choice>
              <mc:Fallback>
                <p:oleObj name="Equation" r:id="rId7" imgW="114250" imgH="228501" progId="Equation.DSMT4">
                  <p:embed/>
                  <p:pic>
                    <p:nvPicPr>
                      <p:cNvPr id="112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260" y="745844"/>
                        <a:ext cx="4905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54970" y="92191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23542"/>
              </p:ext>
            </p:extLst>
          </p:nvPr>
        </p:nvGraphicFramePr>
        <p:xfrm>
          <a:off x="2012095" y="1897031"/>
          <a:ext cx="701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245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095" y="1897031"/>
                        <a:ext cx="7016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819508"/>
              </p:ext>
            </p:extLst>
          </p:nvPr>
        </p:nvGraphicFramePr>
        <p:xfrm>
          <a:off x="5632801" y="1843453"/>
          <a:ext cx="5794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1" imgW="114250" imgH="228501" progId="Equation.DSMT4">
                  <p:embed/>
                </p:oleObj>
              </mc:Choice>
              <mc:Fallback>
                <p:oleObj name="Equation" r:id="rId11" imgW="114250" imgH="228501" progId="Equation.DSMT4">
                  <p:embed/>
                  <p:pic>
                    <p:nvPicPr>
                      <p:cNvPr id="24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801" y="1843453"/>
                        <a:ext cx="5794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780208"/>
              </p:ext>
            </p:extLst>
          </p:nvPr>
        </p:nvGraphicFramePr>
        <p:xfrm>
          <a:off x="2095209" y="3388331"/>
          <a:ext cx="64418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3" imgW="126890" imgH="228402" progId="Equation.DSMT4">
                  <p:embed/>
                </p:oleObj>
              </mc:Choice>
              <mc:Fallback>
                <p:oleObj name="Equation" r:id="rId13" imgW="126890" imgH="228402" progId="Equation.DSMT4">
                  <p:embed/>
                  <p:pic>
                    <p:nvPicPr>
                      <p:cNvPr id="245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209" y="3388331"/>
                        <a:ext cx="644184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556606" y="2201831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00487" y="3686839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104264" y="2143578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191704" y="2145971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682654" y="2172724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621820" y="3720651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910310" y="1879215"/>
            <a:ext cx="71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2x8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2910310" y="2381527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6536136" y="2319989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874106" y="3896048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910310" y="2326935"/>
            <a:ext cx="71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3x8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528199" y="1841181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5x3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6528199" y="2300653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8x3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874106" y="336264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1x3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874106" y="390400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4x3</a:t>
            </a:r>
          </a:p>
        </p:txBody>
      </p:sp>
      <p:graphicFrame>
        <p:nvGraphicFramePr>
          <p:cNvPr id="3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221813"/>
              </p:ext>
            </p:extLst>
          </p:nvPr>
        </p:nvGraphicFramePr>
        <p:xfrm>
          <a:off x="3932660" y="1897031"/>
          <a:ext cx="66884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5" imgW="165028" imgH="228501" progId="Equation.DSMT4">
                  <p:embed/>
                </p:oleObj>
              </mc:Choice>
              <mc:Fallback>
                <p:oleObj name="Equation" r:id="rId15" imgW="165028" imgH="228501" progId="Equation.DSMT4">
                  <p:embed/>
                  <p:pic>
                    <p:nvPicPr>
                      <p:cNvPr id="2460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660" y="1897031"/>
                        <a:ext cx="66884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391385"/>
              </p:ext>
            </p:extLst>
          </p:nvPr>
        </p:nvGraphicFramePr>
        <p:xfrm>
          <a:off x="7462441" y="1899272"/>
          <a:ext cx="754738" cy="89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17" imgW="165028" imgH="228501" progId="Equation.DSMT4">
                  <p:embed/>
                </p:oleObj>
              </mc:Choice>
              <mc:Fallback>
                <p:oleObj name="Equation" r:id="rId17" imgW="165028" imgH="228501" progId="Equation.DSMT4">
                  <p:embed/>
                  <p:pic>
                    <p:nvPicPr>
                      <p:cNvPr id="2460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441" y="1899272"/>
                        <a:ext cx="754738" cy="891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33384"/>
              </p:ext>
            </p:extLst>
          </p:nvPr>
        </p:nvGraphicFramePr>
        <p:xfrm>
          <a:off x="3963581" y="3451095"/>
          <a:ext cx="561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19" imgW="152334" imgH="228501" progId="Equation.DSMT4">
                  <p:embed/>
                </p:oleObj>
              </mc:Choice>
              <mc:Fallback>
                <p:oleObj name="Equation" r:id="rId19" imgW="152334" imgH="228501" progId="Equation.DSMT4">
                  <p:embed/>
                  <p:pic>
                    <p:nvPicPr>
                      <p:cNvPr id="2460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81" y="3451095"/>
                        <a:ext cx="5619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732823"/>
              </p:ext>
            </p:extLst>
          </p:nvPr>
        </p:nvGraphicFramePr>
        <p:xfrm>
          <a:off x="1556483" y="769510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21" imgW="126890" imgH="228402" progId="Equation.DSMT4">
                  <p:embed/>
                </p:oleObj>
              </mc:Choice>
              <mc:Fallback>
                <p:oleObj name="Equation" r:id="rId21" imgW="126890" imgH="228402" progId="Equation.DSMT4">
                  <p:embed/>
                  <p:pic>
                    <p:nvPicPr>
                      <p:cNvPr id="1129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483" y="769510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293486"/>
              </p:ext>
            </p:extLst>
          </p:nvPr>
        </p:nvGraphicFramePr>
        <p:xfrm>
          <a:off x="4598133" y="769510"/>
          <a:ext cx="5445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23" imgW="126890" imgH="228402" progId="Equation.DSMT4">
                  <p:embed/>
                </p:oleObj>
              </mc:Choice>
              <mc:Fallback>
                <p:oleObj name="Equation" r:id="rId23" imgW="126890" imgH="228402" progId="Equation.DSMT4">
                  <p:embed/>
                  <p:pic>
                    <p:nvPicPr>
                      <p:cNvPr id="1129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133" y="769510"/>
                        <a:ext cx="5445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00679"/>
              </p:ext>
            </p:extLst>
          </p:nvPr>
        </p:nvGraphicFramePr>
        <p:xfrm>
          <a:off x="2651858" y="769510"/>
          <a:ext cx="5270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25" imgW="114250" imgH="228501" progId="Equation.DSMT4">
                  <p:embed/>
                </p:oleObj>
              </mc:Choice>
              <mc:Fallback>
                <p:oleObj name="Equation" r:id="rId25" imgW="114250" imgH="228501" progId="Equation.DSMT4">
                  <p:embed/>
                  <p:pic>
                    <p:nvPicPr>
                      <p:cNvPr id="1129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858" y="769510"/>
                        <a:ext cx="52705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5202970" y="92191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và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6998823" y="898244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8029110" y="898244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và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3983770" y="92191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1088170" y="99811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6345970" y="84571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3145570" y="92191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graphicFrame>
        <p:nvGraphicFramePr>
          <p:cNvPr id="4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00445"/>
              </p:ext>
            </p:extLst>
          </p:nvPr>
        </p:nvGraphicFramePr>
        <p:xfrm>
          <a:off x="6762393" y="3365454"/>
          <a:ext cx="766685" cy="900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27" imgW="152334" imgH="228501" progId="Equation.DSMT4">
                  <p:embed/>
                </p:oleObj>
              </mc:Choice>
              <mc:Fallback>
                <p:oleObj name="Equation" r:id="rId27" imgW="152334" imgH="228501" progId="Equation.DSMT4">
                  <p:embed/>
                  <p:pic>
                    <p:nvPicPr>
                      <p:cNvPr id="24632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393" y="3365454"/>
                        <a:ext cx="766685" cy="900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5274300" y="3559370"/>
            <a:ext cx="164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giữ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nguyên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47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530178"/>
              </p:ext>
            </p:extLst>
          </p:nvPr>
        </p:nvGraphicFramePr>
        <p:xfrm>
          <a:off x="2027970" y="4834171"/>
          <a:ext cx="577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29" imgW="114250" imgH="228501" progId="Equation.DSMT4">
                  <p:embed/>
                </p:oleObj>
              </mc:Choice>
              <mc:Fallback>
                <p:oleObj name="Equation" r:id="rId29" imgW="114250" imgH="228501" progId="Equation.DSMT4">
                  <p:embed/>
                  <p:pic>
                    <p:nvPicPr>
                      <p:cNvPr id="24639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970" y="4834171"/>
                        <a:ext cx="577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2516127" y="5153258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auto">
          <a:xfrm>
            <a:off x="3615160" y="5153258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0" name="Line 66"/>
          <p:cNvSpPr>
            <a:spLocks noChangeShapeType="1"/>
          </p:cNvSpPr>
          <p:nvPr/>
        </p:nvSpPr>
        <p:spPr bwMode="auto">
          <a:xfrm>
            <a:off x="2845999" y="5356786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67"/>
          <p:cNvSpPr txBox="1">
            <a:spLocks noChangeArrowheads="1"/>
          </p:cNvSpPr>
          <p:nvPr/>
        </p:nvSpPr>
        <p:spPr bwMode="auto">
          <a:xfrm>
            <a:off x="2838062" y="4891626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5x4</a:t>
            </a:r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>
            <a:off x="2838062" y="533745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6x4</a:t>
            </a:r>
          </a:p>
        </p:txBody>
      </p:sp>
      <p:graphicFrame>
        <p:nvGraphicFramePr>
          <p:cNvPr id="53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36286"/>
              </p:ext>
            </p:extLst>
          </p:nvPr>
        </p:nvGraphicFramePr>
        <p:xfrm>
          <a:off x="3806437" y="4834171"/>
          <a:ext cx="638018" cy="100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31" imgW="165028" imgH="228501" progId="Equation.DSMT4">
                  <p:embed/>
                </p:oleObj>
              </mc:Choice>
              <mc:Fallback>
                <p:oleObj name="Equation" r:id="rId31" imgW="165028" imgH="228501" progId="Equation.DSMT4">
                  <p:embed/>
                  <p:pic>
                    <p:nvPicPr>
                      <p:cNvPr id="24645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37" y="4834171"/>
                        <a:ext cx="638018" cy="1005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089701"/>
              </p:ext>
            </p:extLst>
          </p:nvPr>
        </p:nvGraphicFramePr>
        <p:xfrm>
          <a:off x="5647881" y="4719871"/>
          <a:ext cx="549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3" imgW="114250" imgH="228501" progId="Equation.DSMT4">
                  <p:embed/>
                </p:oleObj>
              </mc:Choice>
              <mc:Fallback>
                <p:oleObj name="Equation" r:id="rId33" imgW="114250" imgH="228501" progId="Equation.DSMT4">
                  <p:embed/>
                  <p:pic>
                    <p:nvPicPr>
                      <p:cNvPr id="24647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881" y="4719871"/>
                        <a:ext cx="549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72"/>
          <p:cNvSpPr txBox="1">
            <a:spLocks noChangeArrowheads="1"/>
          </p:cNvSpPr>
          <p:nvPr/>
        </p:nvSpPr>
        <p:spPr bwMode="auto">
          <a:xfrm>
            <a:off x="6169792" y="5012192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6" name="Text Box 73"/>
          <p:cNvSpPr txBox="1">
            <a:spLocks noChangeArrowheads="1"/>
          </p:cNvSpPr>
          <p:nvPr/>
        </p:nvSpPr>
        <p:spPr bwMode="auto">
          <a:xfrm>
            <a:off x="7303691" y="4936869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7" name="Text Box 74"/>
          <p:cNvSpPr txBox="1">
            <a:spLocks noChangeArrowheads="1"/>
          </p:cNvSpPr>
          <p:nvPr/>
        </p:nvSpPr>
        <p:spPr bwMode="auto">
          <a:xfrm>
            <a:off x="6561926" y="4643671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3x3</a:t>
            </a:r>
          </a:p>
        </p:txBody>
      </p:sp>
      <p:sp>
        <p:nvSpPr>
          <p:cNvPr id="58" name="Line 75"/>
          <p:cNvSpPr>
            <a:spLocks noChangeShapeType="1"/>
          </p:cNvSpPr>
          <p:nvPr/>
        </p:nvSpPr>
        <p:spPr bwMode="auto">
          <a:xfrm>
            <a:off x="6638126" y="5177071"/>
            <a:ext cx="563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76"/>
          <p:cNvSpPr txBox="1">
            <a:spLocks noChangeArrowheads="1"/>
          </p:cNvSpPr>
          <p:nvPr/>
        </p:nvSpPr>
        <p:spPr bwMode="auto">
          <a:xfrm>
            <a:off x="6561926" y="5253271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8x3</a:t>
            </a:r>
          </a:p>
        </p:txBody>
      </p:sp>
      <p:graphicFrame>
        <p:nvGraphicFramePr>
          <p:cNvPr id="6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97123"/>
              </p:ext>
            </p:extLst>
          </p:nvPr>
        </p:nvGraphicFramePr>
        <p:xfrm>
          <a:off x="7568045" y="4643670"/>
          <a:ext cx="649133" cy="102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35" imgW="165028" imgH="228501" progId="Equation.DSMT4">
                  <p:embed/>
                </p:oleObj>
              </mc:Choice>
              <mc:Fallback>
                <p:oleObj name="Equation" r:id="rId35" imgW="165028" imgH="228501" progId="Equation.DSMT4">
                  <p:embed/>
                  <p:pic>
                    <p:nvPicPr>
                      <p:cNvPr id="246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045" y="4643670"/>
                        <a:ext cx="649133" cy="1027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78"/>
          <p:cNvSpPr txBox="1">
            <a:spLocks noChangeArrowheads="1"/>
          </p:cNvSpPr>
          <p:nvPr/>
        </p:nvSpPr>
        <p:spPr bwMode="auto">
          <a:xfrm>
            <a:off x="314930" y="1584044"/>
            <a:ext cx="998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E0DD2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có</a:t>
            </a:r>
            <a:endParaRPr lang="en-US" altLang="en-US" sz="2800" b="1" dirty="0">
              <a:solidFill>
                <a:srgbClr val="0E0DD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Text Box 79"/>
          <p:cNvSpPr txBox="1">
            <a:spLocks noChangeArrowheads="1"/>
          </p:cNvSpPr>
          <p:nvPr/>
        </p:nvSpPr>
        <p:spPr bwMode="auto">
          <a:xfrm>
            <a:off x="1526320" y="2201831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63" name="Text Box 80"/>
          <p:cNvSpPr txBox="1">
            <a:spLocks noChangeArrowheads="1"/>
          </p:cNvSpPr>
          <p:nvPr/>
        </p:nvSpPr>
        <p:spPr bwMode="auto">
          <a:xfrm>
            <a:off x="4778774" y="2096102"/>
            <a:ext cx="407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4" name="Text Box 81"/>
          <p:cNvSpPr txBox="1">
            <a:spLocks noChangeArrowheads="1"/>
          </p:cNvSpPr>
          <p:nvPr/>
        </p:nvSpPr>
        <p:spPr bwMode="auto">
          <a:xfrm>
            <a:off x="4714020" y="359124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5" name="Text Box 82"/>
          <p:cNvSpPr txBox="1">
            <a:spLocks noChangeArrowheads="1"/>
          </p:cNvSpPr>
          <p:nvPr/>
        </p:nvSpPr>
        <p:spPr bwMode="auto">
          <a:xfrm>
            <a:off x="1526320" y="3616931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66" name="Text Box 83"/>
          <p:cNvSpPr txBox="1">
            <a:spLocks noChangeArrowheads="1"/>
          </p:cNvSpPr>
          <p:nvPr/>
        </p:nvSpPr>
        <p:spPr bwMode="auto">
          <a:xfrm>
            <a:off x="1526320" y="5062771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67" name="Text Box 85"/>
          <p:cNvSpPr txBox="1">
            <a:spLocks noChangeArrowheads="1"/>
          </p:cNvSpPr>
          <p:nvPr/>
        </p:nvSpPr>
        <p:spPr bwMode="auto">
          <a:xfrm>
            <a:off x="4715766" y="5100871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;</a:t>
            </a:r>
          </a:p>
        </p:txBody>
      </p:sp>
      <p:pic>
        <p:nvPicPr>
          <p:cNvPr id="69" name="图片 4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 flipH="1">
            <a:off x="3431320" y="4605914"/>
            <a:ext cx="9453895" cy="2521867"/>
          </a:xfrm>
          <a:prstGeom prst="rect">
            <a:avLst/>
          </a:prstGeom>
        </p:spPr>
      </p:pic>
      <p:pic>
        <p:nvPicPr>
          <p:cNvPr id="70" name="图片 4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 flipH="1">
            <a:off x="415697" y="4815967"/>
            <a:ext cx="9453895" cy="2521867"/>
          </a:xfrm>
          <a:prstGeom prst="rect">
            <a:avLst/>
          </a:prstGeom>
        </p:spPr>
      </p:pic>
      <p:pic>
        <p:nvPicPr>
          <p:cNvPr id="71" name="图片 3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>
            <a:fillRect/>
          </a:stretch>
        </p:blipFill>
        <p:spPr>
          <a:xfrm rot="11458889">
            <a:off x="9386177" y="5092875"/>
            <a:ext cx="1804105" cy="172867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CBBF1CA-D9C3-4C6C-BFBA-3E8688400DA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0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03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8" grpId="0"/>
      <p:bldP spid="49" grpId="0"/>
      <p:bldP spid="51" grpId="0"/>
      <p:bldP spid="52" grpId="0"/>
      <p:bldP spid="55" grpId="0"/>
      <p:bldP spid="56" grpId="0"/>
      <p:bldP spid="57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205459"/>
              </p:ext>
            </p:extLst>
          </p:nvPr>
        </p:nvGraphicFramePr>
        <p:xfrm>
          <a:off x="6037903" y="1517745"/>
          <a:ext cx="76041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165028" imgH="228501" progId="Equation.DSMT4">
                  <p:embed/>
                </p:oleObj>
              </mc:Choice>
              <mc:Fallback>
                <p:oleObj name="Equation" r:id="rId3" imgW="165028" imgH="228501" progId="Equation.DSMT4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903" y="1517745"/>
                        <a:ext cx="760413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405817"/>
              </p:ext>
            </p:extLst>
          </p:nvPr>
        </p:nvGraphicFramePr>
        <p:xfrm>
          <a:off x="7574603" y="1441545"/>
          <a:ext cx="706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4603" y="1441545"/>
                        <a:ext cx="7064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40412"/>
              </p:ext>
            </p:extLst>
          </p:nvPr>
        </p:nvGraphicFramePr>
        <p:xfrm>
          <a:off x="8743003" y="1493933"/>
          <a:ext cx="873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7" imgW="203112" imgH="228501" progId="Equation.DSMT4">
                  <p:embed/>
                </p:oleObj>
              </mc:Choice>
              <mc:Fallback>
                <p:oleObj name="Equation" r:id="rId7" imgW="203112" imgH="228501" progId="Equation.DSMT4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3003" y="1493933"/>
                        <a:ext cx="8731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23428" y="3308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295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47228" y="4832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437828" y="4832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514028" y="3308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332058"/>
              </p:ext>
            </p:extLst>
          </p:nvPr>
        </p:nvGraphicFramePr>
        <p:xfrm>
          <a:off x="1978666" y="1517745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1229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666" y="1517745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09754"/>
              </p:ext>
            </p:extLst>
          </p:nvPr>
        </p:nvGraphicFramePr>
        <p:xfrm>
          <a:off x="4629791" y="1517745"/>
          <a:ext cx="708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791" y="1517745"/>
                        <a:ext cx="7080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222447"/>
              </p:ext>
            </p:extLst>
          </p:nvPr>
        </p:nvGraphicFramePr>
        <p:xfrm>
          <a:off x="3316928" y="1517745"/>
          <a:ext cx="58578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3" imgW="126890" imgH="228402" progId="Equation.DSMT4">
                  <p:embed/>
                </p:oleObj>
              </mc:Choice>
              <mc:Fallback>
                <p:oleObj name="Equation" r:id="rId13" imgW="126890" imgH="228402" progId="Equation.DSMT4">
                  <p:embed/>
                  <p:pic>
                    <p:nvPicPr>
                      <p:cNvPr id="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928" y="1517745"/>
                        <a:ext cx="58578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535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6251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0729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8444553" y="17082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99103" y="2486913"/>
            <a:ext cx="1003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800000"/>
                </a:solidFill>
                <a:latin typeface="Times New Roman" panose="02020603050405020304" pitchFamily="18" charset="0"/>
              </a:rPr>
              <a:t>Ta có</a:t>
            </a:r>
          </a:p>
        </p:txBody>
      </p:sp>
      <p:graphicFrame>
        <p:nvGraphicFramePr>
          <p:cNvPr id="2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590469"/>
              </p:ext>
            </p:extLst>
          </p:nvPr>
        </p:nvGraphicFramePr>
        <p:xfrm>
          <a:off x="5742628" y="4527645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15" imgW="165028" imgH="228501" progId="Equation.DSMT4">
                  <p:embed/>
                </p:oleObj>
              </mc:Choice>
              <mc:Fallback>
                <p:oleObj name="Equation" r:id="rId15" imgW="165028" imgH="228501" progId="Equation.DSMT4">
                  <p:embed/>
                  <p:pic>
                    <p:nvPicPr>
                      <p:cNvPr id="123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628" y="4527645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535004"/>
              </p:ext>
            </p:extLst>
          </p:nvPr>
        </p:nvGraphicFramePr>
        <p:xfrm>
          <a:off x="3761428" y="4603845"/>
          <a:ext cx="706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6" imgW="165028" imgH="228501" progId="Equation.DSMT4">
                  <p:embed/>
                </p:oleObj>
              </mc:Choice>
              <mc:Fallback>
                <p:oleObj name="Equation" r:id="rId16" imgW="165028" imgH="228501" progId="Equation.DSMT4">
                  <p:embed/>
                  <p:pic>
                    <p:nvPicPr>
                      <p:cNvPr id="123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428" y="4603845"/>
                        <a:ext cx="7064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549613"/>
              </p:ext>
            </p:extLst>
          </p:nvPr>
        </p:nvGraphicFramePr>
        <p:xfrm>
          <a:off x="5895028" y="3079845"/>
          <a:ext cx="873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17" imgW="203112" imgH="228501" progId="Equation.DSMT4">
                  <p:embed/>
                </p:oleObj>
              </mc:Choice>
              <mc:Fallback>
                <p:oleObj name="Equation" r:id="rId17" imgW="203112" imgH="228501" progId="Equation.DSMT4">
                  <p:embed/>
                  <p:pic>
                    <p:nvPicPr>
                      <p:cNvPr id="123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028" y="3079845"/>
                        <a:ext cx="8731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732586"/>
              </p:ext>
            </p:extLst>
          </p:nvPr>
        </p:nvGraphicFramePr>
        <p:xfrm>
          <a:off x="4828228" y="3079845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18" imgW="126890" imgH="228402" progId="Equation.DSMT4">
                  <p:embed/>
                </p:oleObj>
              </mc:Choice>
              <mc:Fallback>
                <p:oleObj name="Equation" r:id="rId18" imgW="126890" imgH="228402" progId="Equation.DSMT4">
                  <p:embed/>
                  <p:pic>
                    <p:nvPicPr>
                      <p:cNvPr id="123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228" y="3079845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959869"/>
              </p:ext>
            </p:extLst>
          </p:nvPr>
        </p:nvGraphicFramePr>
        <p:xfrm>
          <a:off x="3815403" y="3079845"/>
          <a:ext cx="708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19" imgW="165028" imgH="228501" progId="Equation.DSMT4">
                  <p:embed/>
                </p:oleObj>
              </mc:Choice>
              <mc:Fallback>
                <p:oleObj name="Equation" r:id="rId19" imgW="165028" imgH="228501" progId="Equation.DSMT4">
                  <p:embed/>
                  <p:pic>
                    <p:nvPicPr>
                      <p:cNvPr id="123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403" y="3079845"/>
                        <a:ext cx="7080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758663"/>
              </p:ext>
            </p:extLst>
          </p:nvPr>
        </p:nvGraphicFramePr>
        <p:xfrm>
          <a:off x="4755203" y="4527645"/>
          <a:ext cx="704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20" imgW="126890" imgH="228402" progId="Equation.DSMT4">
                  <p:embed/>
                </p:oleObj>
              </mc:Choice>
              <mc:Fallback>
                <p:oleObj name="Equation" r:id="rId20" imgW="126890" imgH="228402" progId="Equation.DSMT4">
                  <p:embed/>
                  <p:pic>
                    <p:nvPicPr>
                      <p:cNvPr id="123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203" y="4527645"/>
                        <a:ext cx="704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926403" y="479752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và</a:t>
            </a:r>
          </a:p>
        </p:txBody>
      </p:sp>
      <p:pic>
        <p:nvPicPr>
          <p:cNvPr id="28" name="图片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63883"/>
          <a:stretch/>
        </p:blipFill>
        <p:spPr>
          <a:xfrm>
            <a:off x="8281041" y="5190978"/>
            <a:ext cx="3873071" cy="1667022"/>
          </a:xfrm>
          <a:prstGeom prst="rect">
            <a:avLst/>
          </a:prstGeom>
        </p:spPr>
      </p:pic>
      <p:pic>
        <p:nvPicPr>
          <p:cNvPr id="29" name="图片 4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>
            <a:off x="-131502" y="4608231"/>
            <a:ext cx="9453895" cy="2521867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0021153" y="133427"/>
            <a:ext cx="2457450" cy="1419225"/>
          </a:xfrm>
          <a:prstGeom prst="rect">
            <a:avLst/>
          </a:prstGeom>
        </p:spPr>
      </p:pic>
      <p:pic>
        <p:nvPicPr>
          <p:cNvPr id="31" name="图片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246820" y="-220516"/>
            <a:ext cx="2457450" cy="1419225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3148" y="778377"/>
            <a:ext cx="112533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i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b="1" i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Tìm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bằng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dưới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EECE9F8-CFE1-4F5A-9104-E42716875E2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0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173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760222"/>
            <a:ext cx="2457450" cy="1419225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5408879" y="182281"/>
            <a:ext cx="2457450" cy="1419225"/>
          </a:xfrm>
          <a:prstGeom prst="rect">
            <a:avLst/>
          </a:prstGeom>
        </p:spPr>
      </p:pic>
      <p:pic>
        <p:nvPicPr>
          <p:cNvPr id="11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/>
        </p:blipFill>
        <p:spPr>
          <a:xfrm rot="21408306" flipV="1">
            <a:off x="-1816614" y="-221718"/>
            <a:ext cx="10844932" cy="2335460"/>
          </a:xfrm>
          <a:prstGeom prst="rect">
            <a:avLst/>
          </a:prstGeom>
        </p:spPr>
      </p:pic>
      <p:pic>
        <p:nvPicPr>
          <p:cNvPr id="12" name="淘宝网chenying0907出品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7778" r="38021" b="5370"/>
          <a:stretch>
            <a:fillRect/>
          </a:stretch>
        </p:blipFill>
        <p:spPr>
          <a:xfrm rot="3033172">
            <a:off x="-2396874" y="3335962"/>
            <a:ext cx="9383593" cy="8241396"/>
          </a:xfrm>
          <a:prstGeom prst="rect">
            <a:avLst/>
          </a:prstGeom>
        </p:spPr>
      </p:pic>
      <p:pic>
        <p:nvPicPr>
          <p:cNvPr id="13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31" y="3123748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63883"/>
          <a:stretch/>
        </p:blipFill>
        <p:spPr>
          <a:xfrm>
            <a:off x="6443499" y="4225231"/>
            <a:ext cx="5683125" cy="24460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010282">
            <a:off x="-1621640" y="3005491"/>
            <a:ext cx="10086535" cy="46848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38785"/>
              </a:avLst>
            </a:prstTxWarp>
            <a:spAutoFit/>
          </a:bodyPr>
          <a:lstStyle/>
          <a:p>
            <a:pPr algn="ctr"/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4FEC59-5B7C-44F0-9C8D-424EA30EE9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931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44765"/>
            <a:ext cx="2457450" cy="1419225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pic>
        <p:nvPicPr>
          <p:cNvPr id="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430"/>
            <a:ext cx="2353535" cy="42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7329268" y="4432798"/>
            <a:ext cx="4862732" cy="2425201"/>
          </a:xfrm>
          <a:prstGeom prst="rect">
            <a:avLst/>
          </a:prstGeom>
        </p:spPr>
      </p:pic>
      <p:pic>
        <p:nvPicPr>
          <p:cNvPr id="11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398365"/>
            <a:ext cx="2457450" cy="141922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00692" y="276217"/>
            <a:ext cx="7082436" cy="16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1903947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11992" r="8289" b="25145"/>
          <a:stretch/>
        </p:blipFill>
        <p:spPr>
          <a:xfrm>
            <a:off x="2799471" y="2405575"/>
            <a:ext cx="3052689" cy="23211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96451" y="3332042"/>
            <a:ext cx="126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9" name="Picture 1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12782" r="6359" b="23840"/>
          <a:stretch/>
        </p:blipFill>
        <p:spPr>
          <a:xfrm>
            <a:off x="5866229" y="2433711"/>
            <a:ext cx="3010486" cy="23352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70967" y="3332042"/>
            <a:ext cx="126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>
            <a:hlinkClick r:id="rId9" action="ppaction://hlinksldjump"/>
          </p:cNvPr>
          <p:cNvSpPr txBox="1"/>
          <p:nvPr/>
        </p:nvSpPr>
        <p:spPr>
          <a:xfrm>
            <a:off x="9952212" y="5472333"/>
            <a:ext cx="1196047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22A7BF-1D53-4AF7-A07D-FACA17E2F6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639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68987"/>
            <a:ext cx="2457450" cy="1419225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62544"/>
            <a:ext cx="2457450" cy="1419225"/>
          </a:xfrm>
          <a:prstGeom prst="rect">
            <a:avLst/>
          </a:prstGeom>
        </p:spPr>
      </p:pic>
      <p:pic>
        <p:nvPicPr>
          <p:cNvPr id="7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0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6181344" y="3884514"/>
            <a:ext cx="6010656" cy="2997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422587"/>
            <a:ext cx="2457450" cy="1419225"/>
          </a:xfrm>
          <a:prstGeom prst="rect">
            <a:avLst/>
          </a:prstGeom>
        </p:spPr>
      </p:pic>
      <p:pic>
        <p:nvPicPr>
          <p:cNvPr id="11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103"/>
            <a:ext cx="1955409" cy="35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1669204" y="2069591"/>
            <a:ext cx="8881032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số tự nhiên dưới dạng phân số có mẫu số là 1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ln w="22225">
                <a:solidFill>
                  <a:sysClr val="windowText" lastClr="000000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9335966" y="5106571"/>
            <a:ext cx="1627309" cy="94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A7CB2-6D5C-43DA-83B2-85477149B7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55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68987"/>
            <a:ext cx="2457450" cy="1419225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62544"/>
            <a:ext cx="2457450" cy="1419225"/>
          </a:xfrm>
          <a:prstGeom prst="rect">
            <a:avLst/>
          </a:prstGeom>
        </p:spPr>
      </p:pic>
      <p:pic>
        <p:nvPicPr>
          <p:cNvPr id="6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0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6181344" y="4031558"/>
            <a:ext cx="6010656" cy="2997708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422587"/>
            <a:ext cx="2457450" cy="1419225"/>
          </a:xfrm>
          <a:prstGeom prst="rect">
            <a:avLst/>
          </a:prstGeom>
        </p:spPr>
      </p:pic>
      <p:pic>
        <p:nvPicPr>
          <p:cNvPr id="9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103"/>
            <a:ext cx="1955409" cy="35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828799" y="1800224"/>
            <a:ext cx="8253059" cy="5410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ln w="22225">
                <a:solidFill>
                  <a:sysClr val="windowText" lastClr="000000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3900" y="2761667"/>
            <a:ext cx="270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32: 205 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0827" y="4015846"/>
            <a:ext cx="214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16: 137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33747" y="2548222"/>
                <a:ext cx="544819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747" y="2548222"/>
                <a:ext cx="544819" cy="1040734"/>
              </a:xfrm>
              <a:prstGeom prst="rect">
                <a:avLst/>
              </a:prstGeom>
              <a:blipFill>
                <a:blip r:embed="rId6"/>
                <a:stretch>
                  <a:fillRect l="-1124" r="-3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21911" y="3737590"/>
                <a:ext cx="544819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911" y="3737590"/>
                <a:ext cx="544819" cy="1040734"/>
              </a:xfrm>
              <a:prstGeom prst="rect">
                <a:avLst/>
              </a:prstGeom>
              <a:blipFill>
                <a:blip r:embed="rId7"/>
                <a:stretch>
                  <a:fillRect r="-40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9321214" y="5274184"/>
            <a:ext cx="1542902" cy="94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FCA584-EA9F-4786-8051-B7D24F4C8B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74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淘宝网chenying0907出品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7778" r="38021" b="5370"/>
          <a:stretch>
            <a:fillRect/>
          </a:stretch>
        </p:blipFill>
        <p:spPr>
          <a:xfrm rot="2462806">
            <a:off x="-2624601" y="3758697"/>
            <a:ext cx="9383593" cy="8241396"/>
          </a:xfrm>
          <a:prstGeom prst="rect">
            <a:avLst/>
          </a:prstGeom>
        </p:spPr>
      </p:pic>
      <p:pic>
        <p:nvPicPr>
          <p:cNvPr id="5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50" y="4592263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6181344" y="3884514"/>
            <a:ext cx="6010656" cy="2997708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44765"/>
            <a:ext cx="2457450" cy="1419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398365"/>
            <a:ext cx="2457450" cy="1419225"/>
          </a:xfrm>
          <a:prstGeom prst="rect">
            <a:avLst/>
          </a:prstGeom>
        </p:spPr>
      </p:pic>
      <p:pic>
        <p:nvPicPr>
          <p:cNvPr id="12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/>
        </p:blipFill>
        <p:spPr>
          <a:xfrm flipV="1">
            <a:off x="-1277762" y="-93031"/>
            <a:ext cx="10058400" cy="2166080"/>
          </a:xfrm>
          <a:prstGeom prst="rect">
            <a:avLst/>
          </a:prstGeom>
        </p:spPr>
      </p:pic>
      <p:sp>
        <p:nvSpPr>
          <p:cNvPr id="11" name="文本框 12">
            <a:extLst>
              <a:ext uri="{FF2B5EF4-FFF2-40B4-BE49-F238E27FC236}">
                <a16:creationId xmlns:a16="http://schemas.microsoft.com/office/drawing/2014/main" id="{53F3670C-E9E3-4089-8917-9FB7828629B6}"/>
              </a:ext>
            </a:extLst>
          </p:cNvPr>
          <p:cNvSpPr txBox="1"/>
          <p:nvPr/>
        </p:nvSpPr>
        <p:spPr>
          <a:xfrm>
            <a:off x="393700" y="915163"/>
            <a:ext cx="11798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TẬP: TÍNH CHẤT </a:t>
            </a:r>
            <a:b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CƠ BẢN </a:t>
            </a:r>
          </a:p>
          <a:p>
            <a:pPr algn="ctr"/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 PHÂN SỐ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575C91-C5CC-42A3-9DBB-2154922526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9345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1022016" y="1444873"/>
            <a:ext cx="7965886" cy="133271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157068" y="764866"/>
            <a:ext cx="7782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550967" y="190038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graphicFrame>
        <p:nvGraphicFramePr>
          <p:cNvPr id="1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189069"/>
              </p:ext>
            </p:extLst>
          </p:nvPr>
        </p:nvGraphicFramePr>
        <p:xfrm>
          <a:off x="3183007" y="1644246"/>
          <a:ext cx="985838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241300" imgH="228600" progId="Equation.DSMT4">
                  <p:embed/>
                </p:oleObj>
              </mc:Choice>
              <mc:Fallback>
                <p:oleObj name="Equation" r:id="rId3" imgW="241300" imgH="228600" progId="Equation.DSMT4">
                  <p:embed/>
                  <p:pic>
                    <p:nvPicPr>
                      <p:cNvPr id="30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007" y="1644246"/>
                        <a:ext cx="985838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870811"/>
              </p:ext>
            </p:extLst>
          </p:nvPr>
        </p:nvGraphicFramePr>
        <p:xfrm>
          <a:off x="5621407" y="1644246"/>
          <a:ext cx="4429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203112" imgH="393529" progId="Equation.3">
                  <p:embed/>
                </p:oleObj>
              </mc:Choice>
              <mc:Fallback>
                <p:oleObj name="Equation" r:id="rId5" imgW="203112" imgH="393529" progId="Equation.3">
                  <p:embed/>
                  <p:pic>
                    <p:nvPicPr>
                      <p:cNvPr id="309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407" y="1644246"/>
                        <a:ext cx="44291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550967" y="2076596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96264" y="2780429"/>
            <a:ext cx="99196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499467" y="421696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graphicFrame>
        <p:nvGraphicFramePr>
          <p:cNvPr id="2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503182"/>
              </p:ext>
            </p:extLst>
          </p:nvPr>
        </p:nvGraphicFramePr>
        <p:xfrm>
          <a:off x="3175867" y="3930665"/>
          <a:ext cx="11366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7" imgW="317225" imgH="393359" progId="Equation.DSMT4">
                  <p:embed/>
                </p:oleObj>
              </mc:Choice>
              <mc:Fallback>
                <p:oleObj name="Equation" r:id="rId7" imgW="317225" imgH="393359" progId="Equation.DSMT4">
                  <p:embed/>
                  <p:pic>
                    <p:nvPicPr>
                      <p:cNvPr id="2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867" y="3930665"/>
                        <a:ext cx="11366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737436"/>
              </p:ext>
            </p:extLst>
          </p:nvPr>
        </p:nvGraphicFramePr>
        <p:xfrm>
          <a:off x="5766667" y="4013215"/>
          <a:ext cx="4619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3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667" y="4013215"/>
                        <a:ext cx="461963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296264" y="5229482"/>
            <a:ext cx="99196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950469"/>
              </p:ext>
            </p:extLst>
          </p:nvPr>
        </p:nvGraphicFramePr>
        <p:xfrm>
          <a:off x="4173607" y="1644246"/>
          <a:ext cx="140335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1" imgW="342751" imgH="228501" progId="Equation.DSMT4">
                  <p:embed/>
                </p:oleObj>
              </mc:Choice>
              <mc:Fallback>
                <p:oleObj name="Equation" r:id="rId11" imgW="342751" imgH="228501" progId="Equation.DSMT4">
                  <p:embed/>
                  <p:pic>
                    <p:nvPicPr>
                      <p:cNvPr id="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607" y="1644246"/>
                        <a:ext cx="1403350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06004"/>
              </p:ext>
            </p:extLst>
          </p:nvPr>
        </p:nvGraphicFramePr>
        <p:xfrm>
          <a:off x="4166467" y="3930665"/>
          <a:ext cx="1727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3" imgW="482391" imgH="393529" progId="Equation.DSMT4">
                  <p:embed/>
                </p:oleObj>
              </mc:Choice>
              <mc:Fallback>
                <p:oleObj name="Equation" r:id="rId13" imgW="482391" imgH="393529" progId="Equation.DSMT4">
                  <p:embed/>
                  <p:pic>
                    <p:nvPicPr>
                      <p:cNvPr id="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6467" y="3930665"/>
                        <a:ext cx="1727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0679" y="5702669"/>
            <a:ext cx="1761321" cy="11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832649" y="294164"/>
            <a:ext cx="2457450" cy="1419225"/>
          </a:xfrm>
          <a:prstGeom prst="rect">
            <a:avLst/>
          </a:prstGeom>
        </p:spPr>
      </p:pic>
      <p:pic>
        <p:nvPicPr>
          <p:cNvPr id="28" name="图片 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894543" y="-152236"/>
            <a:ext cx="2457450" cy="1419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0C8E74-528D-4F79-8690-D485F9B25CD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35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8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0021153" y="133427"/>
            <a:ext cx="2457450" cy="1419225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246820" y="-220516"/>
            <a:ext cx="2457450" cy="1419225"/>
          </a:xfrm>
          <a:prstGeom prst="rect">
            <a:avLst/>
          </a:prstGeom>
        </p:spPr>
      </p:pic>
      <p:sp>
        <p:nvSpPr>
          <p:cNvPr id="9" name="Freeform 9"/>
          <p:cNvSpPr>
            <a:spLocks noEditPoints="1"/>
          </p:cNvSpPr>
          <p:nvPr/>
        </p:nvSpPr>
        <p:spPr bwMode="auto">
          <a:xfrm>
            <a:off x="838872" y="1431417"/>
            <a:ext cx="9444101" cy="186313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92047" y="770697"/>
            <a:ext cx="9436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13734" y="2345261"/>
            <a:ext cx="1154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n w="0"/>
                <a:latin typeface="Times New Roman" panose="02020603050405020304" pitchFamily="18" charset="0"/>
              </a:rPr>
              <a:t>Ví dụ: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028050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409050" y="2182528"/>
            <a:ext cx="1382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  90 :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120 : 10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485250" y="263972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856850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683498"/>
              </p:ext>
            </p:extLst>
          </p:nvPr>
        </p:nvGraphicFramePr>
        <p:xfrm>
          <a:off x="6237850" y="2115853"/>
          <a:ext cx="831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152334" imgH="228501" progId="Equation.DSMT4">
                  <p:embed/>
                </p:oleObj>
              </mc:Choice>
              <mc:Fallback>
                <p:oleObj name="Equation" r:id="rId4" imgW="152334" imgH="228501" progId="Equation.DSMT4">
                  <p:embed/>
                  <p:pic>
                    <p:nvPicPr>
                      <p:cNvPr id="112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850" y="2115853"/>
                        <a:ext cx="831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014137" y="1618434"/>
            <a:ext cx="3591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Rút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gọn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́: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8600050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3042"/>
              </p:ext>
            </p:extLst>
          </p:nvPr>
        </p:nvGraphicFramePr>
        <p:xfrm>
          <a:off x="9049313" y="2039653"/>
          <a:ext cx="6937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1129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9313" y="2039653"/>
                        <a:ext cx="6937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7022075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403075" y="2115853"/>
            <a:ext cx="102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  9 :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12 : 3</a:t>
            </a: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V="1">
            <a:off x="7479275" y="2573053"/>
            <a:ext cx="8921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73274"/>
              </p:ext>
            </p:extLst>
          </p:nvPr>
        </p:nvGraphicFramePr>
        <p:xfrm>
          <a:off x="3113650" y="3576506"/>
          <a:ext cx="1109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8" imgW="203112" imgH="228501" progId="Equation.DSMT4">
                  <p:embed/>
                </p:oleObj>
              </mc:Choice>
              <mc:Fallback>
                <p:oleObj name="Equation" r:id="rId8" imgW="203112" imgH="228501" progId="Equation.DSMT4">
                  <p:embed/>
                  <p:pic>
                    <p:nvPicPr>
                      <p:cNvPr id="1130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650" y="3576506"/>
                        <a:ext cx="11096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4104250" y="3843206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4561450" y="4001956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5933050" y="3824156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8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949000"/>
              </p:ext>
            </p:extLst>
          </p:nvPr>
        </p:nvGraphicFramePr>
        <p:xfrm>
          <a:off x="6306113" y="3468556"/>
          <a:ext cx="6937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0" imgW="126890" imgH="228402" progId="Equation.DSMT4">
                  <p:embed/>
                </p:oleObj>
              </mc:Choice>
              <mc:Fallback>
                <p:oleObj name="Equation" r:id="rId10" imgW="126890" imgH="228402" progId="Equation.DSMT4">
                  <p:embed/>
                  <p:pic>
                    <p:nvPicPr>
                      <p:cNvPr id="11309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113" y="3468556"/>
                        <a:ext cx="6937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4409050" y="3544756"/>
            <a:ext cx="1382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  90 :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120 : 30</a:t>
            </a:r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auto">
          <a:xfrm>
            <a:off x="6999850" y="3697156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,….</a:t>
            </a: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1913734" y="3689725"/>
            <a:ext cx="1101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n w="0"/>
                <a:latin typeface="Times New Roman" panose="02020603050405020304" pitchFamily="18" charset="0"/>
              </a:rPr>
              <a:t>Hoặc</a:t>
            </a:r>
            <a:r>
              <a:rPr lang="en-US" altLang="en-US" sz="2800" b="1" dirty="0">
                <a:ln w="0"/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1206"/>
              </p:ext>
            </p:extLst>
          </p:nvPr>
        </p:nvGraphicFramePr>
        <p:xfrm>
          <a:off x="3037450" y="2182528"/>
          <a:ext cx="1109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1" imgW="203112" imgH="228501" progId="Equation.DSMT4">
                  <p:embed/>
                </p:oleObj>
              </mc:Choice>
              <mc:Fallback>
                <p:oleObj name="Equation" r:id="rId11" imgW="203112" imgH="228501" progId="Equation.DSMT4">
                  <p:embed/>
                  <p:pic>
                    <p:nvPicPr>
                      <p:cNvPr id="11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450" y="2182528"/>
                        <a:ext cx="11096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图片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63883"/>
          <a:stretch/>
        </p:blipFill>
        <p:spPr>
          <a:xfrm flipH="1">
            <a:off x="0" y="5190978"/>
            <a:ext cx="3873071" cy="1667022"/>
          </a:xfrm>
          <a:prstGeom prst="rect">
            <a:avLst/>
          </a:prstGeom>
        </p:spPr>
      </p:pic>
      <p:pic>
        <p:nvPicPr>
          <p:cNvPr id="34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9217" y="5674645"/>
            <a:ext cx="1761321" cy="11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4A9355-D515-468C-A820-92A3D99FE83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68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  <p:bldP spid="14" grpId="0"/>
      <p:bldP spid="16" grpId="0"/>
      <p:bldP spid="18" grpId="0"/>
      <p:bldP spid="19" grpId="0"/>
      <p:bldP spid="21" grpId="0"/>
      <p:bldP spid="22" grpId="0"/>
      <p:bldP spid="25" grpId="0"/>
      <p:bldP spid="27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0021153" y="133427"/>
            <a:ext cx="2457450" cy="1419225"/>
          </a:xfrm>
          <a:prstGeom prst="rect">
            <a:avLst/>
          </a:prstGeom>
        </p:spPr>
      </p:pic>
      <p:pic>
        <p:nvPicPr>
          <p:cNvPr id="24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246820" y="-220516"/>
            <a:ext cx="2457450" cy="1419225"/>
          </a:xfrm>
          <a:prstGeom prst="rect">
            <a:avLst/>
          </a:prstGeom>
        </p:spPr>
      </p:pic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402773" y="770235"/>
            <a:ext cx="9444101" cy="186313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55948" y="109515"/>
            <a:ext cx="9436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92433" y="1035956"/>
            <a:ext cx="59506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419321" y="1700984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i="1" dirty="0">
                <a:latin typeface="Times New Roman" panose="02020603050405020304" pitchFamily="18" charset="0"/>
              </a:rPr>
              <a:t>Ví dụ 1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đồng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mẫu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của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665932"/>
              </p:ext>
            </p:extLst>
          </p:nvPr>
        </p:nvGraphicFramePr>
        <p:xfrm>
          <a:off x="5913534" y="1463084"/>
          <a:ext cx="715616" cy="100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126890" imgH="228402" progId="Equation.DSMT4">
                  <p:embed/>
                </p:oleObj>
              </mc:Choice>
              <mc:Fallback>
                <p:oleObj name="Equation" r:id="rId4" imgW="126890" imgH="228402" progId="Equation.DSMT4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534" y="1463084"/>
                        <a:ext cx="715616" cy="100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760564"/>
              </p:ext>
            </p:extLst>
          </p:nvPr>
        </p:nvGraphicFramePr>
        <p:xfrm>
          <a:off x="6957635" y="1463084"/>
          <a:ext cx="673939" cy="103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13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635" y="1463084"/>
                        <a:ext cx="673939" cy="1037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394928" y="1692303"/>
            <a:ext cx="63036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5744107" y="2900413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061198" y="2735270"/>
                <a:ext cx="423120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198" y="2735270"/>
                <a:ext cx="4231202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815184" y="2687549"/>
                <a:ext cx="4231202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84" y="2687549"/>
                <a:ext cx="4231202" cy="910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 Box 68"/>
          <p:cNvSpPr txBox="1">
            <a:spLocks noChangeArrowheads="1"/>
          </p:cNvSpPr>
          <p:nvPr/>
        </p:nvSpPr>
        <p:spPr bwMode="auto">
          <a:xfrm>
            <a:off x="1419321" y="4002258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i="1" dirty="0">
                <a:latin typeface="Times New Roman" panose="02020603050405020304" pitchFamily="18" charset="0"/>
              </a:rPr>
              <a:t>Ví dụ 2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đồng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mẫu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sô</a:t>
            </a:r>
            <a:r>
              <a:rPr lang="en-US" altLang="en-US" sz="2800" dirty="0">
                <a:latin typeface="Times New Roman" panose="02020603050405020304" pitchFamily="18" charset="0"/>
              </a:rPr>
              <a:t>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của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6306621" y="4021862"/>
            <a:ext cx="522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4" name="Text Box 72"/>
          <p:cNvSpPr txBox="1">
            <a:spLocks noChangeArrowheads="1"/>
          </p:cNvSpPr>
          <p:nvPr/>
        </p:nvSpPr>
        <p:spPr bwMode="auto">
          <a:xfrm>
            <a:off x="1419321" y="4910795"/>
            <a:ext cx="17177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Nhận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xét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75" name="Text Box 73"/>
          <p:cNvSpPr txBox="1">
            <a:spLocks noChangeArrowheads="1"/>
          </p:cNvSpPr>
          <p:nvPr/>
        </p:nvSpPr>
        <p:spPr bwMode="auto">
          <a:xfrm>
            <a:off x="3052003" y="4910795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10 : 5 = 2,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chọn</a:t>
            </a:r>
            <a:r>
              <a:rPr lang="en-US" altLang="en-US" sz="2800" dirty="0">
                <a:latin typeface="Times New Roman" panose="02020603050405020304" pitchFamily="18" charset="0"/>
              </a:rPr>
              <a:t> 10 là MSC. Ta có:</a:t>
            </a:r>
          </a:p>
        </p:txBody>
      </p:sp>
      <p:sp>
        <p:nvSpPr>
          <p:cNvPr id="76" name="Text Box 85"/>
          <p:cNvSpPr txBox="1">
            <a:spLocks noChangeArrowheads="1"/>
          </p:cNvSpPr>
          <p:nvPr/>
        </p:nvSpPr>
        <p:spPr bwMode="auto">
          <a:xfrm>
            <a:off x="6435385" y="570064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giữ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nguyên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628414"/>
              </p:ext>
            </p:extLst>
          </p:nvPr>
        </p:nvGraphicFramePr>
        <p:xfrm>
          <a:off x="8144888" y="5504910"/>
          <a:ext cx="796842" cy="941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0" imgW="152334" imgH="228501" progId="Equation.DSMT4">
                  <p:embed/>
                </p:oleObj>
              </mc:Choice>
              <mc:Fallback>
                <p:oleObj name="Equation" r:id="rId10" imgW="152334" imgH="228501" progId="Equation.DSMT4">
                  <p:embed/>
                  <p:pic>
                    <p:nvPicPr>
                      <p:cNvPr id="13398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4888" y="5504910"/>
                        <a:ext cx="796842" cy="941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422841"/>
              </p:ext>
            </p:extLst>
          </p:nvPr>
        </p:nvGraphicFramePr>
        <p:xfrm>
          <a:off x="5815184" y="3875440"/>
          <a:ext cx="619846" cy="897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2" imgW="114250" imgH="228501" progId="Equation.DSMT4">
                  <p:embed/>
                </p:oleObj>
              </mc:Choice>
              <mc:Fallback>
                <p:oleObj name="Equation" r:id="rId12" imgW="114250" imgH="228501" progId="Equation.DSMT4">
                  <p:embed/>
                  <p:pic>
                    <p:nvPicPr>
                      <p:cNvPr id="1338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184" y="3875440"/>
                        <a:ext cx="619846" cy="897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010131"/>
              </p:ext>
            </p:extLst>
          </p:nvPr>
        </p:nvGraphicFramePr>
        <p:xfrm>
          <a:off x="6753321" y="3867601"/>
          <a:ext cx="62556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14" imgW="152334" imgH="228501" progId="Equation.DSMT4">
                  <p:embed/>
                </p:oleObj>
              </mc:Choice>
              <mc:Fallback>
                <p:oleObj name="Equation" r:id="rId14" imgW="152334" imgH="228501" progId="Equation.DSMT4">
                  <p:embed/>
                  <p:pic>
                    <p:nvPicPr>
                      <p:cNvPr id="13382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321" y="3867601"/>
                        <a:ext cx="62556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1454146" y="2296159"/>
            <a:ext cx="7792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</a:rPr>
              <a:t> 5 x 7 = 35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(MSC).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341759" y="5504911"/>
                <a:ext cx="367007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59" y="5504911"/>
                <a:ext cx="3670079" cy="9017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28"/>
          <p:cNvSpPr txBox="1">
            <a:spLocks noChangeArrowheads="1"/>
          </p:cNvSpPr>
          <p:nvPr/>
        </p:nvSpPr>
        <p:spPr bwMode="auto">
          <a:xfrm>
            <a:off x="5694286" y="5637202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89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9217" y="5674645"/>
            <a:ext cx="1761321" cy="11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8712-450C-4A5A-B218-65899F20FE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660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/>
      <p:bldP spid="30" grpId="0"/>
      <p:bldP spid="33" grpId="0"/>
      <p:bldP spid="41" grpId="0"/>
      <p:bldP spid="49" grpId="0"/>
      <p:bldP spid="69" grpId="0"/>
      <p:bldP spid="72" grpId="0"/>
      <p:bldP spid="73" grpId="0"/>
      <p:bldP spid="74" grpId="0"/>
      <p:bldP spid="75" grpId="0"/>
      <p:bldP spid="76" grpId="0"/>
      <p:bldP spid="86" grpId="0"/>
      <p:bldP spid="87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>
            <a:off x="-131502" y="4608231"/>
            <a:ext cx="9453895" cy="2521867"/>
          </a:xfrm>
          <a:prstGeom prst="rect">
            <a:avLst/>
          </a:prstGeom>
        </p:spPr>
      </p:pic>
      <p:sp>
        <p:nvSpPr>
          <p:cNvPr id="31" name="Freeform 9"/>
          <p:cNvSpPr>
            <a:spLocks noEditPoints="1"/>
          </p:cNvSpPr>
          <p:nvPr/>
        </p:nvSpPr>
        <p:spPr bwMode="auto">
          <a:xfrm>
            <a:off x="402773" y="967185"/>
            <a:ext cx="2973473" cy="137909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55948" y="306465"/>
            <a:ext cx="35916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064526" y="1261119"/>
            <a:ext cx="5135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i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b="1" i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Rút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gọn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</a:t>
            </a:r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49589"/>
              </p:ext>
            </p:extLst>
          </p:nvPr>
        </p:nvGraphicFramePr>
        <p:xfrm>
          <a:off x="6125801" y="1155346"/>
          <a:ext cx="760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165028" imgH="228501" progId="Equation.DSMT4">
                  <p:embed/>
                </p:oleObj>
              </mc:Choice>
              <mc:Fallback>
                <p:oleObj name="Equation" r:id="rId4" imgW="165028" imgH="228501" progId="Equation.DSMT4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801" y="1155346"/>
                        <a:ext cx="760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50651"/>
              </p:ext>
            </p:extLst>
          </p:nvPr>
        </p:nvGraphicFramePr>
        <p:xfrm>
          <a:off x="7219589" y="1126125"/>
          <a:ext cx="609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6" imgW="165028" imgH="228501" progId="Equation.DSMT4">
                  <p:embed/>
                </p:oleObj>
              </mc:Choice>
              <mc:Fallback>
                <p:oleObj name="Equation" r:id="rId6" imgW="165028" imgH="228501" progId="Equation.DSMT4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589" y="1126125"/>
                        <a:ext cx="6096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55654"/>
              </p:ext>
            </p:extLst>
          </p:nvPr>
        </p:nvGraphicFramePr>
        <p:xfrm>
          <a:off x="8162564" y="1139351"/>
          <a:ext cx="7080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8" imgW="165028" imgH="228501" progId="Equation.DSMT4">
                  <p:embed/>
                </p:oleObj>
              </mc:Choice>
              <mc:Fallback>
                <p:oleObj name="Equation" r:id="rId8" imgW="165028" imgH="228501" progId="Equation.DSMT4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564" y="1139351"/>
                        <a:ext cx="7080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846651" y="13706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6887801" y="13706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graphicFrame>
        <p:nvGraphicFramePr>
          <p:cNvPr id="4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836859"/>
              </p:ext>
            </p:extLst>
          </p:nvPr>
        </p:nvGraphicFramePr>
        <p:xfrm>
          <a:off x="4093613" y="2242783"/>
          <a:ext cx="9128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10" imgW="165028" imgH="228501" progId="Equation.DSMT4">
                  <p:embed/>
                </p:oleObj>
              </mc:Choice>
              <mc:Fallback>
                <p:oleObj name="Equation" r:id="rId10" imgW="165028" imgH="228501" progId="Equation.DSMT4">
                  <p:embed/>
                  <p:pic>
                    <p:nvPicPr>
                      <p:cNvPr id="14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613" y="2242783"/>
                        <a:ext cx="9128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335671"/>
              </p:ext>
            </p:extLst>
          </p:nvPr>
        </p:nvGraphicFramePr>
        <p:xfrm>
          <a:off x="4150763" y="3416651"/>
          <a:ext cx="8366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14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763" y="3416651"/>
                        <a:ext cx="8366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421110"/>
              </p:ext>
            </p:extLst>
          </p:nvPr>
        </p:nvGraphicFramePr>
        <p:xfrm>
          <a:off x="4124758" y="4568615"/>
          <a:ext cx="901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12" imgW="165028" imgH="228501" progId="Equation.DSMT4">
                  <p:embed/>
                </p:oleObj>
              </mc:Choice>
              <mc:Fallback>
                <p:oleObj name="Equation" r:id="rId12" imgW="165028" imgH="228501" progId="Equation.DSMT4">
                  <p:embed/>
                  <p:pic>
                    <p:nvPicPr>
                      <p:cNvPr id="14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758" y="4568615"/>
                        <a:ext cx="901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849263" y="24675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01045" y="4867065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4906413" y="3665889"/>
            <a:ext cx="35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6125613" y="3645251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6138313" y="253647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6155170" y="4873415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5230263" y="2194512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15:5</a:t>
            </a:r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>
            <a:off x="5230263" y="2727912"/>
            <a:ext cx="838200" cy="0"/>
          </a:xfrm>
          <a:prstGeom prst="line">
            <a:avLst/>
          </a:prstGeom>
          <a:noFill/>
          <a:ln w="28575">
            <a:solidFill>
              <a:srgbClr val="0E0D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>
            <a:off x="5293763" y="3873851"/>
            <a:ext cx="762000" cy="0"/>
          </a:xfrm>
          <a:prstGeom prst="line">
            <a:avLst/>
          </a:prstGeom>
          <a:noFill/>
          <a:ln w="28575">
            <a:solidFill>
              <a:srgbClr val="0E0D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5331258" y="5102015"/>
            <a:ext cx="685800" cy="0"/>
          </a:xfrm>
          <a:prstGeom prst="line">
            <a:avLst/>
          </a:prstGeom>
          <a:noFill/>
          <a:ln w="28575">
            <a:solidFill>
              <a:srgbClr val="0E0D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37"/>
          <p:cNvSpPr txBox="1">
            <a:spLocks noChangeArrowheads="1"/>
          </p:cNvSpPr>
          <p:nvPr/>
        </p:nvSpPr>
        <p:spPr bwMode="auto">
          <a:xfrm>
            <a:off x="5230263" y="2831745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25:5</a:t>
            </a:r>
          </a:p>
        </p:txBody>
      </p: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5293763" y="3340451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18:9</a:t>
            </a:r>
          </a:p>
        </p:txBody>
      </p:sp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5293763" y="3950051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27:9</a:t>
            </a:r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5274108" y="4568615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36:4</a:t>
            </a:r>
          </a:p>
        </p:txBody>
      </p:sp>
      <p:sp>
        <p:nvSpPr>
          <p:cNvPr id="58" name="Text Box 47"/>
          <p:cNvSpPr txBox="1">
            <a:spLocks noChangeArrowheads="1"/>
          </p:cNvSpPr>
          <p:nvPr/>
        </p:nvSpPr>
        <p:spPr bwMode="auto">
          <a:xfrm>
            <a:off x="5255058" y="5178215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64:4</a:t>
            </a:r>
          </a:p>
        </p:txBody>
      </p:sp>
      <p:graphicFrame>
        <p:nvGraphicFramePr>
          <p:cNvPr id="5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90204"/>
              </p:ext>
            </p:extLst>
          </p:nvPr>
        </p:nvGraphicFramePr>
        <p:xfrm>
          <a:off x="6444700" y="2215795"/>
          <a:ext cx="5635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3" imgW="114250" imgH="228501" progId="Equation.DSMT4">
                  <p:embed/>
                </p:oleObj>
              </mc:Choice>
              <mc:Fallback>
                <p:oleObj name="Equation" r:id="rId13" imgW="114250" imgH="228501" progId="Equation.DSMT4">
                  <p:embed/>
                  <p:pic>
                    <p:nvPicPr>
                      <p:cNvPr id="14392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700" y="2215795"/>
                        <a:ext cx="5635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914491"/>
              </p:ext>
            </p:extLst>
          </p:nvPr>
        </p:nvGraphicFramePr>
        <p:xfrm>
          <a:off x="6432000" y="3340451"/>
          <a:ext cx="6937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15" imgW="126890" imgH="228402" progId="Equation.DSMT4">
                  <p:embed/>
                </p:oleObj>
              </mc:Choice>
              <mc:Fallback>
                <p:oleObj name="Equation" r:id="rId15" imgW="126890" imgH="228402" progId="Equation.DSMT4">
                  <p:embed/>
                  <p:pic>
                    <p:nvPicPr>
                      <p:cNvPr id="14393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000" y="3340451"/>
                        <a:ext cx="6937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74502"/>
              </p:ext>
            </p:extLst>
          </p:nvPr>
        </p:nvGraphicFramePr>
        <p:xfrm>
          <a:off x="6469495" y="4568615"/>
          <a:ext cx="8334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17" imgW="152334" imgH="228501" progId="Equation.DSMT4">
                  <p:embed/>
                </p:oleObj>
              </mc:Choice>
              <mc:Fallback>
                <p:oleObj name="Equation" r:id="rId17" imgW="152334" imgH="228501" progId="Equation.DSMT4">
                  <p:embed/>
                  <p:pic>
                    <p:nvPicPr>
                      <p:cNvPr id="14394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495" y="4568615"/>
                        <a:ext cx="8334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9A71458E-07C8-4BD8-B47B-CE83560E67A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0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04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5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4" grpId="0"/>
      <p:bldP spid="55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322</TotalTime>
  <Words>389</Words>
  <Application>Microsoft Office PowerPoint</Application>
  <PresentationFormat>Widescreen</PresentationFormat>
  <Paragraphs>120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Cambria Math</vt:lpstr>
      <vt:lpstr>等线</vt:lpstr>
      <vt:lpstr>Futura-Condensed-Normal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Techsi.vn</cp:lastModifiedBy>
  <cp:revision>48</cp:revision>
  <dcterms:created xsi:type="dcterms:W3CDTF">2021-09-06T10:16:39Z</dcterms:created>
  <dcterms:modified xsi:type="dcterms:W3CDTF">2023-09-18T06:11:19Z</dcterms:modified>
  <cp:category>9Slide.vn</cp:category>
</cp:coreProperties>
</file>