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6" r:id="rId2"/>
    <p:sldId id="298" r:id="rId3"/>
    <p:sldId id="259" r:id="rId4"/>
    <p:sldId id="260" r:id="rId5"/>
    <p:sldId id="299" r:id="rId6"/>
    <p:sldId id="300" r:id="rId7"/>
    <p:sldId id="301" r:id="rId8"/>
    <p:sldId id="324" r:id="rId9"/>
    <p:sldId id="318" r:id="rId10"/>
    <p:sldId id="302" r:id="rId11"/>
    <p:sldId id="322" r:id="rId12"/>
    <p:sldId id="303" r:id="rId13"/>
    <p:sldId id="319" r:id="rId14"/>
    <p:sldId id="320" r:id="rId1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359"/>
    <a:srgbClr val="FFACAB"/>
    <a:srgbClr val="40CAC2"/>
    <a:srgbClr val="C4D946"/>
    <a:srgbClr val="A3E2F1"/>
    <a:srgbClr val="F7EE13"/>
    <a:srgbClr val="FFF3F3"/>
    <a:srgbClr val="FFD7D7"/>
    <a:srgbClr val="FFF03E"/>
    <a:srgbClr val="CF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2023/12/27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8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87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078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157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762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09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49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60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01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4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49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25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92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2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2023/12/27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2023/12/27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2023/12/27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2023/12/27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2023/12/27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2023/12/27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2023/12/27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2023/12/27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2023/12/27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2023/12/27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980" y="1387252"/>
            <a:ext cx="7897577" cy="5448523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2044" y="154497"/>
            <a:ext cx="8284771" cy="1607329"/>
          </a:xfrm>
          <a:prstGeom prst="rect">
            <a:avLst/>
          </a:prstGeom>
        </p:spPr>
      </p:pic>
      <p:pic>
        <p:nvPicPr>
          <p:cNvPr id="5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8947" y="-997585"/>
            <a:ext cx="812800" cy="812800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5345750C-7101-4C6D-B3DB-CB15955EE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170" y="3706753"/>
            <a:ext cx="6324600" cy="13542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8: </a:t>
            </a:r>
          </a:p>
          <a:p>
            <a:pPr algn="ctr">
              <a:spcBef>
                <a:spcPts val="12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sóc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mẹ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266" y="2699373"/>
            <a:ext cx="2734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#9Slide07 IcielLa Chic Pro Shad" panose="02000506090000020004" pitchFamily="2" charset="-93"/>
              </a:rPr>
              <a:t>Đạo</a:t>
            </a:r>
            <a:r>
              <a:rPr lang="en-US" sz="6000" b="1" dirty="0">
                <a:solidFill>
                  <a:schemeClr val="bg1"/>
                </a:solidFill>
                <a:latin typeface="#9Slide07 IcielLa Chic Pro Shad" panose="02000506090000020004" pitchFamily="2" charset="-93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#9Slide07 IcielLa Chic Pro Shad" panose="02000506090000020004" pitchFamily="2" charset="-93"/>
              </a:rPr>
              <a:t>đức</a:t>
            </a:r>
            <a:endParaRPr lang="en-US" sz="6000" b="1" dirty="0">
              <a:solidFill>
                <a:schemeClr val="bg1"/>
              </a:solidFill>
              <a:latin typeface="#9Slide07 IcielLa Chic Pro Shad" panose="02000506090000020004" pitchFamily="2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pic>
        <p:nvPicPr>
          <p:cNvPr id="6" name="Content Placeholder 7" descr="26.jpg">
            <a:extLst>
              <a:ext uri="{FF2B5EF4-FFF2-40B4-BE49-F238E27FC236}">
                <a16:creationId xmlns:a16="http://schemas.microsoft.com/office/drawing/2014/main" id="{A81ADB87-3EE2-4D34-91A1-972B12F3A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mặt cười.jfif">
            <a:extLst>
              <a:ext uri="{FF2B5EF4-FFF2-40B4-BE49-F238E27FC236}">
                <a16:creationId xmlns:a16="http://schemas.microsoft.com/office/drawing/2014/main" id="{590AC9CC-372B-4DFA-B8F2-915117991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20" y="2428868"/>
            <a:ext cx="714380" cy="642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mặt cười.jfif">
            <a:extLst>
              <a:ext uri="{FF2B5EF4-FFF2-40B4-BE49-F238E27FC236}">
                <a16:creationId xmlns:a16="http://schemas.microsoft.com/office/drawing/2014/main" id="{B3B97AEB-B2DD-4DB7-B5F5-1EC236264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124" y="2554553"/>
            <a:ext cx="571504" cy="642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tải xuống.png">
            <a:extLst>
              <a:ext uri="{FF2B5EF4-FFF2-40B4-BE49-F238E27FC236}">
                <a16:creationId xmlns:a16="http://schemas.microsoft.com/office/drawing/2014/main" id="{CF620D13-40D6-41E6-AE0B-7A8EB18F2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158" y="4572008"/>
            <a:ext cx="714380" cy="571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tải xuống.png">
            <a:extLst>
              <a:ext uri="{FF2B5EF4-FFF2-40B4-BE49-F238E27FC236}">
                <a16:creationId xmlns:a16="http://schemas.microsoft.com/office/drawing/2014/main" id="{5FEFD53B-6A34-4865-A0F6-61E8958F4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8124" y="4673764"/>
            <a:ext cx="714380" cy="571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DF4C4E-DCA6-46BD-8AB5-6C34310FDC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18" y="1197238"/>
            <a:ext cx="5201920" cy="30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52" name="TextBox 10"/>
          <p:cNvSpPr txBox="1"/>
          <p:nvPr/>
        </p:nvSpPr>
        <p:spPr>
          <a:xfrm>
            <a:off x="3230415" y="2598320"/>
            <a:ext cx="208055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sz="3200" dirty="0">
                <a:solidFill>
                  <a:schemeClr val="bg1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师资雄厚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3C7E1866-19C4-4D02-BEDB-1FAB373B0E6D}"/>
              </a:ext>
            </a:extLst>
          </p:cNvPr>
          <p:cNvSpPr/>
          <p:nvPr/>
        </p:nvSpPr>
        <p:spPr>
          <a:xfrm>
            <a:off x="7472603" y="1775791"/>
            <a:ext cx="3869637" cy="1397636"/>
          </a:xfrm>
          <a:prstGeom prst="cloudCallout">
            <a:avLst>
              <a:gd name="adj1" fmla="val -10292"/>
              <a:gd name="adj2" fmla="val 85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tâm, giúp đỡ cha mẹ bằng những việc làm phù hợp</a:t>
            </a: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8" name="Content Placeholder 6" descr="26.jpg">
            <a:extLst>
              <a:ext uri="{FF2B5EF4-FFF2-40B4-BE49-F238E27FC236}">
                <a16:creationId xmlns:a16="http://schemas.microsoft.com/office/drawing/2014/main" id="{CCBAF253-CA63-4427-9101-DEA5304B58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400" r="15350" b="43700"/>
          <a:stretch/>
        </p:blipFill>
        <p:spPr>
          <a:xfrm>
            <a:off x="695771" y="2928730"/>
            <a:ext cx="4029323" cy="3822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Content Placeholder 6" descr="26.jpg">
            <a:extLst>
              <a:ext uri="{FF2B5EF4-FFF2-40B4-BE49-F238E27FC236}">
                <a16:creationId xmlns:a16="http://schemas.microsoft.com/office/drawing/2014/main" id="{575C247F-FD48-41C6-B2F8-B9B18DFB2E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25" t="57030" r="7475"/>
          <a:stretch/>
        </p:blipFill>
        <p:spPr>
          <a:xfrm>
            <a:off x="6733728" y="3628729"/>
            <a:ext cx="4608512" cy="2946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57F3AFAE-8BD5-4630-9AF8-18293EA53692}"/>
              </a:ext>
            </a:extLst>
          </p:cNvPr>
          <p:cNvSpPr/>
          <p:nvPr/>
        </p:nvSpPr>
        <p:spPr>
          <a:xfrm>
            <a:off x="2335875" y="1200684"/>
            <a:ext cx="3355241" cy="1283209"/>
          </a:xfrm>
          <a:prstGeom prst="cloudCallout">
            <a:avLst>
              <a:gd name="adj1" fmla="val -20224"/>
              <a:gd name="adj2" fmla="val 85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Bố em vừa đi làm về vừa nóng , vừa mệt. Em sẽ làm gì?</a:t>
            </a: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师资队伍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2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338E42-2B3B-4DA5-8648-5E8D34F4BEB2}"/>
              </a:ext>
            </a:extLst>
          </p:cNvPr>
          <p:cNvSpPr txBox="1"/>
          <p:nvPr/>
        </p:nvSpPr>
        <p:spPr>
          <a:xfrm>
            <a:off x="2344372" y="521232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26.jpg">
            <a:extLst>
              <a:ext uri="{FF2B5EF4-FFF2-40B4-BE49-F238E27FC236}">
                <a16:creationId xmlns:a16="http://schemas.microsoft.com/office/drawing/2014/main" id="{67065731-57E7-4156-B4BA-9C0BFCB0B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477114"/>
            <a:ext cx="9144000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445523" y="1053693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5D9A70A2-6E07-471B-8CC1-4FEFC0F42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851" y="1462867"/>
            <a:ext cx="3045278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05EEE9D-3C03-4661-B201-9D163EC3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004" y="2198366"/>
            <a:ext cx="3282553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A54933D7-7B89-45A1-BBD1-A723C6850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203" y="2893420"/>
            <a:ext cx="386476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523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2425" y="3175"/>
            <a:ext cx="3467735" cy="19596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35" y="742122"/>
            <a:ext cx="8356083" cy="6382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4AFE2-A887-4EF6-B7E2-C3F97A282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1" y="1645008"/>
            <a:ext cx="3644348" cy="2727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觅元素584a986cb28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833437"/>
            <a:ext cx="2520315" cy="54209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350" y="4486910"/>
            <a:ext cx="3070860" cy="21717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F6C7C7A-F2EA-4D06-BFC1-6F2B44A7A671}"/>
              </a:ext>
            </a:extLst>
          </p:cNvPr>
          <p:cNvSpPr txBox="1"/>
          <p:nvPr/>
        </p:nvSpPr>
        <p:spPr>
          <a:xfrm>
            <a:off x="3582295" y="225498"/>
            <a:ext cx="824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B4720A-87C0-49B1-9A19-52D02A197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4" y="867365"/>
            <a:ext cx="5212716" cy="3717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034" y="4277669"/>
            <a:ext cx="2653389" cy="2580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FC45F8-CD34-4A5E-9792-9E161848C2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47889" y="148307"/>
            <a:ext cx="1919915" cy="953245"/>
          </a:xfrm>
          <a:prstGeom prst="rect">
            <a:avLst/>
          </a:prstGeom>
        </p:spPr>
      </p:pic>
      <p:pic>
        <p:nvPicPr>
          <p:cNvPr id="7" name="Picture 6" descr="25.jpg">
            <a:extLst>
              <a:ext uri="{FF2B5EF4-FFF2-40B4-BE49-F238E27FC236}">
                <a16:creationId xmlns:a16="http://schemas.microsoft.com/office/drawing/2014/main" id="{2CC7B4C6-E1ED-4A28-B7AD-33A77135AD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34" t="21680" r="14563" b="9111"/>
          <a:stretch/>
        </p:blipFill>
        <p:spPr>
          <a:xfrm>
            <a:off x="2150165" y="1557822"/>
            <a:ext cx="7088058" cy="488653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39D8B5-3064-43BB-8E32-130FE55E0D29}"/>
              </a:ext>
            </a:extLst>
          </p:cNvPr>
          <p:cNvSpPr/>
          <p:nvPr/>
        </p:nvSpPr>
        <p:spPr>
          <a:xfrm>
            <a:off x="1967588" y="188366"/>
            <a:ext cx="10041835" cy="1019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dưới đây đã làm gì để thể hiện sự quan tâm, chăm sóc cha mẹ? Vì sao cần quan tâm, chăm sóc cha mẹ?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59187A-FAAB-41EB-B6B9-0F49E97EA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57217" y="417494"/>
            <a:ext cx="2293954" cy="1138957"/>
          </a:xfrm>
          <a:prstGeom prst="rect">
            <a:avLst/>
          </a:prstGeom>
        </p:spPr>
      </p:pic>
      <p:pic>
        <p:nvPicPr>
          <p:cNvPr id="7" name="Content Placeholder 6" descr="25.jpg">
            <a:extLst>
              <a:ext uri="{FF2B5EF4-FFF2-40B4-BE49-F238E27FC236}">
                <a16:creationId xmlns:a16="http://schemas.microsoft.com/office/drawing/2014/main" id="{8459B01F-3F4C-43EC-A4F2-DA21C8A68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173" y="591639"/>
            <a:ext cx="7858539" cy="503439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7E7F86-BEB8-47A0-846A-E7DE0B707951}"/>
              </a:ext>
            </a:extLst>
          </p:cNvPr>
          <p:cNvSpPr/>
          <p:nvPr/>
        </p:nvSpPr>
        <p:spPr>
          <a:xfrm>
            <a:off x="3127513" y="5764696"/>
            <a:ext cx="3392557" cy="781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0FBC59-8B2C-4CD4-90D4-F63238DD06AA}"/>
              </a:ext>
            </a:extLst>
          </p:cNvPr>
          <p:cNvSpPr/>
          <p:nvPr/>
        </p:nvSpPr>
        <p:spPr>
          <a:xfrm>
            <a:off x="6937513" y="5704932"/>
            <a:ext cx="3392557" cy="781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B35AB-B019-43B8-B986-53CF7F610ABC}"/>
              </a:ext>
            </a:extLst>
          </p:cNvPr>
          <p:cNvSpPr txBox="1"/>
          <p:nvPr/>
        </p:nvSpPr>
        <p:spPr>
          <a:xfrm>
            <a:off x="3110754" y="5736005"/>
            <a:ext cx="34995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90E7CC-41C4-48F3-8A33-7D0C0F24731A}"/>
              </a:ext>
            </a:extLst>
          </p:cNvPr>
          <p:cNvSpPr txBox="1"/>
          <p:nvPr/>
        </p:nvSpPr>
        <p:spPr>
          <a:xfrm>
            <a:off x="7004577" y="5677464"/>
            <a:ext cx="3438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pic>
        <p:nvPicPr>
          <p:cNvPr id="7" name="Content Placeholder 7" descr="25.jpg">
            <a:extLst>
              <a:ext uri="{FF2B5EF4-FFF2-40B4-BE49-F238E27FC236}">
                <a16:creationId xmlns:a16="http://schemas.microsoft.com/office/drawing/2014/main" id="{CEBEF21C-6F66-44E6-A03E-D5976B596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7" y="0"/>
            <a:ext cx="11688417" cy="4857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B0614F-9C4F-4E30-A182-61903A2ED222}"/>
              </a:ext>
            </a:extLst>
          </p:cNvPr>
          <p:cNvSpPr/>
          <p:nvPr/>
        </p:nvSpPr>
        <p:spPr>
          <a:xfrm>
            <a:off x="245377" y="5102086"/>
            <a:ext cx="35998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8DDAE5-57A2-4B25-B5A9-39B16CCD9E78}"/>
              </a:ext>
            </a:extLst>
          </p:cNvPr>
          <p:cNvSpPr/>
          <p:nvPr/>
        </p:nvSpPr>
        <p:spPr>
          <a:xfrm>
            <a:off x="4167156" y="5121939"/>
            <a:ext cx="32791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99C0A94-6648-470A-AAA7-5F11621367CC}"/>
              </a:ext>
            </a:extLst>
          </p:cNvPr>
          <p:cNvSpPr/>
          <p:nvPr/>
        </p:nvSpPr>
        <p:spPr>
          <a:xfrm>
            <a:off x="7718743" y="5102086"/>
            <a:ext cx="332031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312436-5012-40BD-8582-088BE5977B57}"/>
              </a:ext>
            </a:extLst>
          </p:cNvPr>
          <p:cNvSpPr txBox="1"/>
          <p:nvPr/>
        </p:nvSpPr>
        <p:spPr>
          <a:xfrm>
            <a:off x="350530" y="5082232"/>
            <a:ext cx="3684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DF7F1-7621-404B-86BF-87F59B183070}"/>
              </a:ext>
            </a:extLst>
          </p:cNvPr>
          <p:cNvSpPr txBox="1"/>
          <p:nvPr/>
        </p:nvSpPr>
        <p:spPr>
          <a:xfrm>
            <a:off x="4224045" y="5145681"/>
            <a:ext cx="286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369821-1BA6-4DF2-9D79-CCB3742A71B2}"/>
              </a:ext>
            </a:extLst>
          </p:cNvPr>
          <p:cNvSpPr/>
          <p:nvPr/>
        </p:nvSpPr>
        <p:spPr>
          <a:xfrm>
            <a:off x="7718742" y="5102086"/>
            <a:ext cx="3466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0" name="Picture 2" descr="https://image.freepik.com/free-vector/kid-things-illustration_23-2147521393.jpg">
            <a:extLst>
              <a:ext uri="{FF2B5EF4-FFF2-40B4-BE49-F238E27FC236}">
                <a16:creationId xmlns:a16="http://schemas.microsoft.com/office/drawing/2014/main" id="{F514562F-73D5-41D3-8790-86AD3ECA0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64" y="-351577"/>
            <a:ext cx="6375325" cy="63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DD5FF1-75EB-4195-80F6-DE9CB1CCD8A2}"/>
              </a:ext>
            </a:extLst>
          </p:cNvPr>
          <p:cNvSpPr txBox="1"/>
          <p:nvPr/>
        </p:nvSpPr>
        <p:spPr>
          <a:xfrm>
            <a:off x="4226660" y="2103403"/>
            <a:ext cx="3321991" cy="1001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1" name="Content Placeholder 3" descr="22.jpg">
            <a:extLst>
              <a:ext uri="{FF2B5EF4-FFF2-40B4-BE49-F238E27FC236}">
                <a16:creationId xmlns:a16="http://schemas.microsoft.com/office/drawing/2014/main" id="{A02FFCA1-03BC-4917-9DA4-87E18A8AD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284" y="1495271"/>
            <a:ext cx="5063040" cy="23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370</Words>
  <Application>Microsoft Office PowerPoint</Application>
  <PresentationFormat>Widescreen</PresentationFormat>
  <Paragraphs>49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#9Slide07 IcielLa Chic Pro Shad</vt:lpstr>
      <vt:lpstr>Arial</vt:lpstr>
      <vt:lpstr>Calibri</vt:lpstr>
      <vt:lpstr>inpin heiti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Hoi thao an toan thong tin SOICT</cp:lastModifiedBy>
  <cp:revision>38</cp:revision>
  <dcterms:created xsi:type="dcterms:W3CDTF">2017-03-13T01:41:00Z</dcterms:created>
  <dcterms:modified xsi:type="dcterms:W3CDTF">2023-12-27T03:49:14Z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