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3" r:id="rId3"/>
  </p:sldMasterIdLst>
  <p:notesMasterIdLst>
    <p:notesMasterId r:id="rId22"/>
  </p:notesMasterIdLst>
  <p:sldIdLst>
    <p:sldId id="280" r:id="rId4"/>
    <p:sldId id="281" r:id="rId5"/>
    <p:sldId id="282" r:id="rId6"/>
    <p:sldId id="485" r:id="rId7"/>
    <p:sldId id="486" r:id="rId8"/>
    <p:sldId id="487" r:id="rId9"/>
    <p:sldId id="488" r:id="rId10"/>
    <p:sldId id="489" r:id="rId11"/>
    <p:sldId id="490" r:id="rId12"/>
    <p:sldId id="492" r:id="rId13"/>
    <p:sldId id="499" r:id="rId14"/>
    <p:sldId id="272" r:id="rId15"/>
    <p:sldId id="267" r:id="rId16"/>
    <p:sldId id="269" r:id="rId17"/>
    <p:sldId id="386" r:id="rId18"/>
    <p:sldId id="283" r:id="rId19"/>
    <p:sldId id="270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7D42"/>
    <a:srgbClr val="00BCF3"/>
    <a:srgbClr val="FFFFFF"/>
    <a:srgbClr val="009900"/>
    <a:srgbClr val="CC0066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73296" autoAdjust="0"/>
  </p:normalViewPr>
  <p:slideViewPr>
    <p:cSldViewPr snapToGrid="0">
      <p:cViewPr varScale="1">
        <p:scale>
          <a:sx n="66" d="100"/>
          <a:sy n="66" d="100"/>
        </p:scale>
        <p:origin x="-149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52E-4156-B738-36CB0CA22C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08D-4356-9AEA-C0D74DB728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08D-4356-9AEA-C0D74DB728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08D-4356-9AEA-C0D74DB728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08D-4356-9AEA-C0D74DB7286C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152E-4156-B738-36CB0CA22C2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08D-4356-9AEA-C0D74DB7286C}"/>
              </c:ext>
            </c:extLst>
          </c:dPt>
          <c:dPt>
            <c:idx val="7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52E-4156-B738-36CB0CA22C2D}"/>
              </c:ext>
            </c:extLst>
          </c:dPt>
          <c:dPt>
            <c:idx val="8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52E-4156-B738-36CB0CA22C2D}"/>
              </c:ext>
            </c:extLst>
          </c:dPt>
          <c:cat>
            <c:strRef>
              <c:f>Sheet1!$A$2:$A$10</c:f>
              <c:strCache>
                <c:ptCount val="9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52E-4156-B738-36CB0CA22C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23ED-3F94-47DA-A67C-88A12FDD2C6E}" type="datetimeFigureOut">
              <a:rPr lang="en-US" smtClean="0"/>
              <a:t>24/7/2023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87D55-CF24-47B8-ACB4-8AF50AFBC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02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4764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9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70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18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2384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4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a1942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a1942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8953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42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0D5CF-55BE-489F-8C91-CA271D4CCE7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37510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0D5CF-55BE-489F-8C91-CA271D4CCE7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3010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0D5CF-55BE-489F-8C91-CA271D4CCE7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7712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0D5CF-55BE-489F-8C91-CA271D4CCE7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6910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0D5CF-55BE-489F-8C91-CA271D4CCE7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8386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578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645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1282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8637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915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60900"/>
            <a:ext cx="8768000" cy="33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712000" y="46375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106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67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6185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2964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148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76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126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24/7/2023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924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580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78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174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08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417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24/7/2023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750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24/7/2023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04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7885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427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6955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8459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418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6566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479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2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3" r:id="rId13"/>
    <p:sldLayoutId id="2147483704" r:id="rId14"/>
  </p:sldLayoutIdLst>
  <p:transition>
    <p:sndAc>
      <p:stSnd>
        <p:snd r:embed="rId16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9086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317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2.png"/><Relationship Id="rId3" Type="http://schemas.openxmlformats.org/officeDocument/2006/relationships/slideLayout" Target="../slideLayouts/slideLayout21.xml"/><Relationship Id="rId21" Type="http://schemas.microsoft.com/office/2007/relationships/hdphoto" Target="../media/hdphoto7.wdp"/><Relationship Id="rId34" Type="http://schemas.openxmlformats.org/officeDocument/2006/relationships/image" Target="../media/image18.png"/><Relationship Id="rId42" Type="http://schemas.openxmlformats.org/officeDocument/2006/relationships/image" Target="../media/image24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1.gif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20.png"/><Relationship Id="rId40" Type="http://schemas.microsoft.com/office/2007/relationships/hdphoto" Target="../media/hdphoto15.wdp"/><Relationship Id="rId5" Type="http://schemas.openxmlformats.org/officeDocument/2006/relationships/audio" Target="../media/audio2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openxmlformats.org/officeDocument/2006/relationships/image" Target="../media/image19.emf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6.jpeg"/><Relationship Id="rId4" Type="http://schemas.openxmlformats.org/officeDocument/2006/relationships/audio" Target="../media/audio3.wav"/><Relationship Id="rId9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image" Target="../media/image50.jpeg"/><Relationship Id="rId12" Type="http://schemas.openxmlformats.org/officeDocument/2006/relationships/image" Target="../media/image31.gif"/><Relationship Id="rId17" Type="http://schemas.openxmlformats.org/officeDocument/2006/relationships/image" Target="../media/image25.jp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30.gif"/><Relationship Id="rId5" Type="http://schemas.openxmlformats.org/officeDocument/2006/relationships/image" Target="../media/image48.png"/><Relationship Id="rId15" Type="http://schemas.openxmlformats.org/officeDocument/2006/relationships/image" Target="../media/image53.png"/><Relationship Id="rId10" Type="http://schemas.openxmlformats.org/officeDocument/2006/relationships/image" Target="../media/image29.gif"/><Relationship Id="rId19" Type="http://schemas.openxmlformats.org/officeDocument/2006/relationships/audio" Target="NULL"/><Relationship Id="rId4" Type="http://schemas.openxmlformats.org/officeDocument/2006/relationships/image" Target="../media/image47.jpg"/><Relationship Id="rId9" Type="http://schemas.openxmlformats.org/officeDocument/2006/relationships/image" Target="../media/image51.jpeg"/><Relationship Id="rId14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26.png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g"/><Relationship Id="rId5" Type="http://schemas.openxmlformats.org/officeDocument/2006/relationships/audio" Target="../media/audio6.wav"/><Relationship Id="rId10" Type="http://schemas.openxmlformats.org/officeDocument/2006/relationships/image" Target="../media/image62.png"/><Relationship Id="rId4" Type="http://schemas.openxmlformats.org/officeDocument/2006/relationships/audio" Target="../media/audio5.wav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image" Target="../media/image50.jpeg"/><Relationship Id="rId12" Type="http://schemas.openxmlformats.org/officeDocument/2006/relationships/image" Target="../media/image31.gif"/><Relationship Id="rId17" Type="http://schemas.openxmlformats.org/officeDocument/2006/relationships/image" Target="../media/image25.jp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30.gif"/><Relationship Id="rId5" Type="http://schemas.openxmlformats.org/officeDocument/2006/relationships/image" Target="../media/image48.png"/><Relationship Id="rId15" Type="http://schemas.openxmlformats.org/officeDocument/2006/relationships/image" Target="../media/image53.png"/><Relationship Id="rId10" Type="http://schemas.openxmlformats.org/officeDocument/2006/relationships/image" Target="../media/image29.gif"/><Relationship Id="rId19" Type="http://schemas.openxmlformats.org/officeDocument/2006/relationships/audio" Target="NULL"/><Relationship Id="rId4" Type="http://schemas.openxmlformats.org/officeDocument/2006/relationships/image" Target="../media/image47.jpg"/><Relationship Id="rId9" Type="http://schemas.openxmlformats.org/officeDocument/2006/relationships/image" Target="../media/image51.jpeg"/><Relationship Id="rId14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4.jpg"/><Relationship Id="rId4" Type="http://schemas.openxmlformats.org/officeDocument/2006/relationships/audio" Target="../media/audio6.wav"/><Relationship Id="rId9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5.jpe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1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gif"/><Relationship Id="rId11" Type="http://schemas.openxmlformats.org/officeDocument/2006/relationships/image" Target="../media/image33.png"/><Relationship Id="rId5" Type="http://schemas.openxmlformats.org/officeDocument/2006/relationships/image" Target="../media/image29.gif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3.xml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chart" Target="../charts/chart1.xml"/><Relationship Id="rId12" Type="http://schemas.openxmlformats.org/officeDocument/2006/relationships/slide" Target="slide11.xml"/><Relationship Id="rId17" Type="http://schemas.microsoft.com/office/2007/relationships/hdphoto" Target="../media/hdphoto17.wdp"/><Relationship Id="rId2" Type="http://schemas.microsoft.com/office/2007/relationships/media" Target="../media/media3.mp3"/><Relationship Id="rId16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image" Target="../media/image35.jpg"/><Relationship Id="rId11" Type="http://schemas.openxmlformats.org/officeDocument/2006/relationships/slide" Target="slide9.xml"/><Relationship Id="rId5" Type="http://schemas.openxmlformats.org/officeDocument/2006/relationships/image" Target="../media/image34.png"/><Relationship Id="rId15" Type="http://schemas.openxmlformats.org/officeDocument/2006/relationships/image" Target="../media/image36.png"/><Relationship Id="rId10" Type="http://schemas.openxmlformats.org/officeDocument/2006/relationships/slide" Target="slide8.xml"/><Relationship Id="rId4" Type="http://schemas.openxmlformats.org/officeDocument/2006/relationships/notesSlide" Target="../notesSlides/notesSlide4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C99FF78C-4FF8-4AB3-A8A2-7ECC132E3B1B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rot="21066996">
            <a:off x="10102808" y="4994901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54150"/>
      </p:ext>
    </p:extLst>
  </p:cSld>
  <p:clrMapOvr>
    <a:masterClrMapping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700" y="2819400"/>
            <a:ext cx="4220300" cy="4038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7860" y="1891451"/>
            <a:ext cx="7039428" cy="5031902"/>
          </a:xfrm>
          <a:prstGeom prst="rect">
            <a:avLst/>
          </a:prstGeom>
        </p:spPr>
      </p:pic>
      <p:pic>
        <p:nvPicPr>
          <p:cNvPr id="7" name="图片 2" descr="51miz-E265670-C5F078E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404"/>
            <a:ext cx="1219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60166" y="1156506"/>
            <a:ext cx="10086954" cy="4662002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ight Arrow 18">
            <a:hlinkClick r:id="rId7" action="ppaction://hlinksldjump"/>
          </p:cNvPr>
          <p:cNvSpPr/>
          <p:nvPr/>
        </p:nvSpPr>
        <p:spPr>
          <a:xfrm>
            <a:off x="5363041" y="5960470"/>
            <a:ext cx="1336431" cy="82092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  <p:sp>
        <p:nvSpPr>
          <p:cNvPr id="15" name="Rounded Rectangle 11">
            <a:extLst>
              <a:ext uri="{FF2B5EF4-FFF2-40B4-BE49-F238E27FC236}">
                <a16:creationId xmlns:a16="http://schemas.microsoft.com/office/drawing/2014/main" xmlns="" id="{5CB28648-B395-4534-9ADE-D2E6E2D19911}"/>
              </a:ext>
            </a:extLst>
          </p:cNvPr>
          <p:cNvSpPr/>
          <p:nvPr/>
        </p:nvSpPr>
        <p:spPr>
          <a:xfrm>
            <a:off x="5056514" y="2819400"/>
            <a:ext cx="613053" cy="55595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12">
            <a:extLst>
              <a:ext uri="{FF2B5EF4-FFF2-40B4-BE49-F238E27FC236}">
                <a16:creationId xmlns:a16="http://schemas.microsoft.com/office/drawing/2014/main" xmlns="" id="{A107712F-3634-4FC3-865E-37A962E13493}"/>
              </a:ext>
            </a:extLst>
          </p:cNvPr>
          <p:cNvSpPr/>
          <p:nvPr/>
        </p:nvSpPr>
        <p:spPr>
          <a:xfrm>
            <a:off x="5056513" y="3527571"/>
            <a:ext cx="613053" cy="55595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27B8A5D-5E44-43F2-BFD3-FCCD28E151F0}"/>
              </a:ext>
            </a:extLst>
          </p:cNvPr>
          <p:cNvSpPr txBox="1"/>
          <p:nvPr/>
        </p:nvSpPr>
        <p:spPr>
          <a:xfrm>
            <a:off x="5039230" y="3375355"/>
            <a:ext cx="4732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9A61DD7-6475-413B-B964-E069BEAD544F}"/>
              </a:ext>
            </a:extLst>
          </p:cNvPr>
          <p:cNvSpPr txBox="1"/>
          <p:nvPr/>
        </p:nvSpPr>
        <p:spPr>
          <a:xfrm>
            <a:off x="5984121" y="2819400"/>
            <a:ext cx="4732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 cows haven’t got a tail.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AF5CA65-8C41-4984-BD4B-90DBD920C4CD}"/>
              </a:ext>
            </a:extLst>
          </p:cNvPr>
          <p:cNvSpPr txBox="1"/>
          <p:nvPr/>
        </p:nvSpPr>
        <p:spPr>
          <a:xfrm>
            <a:off x="5957093" y="3621861"/>
            <a:ext cx="4732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 cows have got a tail.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34A5202-220A-47C0-B786-A0412269E1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27" y="1945854"/>
            <a:ext cx="2199227" cy="2199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34A5202-220A-47C0-B786-A0412269E1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64" y="2427957"/>
            <a:ext cx="2199227" cy="219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1828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700" y="2819400"/>
            <a:ext cx="4220300" cy="4038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7860" y="1891451"/>
            <a:ext cx="7039428" cy="5031902"/>
          </a:xfrm>
          <a:prstGeom prst="rect">
            <a:avLst/>
          </a:prstGeom>
        </p:spPr>
      </p:pic>
      <p:pic>
        <p:nvPicPr>
          <p:cNvPr id="7" name="图片 2" descr="51miz-E265670-C5F078E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404"/>
            <a:ext cx="1219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60166" y="1156505"/>
            <a:ext cx="9944974" cy="4803965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ight Arrow 18">
            <a:hlinkClick r:id="rId9" action="ppaction://hlinksldjump"/>
          </p:cNvPr>
          <p:cNvSpPr/>
          <p:nvPr/>
        </p:nvSpPr>
        <p:spPr>
          <a:xfrm>
            <a:off x="5363041" y="5960470"/>
            <a:ext cx="1336431" cy="82092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20" name="Picture 2" descr="Premium Vector | Two goats in farm scene">
            <a:extLst>
              <a:ext uri="{FF2B5EF4-FFF2-40B4-BE49-F238E27FC236}">
                <a16:creationId xmlns:a16="http://schemas.microsoft.com/office/drawing/2014/main" xmlns="" id="{06325973-9F3A-40EF-AF83-24CCF1047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891" y="2041138"/>
            <a:ext cx="3503230" cy="277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Callout 10">
            <a:extLst>
              <a:ext uri="{FF2B5EF4-FFF2-40B4-BE49-F238E27FC236}">
                <a16:creationId xmlns:a16="http://schemas.microsoft.com/office/drawing/2014/main" xmlns="" id="{C8312439-4960-41EE-913F-673FF968B21F}"/>
              </a:ext>
            </a:extLst>
          </p:cNvPr>
          <p:cNvSpPr/>
          <p:nvPr/>
        </p:nvSpPr>
        <p:spPr>
          <a:xfrm>
            <a:off x="5363041" y="1549704"/>
            <a:ext cx="4958978" cy="1457703"/>
          </a:xfrm>
          <a:prstGeom prst="wedgeEllipseCallout">
            <a:avLst>
              <a:gd name="adj1" fmla="val 29900"/>
              <a:gd name="adj2" fmla="val 7734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Comic Sans MS" panose="030F0702030302020204" pitchFamily="66" charset="0"/>
              </a:rPr>
              <a:t>Have you got sheep on the farm?</a:t>
            </a:r>
          </a:p>
        </p:txBody>
      </p:sp>
      <p:sp>
        <p:nvSpPr>
          <p:cNvPr id="22" name="Oval Callout 11">
            <a:extLst>
              <a:ext uri="{FF2B5EF4-FFF2-40B4-BE49-F238E27FC236}">
                <a16:creationId xmlns:a16="http://schemas.microsoft.com/office/drawing/2014/main" xmlns="" id="{CF4B7754-B0D5-4148-A5E2-BCB4C65C8AB2}"/>
              </a:ext>
            </a:extLst>
          </p:cNvPr>
          <p:cNvSpPr/>
          <p:nvPr/>
        </p:nvSpPr>
        <p:spPr>
          <a:xfrm>
            <a:off x="5761952" y="3494983"/>
            <a:ext cx="4272607" cy="1275368"/>
          </a:xfrm>
          <a:prstGeom prst="wedgeEllipseCallout">
            <a:avLst>
              <a:gd name="adj1" fmla="val -38560"/>
              <a:gd name="adj2" fmla="val 5989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Comic Sans MS" panose="030F0702030302020204" pitchFamily="66" charset="0"/>
              </a:rPr>
              <a:t>No, we haven’t!</a:t>
            </a:r>
          </a:p>
        </p:txBody>
      </p:sp>
    </p:spTree>
    <p:extLst>
      <p:ext uri="{BB962C8B-B14F-4D97-AF65-F5344CB8AC3E}">
        <p14:creationId xmlns:p14="http://schemas.microsoft.com/office/powerpoint/2010/main" val="117006573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ep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2.Review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xmlns="" id="{33105140-C225-45B1-A058-9E9CF895447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2807"/>
          <a:stretch/>
        </p:blipFill>
        <p:spPr>
          <a:xfrm>
            <a:off x="-1" y="20027"/>
            <a:ext cx="12192001" cy="6853252"/>
          </a:xfrm>
          <a:prstGeom prst="rect">
            <a:avLst/>
          </a:prstGeom>
        </p:spPr>
      </p:pic>
      <p:sp>
        <p:nvSpPr>
          <p:cNvPr id="169" name="Cloud Callout 6">
            <a:extLst>
              <a:ext uri="{FF2B5EF4-FFF2-40B4-BE49-F238E27FC236}">
                <a16:creationId xmlns:a16="http://schemas.microsoft.com/office/drawing/2014/main" xmlns="" id="{98EA84FF-282C-4C4D-8955-0BD172C13B5E}"/>
              </a:ext>
            </a:extLst>
          </p:cNvPr>
          <p:cNvSpPr/>
          <p:nvPr/>
        </p:nvSpPr>
        <p:spPr>
          <a:xfrm>
            <a:off x="609599" y="1456304"/>
            <a:ext cx="11588749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3. Practice 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69001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upcake, Dessert, Food, Smile, Heart, Pink Cupcak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277">
            <a:off x="11101291" y="5367480"/>
            <a:ext cx="1016765" cy="144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eese, Swiss Cheese, Dairy, Mil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126" y="5742049"/>
            <a:ext cx="1312260" cy="10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53" y="234214"/>
            <a:ext cx="1515886" cy="726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8D3EBA-452A-4D75-A1D6-EDFF67133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72" y="1029632"/>
            <a:ext cx="12083263" cy="478099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F93CF306-64FD-44DC-813B-2A31374113EA}"/>
              </a:ext>
            </a:extLst>
          </p:cNvPr>
          <p:cNvCxnSpPr/>
          <p:nvPr/>
        </p:nvCxnSpPr>
        <p:spPr>
          <a:xfrm>
            <a:off x="5234940" y="2926080"/>
            <a:ext cx="1874520" cy="17145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D656F30F-5368-4F80-AF6D-0165E7D80364}"/>
              </a:ext>
            </a:extLst>
          </p:cNvPr>
          <p:cNvCxnSpPr>
            <a:cxnSpLocks/>
          </p:cNvCxnSpPr>
          <p:nvPr/>
        </p:nvCxnSpPr>
        <p:spPr>
          <a:xfrm flipV="1">
            <a:off x="5007512" y="2278966"/>
            <a:ext cx="2101948" cy="17169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736315E7-D635-45F9-92FA-51F936A463BF}"/>
              </a:ext>
            </a:extLst>
          </p:cNvPr>
          <p:cNvCxnSpPr>
            <a:cxnSpLocks/>
          </p:cNvCxnSpPr>
          <p:nvPr/>
        </p:nvCxnSpPr>
        <p:spPr>
          <a:xfrm flipV="1">
            <a:off x="5007512" y="3420130"/>
            <a:ext cx="2101948" cy="12610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A43817E3-586E-4E3F-B44E-0E2B09BB4607}"/>
              </a:ext>
            </a:extLst>
          </p:cNvPr>
          <p:cNvCxnSpPr>
            <a:cxnSpLocks/>
          </p:cNvCxnSpPr>
          <p:nvPr/>
        </p:nvCxnSpPr>
        <p:spPr>
          <a:xfrm flipV="1">
            <a:off x="5710897" y="4050642"/>
            <a:ext cx="1398563" cy="13864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881498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87" y="222415"/>
            <a:ext cx="1540496" cy="738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51BED6-10DE-4E00-AF58-85B75D395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6272" y="237308"/>
            <a:ext cx="7315200" cy="655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8851"/>
      </p:ext>
    </p:extLst>
  </p:cSld>
  <p:clrMapOvr>
    <a:masterClrMapping/>
  </p:clrMapOvr>
  <p:transition spd="slow">
    <p:push dir="d"/>
    <p:sndAc>
      <p:stSnd>
        <p:snd r:embed="rId3" name="whoosh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5" y="119888"/>
            <a:ext cx="1429935" cy="685627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B7183092-5B42-7E14-C06B-7D10F7EDF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531829"/>
              </p:ext>
            </p:extLst>
          </p:nvPr>
        </p:nvGraphicFramePr>
        <p:xfrm>
          <a:off x="2018220" y="1944971"/>
          <a:ext cx="7848796" cy="3311508"/>
        </p:xfrm>
        <a:graphic>
          <a:graphicData uri="http://schemas.openxmlformats.org/drawingml/2006/table">
            <a:tbl>
              <a:tblPr firstRow="1" bandRow="1"/>
              <a:tblGrid>
                <a:gridCol w="1962199">
                  <a:extLst>
                    <a:ext uri="{9D8B030D-6E8A-4147-A177-3AD203B41FA5}">
                      <a16:colId xmlns:a16="http://schemas.microsoft.com/office/drawing/2014/main" xmlns="" val="257416257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xmlns="" val="547786624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xmlns="" val="806567065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xmlns="" val="1347445215"/>
                    </a:ext>
                  </a:extLst>
                </a:gridCol>
              </a:tblGrid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1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403372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2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6324055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3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9118582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4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60288F20-9CB0-1E11-19D5-6F4DC2699B42}"/>
              </a:ext>
            </a:extLst>
          </p:cNvPr>
          <p:cNvSpPr/>
          <p:nvPr/>
        </p:nvSpPr>
        <p:spPr>
          <a:xfrm>
            <a:off x="7992342" y="1996658"/>
            <a:ext cx="1820769" cy="69511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CB800B7D-2E93-E0C4-CAC4-24A982708410}"/>
              </a:ext>
            </a:extLst>
          </p:cNvPr>
          <p:cNvSpPr/>
          <p:nvPr/>
        </p:nvSpPr>
        <p:spPr>
          <a:xfrm>
            <a:off x="7969168" y="2836859"/>
            <a:ext cx="1820768" cy="721220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AC274DA1-1492-63BA-DA1B-A80E7B252019}"/>
              </a:ext>
            </a:extLst>
          </p:cNvPr>
          <p:cNvSpPr/>
          <p:nvPr/>
        </p:nvSpPr>
        <p:spPr>
          <a:xfrm>
            <a:off x="7969170" y="3647319"/>
            <a:ext cx="1820767" cy="721220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76883A66-68E4-0F8F-8E58-6620F0D5BE06}"/>
              </a:ext>
            </a:extLst>
          </p:cNvPr>
          <p:cNvSpPr/>
          <p:nvPr/>
        </p:nvSpPr>
        <p:spPr>
          <a:xfrm>
            <a:off x="7969169" y="4498448"/>
            <a:ext cx="1867115" cy="7248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B0FD4DEF-3ED8-83DE-7CC9-4610140493D6}"/>
              </a:ext>
            </a:extLst>
          </p:cNvPr>
          <p:cNvSpPr/>
          <p:nvPr/>
        </p:nvSpPr>
        <p:spPr>
          <a:xfrm>
            <a:off x="6002571" y="1988159"/>
            <a:ext cx="1826484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F4EBA83-326A-F653-162B-3F5CEDD70757}"/>
              </a:ext>
            </a:extLst>
          </p:cNvPr>
          <p:cNvSpPr/>
          <p:nvPr/>
        </p:nvSpPr>
        <p:spPr>
          <a:xfrm>
            <a:off x="6002571" y="2831603"/>
            <a:ext cx="1826484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FE4731F1-FDE9-FF7C-8DA4-5559A034D188}"/>
              </a:ext>
            </a:extLst>
          </p:cNvPr>
          <p:cNvSpPr/>
          <p:nvPr/>
        </p:nvSpPr>
        <p:spPr>
          <a:xfrm>
            <a:off x="6033350" y="3670090"/>
            <a:ext cx="179570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F00E4D52-789F-7BBF-55AA-9C6D008DBDAD}"/>
              </a:ext>
            </a:extLst>
          </p:cNvPr>
          <p:cNvSpPr/>
          <p:nvPr/>
        </p:nvSpPr>
        <p:spPr>
          <a:xfrm>
            <a:off x="5979066" y="4482810"/>
            <a:ext cx="1873492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45DF9A03-809A-64BA-6D72-43D196701926}"/>
              </a:ext>
            </a:extLst>
          </p:cNvPr>
          <p:cNvSpPr/>
          <p:nvPr/>
        </p:nvSpPr>
        <p:spPr>
          <a:xfrm>
            <a:off x="4013699" y="3654427"/>
            <a:ext cx="182161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B5F44DF6-6EE2-1193-CEA5-0B4E46443E00}"/>
              </a:ext>
            </a:extLst>
          </p:cNvPr>
          <p:cNvSpPr/>
          <p:nvPr/>
        </p:nvSpPr>
        <p:spPr>
          <a:xfrm>
            <a:off x="4056330" y="2837923"/>
            <a:ext cx="1821615" cy="69302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6891EE70-EA87-96FB-B92B-14723AA81410}"/>
              </a:ext>
            </a:extLst>
          </p:cNvPr>
          <p:cNvSpPr/>
          <p:nvPr/>
        </p:nvSpPr>
        <p:spPr>
          <a:xfrm>
            <a:off x="4091032" y="4492864"/>
            <a:ext cx="1666953" cy="70469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F825185-6817-43AC-29AD-9F5E6E1B74BC}"/>
              </a:ext>
            </a:extLst>
          </p:cNvPr>
          <p:cNvSpPr/>
          <p:nvPr/>
        </p:nvSpPr>
        <p:spPr>
          <a:xfrm>
            <a:off x="4051459" y="1996039"/>
            <a:ext cx="182648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DC712C5-5995-4E90-B813-86EB59F9FADE}"/>
              </a:ext>
            </a:extLst>
          </p:cNvPr>
          <p:cNvSpPr txBox="1"/>
          <p:nvPr/>
        </p:nvSpPr>
        <p:spPr>
          <a:xfrm>
            <a:off x="-1" y="6023441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BB0BE2-82D3-9773-1AE5-C09AB68368C4}"/>
              </a:ext>
            </a:extLst>
          </p:cNvPr>
          <p:cNvSpPr txBox="1"/>
          <p:nvPr/>
        </p:nvSpPr>
        <p:spPr>
          <a:xfrm>
            <a:off x="4042415" y="6021744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A80287E-570A-FC5D-817B-E86BDB306A61}"/>
              </a:ext>
            </a:extLst>
          </p:cNvPr>
          <p:cNvSpPr txBox="1"/>
          <p:nvPr/>
        </p:nvSpPr>
        <p:spPr>
          <a:xfrm>
            <a:off x="8219083" y="6021744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38E9EF1-4E5E-A33E-2774-D93938B5170C}"/>
              </a:ext>
            </a:extLst>
          </p:cNvPr>
          <p:cNvSpPr txBox="1"/>
          <p:nvPr/>
        </p:nvSpPr>
        <p:spPr>
          <a:xfrm>
            <a:off x="3828044" y="418471"/>
            <a:ext cx="518527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400" spc="400" dirty="0">
                <a:solidFill>
                  <a:schemeClr val="accent2">
                    <a:lumMod val="75000"/>
                  </a:schemeClr>
                </a:solidFill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3408" y="5412477"/>
            <a:ext cx="609267" cy="6092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644" y="1115491"/>
            <a:ext cx="739248" cy="73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644" y="1115491"/>
            <a:ext cx="739248" cy="739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9093" y="1106651"/>
            <a:ext cx="739248" cy="739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1317" y="5405055"/>
            <a:ext cx="649364" cy="649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4547" y="1105107"/>
            <a:ext cx="739248" cy="704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7695"/>
            <a:ext cx="739248" cy="739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103004"/>
            <a:ext cx="739248" cy="739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1152"/>
            <a:ext cx="739248" cy="739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1152"/>
            <a:ext cx="739248" cy="739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7695"/>
            <a:ext cx="739248" cy="7392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0113" y="5372381"/>
            <a:ext cx="649364" cy="6493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1152"/>
            <a:ext cx="739248" cy="7392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9289"/>
            <a:ext cx="739248" cy="7392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7695"/>
            <a:ext cx="739248" cy="7392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83408"/>
            <a:ext cx="739248" cy="7392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8592" y="1086957"/>
            <a:ext cx="778635" cy="7786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8951" y="1116044"/>
            <a:ext cx="739248" cy="70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2.Review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xmlns="" id="{33105140-C225-45B1-A058-9E9CF895447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2807"/>
          <a:stretch/>
        </p:blipFill>
        <p:spPr>
          <a:xfrm>
            <a:off x="-1" y="20027"/>
            <a:ext cx="12192001" cy="6853252"/>
          </a:xfrm>
          <a:prstGeom prst="rect">
            <a:avLst/>
          </a:prstGeom>
        </p:spPr>
      </p:pic>
      <p:sp>
        <p:nvSpPr>
          <p:cNvPr id="169" name="Cloud Callout 6">
            <a:extLst>
              <a:ext uri="{FF2B5EF4-FFF2-40B4-BE49-F238E27FC236}">
                <a16:creationId xmlns:a16="http://schemas.microsoft.com/office/drawing/2014/main" xmlns="" id="{98EA84FF-282C-4C4D-8955-0BD172C13B5E}"/>
              </a:ext>
            </a:extLst>
          </p:cNvPr>
          <p:cNvSpPr/>
          <p:nvPr/>
        </p:nvSpPr>
        <p:spPr>
          <a:xfrm>
            <a:off x="1865312" y="1456304"/>
            <a:ext cx="9605962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r>
              <a:rPr lang="en-US" sz="4800" dirty="0">
                <a:solidFill>
                  <a:srgbClr val="A10300"/>
                </a:solidFill>
                <a:latin typeface="Comic Sans MS" panose="030F0702030302020204" pitchFamily="66" charset="0"/>
              </a:rPr>
              <a:t>   </a:t>
            </a:r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4. ASSESSMENT</a:t>
            </a:r>
            <a:endParaRPr lang="en-US" sz="4800" b="1" dirty="0">
              <a:solidFill>
                <a:srgbClr val="FFCC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17645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13"/>
          <p:cNvSpPr/>
          <p:nvPr/>
        </p:nvSpPr>
        <p:spPr>
          <a:xfrm>
            <a:off x="0" y="99283"/>
            <a:ext cx="3674331" cy="591808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Read and circle.</a:t>
            </a:r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302" y="222829"/>
            <a:ext cx="1573302" cy="7543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3" y="1658679"/>
            <a:ext cx="10631515" cy="421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1730" y="3357168"/>
            <a:ext cx="2080443" cy="328818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784112" y="2360428"/>
            <a:ext cx="1637414" cy="5528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086987" y="3488474"/>
            <a:ext cx="818707" cy="5528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058634" y="4724811"/>
            <a:ext cx="1215654" cy="5528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01195"/>
      </p:ext>
    </p:extLst>
  </p:cSld>
  <p:clrMapOvr>
    <a:masterClrMapping/>
  </p:clrMapOvr>
  <p:transition spd="slow">
    <p:push dir="d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3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7842"/>
            <a:ext cx="12192000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31663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9988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&amp; goodbye!</a:t>
            </a:r>
            <a:endParaRPr lang="zh-CN" altLang="en-US" sz="9988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16410"/>
      </p:ext>
    </p:extLst>
  </p:cSld>
  <p:clrMapOvr>
    <a:masterClrMapping/>
  </p:clrMapOvr>
  <p:transition spd="slow">
    <p:fade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2807"/>
          <a:stretch/>
        </p:blipFill>
        <p:spPr>
          <a:xfrm>
            <a:off x="-1" y="-72750"/>
            <a:ext cx="12192001" cy="6853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645" y="208522"/>
            <a:ext cx="1704537" cy="817293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2086708" y="1456304"/>
            <a:ext cx="7593747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REVIEW 2: </a:t>
            </a: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PART 4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 descr="Chef, Cake, Woman, Lady, Female, Chubby, Hat, Dress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9956" y="3566655"/>
            <a:ext cx="2816580" cy="32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605255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6">
            <a:extLst>
              <a:ext uri="{FF2B5EF4-FFF2-40B4-BE49-F238E27FC236}">
                <a16:creationId xmlns:a16="http://schemas.microsoft.com/office/drawing/2014/main" xmlns="" id="{7F0AE478-283C-4A65-912D-70769B6B99DE}"/>
              </a:ext>
            </a:extLst>
          </p:cNvPr>
          <p:cNvSpPr/>
          <p:nvPr/>
        </p:nvSpPr>
        <p:spPr>
          <a:xfrm>
            <a:off x="2086708" y="1456304"/>
            <a:ext cx="7593747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1. Warm up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070821"/>
      </p:ext>
    </p:extLst>
  </p:cSld>
  <p:clrMapOvr>
    <a:masterClrMapping/>
  </p:clrMapOvr>
  <p:transition>
    <p:sndAc>
      <p:stSnd>
        <p:snd r:embed="rId2" name="magic-chime-06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66170" y="4394513"/>
            <a:ext cx="5463113" cy="2859752"/>
          </a:xfrm>
          <a:prstGeom prst="rect">
            <a:avLst/>
          </a:prstGeom>
        </p:spPr>
      </p:pic>
      <p:pic>
        <p:nvPicPr>
          <p:cNvPr id="20" name="Picture 19" descr="sunflower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167233" y="4679447"/>
            <a:ext cx="2798516" cy="2269067"/>
          </a:xfrm>
          <a:prstGeom prst="rect">
            <a:avLst/>
          </a:prstGeom>
        </p:spPr>
      </p:pic>
      <p:pic>
        <p:nvPicPr>
          <p:cNvPr id="21" name="Picture 20" descr="sunflowe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43623" y="4726382"/>
            <a:ext cx="2438400" cy="1977081"/>
          </a:xfrm>
          <a:prstGeom prst="rect">
            <a:avLst/>
          </a:prstGeom>
        </p:spPr>
      </p:pic>
      <p:pic>
        <p:nvPicPr>
          <p:cNvPr id="22" name="Picture 21" descr="sunflower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9698" y="4632549"/>
            <a:ext cx="2669853" cy="2164747"/>
          </a:xfrm>
          <a:prstGeom prst="rect">
            <a:avLst/>
          </a:prstGeom>
        </p:spPr>
      </p:pic>
      <p:pic>
        <p:nvPicPr>
          <p:cNvPr id="1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6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176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085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94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04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32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722" y="5641656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6937" y="5691673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sunflower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58416" y="4509265"/>
            <a:ext cx="2669853" cy="21647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  <p:pic>
        <p:nvPicPr>
          <p:cNvPr id="3" name="Fruit Juice - Shake Shake Shake it - Dance Along - Pinkfong Dance Along for Childr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6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6">
            <a:extLst>
              <a:ext uri="{FF2B5EF4-FFF2-40B4-BE49-F238E27FC236}">
                <a16:creationId xmlns:a16="http://schemas.microsoft.com/office/drawing/2014/main" xmlns="" id="{7F0AE478-283C-4A65-912D-70769B6B99DE}"/>
              </a:ext>
            </a:extLst>
          </p:cNvPr>
          <p:cNvSpPr/>
          <p:nvPr/>
        </p:nvSpPr>
        <p:spPr>
          <a:xfrm>
            <a:off x="2086708" y="1456304"/>
            <a:ext cx="7593747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2. Review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771235"/>
      </p:ext>
    </p:extLst>
  </p:cSld>
  <p:clrMapOvr>
    <a:masterClrMapping/>
  </p:clrMapOvr>
  <p:transition>
    <p:sndAc>
      <p:stSnd>
        <p:snd r:embed="rId2" name="magic-chime-06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886"/>
            <a:ext cx="12191999" cy="6901690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5798585" y="4805311"/>
            <a:ext cx="1042416" cy="1097280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6100" y="717708"/>
            <a:ext cx="3265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  <a:cs typeface="Arial"/>
                <a:sym typeface="Arial"/>
              </a:rPr>
              <a:t>THE BIG WHEEL     GAME</a:t>
            </a:r>
          </a:p>
        </p:txBody>
      </p:sp>
      <p:sp>
        <p:nvSpPr>
          <p:cNvPr id="21" name="Rectangle 20"/>
          <p:cNvSpPr/>
          <p:nvPr/>
        </p:nvSpPr>
        <p:spPr>
          <a:xfrm rot="5400000">
            <a:off x="3603229" y="4900921"/>
            <a:ext cx="1426464" cy="6777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499895" y="719665"/>
            <a:ext cx="5779008" cy="5418667"/>
            <a:chOff x="1609344" y="719666"/>
            <a:chExt cx="5779008" cy="5418667"/>
          </a:xfrm>
        </p:grpSpPr>
        <p:graphicFrame>
          <p:nvGraphicFramePr>
            <p:cNvPr id="32" name="Chart 31"/>
            <p:cNvGraphicFramePr/>
            <p:nvPr/>
          </p:nvGraphicFramePr>
          <p:xfrm>
            <a:off x="1609344" y="719666"/>
            <a:ext cx="5779008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33" name="Rectangle 32"/>
            <p:cNvSpPr/>
            <p:nvPr/>
          </p:nvSpPr>
          <p:spPr>
            <a:xfrm rot="19865886">
              <a:off x="5323674" y="2315898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  <a:sym typeface="Arial"/>
                </a:rPr>
                <a:t>3</a:t>
              </a:r>
            </a:p>
          </p:txBody>
        </p:sp>
        <p:sp>
          <p:nvSpPr>
            <p:cNvPr id="34" name="Rectangle 33"/>
            <p:cNvSpPr/>
            <p:nvPr/>
          </p:nvSpPr>
          <p:spPr>
            <a:xfrm rot="548872">
              <a:off x="5465105" y="3332529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  <a:sym typeface="Arial"/>
                </a:rPr>
                <a:t>0</a:t>
              </a:r>
            </a:p>
          </p:txBody>
        </p:sp>
        <p:sp>
          <p:nvSpPr>
            <p:cNvPr id="35" name="Rectangle 34"/>
            <p:cNvSpPr/>
            <p:nvPr/>
          </p:nvSpPr>
          <p:spPr>
            <a:xfrm rot="1649120">
              <a:off x="2635347" y="2365364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  <a:sym typeface="Arial"/>
                </a:rPr>
                <a:t>2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4973734">
              <a:off x="3492157" y="1646797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  <a:sym typeface="Arial"/>
                </a:rPr>
                <a:t>0</a:t>
              </a:r>
            </a:p>
          </p:txBody>
        </p:sp>
        <p:sp>
          <p:nvSpPr>
            <p:cNvPr id="37" name="Rectangle 36"/>
            <p:cNvSpPr/>
            <p:nvPr/>
          </p:nvSpPr>
          <p:spPr>
            <a:xfrm rot="18939601">
              <a:off x="2945927" y="4248127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  <a:sym typeface="Arial"/>
                </a:rPr>
                <a:t>2</a:t>
              </a:r>
            </a:p>
          </p:txBody>
        </p:sp>
        <p:sp>
          <p:nvSpPr>
            <p:cNvPr id="38" name="Rectangle 37"/>
            <p:cNvSpPr/>
            <p:nvPr/>
          </p:nvSpPr>
          <p:spPr>
            <a:xfrm rot="15962789">
              <a:off x="3968495" y="4596984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dirty="0">
                  <a:solidFill>
                    <a:prstClr val="black"/>
                  </a:solidFill>
                  <a:sym typeface="Arial"/>
                </a:rPr>
                <a:t>5</a:t>
              </a:r>
            </a:p>
          </p:txBody>
        </p:sp>
        <p:sp>
          <p:nvSpPr>
            <p:cNvPr id="39" name="Rectangle 38"/>
            <p:cNvSpPr/>
            <p:nvPr/>
          </p:nvSpPr>
          <p:spPr>
            <a:xfrm rot="13899850">
              <a:off x="4885015" y="4248128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  <a:sym typeface="Arial"/>
                </a:rPr>
                <a:t>4</a:t>
              </a:r>
            </a:p>
          </p:txBody>
        </p:sp>
        <p:sp>
          <p:nvSpPr>
            <p:cNvPr id="40" name="Rectangle 39"/>
            <p:cNvSpPr/>
            <p:nvPr/>
          </p:nvSpPr>
          <p:spPr>
            <a:xfrm rot="17360756">
              <a:off x="4552991" y="1626528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  <a:sym typeface="Arial"/>
                </a:rPr>
                <a:t>1</a:t>
              </a:r>
            </a:p>
          </p:txBody>
        </p:sp>
        <p:sp>
          <p:nvSpPr>
            <p:cNvPr id="41" name="Rectangle 40"/>
            <p:cNvSpPr/>
            <p:nvPr/>
          </p:nvSpPr>
          <p:spPr>
            <a:xfrm rot="21339686">
              <a:off x="2447689" y="3345394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  <a:sym typeface="Arial"/>
                </a:rPr>
                <a:t>1</a:t>
              </a:r>
            </a:p>
          </p:txBody>
        </p:sp>
      </p:grpSp>
      <p:sp>
        <p:nvSpPr>
          <p:cNvPr id="44" name="Isosceles Triangle 43"/>
          <p:cNvSpPr/>
          <p:nvPr/>
        </p:nvSpPr>
        <p:spPr>
          <a:xfrm rot="16200000">
            <a:off x="7193785" y="2548677"/>
            <a:ext cx="832539" cy="2043763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sym typeface="Arial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3864967" y="2898319"/>
            <a:ext cx="1042416" cy="1097280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prstClr val="white"/>
                </a:solidFill>
                <a:sym typeface="Arial"/>
              </a:rPr>
              <a:t>SPIN</a:t>
            </a:r>
          </a:p>
        </p:txBody>
      </p:sp>
      <p:pic>
        <p:nvPicPr>
          <p:cNvPr id="47" name="NhacCacVongQuayCuaChiecNonKyDieu-VA-62264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595.4375"/>
                  <p14:fade ou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18324" y="4611757"/>
            <a:ext cx="883159" cy="872259"/>
          </a:xfrm>
          <a:prstGeom prst="rect">
            <a:avLst/>
          </a:prstGeom>
        </p:spPr>
      </p:pic>
      <p:sp>
        <p:nvSpPr>
          <p:cNvPr id="2" name="Oval 1">
            <a:hlinkClick r:id="rId9" action="ppaction://hlinksldjump"/>
          </p:cNvPr>
          <p:cNvSpPr/>
          <p:nvPr/>
        </p:nvSpPr>
        <p:spPr>
          <a:xfrm>
            <a:off x="9390397" y="3316357"/>
            <a:ext cx="673768" cy="6737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sym typeface="Arial"/>
              </a:rPr>
              <a:t>1</a:t>
            </a:r>
          </a:p>
        </p:txBody>
      </p:sp>
      <p:sp>
        <p:nvSpPr>
          <p:cNvPr id="22" name="Oval 21">
            <a:hlinkClick r:id="rId10" action="ppaction://hlinksldjump"/>
          </p:cNvPr>
          <p:cNvSpPr/>
          <p:nvPr/>
        </p:nvSpPr>
        <p:spPr>
          <a:xfrm>
            <a:off x="10579289" y="3347695"/>
            <a:ext cx="673768" cy="673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sym typeface="Arial"/>
              </a:rPr>
              <a:t>2</a:t>
            </a:r>
          </a:p>
        </p:txBody>
      </p:sp>
      <p:sp>
        <p:nvSpPr>
          <p:cNvPr id="23" name="Oval 22">
            <a:hlinkClick r:id="rId11" action="ppaction://hlinksldjump"/>
          </p:cNvPr>
          <p:cNvSpPr/>
          <p:nvPr/>
        </p:nvSpPr>
        <p:spPr>
          <a:xfrm>
            <a:off x="9216634" y="4323515"/>
            <a:ext cx="673768" cy="67376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sym typeface="Arial"/>
              </a:rPr>
              <a:t>3</a:t>
            </a:r>
          </a:p>
        </p:txBody>
      </p:sp>
      <p:sp>
        <p:nvSpPr>
          <p:cNvPr id="24" name="Oval 23">
            <a:hlinkClick r:id="rId12" action="ppaction://hlinksldjump"/>
          </p:cNvPr>
          <p:cNvSpPr/>
          <p:nvPr/>
        </p:nvSpPr>
        <p:spPr>
          <a:xfrm>
            <a:off x="10242405" y="4997283"/>
            <a:ext cx="673768" cy="67376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sym typeface="Arial"/>
              </a:rPr>
              <a:t>5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297849" y="2328482"/>
            <a:ext cx="2155233" cy="7185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latin typeface="Comic Sans MS" panose="030F0702030302020204" pitchFamily="66" charset="0"/>
                <a:sym typeface="Arial"/>
              </a:rPr>
              <a:t>questions</a:t>
            </a:r>
          </a:p>
        </p:txBody>
      </p:sp>
      <p:sp>
        <p:nvSpPr>
          <p:cNvPr id="5" name="Down Arrow 4">
            <a:hlinkClick r:id="rId13" action="ppaction://hlinksldjump"/>
          </p:cNvPr>
          <p:cNvSpPr/>
          <p:nvPr/>
        </p:nvSpPr>
        <p:spPr>
          <a:xfrm rot="16200000">
            <a:off x="10908371" y="753902"/>
            <a:ext cx="710749" cy="104134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sym typeface="Arial"/>
            </a:endParaRPr>
          </a:p>
        </p:txBody>
      </p:sp>
      <p:sp>
        <p:nvSpPr>
          <p:cNvPr id="27" name="Oval 26">
            <a:hlinkClick r:id="rId14" action="ppaction://hlinksldjump"/>
          </p:cNvPr>
          <p:cNvSpPr/>
          <p:nvPr/>
        </p:nvSpPr>
        <p:spPr>
          <a:xfrm>
            <a:off x="10916173" y="4278498"/>
            <a:ext cx="673768" cy="67376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sym typeface="Arial"/>
              </a:rPr>
              <a:t>4</a:t>
            </a:r>
          </a:p>
        </p:txBody>
      </p:sp>
      <p:pic>
        <p:nvPicPr>
          <p:cNvPr id="6146" name="Picture 2" descr="School Children 165 Png Pinterest School Children Rh - School Girl  Embroidery Design - (488x500) Png Clipart Downloa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37" y="4383029"/>
            <a:ext cx="2412575" cy="24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Snakes And Ladders - Lets Play A Game Clipart (#1245569) - PinClipar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400" b="95800" l="3523" r="96932">
                        <a14:foregroundMark x1="14773" y1="17400" x2="26023" y2="35800"/>
                        <a14:foregroundMark x1="33523" y1="42000" x2="35909" y2="54600"/>
                        <a14:foregroundMark x1="13636" y1="21200" x2="79545" y2="37200"/>
                        <a14:foregroundMark x1="39091" y1="17400" x2="42500" y2="32000"/>
                        <a14:foregroundMark x1="39091" y1="14200" x2="34773" y2="33000"/>
                        <a14:foregroundMark x1="32386" y1="37800" x2="40114" y2="53600"/>
                        <a14:foregroundMark x1="14545" y1="26800" x2="18977" y2="33200"/>
                        <a14:foregroundMark x1="14886" y1="29400" x2="16932" y2="36800"/>
                        <a14:foregroundMark x1="17727" y1="13200" x2="22273" y2="22600"/>
                        <a14:foregroundMark x1="35909" y1="29000" x2="42500" y2="36400"/>
                        <a14:foregroundMark x1="53068" y1="21000" x2="53977" y2="37800"/>
                        <a14:foregroundMark x1="54886" y1="20200" x2="57614" y2="33800"/>
                        <a14:foregroundMark x1="62045" y1="18400" x2="63182" y2="35200"/>
                        <a14:foregroundMark x1="77727" y1="19600" x2="76023" y2="37400"/>
                        <a14:foregroundMark x1="62955" y1="20200" x2="58523" y2="30000"/>
                        <a14:foregroundMark x1="74091" y1="21200" x2="75682" y2="35200"/>
                        <a14:foregroundMark x1="75568" y1="37400" x2="80682" y2="40000"/>
                        <a14:foregroundMark x1="78636" y1="20600" x2="81364" y2="23200"/>
                        <a14:foregroundMark x1="77955" y1="30000" x2="79773" y2="31200"/>
                        <a14:foregroundMark x1="16932" y1="35400" x2="23409" y2="36400"/>
                        <a14:foregroundMark x1="13636" y1="51000" x2="12955" y2="69800"/>
                        <a14:foregroundMark x1="10455" y1="50800" x2="18977" y2="53400"/>
                        <a14:foregroundMark x1="28523" y1="56800" x2="31136" y2="73400"/>
                        <a14:foregroundMark x1="42500" y1="53400" x2="43295" y2="68000"/>
                        <a14:foregroundMark x1="42727" y1="53000" x2="48068" y2="67200"/>
                        <a14:foregroundMark x1="49773" y1="50400" x2="48636" y2="64000"/>
                        <a14:foregroundMark x1="51364" y1="50000" x2="53409" y2="69200"/>
                        <a14:foregroundMark x1="63750" y1="49400" x2="66477" y2="72400"/>
                        <a14:foregroundMark x1="63182" y1="53000" x2="63182" y2="68200"/>
                        <a14:foregroundMark x1="64318" y1="67200" x2="68750" y2="68800"/>
                        <a14:foregroundMark x1="64318" y1="61800" x2="67614" y2="62400"/>
                        <a14:foregroundMark x1="64432" y1="50800" x2="68750" y2="52600"/>
                        <a14:foregroundMark x1="82159" y1="52600" x2="81818" y2="68600"/>
                        <a14:foregroundMark x1="79545" y1="69200" x2="82386" y2="74000"/>
                        <a14:foregroundMark x1="62500" y1="35800" x2="63182" y2="40000"/>
                        <a14:foregroundMark x1="28977" y1="66600" x2="29886" y2="77000"/>
                        <a14:backgroundMark x1="40000" y1="43600" x2="40000" y2="4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29" y="10033"/>
            <a:ext cx="1817441" cy="1032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4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2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5" grpId="0" animBg="1"/>
      <p:bldP spid="2" grpId="0" animBg="1"/>
      <p:bldP spid="22" grpId="0" animBg="1"/>
      <p:bldP spid="23" grpId="0" animBg="1"/>
      <p:bldP spid="24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700" y="2819400"/>
            <a:ext cx="4220300" cy="4038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826098"/>
            <a:ext cx="7039428" cy="5031902"/>
          </a:xfrm>
          <a:prstGeom prst="rect">
            <a:avLst/>
          </a:prstGeom>
        </p:spPr>
      </p:pic>
      <p:pic>
        <p:nvPicPr>
          <p:cNvPr id="7" name="图片 2" descr="51miz-E265670-C5F078E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404"/>
            <a:ext cx="1219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>
            <a:hlinkClick r:id="rId7" action="ppaction://hlinksldjump"/>
          </p:cNvPr>
          <p:cNvSpPr/>
          <p:nvPr/>
        </p:nvSpPr>
        <p:spPr>
          <a:xfrm>
            <a:off x="5087571" y="5660122"/>
            <a:ext cx="1336431" cy="82092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  <p:sp>
        <p:nvSpPr>
          <p:cNvPr id="15" name="Rounded Rectangle 3">
            <a:extLst>
              <a:ext uri="{FF2B5EF4-FFF2-40B4-BE49-F238E27FC236}">
                <a16:creationId xmlns:a16="http://schemas.microsoft.com/office/drawing/2014/main" xmlns="" id="{440472EC-8605-44CC-8A2E-7AFAB4A10208}"/>
              </a:ext>
            </a:extLst>
          </p:cNvPr>
          <p:cNvSpPr/>
          <p:nvPr/>
        </p:nvSpPr>
        <p:spPr>
          <a:xfrm>
            <a:off x="1285535" y="562709"/>
            <a:ext cx="9124557" cy="4939440"/>
          </a:xfrm>
          <a:prstGeom prst="roundRect">
            <a:avLst>
              <a:gd name="adj" fmla="val 7648"/>
            </a:avLst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How mα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ny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cupcakes hα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you got?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We’ve got _______ . 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52EF49D-B52B-4DAC-A651-670E21B9E582}"/>
              </a:ext>
            </a:extLst>
          </p:cNvPr>
          <p:cNvSpPr txBox="1"/>
          <p:nvPr/>
        </p:nvSpPr>
        <p:spPr>
          <a:xfrm>
            <a:off x="6283568" y="4619904"/>
            <a:ext cx="7072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 12</a:t>
            </a:r>
          </a:p>
        </p:txBody>
      </p:sp>
      <p:pic>
        <p:nvPicPr>
          <p:cNvPr id="18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xmlns="" id="{C2DBB448-642E-42F5-A758-3293F74C1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3199944" y="1781610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xmlns="" id="{5C99035C-06FD-4FEC-8222-6B2F3427B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4268745" y="1781609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xmlns="" id="{53BF75DE-156F-4BE7-9570-2481BDC76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5429053" y="1706334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xmlns="" id="{3D8C62BC-EF68-49B3-A3AF-341162B35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6688941" y="1706333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xmlns="" id="{CF8D990B-31E8-44CC-8FD9-FDEAE1006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7915765" y="1706332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xmlns="" id="{AA710128-CC8A-467B-9982-38806FC8F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3192098" y="2883251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xmlns="" id="{8C420E9C-3F1E-468C-A4CB-A45131CD7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4418922" y="2883250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xmlns="" id="{F82DAFE3-56E6-4581-9364-ACD96544C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5495569" y="2821664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xmlns="" id="{A673C9E0-549E-4DF6-A8BA-8347E99CB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6722393" y="2821663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xmlns="" id="{98876614-A219-49E1-BE30-2421C1457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7924932" y="2820846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xmlns="" id="{B1AB8062-BFB5-4D1D-8736-416E143BB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2039636" y="1764137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xmlns="" id="{2855BEF4-CBDF-42CE-8D17-3F9EB0D0A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2031790" y="2865778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15464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700" y="2819400"/>
            <a:ext cx="4220300" cy="4038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826098"/>
            <a:ext cx="7039428" cy="5031902"/>
          </a:xfrm>
          <a:prstGeom prst="rect">
            <a:avLst/>
          </a:prstGeom>
        </p:spPr>
      </p:pic>
      <p:pic>
        <p:nvPicPr>
          <p:cNvPr id="7" name="图片 2" descr="51miz-E265670-C5F078E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524"/>
            <a:ext cx="1219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>
            <a:hlinkClick r:id="rId7" action="ppaction://hlinksldjump"/>
          </p:cNvPr>
          <p:cNvSpPr/>
          <p:nvPr/>
        </p:nvSpPr>
        <p:spPr>
          <a:xfrm>
            <a:off x="5087571" y="5660122"/>
            <a:ext cx="1336431" cy="82092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  <p:sp>
        <p:nvSpPr>
          <p:cNvPr id="15" name="Rounded Rectangle 3">
            <a:extLst>
              <a:ext uri="{FF2B5EF4-FFF2-40B4-BE49-F238E27FC236}">
                <a16:creationId xmlns:a16="http://schemas.microsoft.com/office/drawing/2014/main" xmlns="" id="{9B36F8A7-7968-4A08-B712-8B9A236E04B8}"/>
              </a:ext>
            </a:extLst>
          </p:cNvPr>
          <p:cNvSpPr/>
          <p:nvPr/>
        </p:nvSpPr>
        <p:spPr>
          <a:xfrm>
            <a:off x="2061029" y="1059542"/>
            <a:ext cx="8345714" cy="4557487"/>
          </a:xfrm>
          <a:prstGeom prst="roundRect">
            <a:avLst/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your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food?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food is ______.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615438D-75A9-461E-AA5C-6879C599AD00}"/>
              </a:ext>
            </a:extLst>
          </p:cNvPr>
          <p:cNvSpPr txBox="1"/>
          <p:nvPr/>
        </p:nvSpPr>
        <p:spPr>
          <a:xfrm>
            <a:off x="7971701" y="4788169"/>
            <a:ext cx="1501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nuts</a:t>
            </a:r>
          </a:p>
        </p:txBody>
      </p:sp>
      <p:pic>
        <p:nvPicPr>
          <p:cNvPr id="19" name="Picture 2" descr="3,700+ Mixed Nuts Illustrations, Royalty-Free Vector Graphics &amp; Clip Art -  iStock | Bowl of mixed nuts, Mixed nuts overhead isolated, Mixed nuts  isolated">
            <a:extLst>
              <a:ext uri="{FF2B5EF4-FFF2-40B4-BE49-F238E27FC236}">
                <a16:creationId xmlns:a16="http://schemas.microsoft.com/office/drawing/2014/main" xmlns="" id="{8A9B84C1-CFE7-4432-85A8-F6D0341C4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08" y="1793132"/>
            <a:ext cx="4245585" cy="304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248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700" y="2819400"/>
            <a:ext cx="4220300" cy="4038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826098"/>
            <a:ext cx="7039428" cy="5031902"/>
          </a:xfrm>
          <a:prstGeom prst="rect">
            <a:avLst/>
          </a:prstGeom>
        </p:spPr>
      </p:pic>
      <p:pic>
        <p:nvPicPr>
          <p:cNvPr id="7" name="图片 2" descr="51miz-E265670-C5F078E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404"/>
            <a:ext cx="1219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96686" y="869430"/>
            <a:ext cx="9976708" cy="4803965"/>
          </a:xfrm>
          <a:prstGeom prst="roundRect">
            <a:avLst>
              <a:gd name="adj" fmla="val 6697"/>
            </a:avLst>
          </a:prstGeom>
          <a:solidFill>
            <a:schemeClr val="bg1">
              <a:alpha val="87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ight Arrow 13">
            <a:hlinkClick r:id="rId7" action="ppaction://hlinksldjump"/>
          </p:cNvPr>
          <p:cNvSpPr/>
          <p:nvPr/>
        </p:nvSpPr>
        <p:spPr>
          <a:xfrm>
            <a:off x="5087571" y="5660122"/>
            <a:ext cx="1336431" cy="820920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098" y="195101"/>
            <a:ext cx="1382151" cy="662715"/>
          </a:xfrm>
          <a:prstGeom prst="rect">
            <a:avLst/>
          </a:prstGeom>
        </p:spPr>
      </p:pic>
      <p:sp>
        <p:nvSpPr>
          <p:cNvPr id="15" name="Rounded Rectangle 7">
            <a:extLst>
              <a:ext uri="{FF2B5EF4-FFF2-40B4-BE49-F238E27FC236}">
                <a16:creationId xmlns:a16="http://schemas.microsoft.com/office/drawing/2014/main" xmlns="" id="{2C72EC30-85D2-4D5B-A9CC-B9B48FF9AD9C}"/>
              </a:ext>
            </a:extLst>
          </p:cNvPr>
          <p:cNvSpPr/>
          <p:nvPr/>
        </p:nvSpPr>
        <p:spPr>
          <a:xfrm>
            <a:off x="3848607" y="2202402"/>
            <a:ext cx="613053" cy="55595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xmlns="" id="{850B910E-9C15-46ED-94F2-230E678585CA}"/>
              </a:ext>
            </a:extLst>
          </p:cNvPr>
          <p:cNvSpPr/>
          <p:nvPr/>
        </p:nvSpPr>
        <p:spPr>
          <a:xfrm>
            <a:off x="3836322" y="3047568"/>
            <a:ext cx="613053" cy="55595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C880B51-021B-484B-9D10-3E5C4F025843}"/>
              </a:ext>
            </a:extLst>
          </p:cNvPr>
          <p:cNvSpPr txBox="1"/>
          <p:nvPr/>
        </p:nvSpPr>
        <p:spPr>
          <a:xfrm>
            <a:off x="4630508" y="2426729"/>
            <a:ext cx="5747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 horses haven’t got wings 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DF3DBAF-6C33-4739-AD46-73ACF855D6E7}"/>
              </a:ext>
            </a:extLst>
          </p:cNvPr>
          <p:cNvSpPr txBox="1"/>
          <p:nvPr/>
        </p:nvSpPr>
        <p:spPr>
          <a:xfrm>
            <a:off x="4630508" y="3141858"/>
            <a:ext cx="4732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 horses have got wings.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1270D80-A328-43A6-B8E1-003D0CE893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9" y="1660634"/>
            <a:ext cx="2465807" cy="24658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A7B8F95-79CC-47A9-B972-2EE4D320197B}"/>
              </a:ext>
            </a:extLst>
          </p:cNvPr>
          <p:cNvSpPr txBox="1"/>
          <p:nvPr/>
        </p:nvSpPr>
        <p:spPr>
          <a:xfrm>
            <a:off x="3848607" y="2031764"/>
            <a:ext cx="4968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1270D80-A328-43A6-B8E1-003D0CE893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85" y="2351280"/>
            <a:ext cx="1948529" cy="194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6590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2535</TotalTime>
  <Words>175</Words>
  <Application>Microsoft Office PowerPoint</Application>
  <PresentationFormat>Custom</PresentationFormat>
  <Paragraphs>88</Paragraphs>
  <Slides>18</Slides>
  <Notes>13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8_Office Theme</vt:lpstr>
      <vt:lpstr>1_Science Subject for Elementary - 3rd Grade: Physical, Life, and Earth by Slidesgo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7240</dc:creator>
  <cp:lastModifiedBy>Admin</cp:lastModifiedBy>
  <cp:revision>84</cp:revision>
  <dcterms:created xsi:type="dcterms:W3CDTF">2022-05-15T04:24:26Z</dcterms:created>
  <dcterms:modified xsi:type="dcterms:W3CDTF">2023-07-24T06:25:10Z</dcterms:modified>
</cp:coreProperties>
</file>