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7" r:id="rId2"/>
    <p:sldId id="288" r:id="rId3"/>
    <p:sldId id="258" r:id="rId4"/>
    <p:sldId id="282" r:id="rId5"/>
    <p:sldId id="281" r:id="rId6"/>
    <p:sldId id="289" r:id="rId7"/>
    <p:sldId id="263" r:id="rId8"/>
    <p:sldId id="285" r:id="rId9"/>
    <p:sldId id="260" r:id="rId10"/>
    <p:sldId id="265" r:id="rId11"/>
    <p:sldId id="28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AB68E-6594-47F6-B8F3-C142ED2092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DE760E-3EF7-4145-B754-CD5D3F157D2A}" type="slidenum">
              <a:rPr lang="en-US" smtClean="0">
                <a:latin typeface="Arial" charset="0"/>
              </a:rPr>
              <a:pPr eaLnBrk="1" hangingPunct="1"/>
              <a:t>11</a:t>
            </a:fld>
            <a:endParaRPr lang="en-US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631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379622" y="253956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281823" y="2857418"/>
            <a:ext cx="5975171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en-GB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: </a:t>
            </a:r>
            <a:r>
              <a:rPr lang="en-US" sz="28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TỰ</a:t>
            </a:r>
            <a:r>
              <a:rPr lang="en-US" sz="2800" b="1" i="0" u="none" strike="noStrike" kern="1200" cap="none" spc="0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NHIÊN VÀ XÃ HỘI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672459" y="3609534"/>
            <a:ext cx="6660798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36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36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17: CON VẬT QUANH EM</a:t>
            </a:r>
            <a:endParaRPr lang="en-GB" sz="3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99" y="1011576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86" y="27123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5092950" y="4315926"/>
            <a:ext cx="13099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TIẾT 1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03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6"/>
            <a:ext cx="9156599" cy="25538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7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0"/>
            <a:ext cx="120047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WordArt 6"/>
          <p:cNvSpPr>
            <a:spLocks noChangeArrowheads="1" noChangeShapeType="1" noTextEdit="1"/>
          </p:cNvSpPr>
          <p:nvPr/>
        </p:nvSpPr>
        <p:spPr bwMode="auto">
          <a:xfrm>
            <a:off x="2438400" y="2438400"/>
            <a:ext cx="73152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con</a:t>
            </a:r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chăm ngoan học giỏi</a:t>
            </a:r>
            <a:endParaRPr lang="en-US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211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855" y="1076085"/>
            <a:ext cx="10016835" cy="562951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599" y="-53180"/>
            <a:ext cx="11797145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</a:t>
            </a:r>
            <a:r>
              <a:rPr lang="en-US" sz="3600" b="1" noProof="1" smtClean="0">
                <a:solidFill>
                  <a:srgbClr val="FF0000"/>
                </a:solidFill>
                <a:latin typeface="HP-089" pitchFamily="34" charset="0"/>
              </a:rPr>
              <a:t>động: Bài hát: Có chú chim vành khuyên nhỏ. 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6949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164" y="5999019"/>
            <a:ext cx="1050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19604" t="23836" r="26739" b="37521"/>
          <a:stretch/>
        </p:blipFill>
        <p:spPr bwMode="auto">
          <a:xfrm>
            <a:off x="831272" y="1343891"/>
            <a:ext cx="10335492" cy="4281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0F4DFFF8-E5A2-47E9-AF23-954F6FA01E85}"/>
              </a:ext>
            </a:extLst>
          </p:cNvPr>
          <p:cNvSpPr/>
          <p:nvPr/>
        </p:nvSpPr>
        <p:spPr>
          <a:xfrm>
            <a:off x="1327356" y="0"/>
            <a:ext cx="9920616" cy="16209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685668"/>
              </p:ext>
            </p:extLst>
          </p:nvPr>
        </p:nvGraphicFramePr>
        <p:xfrm>
          <a:off x="309716" y="2791845"/>
          <a:ext cx="11769213" cy="381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106">
                  <a:extLst>
                    <a:ext uri="{9D8B030D-6E8A-4147-A177-3AD203B41FA5}">
                      <a16:colId xmlns:a16="http://schemas.microsoft.com/office/drawing/2014/main" val="1136921828"/>
                    </a:ext>
                  </a:extLst>
                </a:gridCol>
                <a:gridCol w="2121197">
                  <a:extLst>
                    <a:ext uri="{9D8B030D-6E8A-4147-A177-3AD203B41FA5}">
                      <a16:colId xmlns:a16="http://schemas.microsoft.com/office/drawing/2014/main" val="3558577072"/>
                    </a:ext>
                  </a:extLst>
                </a:gridCol>
                <a:gridCol w="1214555">
                  <a:extLst>
                    <a:ext uri="{9D8B030D-6E8A-4147-A177-3AD203B41FA5}">
                      <a16:colId xmlns:a16="http://schemas.microsoft.com/office/drawing/2014/main" val="2346162875"/>
                    </a:ext>
                  </a:extLst>
                </a:gridCol>
                <a:gridCol w="1146128">
                  <a:extLst>
                    <a:ext uri="{9D8B030D-6E8A-4147-A177-3AD203B41FA5}">
                      <a16:colId xmlns:a16="http://schemas.microsoft.com/office/drawing/2014/main" val="3950610881"/>
                    </a:ext>
                  </a:extLst>
                </a:gridCol>
                <a:gridCol w="1231661">
                  <a:extLst>
                    <a:ext uri="{9D8B030D-6E8A-4147-A177-3AD203B41FA5}">
                      <a16:colId xmlns:a16="http://schemas.microsoft.com/office/drawing/2014/main" val="1992489251"/>
                    </a:ext>
                  </a:extLst>
                </a:gridCol>
                <a:gridCol w="1077705">
                  <a:extLst>
                    <a:ext uri="{9D8B030D-6E8A-4147-A177-3AD203B41FA5}">
                      <a16:colId xmlns:a16="http://schemas.microsoft.com/office/drawing/2014/main" val="3860231754"/>
                    </a:ext>
                  </a:extLst>
                </a:gridCol>
                <a:gridCol w="1984345">
                  <a:extLst>
                    <a:ext uri="{9D8B030D-6E8A-4147-A177-3AD203B41FA5}">
                      <a16:colId xmlns:a16="http://schemas.microsoft.com/office/drawing/2014/main" val="1311062005"/>
                    </a:ext>
                  </a:extLst>
                </a:gridCol>
                <a:gridCol w="2172516">
                  <a:extLst>
                    <a:ext uri="{9D8B030D-6E8A-4147-A177-3AD203B41FA5}">
                      <a16:colId xmlns:a16="http://schemas.microsoft.com/office/drawing/2014/main" val="363787269"/>
                    </a:ext>
                  </a:extLst>
                </a:gridCol>
              </a:tblGrid>
              <a:tr h="151942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 Cao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To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sắc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315456"/>
                  </a:ext>
                </a:extLst>
              </a:tr>
              <a:tr h="57400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Con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  x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   x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Đen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399738"/>
                  </a:ext>
                </a:extLst>
              </a:tr>
              <a:tr h="57400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674470"/>
                  </a:ext>
                </a:extLst>
              </a:tr>
              <a:tr h="57400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313754"/>
                  </a:ext>
                </a:extLst>
              </a:tr>
              <a:tr h="574003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 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6948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61855" y="1837738"/>
            <a:ext cx="6567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MẪU PHIẾU QUAN SÁT CON VẬT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66026" t="50836" r="25653" b="37039"/>
          <a:stretch/>
        </p:blipFill>
        <p:spPr bwMode="auto">
          <a:xfrm>
            <a:off x="8063345" y="2057053"/>
            <a:ext cx="4003964" cy="4537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/>
          <a:srcRect l="66026" t="25221" r="25902" b="62193"/>
          <a:stretch/>
        </p:blipFill>
        <p:spPr bwMode="auto">
          <a:xfrm>
            <a:off x="0" y="1856511"/>
            <a:ext cx="4184073" cy="473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66026" t="37453" r="26201" b="49341"/>
          <a:stretch/>
        </p:blipFill>
        <p:spPr bwMode="auto">
          <a:xfrm>
            <a:off x="4073236" y="1856511"/>
            <a:ext cx="3990109" cy="4281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0F4DFFF8-E5A2-47E9-AF23-954F6FA01E85}"/>
              </a:ext>
            </a:extLst>
          </p:cNvPr>
          <p:cNvSpPr/>
          <p:nvPr/>
        </p:nvSpPr>
        <p:spPr>
          <a:xfrm>
            <a:off x="778624" y="417232"/>
            <a:ext cx="9748911" cy="133900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8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2829" t="12707" r="3811" b="38534"/>
          <a:stretch/>
        </p:blipFill>
        <p:spPr bwMode="auto">
          <a:xfrm>
            <a:off x="484909" y="290945"/>
            <a:ext cx="3740727" cy="286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21431" t="18026" r="22583" b="21394"/>
          <a:stretch/>
        </p:blipFill>
        <p:spPr bwMode="auto">
          <a:xfrm>
            <a:off x="4754274" y="290945"/>
            <a:ext cx="3350635" cy="286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21265" t="23346" r="22582" b="11938"/>
          <a:stretch/>
        </p:blipFill>
        <p:spPr bwMode="auto">
          <a:xfrm>
            <a:off x="8420965" y="290945"/>
            <a:ext cx="3604779" cy="2867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19438" t="20686" r="22084" b="19327"/>
          <a:stretch/>
        </p:blipFill>
        <p:spPr bwMode="auto">
          <a:xfrm>
            <a:off x="484908" y="3311236"/>
            <a:ext cx="3879274" cy="3297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0434" t="17435" r="23745" b="20213"/>
          <a:stretch/>
        </p:blipFill>
        <p:spPr bwMode="auto">
          <a:xfrm>
            <a:off x="4754273" y="3546765"/>
            <a:ext cx="3350635" cy="2770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7"/>
          <a:srcRect l="34555" t="32507" r="35209" b="28781"/>
          <a:stretch/>
        </p:blipFill>
        <p:spPr bwMode="auto">
          <a:xfrm>
            <a:off x="8494998" y="3546765"/>
            <a:ext cx="3530745" cy="2770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156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10576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6"/>
            <a:ext cx="9156599" cy="25538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kipitr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4343400" y="914400"/>
            <a:ext cx="35052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>
              <a:defRPr/>
            </a:pPr>
            <a:r>
              <a:rPr lang="en-US" sz="2400" kern="10" spc="-2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kern="10" spc="-2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/>
                <a:cs typeface="Times New Roman" pitchFamily="18" charset="0"/>
              </a:rPr>
              <a:t>ư</a:t>
            </a:r>
            <a:r>
              <a:rPr lang="en-US" sz="2400" kern="10" spc="-2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/>
                <a:cs typeface="Times New Roman" pitchFamily="18" charset="0"/>
              </a:rPr>
              <a:t> </a:t>
            </a:r>
            <a:r>
              <a:rPr lang="en-US" sz="2400" kern="10" spc="-24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/>
              </a:rPr>
              <a:t>giãn</a:t>
            </a:r>
            <a:endParaRPr lang="en-US" sz="2400" kern="10" spc="-24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VNI-Duff"/>
            </a:endParaRPr>
          </a:p>
        </p:txBody>
      </p:sp>
      <p:pic>
        <p:nvPicPr>
          <p:cNvPr id="10244" name="Picture 4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819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819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819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68580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ids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85031"/>
            <a:ext cx="37338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31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47 0.10127 C -0.09965 0.10751 -0.12378 0.11399 -0.13455 0.12208 C -0.14496 0.1311 -0.15069 0.1415 -0.15573 0.15214 C -0.16094 0.16277 -0.15573 0.17133 -0.15069 0.18127 C -0.14496 0.19006 -0.13715 0.2 -0.11823 0.20786 C -0.10243 0.21595 -0.07552 0.22243 -0.04635 0.22728 C -0.01962 0.23237 0.01233 0.23537 0.04427 0.23722 C 0.07622 0.23884 0.10816 0.23884 0.13785 0.23722 C 0.16979 0.23537 0.19879 0.23144 0.22292 0.22497 C 0.24705 0.21942 0.26823 0.21202 0.27899 0.203 C 0.29236 0.19491 0.29757 0.18358 0.29757 0.1748 C 0.30035 0.16578 0.29757 0.15537 0.2842 0.14636 C 0.27118 0.1385 0.24705 0.13202 0.21511 0.12855 C 0.18264 0.12624 0.1507 0.12948 0.12934 0.13503 C 0.11076 0.14058 0.09757 0.14983 0.09479 0.16 C 0.09479 0.17063 0.09757 0.18035 0.11076 0.18867 C 0.12431 0.19653 0.1217 0.19815 0.17483 0.20855 C 0.22292 0.22011 0.27118 0.21688 0.30035 0.21757 C 0.32951 0.21757 0.35365 0.21433 0.38264 0.2111 C 0.41511 0.20717 0.44149 0.2 0.46042 0.19352 C 0.47899 0.18705 0.48681 0.17873 0.49757 0.16578 C 0.50573 0.15283 0.50573 0.14636 0.50573 0.13665 C 0.50573 0.12693 0.50573 0.11722 0.50573 0.10751 " pathEditMode="relative" rAng="0" ptsTypes="fffffffffffffffffffffff">
                                      <p:cBhvr>
                                        <p:cTn id="14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68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8A40F-7039-469E-8D25-D4BC3BE70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5533" cy="1068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5533" y="776348"/>
            <a:ext cx="872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51898" t="69926" r="34899" b="19731"/>
          <a:stretch/>
        </p:blipFill>
        <p:spPr bwMode="auto">
          <a:xfrm>
            <a:off x="2189018" y="1845084"/>
            <a:ext cx="7869382" cy="4140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014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162</Words>
  <Application>Microsoft Office PowerPoint</Application>
  <PresentationFormat>Widescreen</PresentationFormat>
  <Paragraphs>35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HP001 TD 4H</vt:lpstr>
      <vt:lpstr>HP-089</vt:lpstr>
      <vt:lpstr>Times New Roman</vt:lpstr>
      <vt:lpstr>VNI-Duff</vt:lpstr>
      <vt:lpstr>Office Theme</vt:lpstr>
      <vt:lpstr>PowerPoint Presentation</vt:lpstr>
      <vt:lpstr>Khởi động: Bài hát: Có chú chim vành khuyên nhỏ.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</cp:revision>
  <dcterms:created xsi:type="dcterms:W3CDTF">2020-08-16T14:36:25Z</dcterms:created>
  <dcterms:modified xsi:type="dcterms:W3CDTF">2023-02-02T07:59:35Z</dcterms:modified>
</cp:coreProperties>
</file>