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2" r:id="rId3"/>
    <p:sldId id="257" r:id="rId4"/>
    <p:sldId id="258" r:id="rId6"/>
    <p:sldId id="299" r:id="rId7"/>
    <p:sldId id="260" r:id="rId8"/>
    <p:sldId id="261" r:id="rId9"/>
    <p:sldId id="263" r:id="rId10"/>
    <p:sldId id="2640" r:id="rId11"/>
    <p:sldId id="329" r:id="rId12"/>
    <p:sldId id="2641" r:id="rId13"/>
    <p:sldId id="300" r:id="rId14"/>
    <p:sldId id="333" r:id="rId15"/>
    <p:sldId id="323" r:id="rId16"/>
    <p:sldId id="2649" r:id="rId17"/>
    <p:sldId id="2633" r:id="rId18"/>
    <p:sldId id="2642" r:id="rId19"/>
    <p:sldId id="2643" r:id="rId20"/>
    <p:sldId id="342" r:id="rId21"/>
    <p:sldId id="2644" r:id="rId22"/>
    <p:sldId id="2645" r:id="rId23"/>
    <p:sldId id="2646" r:id="rId24"/>
    <p:sldId id="2647" r:id="rId25"/>
    <p:sldId id="2648" r:id="rId26"/>
    <p:sldId id="347" r:id="rId27"/>
    <p:sldId id="294" r:id="rId28"/>
    <p:sldId id="2651" r:id="rId29"/>
    <p:sldId id="2637" r:id="rId30"/>
    <p:sldId id="340" r:id="rId31"/>
    <p:sldId id="2638" r:id="rId32"/>
    <p:sldId id="2639"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SimSun" panose="02010600030101010101" pitchFamily="2" charset="-122"/>
              </a:defRPr>
            </a:lvl1pPr>
            <a:lvl2pPr marL="742950" indent="-285750">
              <a:defRPr sz="2400">
                <a:solidFill>
                  <a:schemeClr val="tx1"/>
                </a:solidFill>
                <a:latin typeface="Times New Roman" panose="02020603050405020304" pitchFamily="18" charset="0"/>
                <a:ea typeface="SimSun" panose="02010600030101010101" pitchFamily="2" charset="-122"/>
              </a:defRPr>
            </a:lvl2pPr>
            <a:lvl3pPr marL="1143000" indent="-228600">
              <a:defRPr sz="2400">
                <a:solidFill>
                  <a:schemeClr val="tx1"/>
                </a:solidFill>
                <a:latin typeface="Times New Roman" panose="02020603050405020304" pitchFamily="18" charset="0"/>
                <a:ea typeface="SimSun" panose="02010600030101010101" pitchFamily="2" charset="-122"/>
              </a:defRPr>
            </a:lvl3pPr>
            <a:lvl4pPr marL="1600200" indent="-228600">
              <a:defRPr sz="2400">
                <a:solidFill>
                  <a:schemeClr val="tx1"/>
                </a:solidFill>
                <a:latin typeface="Times New Roman" panose="02020603050405020304" pitchFamily="18" charset="0"/>
                <a:ea typeface="SimSun" panose="02010600030101010101" pitchFamily="2" charset="-122"/>
              </a:defRPr>
            </a:lvl4pPr>
            <a:lvl5pPr marL="2057400" indent="-228600">
              <a:defRPr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8195" name="Rectangle 2"/>
          <p:cNvSpPr>
            <a:spLocks noGrp="1" noRot="1" noChangeAspect="1" noChangeArrowheads="1" noTextEdit="1"/>
          </p:cNvSpPr>
          <p:nvPr>
            <p:ph type="sldImg"/>
          </p:nvPr>
        </p:nvSpPr>
        <p:spPr>
          <a:xfrm>
            <a:off x="409575" y="754063"/>
            <a:ext cx="5854700" cy="3294062"/>
          </a:xfrm>
        </p:spPr>
      </p:sp>
      <p:sp>
        <p:nvSpPr>
          <p:cNvPr id="8196" name="Rectangle 3"/>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SimSun" panose="02010600030101010101" pitchFamily="2" charset="-122"/>
              </a:defRPr>
            </a:lvl1pPr>
            <a:lvl2pPr marL="742950" indent="-285750">
              <a:defRPr sz="2400">
                <a:solidFill>
                  <a:schemeClr val="tx1"/>
                </a:solidFill>
                <a:latin typeface="Times New Roman" panose="02020603050405020304" pitchFamily="18" charset="0"/>
                <a:ea typeface="SimSun" panose="02010600030101010101" pitchFamily="2" charset="-122"/>
              </a:defRPr>
            </a:lvl2pPr>
            <a:lvl3pPr marL="1143000" indent="-228600">
              <a:defRPr sz="2400">
                <a:solidFill>
                  <a:schemeClr val="tx1"/>
                </a:solidFill>
                <a:latin typeface="Times New Roman" panose="02020603050405020304" pitchFamily="18" charset="0"/>
                <a:ea typeface="SimSun" panose="02010600030101010101" pitchFamily="2" charset="-122"/>
              </a:defRPr>
            </a:lvl3pPr>
            <a:lvl4pPr marL="1600200" indent="-228600">
              <a:defRPr sz="2400">
                <a:solidFill>
                  <a:schemeClr val="tx1"/>
                </a:solidFill>
                <a:latin typeface="Times New Roman" panose="02020603050405020304" pitchFamily="18" charset="0"/>
                <a:ea typeface="SimSun" panose="02010600030101010101" pitchFamily="2" charset="-122"/>
              </a:defRPr>
            </a:lvl4pPr>
            <a:lvl5pPr marL="2057400" indent="-228600">
              <a:defRPr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8195" name="Rectangle 2"/>
          <p:cNvSpPr>
            <a:spLocks noGrp="1" noRot="1" noChangeAspect="1" noChangeArrowheads="1" noTextEdit="1"/>
          </p:cNvSpPr>
          <p:nvPr>
            <p:ph type="sldImg"/>
          </p:nvPr>
        </p:nvSpPr>
        <p:spPr>
          <a:xfrm>
            <a:off x="409575" y="754063"/>
            <a:ext cx="5854700" cy="3294062"/>
          </a:xfrm>
        </p:spPr>
      </p:sp>
      <p:sp>
        <p:nvSpPr>
          <p:cNvPr id="8196" name="Rectangle 3"/>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SimSun" panose="02010600030101010101" pitchFamily="2" charset="-122"/>
              </a:defRPr>
            </a:lvl1pPr>
            <a:lvl2pPr marL="742950" indent="-285750">
              <a:defRPr sz="2400">
                <a:solidFill>
                  <a:schemeClr val="tx1"/>
                </a:solidFill>
                <a:latin typeface="Times New Roman" panose="02020603050405020304" pitchFamily="18" charset="0"/>
                <a:ea typeface="SimSun" panose="02010600030101010101" pitchFamily="2" charset="-122"/>
              </a:defRPr>
            </a:lvl2pPr>
            <a:lvl3pPr marL="1143000" indent="-228600">
              <a:defRPr sz="2400">
                <a:solidFill>
                  <a:schemeClr val="tx1"/>
                </a:solidFill>
                <a:latin typeface="Times New Roman" panose="02020603050405020304" pitchFamily="18" charset="0"/>
                <a:ea typeface="SimSun" panose="02010600030101010101" pitchFamily="2" charset="-122"/>
              </a:defRPr>
            </a:lvl3pPr>
            <a:lvl4pPr marL="1600200" indent="-228600">
              <a:defRPr sz="2400">
                <a:solidFill>
                  <a:schemeClr val="tx1"/>
                </a:solidFill>
                <a:latin typeface="Times New Roman" panose="02020603050405020304" pitchFamily="18" charset="0"/>
                <a:ea typeface="SimSun" panose="02010600030101010101" pitchFamily="2" charset="-122"/>
              </a:defRPr>
            </a:lvl4pPr>
            <a:lvl5pPr marL="2057400" indent="-228600">
              <a:defRPr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8195" name="Rectangle 2"/>
          <p:cNvSpPr>
            <a:spLocks noGrp="1" noRot="1" noChangeAspect="1" noChangeArrowheads="1" noTextEdit="1"/>
          </p:cNvSpPr>
          <p:nvPr>
            <p:ph type="sldImg"/>
          </p:nvPr>
        </p:nvSpPr>
        <p:spPr>
          <a:xfrm>
            <a:off x="409575" y="754063"/>
            <a:ext cx="5854700" cy="3294062"/>
          </a:xfrm>
        </p:spPr>
      </p:sp>
      <p:sp>
        <p:nvSpPr>
          <p:cNvPr id="8196" name="Rectangle 3"/>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A4A77E7-1B29-4D6A-9490-EAC7FDC6C5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4A77E7-1B29-4D6A-9490-EAC7FDC6C5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4A77E7-1B29-4D6A-9490-EAC7FDC6C5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
        <p:nvSpPr>
          <p:cNvPr id="5" name="标题 4"/>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4A77E7-1B29-4D6A-9490-EAC7FDC6C5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A4A77E7-1B29-4D6A-9490-EAC7FDC6C5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A4A77E7-1B29-4D6A-9490-EAC7FDC6C5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A4A77E7-1B29-4D6A-9490-EAC7FDC6C5F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A4A77E7-1B29-4D6A-9490-EAC7FDC6C5F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A77E7-1B29-4D6A-9490-EAC7FDC6C5F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4A77E7-1B29-4D6A-9490-EAC7FDC6C5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4A77E7-1B29-4D6A-9490-EAC7FDC6C5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5EC56-58AD-4D33-BD4E-7F068E270AC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3.GIF"/><Relationship Id="rId4" Type="http://schemas.openxmlformats.org/officeDocument/2006/relationships/image" Target="../media/image42.png"/><Relationship Id="rId3" Type="http://schemas.openxmlformats.org/officeDocument/2006/relationships/image" Target="../media/image45.png"/><Relationship Id="rId2" Type="http://schemas.microsoft.com/office/2007/relationships/hdphoto" Target="../media/image41.wdp"/><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43.GIF"/><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emf"/><Relationship Id="rId1" Type="http://schemas.openxmlformats.org/officeDocument/2006/relationships/image" Target="../media/image5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5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52.emf"/></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microsoft.com/office/2007/relationships/hdphoto" Target="../media/image41.wdp"/><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microsoft.com/office/2007/relationships/hdphoto" Target="../media/image15.wdp"/><Relationship Id="rId8" Type="http://schemas.openxmlformats.org/officeDocument/2006/relationships/image" Target="../media/image14.png"/><Relationship Id="rId7" Type="http://schemas.microsoft.com/office/2007/relationships/hdphoto" Target="../media/image13.wdp"/><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microsoft.com/office/2007/relationships/hdphoto" Target="../media/image41.wdp"/><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9.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43.GIF"/><Relationship Id="rId4" Type="http://schemas.openxmlformats.org/officeDocument/2006/relationships/image" Target="../media/image42.png"/><Relationship Id="rId3" Type="http://schemas.openxmlformats.org/officeDocument/2006/relationships/image" Target="../media/image45.png"/><Relationship Id="rId2" Type="http://schemas.microsoft.com/office/2007/relationships/hdphoto" Target="../media/image41.wdp"/><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43.GIF"/><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image" Target="../media/image61.jpe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4" Type="http://schemas.openxmlformats.org/officeDocument/2006/relationships/notesSlide" Target="../notesSlides/notesSlide8.xml"/><Relationship Id="rId13" Type="http://schemas.openxmlformats.org/officeDocument/2006/relationships/slideLayout" Target="../slideLayouts/slideLayout13.xml"/><Relationship Id="rId12" Type="http://schemas.microsoft.com/office/2007/relationships/hdphoto" Target="../media/image65.wdp"/><Relationship Id="rId11" Type="http://schemas.openxmlformats.org/officeDocument/2006/relationships/image" Target="../media/image64.png"/><Relationship Id="rId10" Type="http://schemas.openxmlformats.org/officeDocument/2006/relationships/image" Target="../media/image52.emf"/><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42.png"/><Relationship Id="rId3" Type="http://schemas.openxmlformats.org/officeDocument/2006/relationships/image" Target="../media/image45.png"/><Relationship Id="rId2" Type="http://schemas.microsoft.com/office/2007/relationships/hdphoto" Target="../media/image41.wdp"/><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3.GIF"/><Relationship Id="rId7" Type="http://schemas.openxmlformats.org/officeDocument/2006/relationships/image" Target="../media/image72.GIF"/><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GIF"/><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image" Target="../media/image66.GIF"/></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8.GIF"/><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slide" Target="slide29.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microsoft.com/office/2007/relationships/hdphoto" Target="../media/image15.wdp"/><Relationship Id="rId6" Type="http://schemas.openxmlformats.org/officeDocument/2006/relationships/image" Target="../media/image14.png"/><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74.png"/><Relationship Id="rId4" Type="http://schemas.openxmlformats.org/officeDocument/2006/relationships/image" Target="../media/image71.GIF"/><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slide" Target="slide29.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4.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jpeg"/></Relationships>
</file>

<file path=ppt/slides/_rels/slide4.xml.rels><?xml version="1.0" encoding="UTF-8" standalone="yes"?>
<Relationships xmlns="http://schemas.openxmlformats.org/package/2006/relationships"><Relationship Id="rId9" Type="http://schemas.microsoft.com/office/2007/relationships/hdphoto" Target="../media/image18.wdp"/><Relationship Id="rId8" Type="http://schemas.openxmlformats.org/officeDocument/2006/relationships/image" Target="../media/image17.png"/><Relationship Id="rId7" Type="http://schemas.openxmlformats.org/officeDocument/2006/relationships/slide" Target="slide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3" Type="http://schemas.microsoft.com/office/2007/relationships/hdphoto" Target="../media/image11.wdp"/><Relationship Id="rId25" Type="http://schemas.openxmlformats.org/officeDocument/2006/relationships/notesSlide" Target="../notesSlides/notesSlide3.xml"/><Relationship Id="rId24" Type="http://schemas.openxmlformats.org/officeDocument/2006/relationships/slideLayout" Target="../slideLayouts/slideLayout2.xml"/><Relationship Id="rId23" Type="http://schemas.openxmlformats.org/officeDocument/2006/relationships/slide" Target="slide9.xml"/><Relationship Id="rId22" Type="http://schemas.openxmlformats.org/officeDocument/2006/relationships/image" Target="../media/image30.GIF"/><Relationship Id="rId21" Type="http://schemas.microsoft.com/office/2007/relationships/hdphoto" Target="../media/image29.wdp"/><Relationship Id="rId20" Type="http://schemas.openxmlformats.org/officeDocument/2006/relationships/image" Target="../media/image28.png"/><Relationship Id="rId2" Type="http://schemas.openxmlformats.org/officeDocument/2006/relationships/image" Target="../media/image10.png"/><Relationship Id="rId19" Type="http://schemas.microsoft.com/office/2007/relationships/hdphoto" Target="../media/image27.wdp"/><Relationship Id="rId18" Type="http://schemas.openxmlformats.org/officeDocument/2006/relationships/image" Target="../media/image26.png"/><Relationship Id="rId17" Type="http://schemas.microsoft.com/office/2007/relationships/hdphoto" Target="../media/image25.wdp"/><Relationship Id="rId16" Type="http://schemas.openxmlformats.org/officeDocument/2006/relationships/image" Target="../media/image24.png"/><Relationship Id="rId15" Type="http://schemas.microsoft.com/office/2007/relationships/hdphoto" Target="../media/image23.wdp"/><Relationship Id="rId14" Type="http://schemas.openxmlformats.org/officeDocument/2006/relationships/image" Target="../media/image22.png"/><Relationship Id="rId13" Type="http://schemas.microsoft.com/office/2007/relationships/hdphoto" Target="../media/image21.wdp"/><Relationship Id="rId12" Type="http://schemas.openxmlformats.org/officeDocument/2006/relationships/image" Target="../media/image20.png"/><Relationship Id="rId11" Type="http://schemas.microsoft.com/office/2007/relationships/hdphoto" Target="../media/image15.wdp"/><Relationship Id="rId10" Type="http://schemas.openxmlformats.org/officeDocument/2006/relationships/image" Target="../media/image19.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microsoft.com/office/2007/relationships/hdphoto" Target="../media/image32.wdp"/><Relationship Id="rId5" Type="http://schemas.openxmlformats.org/officeDocument/2006/relationships/image" Target="../media/image31.png"/><Relationship Id="rId4" Type="http://schemas.openxmlformats.org/officeDocument/2006/relationships/slide" Target="slide4.xml"/><Relationship Id="rId3" Type="http://schemas.microsoft.com/office/2007/relationships/hdphoto" Target="../media/image11.wdp"/><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audio" Target="../media/audio1.wav"/><Relationship Id="rId10" Type="http://schemas.microsoft.com/office/2007/relationships/hdphoto" Target="../media/image36.wdp"/><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microsoft.com/office/2007/relationships/hdphoto" Target="../media/image32.wdp"/><Relationship Id="rId5" Type="http://schemas.openxmlformats.org/officeDocument/2006/relationships/image" Target="../media/image31.png"/><Relationship Id="rId4" Type="http://schemas.openxmlformats.org/officeDocument/2006/relationships/slide" Target="slide4.xml"/><Relationship Id="rId3" Type="http://schemas.microsoft.com/office/2007/relationships/hdphoto" Target="../media/image11.wdp"/><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audio" Target="../media/audio1.wav"/><Relationship Id="rId10" Type="http://schemas.microsoft.com/office/2007/relationships/hdphoto" Target="../media/image36.wdp"/><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microsoft.com/office/2007/relationships/hdphoto" Target="../media/image32.wdp"/><Relationship Id="rId5" Type="http://schemas.openxmlformats.org/officeDocument/2006/relationships/image" Target="../media/image31.png"/><Relationship Id="rId4" Type="http://schemas.openxmlformats.org/officeDocument/2006/relationships/slide" Target="slide4.xml"/><Relationship Id="rId3" Type="http://schemas.microsoft.com/office/2007/relationships/hdphoto" Target="../media/image11.wdp"/><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audio" Target="../media/audio1.wav"/><Relationship Id="rId10" Type="http://schemas.microsoft.com/office/2007/relationships/hdphoto" Target="../media/image36.wdp"/><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microsoft.com/office/2007/relationships/hdphoto" Target="../media/image32.wdp"/><Relationship Id="rId5" Type="http://schemas.openxmlformats.org/officeDocument/2006/relationships/image" Target="../media/image31.png"/><Relationship Id="rId4" Type="http://schemas.openxmlformats.org/officeDocument/2006/relationships/slide" Target="slide4.xml"/><Relationship Id="rId3" Type="http://schemas.microsoft.com/office/2007/relationships/hdphoto" Target="../media/image11.wdp"/><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audio" Target="../media/audio1.wav"/><Relationship Id="rId10" Type="http://schemas.microsoft.com/office/2007/relationships/hdphoto" Target="../media/image36.wdp"/><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4.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2"/>
          <a:stretch>
            <a:fillRect/>
          </a:stretch>
        </p:blipFill>
        <p:spPr>
          <a:xfrm>
            <a:off x="1327794" y="232289"/>
            <a:ext cx="9249022" cy="2970274"/>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srcRect/>
          <a:stretch>
            <a:fillRect/>
          </a:stretch>
        </p:blipFill>
        <p:spPr>
          <a:xfrm>
            <a:off x="10439985" y="186667"/>
            <a:ext cx="1229857" cy="1229857"/>
          </a:xfrm>
          <a:prstGeom prst="rect">
            <a:avLst/>
          </a:prstGeom>
          <a:noFill/>
          <a:ln>
            <a:noFill/>
          </a:ln>
        </p:spPr>
      </p:pic>
      <p:pic>
        <p:nvPicPr>
          <p:cNvPr id="16" name="Picture 15"/>
          <p:cNvPicPr>
            <a:picLocks noChangeAspect="1"/>
          </p:cNvPicPr>
          <p:nvPr/>
        </p:nvPicPr>
        <p:blipFill>
          <a:blip r:embed="rId6"/>
          <a:stretch>
            <a:fillRect/>
          </a:stretch>
        </p:blipFill>
        <p:spPr>
          <a:xfrm>
            <a:off x="3470271" y="574888"/>
            <a:ext cx="6790139" cy="1323438"/>
          </a:xfrm>
          <a:prstGeom prst="rect">
            <a:avLst/>
          </a:prstGeom>
        </p:spPr>
      </p:pic>
      <p:sp>
        <p:nvSpPr>
          <p:cNvPr id="17" name="TextBox 16"/>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3"/>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srcRect/>
          <a:stretch>
            <a:fillRect/>
          </a:stretch>
        </p:blipFill>
        <p:spPr>
          <a:xfrm>
            <a:off x="815461" y="447772"/>
            <a:ext cx="1229857" cy="1229857"/>
          </a:xfrm>
          <a:prstGeom prst="rect">
            <a:avLst/>
          </a:prstGeom>
          <a:noFill/>
          <a:ln>
            <a:noFill/>
          </a:ln>
        </p:spPr>
      </p:pic>
      <p:pic>
        <p:nvPicPr>
          <p:cNvPr id="4" name="Picture 3"/>
          <p:cNvPicPr>
            <a:picLocks noChangeAspect="1"/>
          </p:cNvPicPr>
          <p:nvPr/>
        </p:nvPicPr>
        <p:blipFill>
          <a:blip r:embed="rId6"/>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4"/>
          <a:srcRect/>
          <a:stretch>
            <a:fillRect/>
          </a:stretch>
        </p:blipFill>
        <p:spPr>
          <a:xfrm>
            <a:off x="10439985" y="186667"/>
            <a:ext cx="1229857" cy="1229857"/>
          </a:xfrm>
          <a:prstGeom prst="rect">
            <a:avLst/>
          </a:prstGeom>
          <a:noFill/>
          <a:ln>
            <a:noFill/>
          </a:ln>
        </p:spPr>
      </p:pic>
      <p:pic>
        <p:nvPicPr>
          <p:cNvPr id="16" name="Picture 15" descr="Diagram, icon&#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1"/>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p:cNvPicPr>
            <a:picLocks noChangeAspect="1"/>
          </p:cNvPicPr>
          <p:nvPr/>
        </p:nvPicPr>
        <p:blipFill>
          <a:blip r:embed="rId2"/>
          <a:stretch>
            <a:fillRect/>
          </a:stretch>
        </p:blipFill>
        <p:spPr>
          <a:xfrm>
            <a:off x="1390718" y="2602803"/>
            <a:ext cx="4369432" cy="3249689"/>
          </a:xfrm>
          <a:prstGeom prst="rect">
            <a:avLst/>
          </a:prstGeom>
        </p:spPr>
      </p:pic>
      <p:pic>
        <p:nvPicPr>
          <p:cNvPr id="6" name="Picture 5"/>
          <p:cNvPicPr>
            <a:picLocks noChangeAspect="1"/>
          </p:cNvPicPr>
          <p:nvPr/>
        </p:nvPicPr>
        <p:blipFill>
          <a:blip r:embed="rId3"/>
          <a:stretch>
            <a:fillRect/>
          </a:stretch>
        </p:blipFill>
        <p:spPr>
          <a:xfrm>
            <a:off x="6506291" y="2582501"/>
            <a:ext cx="4481708" cy="3269443"/>
          </a:xfrm>
          <a:prstGeom prst="rect">
            <a:avLst/>
          </a:prstGeom>
        </p:spPr>
      </p:pic>
      <p:pic>
        <p:nvPicPr>
          <p:cNvPr id="20" name="Picture 19"/>
          <p:cNvPicPr>
            <a:picLocks noChangeAspect="1"/>
          </p:cNvPicPr>
          <p:nvPr/>
        </p:nvPicPr>
        <p:blipFill>
          <a:blip r:embed="rId4"/>
          <a:stretch>
            <a:fillRect/>
          </a:stretch>
        </p:blipFill>
        <p:spPr>
          <a:xfrm>
            <a:off x="4531434" y="4064567"/>
            <a:ext cx="3129131" cy="254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8885695" y="2075176"/>
            <a:ext cx="3063498" cy="4425486"/>
          </a:xfrm>
          <a:prstGeom prst="rect">
            <a:avLst/>
          </a:prstGeom>
        </p:spPr>
      </p:pic>
      <p:pic>
        <p:nvPicPr>
          <p:cNvPr id="6" name="Picture 5"/>
          <p:cNvPicPr>
            <a:picLocks noChangeAspect="1"/>
          </p:cNvPicPr>
          <p:nvPr/>
        </p:nvPicPr>
        <p:blipFill>
          <a:blip r:embed="rId2"/>
          <a:stretch>
            <a:fillRect/>
          </a:stretch>
        </p:blipFill>
        <p:spPr>
          <a:xfrm>
            <a:off x="1720030" y="574458"/>
            <a:ext cx="8751940" cy="1178142"/>
          </a:xfrm>
          <a:prstGeom prst="rect">
            <a:avLst/>
          </a:prstGeom>
        </p:spPr>
      </p:pic>
    </p:spTree>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endParaRPr lang="en-US" sz="3600" b="1" kern="0" dirty="0">
              <a:solidFill>
                <a:srgbClr val="002060"/>
              </a:solidFill>
              <a:latin typeface="Times New Roman" panose="02020603050405020304" pitchFamily="18" charset="0"/>
              <a:cs typeface="Times New Roman" panose="02020603050405020304" pitchFamily="18" charset="0"/>
            </a:endParaRP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
          <a:stretch>
            <a:fillRect/>
          </a:stretch>
        </p:blipFill>
        <p:spPr>
          <a:xfrm>
            <a:off x="2775540" y="681594"/>
            <a:ext cx="7010400" cy="943704"/>
          </a:xfrm>
          <a:prstGeom prst="rect">
            <a:avLst/>
          </a:prstGeom>
        </p:spPr>
      </p:pic>
      <p:pic>
        <p:nvPicPr>
          <p:cNvPr id="22" name="Picture 21"/>
          <p:cNvPicPr>
            <a:picLocks noChangeAspect="1"/>
          </p:cNvPicPr>
          <p:nvPr/>
        </p:nvPicPr>
        <p:blipFill>
          <a:blip r:embed="rId2"/>
          <a:stretch>
            <a:fillRect/>
          </a:stretch>
        </p:blipFill>
        <p:spPr>
          <a:xfrm>
            <a:off x="467639" y="2206735"/>
            <a:ext cx="4982369" cy="3705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
          <a:stretch>
            <a:fillRect/>
          </a:stretch>
        </p:blipFill>
        <p:spPr>
          <a:xfrm>
            <a:off x="2775540" y="681594"/>
            <a:ext cx="7010400" cy="943704"/>
          </a:xfrm>
          <a:prstGeom prst="rect">
            <a:avLst/>
          </a:prstGeom>
        </p:spPr>
      </p:pic>
      <p:pic>
        <p:nvPicPr>
          <p:cNvPr id="6" name="Picture 5"/>
          <p:cNvPicPr>
            <a:picLocks noChangeAspect="1"/>
          </p:cNvPicPr>
          <p:nvPr/>
        </p:nvPicPr>
        <p:blipFill>
          <a:blip r:embed="rId2"/>
          <a:stretch>
            <a:fillRect/>
          </a:stretch>
        </p:blipFill>
        <p:spPr>
          <a:xfrm>
            <a:off x="534685" y="1991923"/>
            <a:ext cx="4858863" cy="35445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endPar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1"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p:cNvPicPr>
            <a:picLocks noChangeAspect="1"/>
          </p:cNvPicPr>
          <p:nvPr/>
        </p:nvPicPr>
        <p:blipFill>
          <a:blip r:embed="rId5"/>
          <a:stretch>
            <a:fillRect/>
          </a:stretch>
        </p:blipFill>
        <p:spPr>
          <a:xfrm>
            <a:off x="726510" y="351381"/>
            <a:ext cx="9870509" cy="3481118"/>
          </a:xfrm>
          <a:prstGeom prst="rect">
            <a:avLst/>
          </a:prstGeom>
        </p:spPr>
      </p:pic>
      <p:sp>
        <p:nvSpPr>
          <p:cNvPr id="4" name="TextBox 3"/>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3"/>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srcRect/>
          <a:stretch>
            <a:fillRect/>
          </a:stretch>
        </p:blipFill>
        <p:spPr>
          <a:xfrm>
            <a:off x="815461" y="447772"/>
            <a:ext cx="1229857" cy="1229857"/>
          </a:xfrm>
          <a:prstGeom prst="rect">
            <a:avLst/>
          </a:prstGeom>
          <a:noFill/>
          <a:ln>
            <a:noFill/>
          </a:ln>
        </p:spPr>
      </p:pic>
      <p:pic>
        <p:nvPicPr>
          <p:cNvPr id="3" name="Picture 2"/>
          <p:cNvPicPr>
            <a:picLocks noChangeAspect="1"/>
          </p:cNvPicPr>
          <p:nvPr/>
        </p:nvPicPr>
        <p:blipFill>
          <a:blip r:embed="rId6"/>
          <a:stretch>
            <a:fillRect/>
          </a:stretch>
        </p:blipFill>
        <p:spPr>
          <a:xfrm>
            <a:off x="3806682" y="3010106"/>
            <a:ext cx="5273497" cy="17801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4"/>
          <a:srcRect/>
          <a:stretch>
            <a:fillRect/>
          </a:stretch>
        </p:blipFill>
        <p:spPr>
          <a:xfrm>
            <a:off x="10439985" y="186667"/>
            <a:ext cx="1229857" cy="1229857"/>
          </a:xfrm>
          <a:prstGeom prst="rect">
            <a:avLst/>
          </a:prstGeom>
          <a:noFill/>
          <a:ln>
            <a:noFill/>
          </a:ln>
        </p:spPr>
      </p:pic>
      <p:pic>
        <p:nvPicPr>
          <p:cNvPr id="16" name="Picture 15" descr="Diagram, icon&#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p:cNvGraphicFramePr>
            <a:graphicFrameLocks noGrp="1"/>
          </p:cNvGraphicFramePr>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gridCol w="4349671"/>
                <a:gridCol w="2500259"/>
                <a:gridCol w="2304646"/>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1"/>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p:cNvGraphicFramePr>
            <a:graphicFrameLocks noGrp="1"/>
          </p:cNvGraphicFramePr>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gridCol w="2792059"/>
                <a:gridCol w="2269672"/>
                <a:gridCol w="4371194"/>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r>
            </a:tbl>
          </a:graphicData>
        </a:graphic>
      </p:graphicFrame>
      <p:sp>
        <p:nvSpPr>
          <p:cNvPr id="4" name="TextBox 3"/>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3"/>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srcRect/>
          <a:stretch>
            <a:fillRect/>
          </a:stretch>
        </p:blipFill>
        <p:spPr>
          <a:xfrm>
            <a:off x="815461" y="447772"/>
            <a:ext cx="1229857" cy="1229857"/>
          </a:xfrm>
          <a:prstGeom prst="rect">
            <a:avLst/>
          </a:prstGeom>
          <a:noFill/>
          <a:ln>
            <a:noFill/>
          </a:ln>
        </p:spPr>
      </p:pic>
      <p:sp>
        <p:nvSpPr>
          <p:cNvPr id="3" name="TextBox 2"/>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endPar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1"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endPar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1"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1"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a:fillRect/>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1"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p:cNvPicPr>
            <a:picLocks noChangeAspect="1"/>
          </p:cNvPicPr>
          <p:nvPr/>
        </p:nvPicPr>
        <p:blipFill>
          <a:blip r:embed="rId5"/>
          <a:stretch>
            <a:fillRect/>
          </a:stretch>
        </p:blipFill>
        <p:spPr>
          <a:xfrm>
            <a:off x="2878321" y="2526657"/>
            <a:ext cx="6274725" cy="2579448"/>
          </a:xfrm>
          <a:prstGeom prst="rect">
            <a:avLst/>
          </a:prstGeom>
        </p:spPr>
      </p:pic>
      <p:sp>
        <p:nvSpPr>
          <p:cNvPr id="5" name="Oval 4"/>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p:cNvPicPr>
            <a:picLocks noChangeAspect="1"/>
          </p:cNvPicPr>
          <p:nvPr/>
        </p:nvPicPr>
        <p:blipFill>
          <a:blip r:embed="rId3"/>
          <a:stretch>
            <a:fillRect/>
          </a:stretch>
        </p:blipFill>
        <p:spPr>
          <a:xfrm>
            <a:off x="3235958" y="2029846"/>
            <a:ext cx="6559865" cy="279830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4"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Flowchart: Connector 29">
            <a:hlinkClick r:id="rId5"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Flowchart: Connector 30">
            <a:hlinkClick r:id="rId6"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Flowchart: Connector 31">
            <a:hlinkClick r:id="rId7"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23" action="ppaction://hlinksldjump"/>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1"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800" b="1" i="0" u="none" strike="noStrike" kern="1200" cap="none" spc="0" normalizeH="0" noProof="0" dirty="0"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800" b="1" i="0" u="none" strike="noStrike" kern="1200" cap="none" spc="0" normalizeH="0" noProof="0" dirty="0"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noProof="0" dirty="0" err="1"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a:t>
            </a:r>
            <a:r>
              <a:rPr kumimoji="0" lang="en-US" sz="4800" b="1" i="0" u="none" strike="noStrike" kern="1200" cap="none" spc="0" normalizeH="0" noProof="0" dirty="0"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vi </a:t>
            </a:r>
            <a:r>
              <a:rPr kumimoji="0" lang="en-US" sz="4800" b="1" i="0" u="none" strike="noStrike" kern="1200" cap="none" spc="0" normalizeH="0" noProof="0" dirty="0" err="1" smtClean="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sóng</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1"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1"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1"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p:cNvPr>
          <p:cNvPicPr>
            <a:picLocks noChangeAspect="1"/>
          </p:cNvPicPr>
          <p:nvPr>
            <a:audioFile r:link="rId3"/>
            <p:extLst>
              <p:ext uri="{DAA4B4D4-6D71-4841-9C94-3DE7FCFB9230}">
                <p14:media xmlns:p14="http://schemas.microsoft.com/office/powerpoint/2010/main" r:embed="rId4">
                  <p14:trim st="2152.000000"/>
                </p14:media>
              </p:ext>
            </p:extLst>
          </p:nvPr>
        </p:nvPicPr>
        <p:blipFill>
          <a:blip r:embed="rId5"/>
          <a:stretch>
            <a:fillRect/>
          </a:stretch>
        </p:blipFill>
        <p:spPr>
          <a:xfrm>
            <a:off x="-577204" y="2331384"/>
            <a:ext cx="609600" cy="609600"/>
          </a:xfrm>
          <a:prstGeom prst="rect">
            <a:avLst/>
          </a:prstGeom>
        </p:spPr>
      </p:pic>
      <p:sp>
        <p:nvSpPr>
          <p:cNvPr id="10" name="任意多边形 70"/>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TextBox 40"/>
          <p:cNvSpPr txBox="1"/>
          <p:nvPr/>
        </p:nvSpPr>
        <p:spPr>
          <a:xfrm>
            <a:off x="4165214" y="1542213"/>
            <a:ext cx="4557327" cy="264342"/>
          </a:xfrm>
          <a:prstGeom prst="rect">
            <a:avLst/>
          </a:prstGeom>
          <a:noFill/>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sng" strike="noStrike" kern="1200" cap="none" spc="0" normalizeH="0" baseline="0" noProof="0" dirty="0" err="1">
                <a:ln>
                  <a:noFill/>
                </a:ln>
                <a:solidFill>
                  <a:schemeClr val="accent4"/>
                </a:solidFill>
                <a:effectLst/>
                <a:uLnTx/>
                <a:uFillTx/>
                <a:latin typeface="Tahoma" panose="020B0604030504040204" charset="0"/>
                <a:ea typeface="字魂58号-创中黑" panose="00000500000000000000" pitchFamily="2" charset="-122"/>
                <a:cs typeface="Tahoma" panose="020B0604030504040204" charset="0"/>
                <a:sym typeface="字魂58号-创中黑" panose="00000500000000000000" pitchFamily="2" charset="-122"/>
              </a:rPr>
              <a:t>Công</a:t>
            </a:r>
            <a:r>
              <a:rPr kumimoji="0" lang="en-US" altLang="zh-CN" sz="4400" b="1" i="0" u="sng" strike="noStrike" kern="1200" cap="none" spc="0" normalizeH="0" noProof="0" dirty="0">
                <a:ln>
                  <a:noFill/>
                </a:ln>
                <a:solidFill>
                  <a:schemeClr val="accent4"/>
                </a:solidFill>
                <a:effectLst/>
                <a:uLnTx/>
                <a:uFillTx/>
                <a:latin typeface="Tahoma" panose="020B0604030504040204" charset="0"/>
                <a:ea typeface="字魂58号-创中黑" panose="00000500000000000000" pitchFamily="2" charset="-122"/>
                <a:cs typeface="Tahoma" panose="020B0604030504040204" charset="0"/>
                <a:sym typeface="字魂58号-创中黑" panose="00000500000000000000" pitchFamily="2" charset="-122"/>
              </a:rPr>
              <a:t> </a:t>
            </a:r>
            <a:r>
              <a:rPr kumimoji="0" lang="en-US" altLang="zh-CN" sz="4400" b="1" i="0" u="sng" strike="noStrike" kern="1200" cap="none" spc="0" normalizeH="0" noProof="0" dirty="0" err="1">
                <a:ln>
                  <a:noFill/>
                </a:ln>
                <a:solidFill>
                  <a:schemeClr val="accent4"/>
                </a:solidFill>
                <a:effectLst/>
                <a:uLnTx/>
                <a:uFillTx/>
                <a:latin typeface="Tahoma" panose="020B0604030504040204" charset="0"/>
                <a:ea typeface="字魂58号-创中黑" panose="00000500000000000000" pitchFamily="2" charset="-122"/>
                <a:cs typeface="Tahoma" panose="020B0604030504040204" charset="0"/>
                <a:sym typeface="字魂58号-创中黑" panose="00000500000000000000" pitchFamily="2" charset="-122"/>
              </a:rPr>
              <a:t>nghệ</a:t>
            </a:r>
            <a:endParaRPr kumimoji="0" lang="en-US" altLang="zh-CN" sz="4400" b="1" i="0" u="sng" strike="noStrike" kern="1200" cap="none" spc="0" normalizeH="0" baseline="0" noProof="0" dirty="0" err="1">
              <a:ln>
                <a:noFill/>
              </a:ln>
              <a:solidFill>
                <a:schemeClr val="accent4"/>
              </a:solidFill>
              <a:effectLst/>
              <a:uLnTx/>
              <a:uFillTx/>
              <a:latin typeface="Tahoma" panose="020B0604030504040204" charset="0"/>
              <a:ea typeface="字魂58号-创中黑" panose="00000500000000000000" pitchFamily="2" charset="-122"/>
              <a:cs typeface="Tahoma" panose="020B0604030504040204" charset="0"/>
              <a:sym typeface="字魂58号-创中黑" panose="00000500000000000000" pitchFamily="2" charset="-122"/>
            </a:endParaRPr>
          </a:p>
        </p:txBody>
      </p:sp>
      <p:pic>
        <p:nvPicPr>
          <p:cNvPr id="13" name="Picture 12"/>
          <p:cNvPicPr>
            <a:picLocks noChangeAspect="1"/>
          </p:cNvPicPr>
          <p:nvPr/>
        </p:nvPicPr>
        <p:blipFill>
          <a:blip r:embed="rId6"/>
          <a:stretch>
            <a:fillRect/>
          </a:stretch>
        </p:blipFill>
        <p:spPr>
          <a:xfrm>
            <a:off x="1537126" y="1960301"/>
            <a:ext cx="10095851" cy="1889924"/>
          </a:xfrm>
          <a:prstGeom prst="rect">
            <a:avLst/>
          </a:prstGeom>
        </p:spPr>
      </p:pic>
      <p:pic>
        <p:nvPicPr>
          <p:cNvPr id="12" name="Picture 11" descr="Diagram, icon&#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50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2006</Words>
  <Application>WPS Presentation</Application>
  <PresentationFormat>Widescreen</PresentationFormat>
  <Paragraphs>130</Paragraphs>
  <Slides>31</Slides>
  <Notes>10</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31</vt:i4>
      </vt:variant>
    </vt:vector>
  </HeadingPairs>
  <TitlesOfParts>
    <vt:vector size="55" baseType="lpstr">
      <vt:lpstr>Arial</vt:lpstr>
      <vt:lpstr>SimSun</vt:lpstr>
      <vt:lpstr>Wingdings</vt:lpstr>
      <vt:lpstr>Arial</vt:lpstr>
      <vt:lpstr>Times New Roman</vt:lpstr>
      <vt:lpstr>Arial-Rounded</vt:lpstr>
      <vt:lpstr>Segoe UI Symbol</vt:lpstr>
      <vt:lpstr>Calibri</vt:lpstr>
      <vt:lpstr>华文新魏</vt:lpstr>
      <vt:lpstr>字魂58号-创中黑</vt:lpstr>
      <vt:lpstr>Microsoft YaHei</vt:lpstr>
      <vt:lpstr>Arial Unicode MS</vt:lpstr>
      <vt:lpstr>Calibri Light</vt:lpstr>
      <vt:lpstr>Trebuchet MS</vt:lpstr>
      <vt:lpstr>Calibri</vt:lpstr>
      <vt:lpstr>等线</vt:lpstr>
      <vt:lpstr>等线</vt:lpstr>
      <vt:lpstr>Georgia</vt:lpstr>
      <vt:lpstr>字魂59号-创粗黑</vt:lpstr>
      <vt:lpstr>等线 Light</vt:lpstr>
      <vt:lpstr>Stencil</vt:lpstr>
      <vt:lpstr>Sitka Text</vt:lpstr>
      <vt:lpstr>Tahoma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Quynh Mai</cp:lastModifiedBy>
  <cp:revision>9</cp:revision>
  <dcterms:created xsi:type="dcterms:W3CDTF">2022-08-13T16:15:00Z</dcterms:created>
  <dcterms:modified xsi:type="dcterms:W3CDTF">2023-09-13T14:51:44Z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89F7A26B8A264637862A398610EDB346_12</vt:lpwstr>
  </property>
  <property fmtid="{D5CDD505-2E9C-101B-9397-08002B2CF9AE}" pid="3" name="KSOProductBuildVer">
    <vt:lpwstr>1033-12.2.0.13201</vt:lpwstr>
  </property>
</Properties>
</file>