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wdp" ContentType="image/vnd.ms-photo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  <p:sldMasterId id="2147483674" r:id="rId4"/>
  </p:sldMasterIdLst>
  <p:notesMasterIdLst>
    <p:notesMasterId r:id="rId6"/>
  </p:notesMasterIdLst>
  <p:sldIdLst>
    <p:sldId id="293" r:id="rId5"/>
    <p:sldId id="258" r:id="rId7"/>
    <p:sldId id="259" r:id="rId8"/>
    <p:sldId id="260" r:id="rId9"/>
    <p:sldId id="261" r:id="rId10"/>
    <p:sldId id="262" r:id="rId11"/>
    <p:sldId id="344" r:id="rId12"/>
    <p:sldId id="338" r:id="rId13"/>
    <p:sldId id="345" r:id="rId14"/>
    <p:sldId id="339" r:id="rId15"/>
    <p:sldId id="342" r:id="rId16"/>
    <p:sldId id="341" r:id="rId17"/>
    <p:sldId id="3184" r:id="rId18"/>
    <p:sldId id="3194" r:id="rId19"/>
    <p:sldId id="283" r:id="rId20"/>
    <p:sldId id="3195" r:id="rId21"/>
    <p:sldId id="278" r:id="rId22"/>
    <p:sldId id="26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DF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56" d="100"/>
          <a:sy n="56" d="100"/>
        </p:scale>
        <p:origin x="10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279BA-7650-4699-AFD9-391B4FB8E3AC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07CD21-CEB1-48D5-9B6C-B2B5540623C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?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07CD21-CEB1-48D5-9B6C-B2B5540623CA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2E81C92-FB04-4531-AA7B-867E9634CAD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/>
              <a:t>Sau</a:t>
            </a:r>
            <a:r>
              <a:rPr lang="en-US" baseline="0"/>
              <a:t> khi hiện kết quả, thầy cô click vào hộp quá nhận thưởng. Chọn Quay về trờ lại 3 hộp quà</a:t>
            </a:r>
            <a:endParaRPr lang="en-US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2E81C92-FB04-4531-AA7B-867E9634CAD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7" Type="http://schemas.openxmlformats.org/officeDocument/2006/relationships/image" Target="../media/image7.png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split orient="vert"/>
      </p:transition>
    </mc:Choice>
    <mc:Fallback>
      <p:transition spd="slow" advTm="0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0965" indent="0" algn="ctr">
              <a:buNone/>
              <a:defRPr sz="1600"/>
            </a:lvl4pPr>
            <a:lvl5pPr marL="1828165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2565" indent="0" algn="ctr">
              <a:buNone/>
              <a:defRPr sz="1600"/>
            </a:lvl7pPr>
            <a:lvl8pPr marL="3199130" indent="0" algn="ctr">
              <a:buNone/>
              <a:defRPr sz="1600"/>
            </a:lvl8pPr>
            <a:lvl9pPr marL="365633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09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1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1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3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0965" indent="0">
              <a:buNone/>
              <a:defRPr sz="2000"/>
            </a:lvl4pPr>
            <a:lvl5pPr marL="1828165" indent="0">
              <a:buNone/>
              <a:defRPr sz="2000"/>
            </a:lvl5pPr>
            <a:lvl6pPr marL="2285365" indent="0">
              <a:buNone/>
              <a:defRPr sz="2000"/>
            </a:lvl6pPr>
            <a:lvl7pPr marL="2742565" indent="0">
              <a:buNone/>
              <a:defRPr sz="2000"/>
            </a:lvl7pPr>
            <a:lvl8pPr marL="3199130" indent="0">
              <a:buNone/>
              <a:defRPr sz="2000"/>
            </a:lvl8pPr>
            <a:lvl9pPr marL="365633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>
            <a:fillRect/>
          </a:stretch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/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>
            <a:fillRect/>
          </a:stretch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/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>
            <a:fillRect/>
          </a:stretch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/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电脑合成图&#10;&#10;中度可信度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2" y="508000"/>
            <a:ext cx="11631636" cy="59192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Picture 5" descr="Shape&#10;&#10;Description automatically generated with medium confidenc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5950" y="361950"/>
            <a:ext cx="1418927" cy="1418927"/>
          </a:xfrm>
          <a:prstGeom prst="rect">
            <a:avLst/>
          </a:prstGeom>
        </p:spPr>
      </p:pic>
    </p:spTree>
  </p:cSld>
  <p:clrMapOvr>
    <a:masterClrMapping/>
  </p:clrMapOvr>
  <p:transition spd="slow" advClick="0" advTm="1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2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1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40.png"/><Relationship Id="rId8" Type="http://schemas.openxmlformats.org/officeDocument/2006/relationships/image" Target="../media/image7.png"/><Relationship Id="rId7" Type="http://schemas.openxmlformats.org/officeDocument/2006/relationships/image" Target="../media/image8.png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1" Type="http://schemas.openxmlformats.org/officeDocument/2006/relationships/notesSlide" Target="../notesSlides/notesSlide8.xml"/><Relationship Id="rId10" Type="http://schemas.openxmlformats.org/officeDocument/2006/relationships/slideLayout" Target="../slideLayouts/slideLayout28.xml"/><Relationship Id="rId1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49.png"/><Relationship Id="rId8" Type="http://schemas.openxmlformats.org/officeDocument/2006/relationships/image" Target="../media/image48.png"/><Relationship Id="rId7" Type="http://schemas.openxmlformats.org/officeDocument/2006/relationships/image" Target="../media/image47.png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1" Type="http://schemas.openxmlformats.org/officeDocument/2006/relationships/slideLayout" Target="../slideLayouts/slideLayout25.xml"/><Relationship Id="rId10" Type="http://schemas.openxmlformats.org/officeDocument/2006/relationships/image" Target="../media/image50.png"/><Relationship Id="rId1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5.xml"/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49.png"/><Relationship Id="rId8" Type="http://schemas.openxmlformats.org/officeDocument/2006/relationships/image" Target="../media/image48.png"/><Relationship Id="rId7" Type="http://schemas.openxmlformats.org/officeDocument/2006/relationships/image" Target="../media/image47.png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4" Type="http://schemas.openxmlformats.org/officeDocument/2006/relationships/notesSlide" Target="../notesSlides/notesSlide10.xml"/><Relationship Id="rId13" Type="http://schemas.openxmlformats.org/officeDocument/2006/relationships/slideLayout" Target="../slideLayouts/slideLayout25.xml"/><Relationship Id="rId12" Type="http://schemas.openxmlformats.org/officeDocument/2006/relationships/audio" Target="../media/audio3.wav"/><Relationship Id="rId11" Type="http://schemas.openxmlformats.org/officeDocument/2006/relationships/image" Target="../media/image54.png"/><Relationship Id="rId10" Type="http://schemas.openxmlformats.org/officeDocument/2006/relationships/image" Target="../media/image50.png"/><Relationship Id="rId1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5.xml"/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0.xml"/><Relationship Id="rId4" Type="http://schemas.microsoft.com/office/2007/relationships/hdphoto" Target="../media/image16.wdp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0.xml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0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microsoft.com/office/2007/relationships/hdphoto" Target="../media/image16.wdp"/><Relationship Id="rId2" Type="http://schemas.openxmlformats.org/officeDocument/2006/relationships/image" Target="../media/image15.png"/><Relationship Id="rId1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0.xml"/><Relationship Id="rId5" Type="http://schemas.openxmlformats.org/officeDocument/2006/relationships/audio" Target="../media/audio1.wav"/><Relationship Id="rId4" Type="http://schemas.openxmlformats.org/officeDocument/2006/relationships/audio" Target="../media/audio2.wav"/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0.xml"/><Relationship Id="rId5" Type="http://schemas.openxmlformats.org/officeDocument/2006/relationships/image" Target="../media/image19.png"/><Relationship Id="rId4" Type="http://schemas.microsoft.com/office/2007/relationships/hdphoto" Target="../media/image16.wdp"/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8.png"/><Relationship Id="rId1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A_任意多边形 8"/>
          <p:cNvSpPr/>
          <p:nvPr>
            <p:custDataLst>
              <p:tags r:id="rId1"/>
            </p:custDataLst>
          </p:nvPr>
        </p:nvSpPr>
        <p:spPr bwMode="auto">
          <a:xfrm>
            <a:off x="1168400" y="284480"/>
            <a:ext cx="11023600" cy="6116320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1546" y="1856096"/>
            <a:ext cx="2188654" cy="15729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5381" y="3197756"/>
            <a:ext cx="8010838" cy="14448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5508" y="4537231"/>
            <a:ext cx="2310584" cy="10729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426720"/>
            <a:ext cx="11858171" cy="5740400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21568" y="570700"/>
            <a:ext cx="619044" cy="584775"/>
            <a:chOff x="621568" y="794220"/>
            <a:chExt cx="619044" cy="58477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153992" y="539921"/>
            <a:ext cx="1715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56" y="1511635"/>
            <a:ext cx="2293607" cy="29191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3623" y="1269635"/>
            <a:ext cx="2293606" cy="31611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0272" y="1368563"/>
            <a:ext cx="2205728" cy="306220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9043" y="1368563"/>
            <a:ext cx="2178507" cy="301458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404360" y="2133600"/>
            <a:ext cx="23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26824" y="2021840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845549" y="2407920"/>
            <a:ext cx="46229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885433" y="2364432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58155" y="2364431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71258" y="2133600"/>
            <a:ext cx="23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58155" y="2683662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3874893" y="3058160"/>
            <a:ext cx="518927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076694" y="3039562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62258" y="3901076"/>
            <a:ext cx="185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86 : 2 = 43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330440" y="2201629"/>
            <a:ext cx="23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852904" y="2089869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6771629" y="2475949"/>
            <a:ext cx="46229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6811513" y="2432461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984235" y="2432460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497338" y="2201629"/>
            <a:ext cx="23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984235" y="2751691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6800973" y="3126189"/>
            <a:ext cx="518927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002774" y="3107591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688338" y="3916223"/>
            <a:ext cx="185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48 : 4 = 12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0297186" y="2170785"/>
            <a:ext cx="23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819650" y="2059025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9738375" y="2445105"/>
            <a:ext cx="46229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9778259" y="2401617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9950981" y="2401616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0464084" y="2170785"/>
            <a:ext cx="23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9950981" y="2720847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9767719" y="3095345"/>
            <a:ext cx="518927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9969520" y="3076747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9655084" y="3885379"/>
            <a:ext cx="185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77 : 7 = 11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/>
      <p:bldP spid="26" grpId="0"/>
      <p:bldP spid="27" grpId="0"/>
      <p:bldP spid="28" grpId="0"/>
      <p:bldP spid="29" grpId="0"/>
      <p:bldP spid="35" grpId="0"/>
      <p:bldP spid="22" grpId="0"/>
      <p:bldP spid="49" grpId="0"/>
      <p:bldP spid="50" grpId="0"/>
      <p:bldP spid="52" grpId="0"/>
      <p:bldP spid="53" grpId="0"/>
      <p:bldP spid="54" grpId="0"/>
      <p:bldP spid="55" grpId="0"/>
      <p:bldP spid="57" grpId="0"/>
      <p:bldP spid="58" grpId="0"/>
      <p:bldP spid="59" grpId="0"/>
      <p:bldP spid="60" grpId="0"/>
      <p:bldP spid="62" grpId="0"/>
      <p:bldP spid="63" grpId="0"/>
      <p:bldP spid="64" grpId="0"/>
      <p:bldP spid="65" grpId="0"/>
      <p:bldP spid="67" grpId="0"/>
      <p:bldP spid="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621568" y="794220"/>
            <a:ext cx="619044" cy="584775"/>
            <a:chOff x="621568" y="794220"/>
            <a:chExt cx="619044" cy="58477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17520" y="763441"/>
            <a:ext cx="3290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nhẩm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4640" y="1794266"/>
            <a:ext cx="4856480" cy="1767840"/>
          </a:xfrm>
          <a:prstGeom prst="rect">
            <a:avLst/>
          </a:prstGeom>
          <a:solidFill>
            <a:srgbClr val="45DFE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4640" y="1946705"/>
            <a:ext cx="306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90 : 3 = 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4580" y="2449861"/>
            <a:ext cx="4354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9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: 3 = 3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4386" y="2962666"/>
            <a:ext cx="4354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90 : 3 = 30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08592" y="1869760"/>
            <a:ext cx="5882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60 : 2                        80 : 4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90 : 9                        60 : 2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0601" y="3490966"/>
            <a:ext cx="4041998" cy="328602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13" grpId="0"/>
      <p:bldP spid="14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477520"/>
            <a:ext cx="11858171" cy="5770880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1083066"/>
            <a:ext cx="4947920" cy="1767840"/>
          </a:xfrm>
          <a:prstGeom prst="rect">
            <a:avLst/>
          </a:prstGeom>
          <a:solidFill>
            <a:srgbClr val="45DFE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292372" y="1174278"/>
            <a:ext cx="306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60 : 2 = 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4480" y="1754813"/>
            <a:ext cx="506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6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: 2 = 3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2466" y="2229403"/>
            <a:ext cx="4354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60 : 2 = 30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41614" y="1046338"/>
            <a:ext cx="4947920" cy="1767840"/>
          </a:xfrm>
          <a:prstGeom prst="rect">
            <a:avLst/>
          </a:prstGeom>
          <a:solidFill>
            <a:srgbClr val="45DFE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429186" y="1137550"/>
            <a:ext cx="306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80 : 4 = 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31294" y="1718085"/>
            <a:ext cx="506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Nhẩm: 8 chục : 4 = 2 chục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39280" y="2192675"/>
            <a:ext cx="4354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80 : 4 = 20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4800" y="3466242"/>
            <a:ext cx="4947920" cy="1767840"/>
          </a:xfrm>
          <a:prstGeom prst="rect">
            <a:avLst/>
          </a:prstGeom>
          <a:solidFill>
            <a:srgbClr val="45DFE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292372" y="3557454"/>
            <a:ext cx="306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90 : 9 = 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4480" y="4137989"/>
            <a:ext cx="506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Nhẩm: 9 chục : 9 = 1 chục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02466" y="4612579"/>
            <a:ext cx="4354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 90 : 9 = 10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451934" y="3543425"/>
            <a:ext cx="4947920" cy="1767840"/>
          </a:xfrm>
          <a:prstGeom prst="rect">
            <a:avLst/>
          </a:prstGeom>
          <a:solidFill>
            <a:srgbClr val="45DFE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439506" y="3634637"/>
            <a:ext cx="306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60 : 3 = 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41614" y="4215172"/>
            <a:ext cx="506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Nhẩm: 6 chục : 3 = 2 chục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949600" y="4689762"/>
            <a:ext cx="4354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60 : 3 = 20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/>
      <p:bldP spid="15" grpId="0" animBg="1"/>
      <p:bldP spid="16" grpId="0"/>
      <p:bldP spid="17" grpId="0"/>
      <p:bldP spid="18" grpId="0"/>
      <p:bldP spid="19" grpId="0" animBg="1"/>
      <p:bldP spid="21" grpId="0"/>
      <p:bldP spid="22" grpId="0"/>
      <p:bldP spid="23" grpId="0"/>
      <p:bldP spid="24" grpId="0" animBg="1"/>
      <p:bldP spid="27" grpId="0"/>
      <p:bldP spid="29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>
            <a:fillRect/>
          </a:stretch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 rotWithShape="1">
          <a:blip r:embed="rId2"/>
          <a:srcRect l="9484" t="11959" r="11818"/>
          <a:stretch>
            <a:fillRect/>
          </a:stretch>
        </p:blipFill>
        <p:spPr>
          <a:xfrm>
            <a:off x="891409" y="482600"/>
            <a:ext cx="10350500" cy="6044380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174580" y="-280200"/>
            <a:ext cx="4619311" cy="4619311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7923982" y="2736534"/>
            <a:ext cx="4743064" cy="4151946"/>
            <a:chOff x="8236467" y="3278909"/>
            <a:chExt cx="3984357" cy="3463837"/>
          </a:xfrm>
        </p:grpSpPr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2" name="图片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2479" flipH="1">
            <a:off x="8250529" y="65377"/>
            <a:ext cx="3787327" cy="4619311"/>
          </a:xfrm>
          <a:prstGeom prst="rect">
            <a:avLst/>
          </a:prstGeom>
        </p:spPr>
      </p:pic>
      <p:pic>
        <p:nvPicPr>
          <p:cNvPr id="3" name="图片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0" t="4569" r="19755" b="3868"/>
          <a:stretch>
            <a:fillRect/>
          </a:stretch>
        </p:blipFill>
        <p:spPr>
          <a:xfrm>
            <a:off x="662" y="1925757"/>
            <a:ext cx="3772155" cy="4873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82471" y="1590384"/>
            <a:ext cx="5407621" cy="38286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: Rounded Corners 26"/>
          <p:cNvSpPr/>
          <p:nvPr/>
        </p:nvSpPr>
        <p:spPr>
          <a:xfrm>
            <a:off x="6967412" y="1534774"/>
            <a:ext cx="3925555" cy="1183915"/>
          </a:xfrm>
          <a:prstGeom prst="roundRect">
            <a:avLst>
              <a:gd name="adj" fmla="val 39090"/>
            </a:avLst>
          </a:prstGeom>
          <a:solidFill>
            <a:srgbClr val="C2D5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9054040" y="1751475"/>
                <a:ext cx="1736855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 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cs typeface="+mn-cs"/>
                  </a:rPr>
                  <a:t>55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Medium"/>
                  <a:cs typeface="+mn-cs"/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4040" y="1751475"/>
                <a:ext cx="1736855" cy="830997"/>
              </a:xfrm>
              <a:prstGeom prst="rect">
                <a:avLst/>
              </a:prstGeom>
              <a:blipFill rotWithShape="1">
                <a:blip r:embed="rId1"/>
                <a:stretch>
                  <a:fillRect l="-12" t="-17" r="20" b="-8154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7202310" y="1740601"/>
                <a:ext cx="2072515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1534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𝟏𝟏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𝟓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Medium"/>
                  <a:cs typeface="+mn-cs"/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2310" y="1740601"/>
                <a:ext cx="2072515" cy="830997"/>
              </a:xfrm>
              <a:prstGeom prst="rect">
                <a:avLst/>
              </a:prstGeom>
              <a:blipFill rotWithShape="1">
                <a:blip r:embed="rId2"/>
                <a:stretch>
                  <a:fillRect l="-7" t="-8" r="1" b="5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7312703" y="1762441"/>
            <a:ext cx="815472" cy="744927"/>
            <a:chOff x="3208176" y="5138974"/>
            <a:chExt cx="815472" cy="744927"/>
          </a:xfrm>
        </p:grpSpPr>
        <p:sp>
          <p:nvSpPr>
            <p:cNvPr id="18" name="Rectangle: Rounded Corners 17"/>
            <p:cNvSpPr/>
            <p:nvPr/>
          </p:nvSpPr>
          <p:spPr>
            <a:xfrm>
              <a:off x="3208176" y="5138974"/>
              <a:ext cx="815472" cy="74492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9DB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343" r="73390"/>
            <a:stretch>
              <a:fillRect/>
            </a:stretch>
          </p:blipFill>
          <p:spPr>
            <a:xfrm rot="907134">
              <a:off x="3426322" y="5233482"/>
              <a:ext cx="357512" cy="641806"/>
            </a:xfrm>
            <a:prstGeom prst="rect">
              <a:avLst/>
            </a:prstGeom>
          </p:spPr>
        </p:pic>
      </p:grpSp>
      <p:sp>
        <p:nvSpPr>
          <p:cNvPr id="26" name="Rectangle: Rounded Corners 25"/>
          <p:cNvSpPr/>
          <p:nvPr/>
        </p:nvSpPr>
        <p:spPr>
          <a:xfrm>
            <a:off x="4247351" y="2885644"/>
            <a:ext cx="3925555" cy="1183915"/>
          </a:xfrm>
          <a:prstGeom prst="roundRect">
            <a:avLst>
              <a:gd name="adj" fmla="val 39090"/>
            </a:avLst>
          </a:prstGeom>
          <a:solidFill>
            <a:srgbClr val="C2D5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6343192" y="3086821"/>
                <a:ext cx="1718237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 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cs typeface="+mn-cs"/>
                  </a:rPr>
                  <a:t>63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Medium"/>
                  <a:cs typeface="+mn-cs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3192" y="3086821"/>
                <a:ext cx="1718237" cy="830997"/>
              </a:xfrm>
              <a:prstGeom prst="rect">
                <a:avLst/>
              </a:prstGeom>
              <a:blipFill rotWithShape="1">
                <a:blip r:embed="rId4"/>
                <a:stretch>
                  <a:fillRect l="-10" t="-10" r="6" b="-8155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4491462" y="3075947"/>
                <a:ext cx="2072515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𝟑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1534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𝟐𝟏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Medium"/>
                  <a:cs typeface="+mn-cs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1462" y="3075947"/>
                <a:ext cx="2072515" cy="830997"/>
              </a:xfrm>
              <a:prstGeom prst="rect">
                <a:avLst/>
              </a:prstGeom>
              <a:blipFill rotWithShape="1">
                <a:blip r:embed="rId5"/>
                <a:stretch>
                  <a:fillRect l="-5" t="-1" r="30" b="5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5625274" y="3118704"/>
            <a:ext cx="815472" cy="767229"/>
            <a:chOff x="3259227" y="5108059"/>
            <a:chExt cx="815472" cy="767229"/>
          </a:xfrm>
        </p:grpSpPr>
        <p:sp>
          <p:nvSpPr>
            <p:cNvPr id="10" name="Rectangle: Rounded Corners 9"/>
            <p:cNvSpPr/>
            <p:nvPr/>
          </p:nvSpPr>
          <p:spPr>
            <a:xfrm>
              <a:off x="3259227" y="5108059"/>
              <a:ext cx="815472" cy="74492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9DB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343" r="73390"/>
            <a:stretch>
              <a:fillRect/>
            </a:stretch>
          </p:blipFill>
          <p:spPr>
            <a:xfrm rot="907134">
              <a:off x="3470566" y="5233482"/>
              <a:ext cx="357512" cy="641806"/>
            </a:xfrm>
            <a:prstGeom prst="rect">
              <a:avLst/>
            </a:prstGeom>
          </p:spPr>
        </p:pic>
      </p:grpSp>
      <p:sp>
        <p:nvSpPr>
          <p:cNvPr id="28" name="Rectangle: Rounded Corners 27"/>
          <p:cNvSpPr/>
          <p:nvPr/>
        </p:nvSpPr>
        <p:spPr>
          <a:xfrm>
            <a:off x="7401758" y="4143249"/>
            <a:ext cx="3925555" cy="1183915"/>
          </a:xfrm>
          <a:prstGeom prst="roundRect">
            <a:avLst>
              <a:gd name="adj" fmla="val 39090"/>
            </a:avLst>
          </a:prstGeom>
          <a:solidFill>
            <a:srgbClr val="C2D5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9497599" y="4388670"/>
                <a:ext cx="1718237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 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cs typeface="+mn-cs"/>
                  </a:rPr>
                  <a:t>42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Medium"/>
                  <a:cs typeface="+mn-cs"/>
                </a:endParaRPr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7599" y="4388670"/>
                <a:ext cx="1718237" cy="830997"/>
              </a:xfrm>
              <a:prstGeom prst="rect">
                <a:avLst/>
              </a:prstGeom>
              <a:blipFill rotWithShape="1">
                <a:blip r:embed="rId6"/>
                <a:stretch>
                  <a:fillRect l="-31" t="-22" r="27" b="-8153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7645869" y="4377796"/>
                <a:ext cx="2072515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𝟐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1534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𝟐𝟏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Medium"/>
                  <a:cs typeface="+mn-cs"/>
                </a:endParaRPr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5869" y="4377796"/>
                <a:ext cx="2072515" cy="830997"/>
              </a:xfrm>
              <a:prstGeom prst="rect">
                <a:avLst/>
              </a:prstGeom>
              <a:blipFill rotWithShape="1">
                <a:blip r:embed="rId7"/>
                <a:stretch>
                  <a:fillRect l="-23" t="-13" r="17" b="6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/>
          <p:cNvGrpSpPr/>
          <p:nvPr/>
        </p:nvGrpSpPr>
        <p:grpSpPr>
          <a:xfrm>
            <a:off x="8845752" y="4441564"/>
            <a:ext cx="815472" cy="767229"/>
            <a:chOff x="3259227" y="5108059"/>
            <a:chExt cx="815472" cy="767229"/>
          </a:xfrm>
        </p:grpSpPr>
        <p:sp>
          <p:nvSpPr>
            <p:cNvPr id="32" name="Rectangle: Rounded Corners 31"/>
            <p:cNvSpPr/>
            <p:nvPr/>
          </p:nvSpPr>
          <p:spPr>
            <a:xfrm>
              <a:off x="3259227" y="5108059"/>
              <a:ext cx="815472" cy="74492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9DB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343" r="73390"/>
            <a:stretch>
              <a:fillRect/>
            </a:stretch>
          </p:blipFill>
          <p:spPr>
            <a:xfrm rot="907134">
              <a:off x="3470566" y="5233482"/>
              <a:ext cx="357512" cy="641806"/>
            </a:xfrm>
            <a:prstGeom prst="rect">
              <a:avLst/>
            </a:prstGeom>
          </p:spPr>
        </p:pic>
      </p:grpSp>
      <p:sp>
        <p:nvSpPr>
          <p:cNvPr id="34" name="Rectangle: Rounded Corners 33"/>
          <p:cNvSpPr/>
          <p:nvPr/>
        </p:nvSpPr>
        <p:spPr>
          <a:xfrm>
            <a:off x="3538114" y="5090171"/>
            <a:ext cx="3925555" cy="1183915"/>
          </a:xfrm>
          <a:prstGeom prst="roundRect">
            <a:avLst>
              <a:gd name="adj" fmla="val 39090"/>
            </a:avLst>
          </a:prstGeom>
          <a:solidFill>
            <a:srgbClr val="C2D5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/>
              <p:cNvSpPr txBox="1"/>
              <p:nvPr/>
            </p:nvSpPr>
            <p:spPr>
              <a:xfrm>
                <a:off x="5726814" y="5265307"/>
                <a:ext cx="1736855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 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cs typeface="+mn-cs"/>
                  </a:rPr>
                  <a:t>84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Medium"/>
                  <a:cs typeface="+mn-cs"/>
                </a:endParaRPr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6814" y="5265307"/>
                <a:ext cx="1736855" cy="830997"/>
              </a:xfrm>
              <a:prstGeom prst="rect">
                <a:avLst/>
              </a:prstGeom>
              <a:blipFill rotWithShape="1">
                <a:blip r:embed="rId8"/>
                <a:stretch>
                  <a:fillRect l="-22" t="-63" r="30" b="-8149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/>
              <p:cNvSpPr txBox="1"/>
              <p:nvPr/>
            </p:nvSpPr>
            <p:spPr>
              <a:xfrm>
                <a:off x="3875084" y="5254433"/>
                <a:ext cx="2072515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1534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𝟐𝟏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𝟒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Medium"/>
                  <a:cs typeface="+mn-cs"/>
                </a:endParaRPr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5084" y="5254433"/>
                <a:ext cx="2072515" cy="830997"/>
              </a:xfrm>
              <a:prstGeom prst="rect">
                <a:avLst/>
              </a:prstGeom>
              <a:blipFill rotWithShape="1">
                <a:blip r:embed="rId9"/>
                <a:stretch>
                  <a:fillRect l="-15" t="-53" r="9" b="2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/>
          <p:cNvGrpSpPr/>
          <p:nvPr/>
        </p:nvGrpSpPr>
        <p:grpSpPr>
          <a:xfrm>
            <a:off x="3896393" y="5339328"/>
            <a:ext cx="815472" cy="744927"/>
            <a:chOff x="3208176" y="5138974"/>
            <a:chExt cx="815472" cy="744927"/>
          </a:xfrm>
        </p:grpSpPr>
        <p:sp>
          <p:nvSpPr>
            <p:cNvPr id="38" name="Rectangle: Rounded Corners 37"/>
            <p:cNvSpPr/>
            <p:nvPr/>
          </p:nvSpPr>
          <p:spPr>
            <a:xfrm>
              <a:off x="3208176" y="5138974"/>
              <a:ext cx="815472" cy="74492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9DB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343" r="73390"/>
            <a:stretch>
              <a:fillRect/>
            </a:stretch>
          </p:blipFill>
          <p:spPr>
            <a:xfrm rot="907134">
              <a:off x="3426322" y="5233482"/>
              <a:ext cx="357512" cy="641806"/>
            </a:xfrm>
            <a:prstGeom prst="rect">
              <a:avLst/>
            </a:prstGeom>
          </p:spPr>
        </p:pic>
      </p:grp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79" t="-7843" b="-1"/>
          <a:stretch>
            <a:fillRect/>
          </a:stretch>
        </p:blipFill>
        <p:spPr>
          <a:xfrm flipH="1">
            <a:off x="607606" y="1922966"/>
            <a:ext cx="4187608" cy="32132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5" grpId="0"/>
      <p:bldP spid="16" grpId="0"/>
      <p:bldP spid="26" grpId="0" animBg="1"/>
      <p:bldP spid="8" grpId="0"/>
      <p:bldP spid="12" grpId="0"/>
      <p:bldP spid="28" grpId="0" animBg="1"/>
      <p:bldP spid="29" grpId="0"/>
      <p:bldP spid="30" grpId="0"/>
      <p:bldP spid="34" grpId="0" animBg="1"/>
      <p:bldP spid="35" grpId="0"/>
      <p:bldP spid="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60" y="1288958"/>
            <a:ext cx="5617564" cy="4864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74" b="27222"/>
          <a:stretch>
            <a:fillRect/>
          </a:stretch>
        </p:blipFill>
        <p:spPr>
          <a:xfrm>
            <a:off x="6736080" y="3506604"/>
            <a:ext cx="5064497" cy="264645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630091" y="1170067"/>
            <a:ext cx="5940841" cy="2470999"/>
            <a:chOff x="5630091" y="1170067"/>
            <a:chExt cx="5940841" cy="2470999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763" b="29507"/>
            <a:stretch>
              <a:fillRect/>
            </a:stretch>
          </p:blipFill>
          <p:spPr>
            <a:xfrm>
              <a:off x="5630091" y="1170067"/>
              <a:ext cx="5940841" cy="2470999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6344724" y="1661722"/>
              <a:ext cx="4415245" cy="1446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nl-NL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Muốn tìm thừa số chưa biết?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613161" y="2222206"/>
            <a:ext cx="3855805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nl-NL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Muốn tìm thừa số chưa ta lấy tích chia cho thừa số đã biết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: Rounded Corners 26"/>
          <p:cNvSpPr/>
          <p:nvPr/>
        </p:nvSpPr>
        <p:spPr>
          <a:xfrm>
            <a:off x="6967412" y="1534774"/>
            <a:ext cx="3925555" cy="1183915"/>
          </a:xfrm>
          <a:prstGeom prst="roundRect">
            <a:avLst>
              <a:gd name="adj" fmla="val 39090"/>
            </a:avLst>
          </a:prstGeom>
          <a:solidFill>
            <a:srgbClr val="C2D5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9054040" y="1751475"/>
                <a:ext cx="1736855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 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cs typeface="+mn-cs"/>
                  </a:rPr>
                  <a:t>55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Medium"/>
                  <a:cs typeface="+mn-cs"/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4040" y="1751475"/>
                <a:ext cx="1736855" cy="830997"/>
              </a:xfrm>
              <a:prstGeom prst="rect">
                <a:avLst/>
              </a:prstGeom>
              <a:blipFill rotWithShape="1">
                <a:blip r:embed="rId1"/>
                <a:stretch>
                  <a:fillRect l="-12" t="-17" r="20" b="-8154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7202310" y="1740601"/>
                <a:ext cx="2072515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1534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𝟏𝟏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𝟓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Medium"/>
                  <a:cs typeface="+mn-cs"/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2310" y="1740601"/>
                <a:ext cx="2072515" cy="830997"/>
              </a:xfrm>
              <a:prstGeom prst="rect">
                <a:avLst/>
              </a:prstGeom>
              <a:blipFill rotWithShape="1">
                <a:blip r:embed="rId2"/>
                <a:stretch>
                  <a:fillRect l="-7" t="-8" r="1" b="5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7312703" y="1762441"/>
            <a:ext cx="815472" cy="744927"/>
            <a:chOff x="3208176" y="5138974"/>
            <a:chExt cx="815472" cy="744927"/>
          </a:xfrm>
        </p:grpSpPr>
        <p:sp>
          <p:nvSpPr>
            <p:cNvPr id="18" name="Rectangle: Rounded Corners 17"/>
            <p:cNvSpPr/>
            <p:nvPr/>
          </p:nvSpPr>
          <p:spPr>
            <a:xfrm>
              <a:off x="3208176" y="5138974"/>
              <a:ext cx="815472" cy="74492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9DB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343" r="73390"/>
            <a:stretch>
              <a:fillRect/>
            </a:stretch>
          </p:blipFill>
          <p:spPr>
            <a:xfrm rot="907134">
              <a:off x="3426322" y="5233482"/>
              <a:ext cx="357512" cy="641806"/>
            </a:xfrm>
            <a:prstGeom prst="rect">
              <a:avLst/>
            </a:prstGeom>
          </p:spPr>
        </p:pic>
      </p:grpSp>
      <p:sp>
        <p:nvSpPr>
          <p:cNvPr id="26" name="Rectangle: Rounded Corners 25"/>
          <p:cNvSpPr/>
          <p:nvPr/>
        </p:nvSpPr>
        <p:spPr>
          <a:xfrm>
            <a:off x="4247351" y="2885644"/>
            <a:ext cx="3925555" cy="1183915"/>
          </a:xfrm>
          <a:prstGeom prst="roundRect">
            <a:avLst>
              <a:gd name="adj" fmla="val 39090"/>
            </a:avLst>
          </a:prstGeom>
          <a:solidFill>
            <a:srgbClr val="C2D5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6343192" y="3086821"/>
                <a:ext cx="1718237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 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cs typeface="+mn-cs"/>
                  </a:rPr>
                  <a:t>63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Medium"/>
                  <a:cs typeface="+mn-cs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3192" y="3086821"/>
                <a:ext cx="1718237" cy="830997"/>
              </a:xfrm>
              <a:prstGeom prst="rect">
                <a:avLst/>
              </a:prstGeom>
              <a:blipFill rotWithShape="1">
                <a:blip r:embed="rId4"/>
                <a:stretch>
                  <a:fillRect l="-10" t="-10" r="6" b="-8155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4491462" y="3075947"/>
                <a:ext cx="2072515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𝟑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1534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𝟐𝟏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Medium"/>
                  <a:cs typeface="+mn-cs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1462" y="3075947"/>
                <a:ext cx="2072515" cy="830997"/>
              </a:xfrm>
              <a:prstGeom prst="rect">
                <a:avLst/>
              </a:prstGeom>
              <a:blipFill rotWithShape="1">
                <a:blip r:embed="rId5"/>
                <a:stretch>
                  <a:fillRect l="-5" t="-1" r="30" b="5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5625274" y="3118704"/>
            <a:ext cx="815472" cy="767229"/>
            <a:chOff x="3259227" y="5108059"/>
            <a:chExt cx="815472" cy="767229"/>
          </a:xfrm>
        </p:grpSpPr>
        <p:sp>
          <p:nvSpPr>
            <p:cNvPr id="10" name="Rectangle: Rounded Corners 9"/>
            <p:cNvSpPr/>
            <p:nvPr/>
          </p:nvSpPr>
          <p:spPr>
            <a:xfrm>
              <a:off x="3259227" y="5108059"/>
              <a:ext cx="815472" cy="74492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9DB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343" r="73390"/>
            <a:stretch>
              <a:fillRect/>
            </a:stretch>
          </p:blipFill>
          <p:spPr>
            <a:xfrm rot="907134">
              <a:off x="3470566" y="5233482"/>
              <a:ext cx="357512" cy="641806"/>
            </a:xfrm>
            <a:prstGeom prst="rect">
              <a:avLst/>
            </a:prstGeom>
          </p:spPr>
        </p:pic>
      </p:grpSp>
      <p:sp>
        <p:nvSpPr>
          <p:cNvPr id="28" name="Rectangle: Rounded Corners 27"/>
          <p:cNvSpPr/>
          <p:nvPr/>
        </p:nvSpPr>
        <p:spPr>
          <a:xfrm>
            <a:off x="7401758" y="4143249"/>
            <a:ext cx="3925555" cy="1183915"/>
          </a:xfrm>
          <a:prstGeom prst="roundRect">
            <a:avLst>
              <a:gd name="adj" fmla="val 39090"/>
            </a:avLst>
          </a:prstGeom>
          <a:solidFill>
            <a:srgbClr val="C2D5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9497599" y="4388670"/>
                <a:ext cx="1718237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 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cs typeface="+mn-cs"/>
                  </a:rPr>
                  <a:t>42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Medium"/>
                  <a:cs typeface="+mn-cs"/>
                </a:endParaRPr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7599" y="4388670"/>
                <a:ext cx="1718237" cy="830997"/>
              </a:xfrm>
              <a:prstGeom prst="rect">
                <a:avLst/>
              </a:prstGeom>
              <a:blipFill rotWithShape="1">
                <a:blip r:embed="rId6"/>
                <a:stretch>
                  <a:fillRect l="-31" t="-22" r="27" b="-8153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7645869" y="4377796"/>
                <a:ext cx="2072515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𝟐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1534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𝟐𝟏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Medium"/>
                  <a:cs typeface="+mn-cs"/>
                </a:endParaRPr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5869" y="4377796"/>
                <a:ext cx="2072515" cy="830997"/>
              </a:xfrm>
              <a:prstGeom prst="rect">
                <a:avLst/>
              </a:prstGeom>
              <a:blipFill rotWithShape="1">
                <a:blip r:embed="rId7"/>
                <a:stretch>
                  <a:fillRect l="-23" t="-13" r="17" b="6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/>
          <p:cNvGrpSpPr/>
          <p:nvPr/>
        </p:nvGrpSpPr>
        <p:grpSpPr>
          <a:xfrm>
            <a:off x="8845752" y="4441564"/>
            <a:ext cx="815472" cy="767229"/>
            <a:chOff x="3259227" y="5108059"/>
            <a:chExt cx="815472" cy="767229"/>
          </a:xfrm>
        </p:grpSpPr>
        <p:sp>
          <p:nvSpPr>
            <p:cNvPr id="32" name="Rectangle: Rounded Corners 31"/>
            <p:cNvSpPr/>
            <p:nvPr/>
          </p:nvSpPr>
          <p:spPr>
            <a:xfrm>
              <a:off x="3259227" y="5108059"/>
              <a:ext cx="815472" cy="74492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9DB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343" r="73390"/>
            <a:stretch>
              <a:fillRect/>
            </a:stretch>
          </p:blipFill>
          <p:spPr>
            <a:xfrm rot="907134">
              <a:off x="3470566" y="5233482"/>
              <a:ext cx="357512" cy="641806"/>
            </a:xfrm>
            <a:prstGeom prst="rect">
              <a:avLst/>
            </a:prstGeom>
          </p:spPr>
        </p:pic>
      </p:grpSp>
      <p:sp>
        <p:nvSpPr>
          <p:cNvPr id="34" name="Rectangle: Rounded Corners 33"/>
          <p:cNvSpPr/>
          <p:nvPr/>
        </p:nvSpPr>
        <p:spPr>
          <a:xfrm>
            <a:off x="3538114" y="5090171"/>
            <a:ext cx="3925555" cy="1183915"/>
          </a:xfrm>
          <a:prstGeom prst="roundRect">
            <a:avLst>
              <a:gd name="adj" fmla="val 39090"/>
            </a:avLst>
          </a:prstGeom>
          <a:solidFill>
            <a:srgbClr val="C2D5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/>
              <p:cNvSpPr txBox="1"/>
              <p:nvPr/>
            </p:nvSpPr>
            <p:spPr>
              <a:xfrm>
                <a:off x="5726814" y="5265307"/>
                <a:ext cx="1736855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 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cs typeface="+mn-cs"/>
                  </a:rPr>
                  <a:t>84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Medium"/>
                  <a:cs typeface="+mn-cs"/>
                </a:endParaRPr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6814" y="5265307"/>
                <a:ext cx="1736855" cy="830997"/>
              </a:xfrm>
              <a:prstGeom prst="rect">
                <a:avLst/>
              </a:prstGeom>
              <a:blipFill rotWithShape="1">
                <a:blip r:embed="rId8"/>
                <a:stretch>
                  <a:fillRect l="-22" t="-63" r="30" b="-8149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/>
              <p:cNvSpPr txBox="1"/>
              <p:nvPr/>
            </p:nvSpPr>
            <p:spPr>
              <a:xfrm>
                <a:off x="3875084" y="5254433"/>
                <a:ext cx="2072515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1534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𝟐𝟏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𝟒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Medium"/>
                  <a:cs typeface="+mn-cs"/>
                </a:endParaRPr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5084" y="5254433"/>
                <a:ext cx="2072515" cy="830997"/>
              </a:xfrm>
              <a:prstGeom prst="rect">
                <a:avLst/>
              </a:prstGeom>
              <a:blipFill rotWithShape="1">
                <a:blip r:embed="rId9"/>
                <a:stretch>
                  <a:fillRect l="-15" t="-53" r="9" b="2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/>
          <p:cNvGrpSpPr/>
          <p:nvPr/>
        </p:nvGrpSpPr>
        <p:grpSpPr>
          <a:xfrm>
            <a:off x="3896393" y="5339328"/>
            <a:ext cx="815472" cy="744927"/>
            <a:chOff x="3208176" y="5138974"/>
            <a:chExt cx="815472" cy="744927"/>
          </a:xfrm>
        </p:grpSpPr>
        <p:sp>
          <p:nvSpPr>
            <p:cNvPr id="38" name="Rectangle: Rounded Corners 37"/>
            <p:cNvSpPr/>
            <p:nvPr/>
          </p:nvSpPr>
          <p:spPr>
            <a:xfrm>
              <a:off x="3208176" y="5138974"/>
              <a:ext cx="815472" cy="74492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9DB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343" r="73390"/>
            <a:stretch>
              <a:fillRect/>
            </a:stretch>
          </p:blipFill>
          <p:spPr>
            <a:xfrm rot="907134">
              <a:off x="3426322" y="5233482"/>
              <a:ext cx="357512" cy="641806"/>
            </a:xfrm>
            <a:prstGeom prst="rect">
              <a:avLst/>
            </a:prstGeom>
          </p:spPr>
        </p:pic>
      </p:grp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79" t="-7843" b="-1"/>
          <a:stretch>
            <a:fillRect/>
          </a:stretch>
        </p:blipFill>
        <p:spPr>
          <a:xfrm flipH="1">
            <a:off x="607606" y="1922966"/>
            <a:ext cx="4187608" cy="32132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5604" y="849690"/>
            <a:ext cx="5273497" cy="15546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5" grpId="0"/>
      <p:bldP spid="16" grpId="0"/>
      <p:bldP spid="26" grpId="0" animBg="1"/>
      <p:bldP spid="8" grpId="0"/>
      <p:bldP spid="12" grpId="0"/>
      <p:bldP spid="28" grpId="0" animBg="1"/>
      <p:bldP spid="29" grpId="0"/>
      <p:bldP spid="30" grpId="0"/>
      <p:bldP spid="34" grpId="0" animBg="1"/>
      <p:bldP spid="35" grpId="0"/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6269" y="1366133"/>
            <a:ext cx="6335169" cy="5798983"/>
          </a:xfrm>
          <a:custGeom>
            <a:avLst/>
            <a:gdLst>
              <a:gd name="connsiteX0" fmla="*/ 921255 w 6335169"/>
              <a:gd name="connsiteY0" fmla="*/ 1885067 h 5798983"/>
              <a:gd name="connsiteX1" fmla="*/ 921255 w 6335169"/>
              <a:gd name="connsiteY1" fmla="*/ 2723267 h 5798983"/>
              <a:gd name="connsiteX2" fmla="*/ 2410869 w 6335169"/>
              <a:gd name="connsiteY2" fmla="*/ 2723267 h 5798983"/>
              <a:gd name="connsiteX3" fmla="*/ 2410869 w 6335169"/>
              <a:gd name="connsiteY3" fmla="*/ 1885067 h 5798983"/>
              <a:gd name="connsiteX4" fmla="*/ 0 w 6335169"/>
              <a:gd name="connsiteY4" fmla="*/ 0 h 5798983"/>
              <a:gd name="connsiteX5" fmla="*/ 6335169 w 6335169"/>
              <a:gd name="connsiteY5" fmla="*/ 0 h 5798983"/>
              <a:gd name="connsiteX6" fmla="*/ 6335169 w 6335169"/>
              <a:gd name="connsiteY6" fmla="*/ 5798983 h 5798983"/>
              <a:gd name="connsiteX7" fmla="*/ 0 w 6335169"/>
              <a:gd name="connsiteY7" fmla="*/ 5798983 h 5798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35169" h="5798983">
                <a:moveTo>
                  <a:pt x="921255" y="1885067"/>
                </a:moveTo>
                <a:lnTo>
                  <a:pt x="921255" y="2723267"/>
                </a:lnTo>
                <a:lnTo>
                  <a:pt x="2410869" y="2723267"/>
                </a:lnTo>
                <a:lnTo>
                  <a:pt x="2410869" y="1885067"/>
                </a:lnTo>
                <a:close/>
                <a:moveTo>
                  <a:pt x="0" y="0"/>
                </a:moveTo>
                <a:lnTo>
                  <a:pt x="6335169" y="0"/>
                </a:lnTo>
                <a:lnTo>
                  <a:pt x="6335169" y="5798983"/>
                </a:lnTo>
                <a:lnTo>
                  <a:pt x="0" y="5798983"/>
                </a:lnTo>
                <a:close/>
              </a:path>
            </a:pathLst>
          </a:cu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732" y="2523988"/>
            <a:ext cx="3327645" cy="33276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88427" y="3296128"/>
            <a:ext cx="511210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kumimoji="0" lang="nl-NL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Chia sẻ bài học với người thân</a:t>
            </a:r>
            <a:endParaRPr kumimoji="0" lang="nl-NL" sz="4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cs typeface="+mn-cs"/>
            </a:endParaRPr>
          </a:p>
          <a:p>
            <a:pPr marL="571500" marR="0" lvl="0" indent="-5715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kumimoji="0" lang="nl-NL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Chuẩn bị bài mới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3388" y="1105729"/>
            <a:ext cx="5310076" cy="12254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77406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6112" y="2680497"/>
            <a:ext cx="5066215" cy="50662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1728" y="1790574"/>
            <a:ext cx="6773243" cy="2895851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395" y="1095670"/>
            <a:ext cx="4729603" cy="36104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764" y="2328706"/>
            <a:ext cx="3916272" cy="46978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3352" y="1763752"/>
            <a:ext cx="3159268" cy="1892142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00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Tớ</a:t>
            </a:r>
            <a:r>
              <a:rPr kumimoji="0" lang="en-US" sz="2600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cần</a:t>
            </a:r>
            <a:r>
              <a:rPr kumimoji="0" lang="en-US" sz="2600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hai</a:t>
            </a:r>
            <a:r>
              <a:rPr kumimoji="0" lang="en-US" sz="2600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củ</a:t>
            </a:r>
            <a:r>
              <a:rPr kumimoji="0" lang="en-US" sz="2600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cà</a:t>
            </a:r>
            <a:r>
              <a:rPr kumimoji="0" lang="en-US" sz="2600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rốt</a:t>
            </a:r>
            <a:r>
              <a:rPr kumimoji="0" lang="en-US" sz="2600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để</a:t>
            </a:r>
            <a:r>
              <a:rPr kumimoji="0" lang="en-US" sz="2600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chuẩn</a:t>
            </a:r>
            <a:r>
              <a:rPr kumimoji="0" lang="en-US" sz="2600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bị</a:t>
            </a:r>
            <a:r>
              <a:rPr kumimoji="0" lang="en-US" sz="2600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bữa</a:t>
            </a:r>
            <a:r>
              <a:rPr kumimoji="0" lang="en-US" sz="2600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tối</a:t>
            </a:r>
            <a:r>
              <a:rPr kumimoji="0" lang="en-US" sz="2600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2600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2600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giúp</a:t>
            </a:r>
            <a:r>
              <a:rPr kumimoji="0" lang="en-US" sz="2600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tớ</a:t>
            </a:r>
            <a:r>
              <a:rPr kumimoji="0" lang="en-US" sz="2600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nhé</a:t>
            </a:r>
            <a:r>
              <a:rPr kumimoji="0" lang="en-US" sz="2600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  <a:endParaRPr kumimoji="0" lang="en-US" sz="2600" b="0" i="0" u="none" strike="noStrike" kern="1200" cap="none" spc="0" normalizeH="0" baseline="0" noProof="0" dirty="0">
              <a:ln w="0">
                <a:solidFill>
                  <a:sysClr val="windowText" lastClr="000000"/>
                </a:solidFill>
              </a:ln>
              <a:solidFill>
                <a:srgbClr val="FF6600"/>
              </a:solidFill>
              <a:effectLst/>
              <a:uLnTx/>
              <a:uFillTx/>
              <a:latin typeface="iCiel Cadena" panose="02000503000000020004" pitchFamily="2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19542" y="2267770"/>
            <a:ext cx="3313078" cy="830697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Xin </a:t>
            </a:r>
            <a:r>
              <a:rPr kumimoji="0" lang="en-US" sz="3200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chào</a:t>
            </a:r>
            <a:r>
              <a:rPr kumimoji="0" lang="en-US" sz="3200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  <a:endParaRPr kumimoji="0" lang="en-US" sz="3200" b="0" i="0" u="none" strike="noStrike" kern="1200" cap="none" spc="0" normalizeH="0" baseline="0" noProof="0" dirty="0">
              <a:ln w="0">
                <a:solidFill>
                  <a:sysClr val="windowText" lastClr="000000"/>
                </a:solidFill>
              </a:ln>
              <a:solidFill>
                <a:srgbClr val="FF6600"/>
              </a:solidFill>
              <a:effectLst/>
              <a:uLnTx/>
              <a:uFillTx/>
              <a:latin typeface="iCiel Cadena" panose="02000503000000020004" pitchFamily="2" charset="0"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911272" y="1019552"/>
            <a:ext cx="5675661" cy="3762656"/>
            <a:chOff x="1323833" y="429251"/>
            <a:chExt cx="7352881" cy="417469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3833" y="429251"/>
              <a:ext cx="7352881" cy="4174699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2710390" y="1866644"/>
              <a:ext cx="4729446" cy="1023929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00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-93"/>
                  <a:ea typeface="+mn-ea"/>
                  <a:cs typeface="+mn-cs"/>
                </a:rPr>
                <a:t>KHỞI ĐỘNG</a:t>
              </a:r>
              <a:endParaRPr kumimoji="0" lang="en-US" sz="54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-93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322498" y="3878967"/>
            <a:ext cx="3154090" cy="1160622"/>
            <a:chOff x="1557446" y="2449877"/>
            <a:chExt cx="3155231" cy="1161042"/>
          </a:xfrm>
        </p:grpSpPr>
        <p:sp>
          <p:nvSpPr>
            <p:cNvPr id="23" name="Rounded Rectangle 22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00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4 </a:t>
              </a:r>
              <a:r>
                <a:rPr kumimoji="0" lang="en-US" sz="5400" b="0" i="0" u="none" strike="noStrike" kern="0" cap="none" spc="0" normalizeH="0" baseline="0" noProof="0" dirty="0" err="1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dư</a:t>
              </a:r>
              <a:r>
                <a:rPr kumimoji="0" lang="en-US" sz="5400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1</a:t>
              </a:r>
              <a:endParaRPr kumimoji="0" lang="en-US" sz="5400" b="0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647914" y="2449877"/>
              <a:ext cx="795632" cy="110804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600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kumimoji="0" lang="en-US" sz="6600" b="1" i="0" u="none" strike="noStrike" kern="0" cap="none" spc="0" normalizeH="0" baseline="0" noProof="0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855433" y="-222751"/>
            <a:ext cx="8402103" cy="3063822"/>
            <a:chOff x="1189236" y="-1183272"/>
            <a:chExt cx="8405141" cy="3064930"/>
          </a:xfrm>
        </p:grpSpPr>
        <p:sp>
          <p:nvSpPr>
            <p:cNvPr id="27" name="Rounded Rectangle 26"/>
            <p:cNvSpPr/>
            <p:nvPr/>
          </p:nvSpPr>
          <p:spPr>
            <a:xfrm>
              <a:off x="2224586" y="-740199"/>
              <a:ext cx="7369791" cy="2621857"/>
            </a:xfrm>
            <a:prstGeom prst="roundRect">
              <a:avLst/>
            </a:prstGeom>
            <a:solidFill>
              <a:srgbClr val="FFBF53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17007">
              <a:off x="1189236" y="-1183272"/>
              <a:ext cx="1806264" cy="1806264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0" name="Group 29"/>
          <p:cNvGrpSpPr/>
          <p:nvPr/>
        </p:nvGrpSpPr>
        <p:grpSpPr>
          <a:xfrm>
            <a:off x="2322498" y="5209492"/>
            <a:ext cx="3154090" cy="1150196"/>
            <a:chOff x="1557446" y="2460307"/>
            <a:chExt cx="3155231" cy="1150612"/>
          </a:xfrm>
        </p:grpSpPr>
        <p:sp>
          <p:nvSpPr>
            <p:cNvPr id="31" name="Rounded Rectangle 30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00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4 </a:t>
              </a:r>
              <a:r>
                <a:rPr kumimoji="0" lang="en-US" sz="5400" b="0" i="0" u="none" strike="noStrike" kern="0" cap="none" spc="0" normalizeH="0" baseline="0" noProof="0" dirty="0" err="1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dư</a:t>
              </a:r>
              <a:r>
                <a:rPr kumimoji="0" lang="en-US" sz="5400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2</a:t>
              </a:r>
              <a:endParaRPr kumimoji="0" lang="en-US" sz="5400" b="0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595529" y="2460307"/>
              <a:ext cx="795632" cy="1108042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600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kumimoji="0" lang="en-US" sz="6600" b="1" i="0" u="none" strike="noStrike" kern="0" cap="none" spc="0" normalizeH="0" baseline="0" noProof="0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291354" y="3996345"/>
            <a:ext cx="3154090" cy="1145990"/>
            <a:chOff x="1557446" y="2464515"/>
            <a:chExt cx="3155231" cy="1146404"/>
          </a:xfrm>
        </p:grpSpPr>
        <p:sp>
          <p:nvSpPr>
            <p:cNvPr id="35" name="Rounded Rectangle 34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00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kumimoji="0" lang="en-US" sz="5400" b="0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652185" y="2464515"/>
              <a:ext cx="795632" cy="110804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600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kumimoji="0" lang="en-US" sz="6600" b="1" i="0" u="none" strike="noStrike" kern="0" cap="none" spc="0" normalizeH="0" baseline="0" noProof="0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291354" y="5188192"/>
            <a:ext cx="3154090" cy="1150196"/>
            <a:chOff x="1557446" y="2460307"/>
            <a:chExt cx="3155231" cy="1150612"/>
          </a:xfrm>
        </p:grpSpPr>
        <p:sp>
          <p:nvSpPr>
            <p:cNvPr id="39" name="Rounded Rectangle 38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00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4 </a:t>
              </a:r>
              <a:r>
                <a:rPr kumimoji="0" lang="en-US" sz="5400" b="0" i="0" u="none" strike="noStrike" kern="0" cap="none" spc="0" normalizeH="0" baseline="0" noProof="0" dirty="0" err="1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dư</a:t>
              </a:r>
              <a:r>
                <a:rPr kumimoji="0" lang="en-US" sz="5400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3</a:t>
              </a:r>
              <a:endParaRPr kumimoji="0" lang="en-US" sz="5400" b="0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671421" y="2460307"/>
              <a:ext cx="795632" cy="110804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600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kumimoji="0" lang="en-US" sz="6600" b="1" i="0" u="none" strike="noStrike" kern="0" cap="none" spc="0" normalizeH="0" baseline="0" noProof="0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34" y="3112261"/>
            <a:ext cx="3928474" cy="3928474"/>
          </a:xfrm>
          <a:prstGeom prst="rect">
            <a:avLst/>
          </a:prstGeom>
        </p:spPr>
      </p:pic>
      <p:sp>
        <p:nvSpPr>
          <p:cNvPr id="43" name="Line 69"/>
          <p:cNvSpPr>
            <a:spLocks noChangeShapeType="1"/>
          </p:cNvSpPr>
          <p:nvPr/>
        </p:nvSpPr>
        <p:spPr bwMode="auto">
          <a:xfrm>
            <a:off x="6253220" y="361004"/>
            <a:ext cx="0" cy="1598026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609600"/>
            <a:endParaRPr lang="en-US" sz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5" name="Line 70"/>
          <p:cNvSpPr>
            <a:spLocks noChangeShapeType="1"/>
          </p:cNvSpPr>
          <p:nvPr/>
        </p:nvSpPr>
        <p:spPr bwMode="auto">
          <a:xfrm>
            <a:off x="6253220" y="1176285"/>
            <a:ext cx="782327" cy="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609600"/>
            <a:endParaRPr lang="en-US" sz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6" name="Text Box 120"/>
          <p:cNvSpPr txBox="1">
            <a:spLocks noChangeArrowheads="1"/>
          </p:cNvSpPr>
          <p:nvPr/>
        </p:nvSpPr>
        <p:spPr bwMode="auto">
          <a:xfrm>
            <a:off x="5163491" y="220162"/>
            <a:ext cx="256941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600">
              <a:spcBef>
                <a:spcPct val="50000"/>
              </a:spcBef>
            </a:pPr>
            <a:r>
              <a:rPr lang="en-US" altLang="en-US" sz="6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23  5</a:t>
            </a:r>
            <a:endParaRPr lang="en-US" altLang="en-US" sz="640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" name="Text Box 65"/>
          <p:cNvSpPr txBox="1">
            <a:spLocks noChangeArrowheads="1"/>
          </p:cNvSpPr>
          <p:nvPr/>
        </p:nvSpPr>
        <p:spPr bwMode="auto">
          <a:xfrm>
            <a:off x="5599579" y="1997574"/>
            <a:ext cx="1226311" cy="1015663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  <a:endParaRPr kumimoji="0" lang="en-US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8" name="Line 66"/>
          <p:cNvSpPr>
            <a:spLocks noChangeShapeType="1"/>
          </p:cNvSpPr>
          <p:nvPr/>
        </p:nvSpPr>
        <p:spPr bwMode="auto">
          <a:xfrm flipV="1">
            <a:off x="4824901" y="2126672"/>
            <a:ext cx="1582427" cy="3669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Text Box 121"/>
          <p:cNvSpPr txBox="1">
            <a:spLocks noChangeArrowheads="1"/>
          </p:cNvSpPr>
          <p:nvPr/>
        </p:nvSpPr>
        <p:spPr bwMode="auto">
          <a:xfrm>
            <a:off x="6432403" y="1103986"/>
            <a:ext cx="175187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</a:t>
            </a:r>
            <a:endParaRPr kumimoji="0" lang="en-US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0" name="Text Box 122"/>
          <p:cNvSpPr txBox="1">
            <a:spLocks noChangeArrowheads="1"/>
          </p:cNvSpPr>
          <p:nvPr/>
        </p:nvSpPr>
        <p:spPr bwMode="auto">
          <a:xfrm>
            <a:off x="5222800" y="1076240"/>
            <a:ext cx="96190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20</a:t>
            </a:r>
            <a:endParaRPr kumimoji="0" lang="en-US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dung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7" grpId="0"/>
      <p:bldP spid="48" grpId="0" animBg="1"/>
      <p:bldP spid="49" grpId="0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317" y="2346120"/>
            <a:ext cx="3901759" cy="46803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007">
            <a:off x="6685359" y="3930988"/>
            <a:ext cx="1510658" cy="15106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330" y="860988"/>
            <a:ext cx="4083874" cy="29716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440687" y="1258981"/>
            <a:ext cx="3603498" cy="1569093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Hoan</a:t>
            </a:r>
            <a:r>
              <a:rPr kumimoji="0" lang="en-US" sz="3200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hô</a:t>
            </a:r>
            <a:endParaRPr kumimoji="0" lang="en-US" sz="3200" b="1" i="0" u="none" strike="noStrike" kern="1200" cap="none" spc="0" normalizeH="0" baseline="0" noProof="0" dirty="0">
              <a:ln w="0">
                <a:solidFill>
                  <a:sysClr val="windowText" lastClr="000000"/>
                </a:solidFill>
              </a:ln>
              <a:solidFill>
                <a:srgbClr val="FF6600"/>
              </a:solidFill>
              <a:effectLst/>
              <a:uLnTx/>
              <a:uFillTx/>
              <a:latin typeface="iCiel Cadena" panose="02000503000000020004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3200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thật</a:t>
            </a:r>
            <a:r>
              <a:rPr kumimoji="0" lang="en-US" sz="3200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giỏi</a:t>
            </a:r>
            <a:r>
              <a:rPr kumimoji="0" lang="en-US" sz="3200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  <a:endParaRPr kumimoji="0" lang="en-US" sz="3200" b="1" i="0" u="none" strike="noStrike" kern="1200" cap="none" spc="0" normalizeH="0" baseline="0" noProof="0" dirty="0">
              <a:ln w="0">
                <a:solidFill>
                  <a:sysClr val="windowText" lastClr="000000"/>
                </a:solidFill>
              </a:ln>
              <a:solidFill>
                <a:srgbClr val="FF6600"/>
              </a:solidFill>
              <a:effectLst/>
              <a:uLnTx/>
              <a:uFillTx/>
              <a:latin typeface="iCiel Cadena" panose="02000503000000020004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052320" y="3878967"/>
            <a:ext cx="3424268" cy="1160622"/>
            <a:chOff x="1557446" y="2449877"/>
            <a:chExt cx="3155231" cy="1161042"/>
          </a:xfrm>
        </p:grpSpPr>
        <p:sp>
          <p:nvSpPr>
            <p:cNvPr id="23" name="Rounded Rectangle 22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00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3 </a:t>
              </a:r>
              <a:r>
                <a:rPr kumimoji="0" lang="en-US" sz="5400" b="0" i="0" u="none" strike="noStrike" kern="0" cap="none" spc="0" normalizeH="0" baseline="0" noProof="0" dirty="0" err="1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dư</a:t>
              </a:r>
              <a:r>
                <a:rPr kumimoji="0" lang="en-US" sz="5400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1</a:t>
              </a:r>
              <a:endParaRPr kumimoji="0" lang="en-US" sz="5400" b="0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679301" y="2449877"/>
              <a:ext cx="732856" cy="110804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600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kumimoji="0" lang="en-US" sz="6600" b="1" i="0" u="none" strike="noStrike" kern="0" cap="none" spc="0" normalizeH="0" baseline="0" noProof="0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987603" y="172720"/>
            <a:ext cx="8269932" cy="2668351"/>
            <a:chOff x="1321454" y="-787658"/>
            <a:chExt cx="8272923" cy="2669316"/>
          </a:xfrm>
        </p:grpSpPr>
        <p:sp>
          <p:nvSpPr>
            <p:cNvPr id="27" name="Rounded Rectangle 26"/>
            <p:cNvSpPr/>
            <p:nvPr/>
          </p:nvSpPr>
          <p:spPr>
            <a:xfrm>
              <a:off x="2224586" y="-787658"/>
              <a:ext cx="7369791" cy="2669316"/>
            </a:xfrm>
            <a:prstGeom prst="roundRect">
              <a:avLst/>
            </a:prstGeom>
            <a:solidFill>
              <a:srgbClr val="FFBF53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17007">
              <a:off x="1321454" y="-4287"/>
              <a:ext cx="1806264" cy="1806264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0" name="Group 29"/>
          <p:cNvGrpSpPr/>
          <p:nvPr/>
        </p:nvGrpSpPr>
        <p:grpSpPr>
          <a:xfrm>
            <a:off x="2052320" y="5209492"/>
            <a:ext cx="3424268" cy="1150196"/>
            <a:chOff x="1557446" y="2460307"/>
            <a:chExt cx="3155231" cy="1150612"/>
          </a:xfrm>
        </p:grpSpPr>
        <p:sp>
          <p:nvSpPr>
            <p:cNvPr id="31" name="Rounded Rectangle 30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00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 3</a:t>
              </a:r>
              <a:endParaRPr kumimoji="0" lang="en-US" sz="5400" b="0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626916" y="2460307"/>
              <a:ext cx="732856" cy="1108042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600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kumimoji="0" lang="en-US" sz="6600" b="1" i="0" u="none" strike="noStrike" kern="0" cap="none" spc="0" normalizeH="0" baseline="0" noProof="0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291354" y="3996345"/>
            <a:ext cx="3154090" cy="1145990"/>
            <a:chOff x="1557446" y="2464515"/>
            <a:chExt cx="3155231" cy="1146404"/>
          </a:xfrm>
        </p:grpSpPr>
        <p:sp>
          <p:nvSpPr>
            <p:cNvPr id="35" name="Rounded Rectangle 34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00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3 </a:t>
              </a:r>
              <a:r>
                <a:rPr kumimoji="0" lang="en-US" sz="5400" b="0" i="0" u="none" strike="noStrike" kern="0" cap="none" spc="0" normalizeH="0" baseline="0" noProof="0" dirty="0" err="1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dư</a:t>
              </a:r>
              <a:r>
                <a:rPr kumimoji="0" lang="en-US" sz="5400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2</a:t>
              </a:r>
              <a:endParaRPr kumimoji="0" lang="en-US" sz="5400" b="0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652185" y="2464515"/>
              <a:ext cx="795632" cy="110804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600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kumimoji="0" lang="en-US" sz="6600" b="1" i="0" u="none" strike="noStrike" kern="0" cap="none" spc="0" normalizeH="0" baseline="0" noProof="0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291354" y="5188192"/>
            <a:ext cx="3154090" cy="1150196"/>
            <a:chOff x="1557446" y="2460307"/>
            <a:chExt cx="3155231" cy="1150612"/>
          </a:xfrm>
        </p:grpSpPr>
        <p:sp>
          <p:nvSpPr>
            <p:cNvPr id="39" name="Rounded Rectangle 38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00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 4</a:t>
              </a:r>
              <a:endParaRPr kumimoji="0" lang="en-US" sz="5400" b="0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671421" y="2460307"/>
              <a:ext cx="795632" cy="110804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600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kumimoji="0" lang="en-US" sz="6600" b="1" i="0" u="none" strike="noStrike" kern="0" cap="none" spc="0" normalizeH="0" baseline="0" noProof="0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34" y="3112261"/>
            <a:ext cx="3928474" cy="3928474"/>
          </a:xfrm>
          <a:prstGeom prst="rect">
            <a:avLst/>
          </a:prstGeom>
        </p:spPr>
      </p:pic>
      <p:sp>
        <p:nvSpPr>
          <p:cNvPr id="42" name="Line 69"/>
          <p:cNvSpPr>
            <a:spLocks noChangeShapeType="1"/>
          </p:cNvSpPr>
          <p:nvPr/>
        </p:nvSpPr>
        <p:spPr bwMode="auto">
          <a:xfrm>
            <a:off x="6253220" y="361004"/>
            <a:ext cx="0" cy="1598026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609600"/>
            <a:endParaRPr lang="en-US" sz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3" name="Line 70"/>
          <p:cNvSpPr>
            <a:spLocks noChangeShapeType="1"/>
          </p:cNvSpPr>
          <p:nvPr/>
        </p:nvSpPr>
        <p:spPr bwMode="auto">
          <a:xfrm>
            <a:off x="6253220" y="1176285"/>
            <a:ext cx="782327" cy="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609600"/>
            <a:endParaRPr lang="en-US" sz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5" name="Text Box 120"/>
          <p:cNvSpPr txBox="1">
            <a:spLocks noChangeArrowheads="1"/>
          </p:cNvSpPr>
          <p:nvPr/>
        </p:nvSpPr>
        <p:spPr bwMode="auto">
          <a:xfrm>
            <a:off x="5163491" y="220162"/>
            <a:ext cx="256941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600">
              <a:spcBef>
                <a:spcPct val="50000"/>
              </a:spcBef>
            </a:pPr>
            <a:r>
              <a:rPr lang="en-US" altLang="en-US" sz="6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12  4</a:t>
            </a:r>
            <a:endParaRPr lang="en-US" altLang="en-US" sz="640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" name="Text Box 65"/>
          <p:cNvSpPr txBox="1">
            <a:spLocks noChangeArrowheads="1"/>
          </p:cNvSpPr>
          <p:nvPr/>
        </p:nvSpPr>
        <p:spPr bwMode="auto">
          <a:xfrm>
            <a:off x="5599579" y="1997574"/>
            <a:ext cx="1226311" cy="1015663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0</a:t>
            </a:r>
            <a:endParaRPr kumimoji="0" lang="en-US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7" name="Line 66"/>
          <p:cNvSpPr>
            <a:spLocks noChangeShapeType="1"/>
          </p:cNvSpPr>
          <p:nvPr/>
        </p:nvSpPr>
        <p:spPr bwMode="auto">
          <a:xfrm flipV="1">
            <a:off x="4824901" y="2126672"/>
            <a:ext cx="1582427" cy="3669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Text Box 121"/>
          <p:cNvSpPr txBox="1">
            <a:spLocks noChangeArrowheads="1"/>
          </p:cNvSpPr>
          <p:nvPr/>
        </p:nvSpPr>
        <p:spPr bwMode="auto">
          <a:xfrm>
            <a:off x="6432403" y="1103986"/>
            <a:ext cx="175187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  <a:endParaRPr kumimoji="0" lang="en-US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9" name="Text Box 122"/>
          <p:cNvSpPr txBox="1">
            <a:spLocks noChangeArrowheads="1"/>
          </p:cNvSpPr>
          <p:nvPr/>
        </p:nvSpPr>
        <p:spPr bwMode="auto">
          <a:xfrm>
            <a:off x="5222800" y="1076240"/>
            <a:ext cx="96190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12</a:t>
            </a:r>
            <a:endParaRPr kumimoji="0" lang="en-US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6" grpId="0"/>
      <p:bldP spid="47" grpId="0" animBg="1"/>
      <p:bldP spid="48" grpId="0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411" y="766802"/>
            <a:ext cx="4083874" cy="29716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590" y="2252637"/>
            <a:ext cx="3734294" cy="44795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007">
            <a:off x="7079952" y="3676147"/>
            <a:ext cx="1510658" cy="1510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20295">
            <a:off x="4342842" y="3566557"/>
            <a:ext cx="1510658" cy="15106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6270" y="1115507"/>
            <a:ext cx="3166151" cy="2030591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thật</a:t>
            </a: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giỏi</a:t>
            </a: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  <a:endParaRPr kumimoji="0" lang="en-US" sz="2800" b="1" i="0" u="none" strike="noStrike" kern="1200" cap="none" spc="0" normalizeH="0" baseline="0" noProof="0" dirty="0">
              <a:ln w="0"/>
              <a:solidFill>
                <a:srgbClr val="FF0000"/>
              </a:solidFill>
              <a:effectLst/>
              <a:uLnTx/>
              <a:uFillTx/>
              <a:latin typeface="iCiel Cadena" panose="02000503000000020004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Tớ</a:t>
            </a: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cảm</a:t>
            </a: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ơn</a:t>
            </a: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rất</a:t>
            </a: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nhiều</a:t>
            </a: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  <a:endParaRPr kumimoji="0" lang="en-US" sz="2800" b="1" i="0" u="none" strike="noStrike" kern="1200" cap="none" spc="0" normalizeH="0" baseline="0" noProof="0" dirty="0">
              <a:ln w="0"/>
              <a:solidFill>
                <a:srgbClr val="FF0000"/>
              </a:solidFill>
              <a:effectLst/>
              <a:uLnTx/>
              <a:uFillTx/>
              <a:latin typeface="iCiel Cadena" panose="02000503000000020004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" fill="hold">
                                          <p:stCondLst>
                                            <p:cond delay="2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" fill="hold">
                                          <p:stCondLst>
                                            <p:cond delay="2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922" y="980400"/>
            <a:ext cx="8396155" cy="55411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719" y="2356064"/>
            <a:ext cx="7459067" cy="24699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101600"/>
            <a:ext cx="11858171" cy="6756400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8" name="Picture 7" descr="A picture containing text, doll, toy, clipart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67" y="1296451"/>
            <a:ext cx="1257952" cy="2887301"/>
          </a:xfrm>
          <a:prstGeom prst="rect">
            <a:avLst/>
          </a:prstGeom>
        </p:spPr>
      </p:pic>
      <p:pic>
        <p:nvPicPr>
          <p:cNvPr id="11" name="Picture 10" descr="Icon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942" y="1030278"/>
            <a:ext cx="2031654" cy="1969544"/>
          </a:xfrm>
          <a:prstGeom prst="rect">
            <a:avLst/>
          </a:prstGeom>
        </p:spPr>
      </p:pic>
      <p:pic>
        <p:nvPicPr>
          <p:cNvPr id="24" name="Picture 23" descr="Icon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451" y="1084397"/>
            <a:ext cx="2132549" cy="1898262"/>
          </a:xfrm>
          <a:prstGeom prst="rect">
            <a:avLst/>
          </a:prstGeom>
        </p:spPr>
      </p:pic>
      <p:pic>
        <p:nvPicPr>
          <p:cNvPr id="25" name="Picture 24" descr="Icon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149" y="1120014"/>
            <a:ext cx="2084968" cy="1862645"/>
          </a:xfrm>
          <a:prstGeom prst="rect">
            <a:avLst/>
          </a:prstGeom>
        </p:spPr>
      </p:pic>
      <p:pic>
        <p:nvPicPr>
          <p:cNvPr id="27" name="Picture 26" descr="Icon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781" y="1082784"/>
            <a:ext cx="2132549" cy="1899876"/>
          </a:xfrm>
          <a:prstGeom prst="rect">
            <a:avLst/>
          </a:prstGeom>
        </p:spPr>
      </p:pic>
      <p:pic>
        <p:nvPicPr>
          <p:cNvPr id="15" name="Picture 14" descr="A picture containing text, doll, toy, clipart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151" y="1487357"/>
            <a:ext cx="1635148" cy="2753302"/>
          </a:xfrm>
          <a:prstGeom prst="rect">
            <a:avLst/>
          </a:prstGeom>
        </p:spPr>
      </p:pic>
      <p:pic>
        <p:nvPicPr>
          <p:cNvPr id="19" name="Picture 18" descr="A red apple with water droplets on it&#10;&#10;Description automatically generated with medium confidenc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352" y="2419240"/>
            <a:ext cx="358403" cy="350520"/>
          </a:xfrm>
          <a:prstGeom prst="rect">
            <a:avLst/>
          </a:prstGeom>
        </p:spPr>
      </p:pic>
      <p:pic>
        <p:nvPicPr>
          <p:cNvPr id="35" name="Picture 34" descr="A red apple with water droplets on it&#10;&#10;Description automatically generated with medium confidenc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326" y="2419240"/>
            <a:ext cx="358403" cy="350520"/>
          </a:xfrm>
          <a:prstGeom prst="rect">
            <a:avLst/>
          </a:prstGeom>
        </p:spPr>
      </p:pic>
      <p:pic>
        <p:nvPicPr>
          <p:cNvPr id="36" name="Picture 35" descr="A red apple with water droplets on it&#10;&#10;Description automatically generated with medium confidenc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605" y="2419240"/>
            <a:ext cx="358403" cy="350520"/>
          </a:xfrm>
          <a:prstGeom prst="rect">
            <a:avLst/>
          </a:prstGeom>
        </p:spPr>
      </p:pic>
      <p:pic>
        <p:nvPicPr>
          <p:cNvPr id="37" name="Picture 36" descr="A red apple with water droplets on it&#10;&#10;Description automatically generated with medium confidenc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066" y="2419240"/>
            <a:ext cx="358403" cy="350520"/>
          </a:xfrm>
          <a:prstGeom prst="rect">
            <a:avLst/>
          </a:prstGeom>
        </p:spPr>
      </p:pic>
      <p:pic>
        <p:nvPicPr>
          <p:cNvPr id="40" name="Picture 39" descr="A red apple with water droplets on it&#10;&#10;Description automatically generated with medium confidenc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669" y="2175038"/>
            <a:ext cx="358403" cy="350520"/>
          </a:xfrm>
          <a:prstGeom prst="rect">
            <a:avLst/>
          </a:prstGeom>
        </p:spPr>
      </p:pic>
      <p:pic>
        <p:nvPicPr>
          <p:cNvPr id="41" name="Picture 40" descr="A red apple with water droplets on it&#10;&#10;Description automatically generated with medium confidenc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025" y="2161394"/>
            <a:ext cx="358403" cy="350520"/>
          </a:xfrm>
          <a:prstGeom prst="rect">
            <a:avLst/>
          </a:prstGeom>
        </p:spPr>
      </p:pic>
      <p:pic>
        <p:nvPicPr>
          <p:cNvPr id="42" name="Picture 41" descr="A red apple with water droplets on it&#10;&#10;Description automatically generated with medium confidenc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447" y="2188682"/>
            <a:ext cx="358403" cy="350520"/>
          </a:xfrm>
          <a:prstGeom prst="rect">
            <a:avLst/>
          </a:prstGeom>
        </p:spPr>
      </p:pic>
      <p:pic>
        <p:nvPicPr>
          <p:cNvPr id="43" name="Picture 42" descr="A red apple with water droplets on it&#10;&#10;Description automatically generated with medium confidenc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425" y="1939797"/>
            <a:ext cx="358403" cy="350520"/>
          </a:xfrm>
          <a:prstGeom prst="rect">
            <a:avLst/>
          </a:prstGeom>
        </p:spPr>
      </p:pic>
      <p:pic>
        <p:nvPicPr>
          <p:cNvPr id="46" name="Picture 45" descr="A red apple with water droplets on it&#10;&#10;Description automatically generated with medium confidenc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867" y="1926153"/>
            <a:ext cx="358403" cy="350520"/>
          </a:xfrm>
          <a:prstGeom prst="rect">
            <a:avLst/>
          </a:prstGeom>
        </p:spPr>
      </p:pic>
      <p:pic>
        <p:nvPicPr>
          <p:cNvPr id="47" name="Picture 46" descr="A red apple with water droplets on it&#10;&#10;Description automatically generated with medium confidenc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025" y="1716061"/>
            <a:ext cx="358403" cy="350520"/>
          </a:xfrm>
          <a:prstGeom prst="rect">
            <a:avLst/>
          </a:prstGeom>
        </p:spPr>
      </p:pic>
      <p:pic>
        <p:nvPicPr>
          <p:cNvPr id="48" name="Picture 47" descr="A red apple with water droplets on it&#10;&#10;Description automatically generated with medium confidenc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148" y="2363942"/>
            <a:ext cx="358403" cy="350520"/>
          </a:xfrm>
          <a:prstGeom prst="rect">
            <a:avLst/>
          </a:prstGeom>
        </p:spPr>
      </p:pic>
      <p:pic>
        <p:nvPicPr>
          <p:cNvPr id="49" name="Picture 48" descr="A red apple with water droplets on it&#10;&#10;Description automatically generated with medium confidenc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122" y="2363942"/>
            <a:ext cx="358403" cy="350520"/>
          </a:xfrm>
          <a:prstGeom prst="rect">
            <a:avLst/>
          </a:prstGeom>
        </p:spPr>
      </p:pic>
      <p:pic>
        <p:nvPicPr>
          <p:cNvPr id="50" name="Picture 49" descr="A red apple with water droplets on it&#10;&#10;Description automatically generated with medium confidenc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401" y="2363942"/>
            <a:ext cx="358403" cy="350520"/>
          </a:xfrm>
          <a:prstGeom prst="rect">
            <a:avLst/>
          </a:prstGeom>
        </p:spPr>
      </p:pic>
      <p:pic>
        <p:nvPicPr>
          <p:cNvPr id="51" name="Picture 50" descr="A red apple with water droplets on it&#10;&#10;Description automatically generated with medium confidenc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862" y="2363942"/>
            <a:ext cx="358403" cy="350520"/>
          </a:xfrm>
          <a:prstGeom prst="rect">
            <a:avLst/>
          </a:prstGeom>
        </p:spPr>
      </p:pic>
      <p:pic>
        <p:nvPicPr>
          <p:cNvPr id="52" name="Picture 51" descr="A red apple with water droplets on it&#10;&#10;Description automatically generated with medium confidenc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465" y="2119740"/>
            <a:ext cx="358403" cy="350520"/>
          </a:xfrm>
          <a:prstGeom prst="rect">
            <a:avLst/>
          </a:prstGeom>
        </p:spPr>
      </p:pic>
      <p:pic>
        <p:nvPicPr>
          <p:cNvPr id="53" name="Picture 52" descr="A red apple with water droplets on it&#10;&#10;Description automatically generated with medium confidenc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821" y="2106096"/>
            <a:ext cx="358403" cy="350520"/>
          </a:xfrm>
          <a:prstGeom prst="rect">
            <a:avLst/>
          </a:prstGeom>
        </p:spPr>
      </p:pic>
      <p:pic>
        <p:nvPicPr>
          <p:cNvPr id="54" name="Picture 53" descr="A red apple with water droplets on it&#10;&#10;Description automatically generated with medium confidenc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243" y="2133384"/>
            <a:ext cx="358403" cy="350520"/>
          </a:xfrm>
          <a:prstGeom prst="rect">
            <a:avLst/>
          </a:prstGeom>
        </p:spPr>
      </p:pic>
      <p:pic>
        <p:nvPicPr>
          <p:cNvPr id="55" name="Picture 54" descr="A red apple with water droplets on it&#10;&#10;Description automatically generated with medium confidenc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221" y="1884499"/>
            <a:ext cx="358403" cy="350520"/>
          </a:xfrm>
          <a:prstGeom prst="rect">
            <a:avLst/>
          </a:prstGeom>
        </p:spPr>
      </p:pic>
      <p:pic>
        <p:nvPicPr>
          <p:cNvPr id="56" name="Picture 55" descr="A red apple with water droplets on it&#10;&#10;Description automatically generated with medium confidenc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663" y="1870855"/>
            <a:ext cx="358403" cy="350520"/>
          </a:xfrm>
          <a:prstGeom prst="rect">
            <a:avLst/>
          </a:prstGeom>
        </p:spPr>
      </p:pic>
      <p:pic>
        <p:nvPicPr>
          <p:cNvPr id="57" name="Picture 56" descr="A red apple with water droplets on it&#10;&#10;Description automatically generated with medium confidenc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821" y="1660763"/>
            <a:ext cx="358403" cy="350520"/>
          </a:xfrm>
          <a:prstGeom prst="rect">
            <a:avLst/>
          </a:prstGeom>
        </p:spPr>
      </p:pic>
      <p:pic>
        <p:nvPicPr>
          <p:cNvPr id="58" name="Picture 57" descr="A red apple with water droplets on it&#10;&#10;Description automatically generated with medium confidenc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14" y="2350298"/>
            <a:ext cx="358403" cy="350520"/>
          </a:xfrm>
          <a:prstGeom prst="rect">
            <a:avLst/>
          </a:prstGeom>
        </p:spPr>
      </p:pic>
      <p:pic>
        <p:nvPicPr>
          <p:cNvPr id="59" name="Picture 58" descr="A red apple with water droplets on it&#10;&#10;Description automatically generated with medium confidenc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388" y="2350298"/>
            <a:ext cx="358403" cy="350520"/>
          </a:xfrm>
          <a:prstGeom prst="rect">
            <a:avLst/>
          </a:prstGeom>
        </p:spPr>
      </p:pic>
      <p:pic>
        <p:nvPicPr>
          <p:cNvPr id="60" name="Picture 59" descr="A red apple with water droplets on it&#10;&#10;Description automatically generated with medium confidenc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667" y="2350298"/>
            <a:ext cx="358403" cy="350520"/>
          </a:xfrm>
          <a:prstGeom prst="rect">
            <a:avLst/>
          </a:prstGeom>
        </p:spPr>
      </p:pic>
      <p:pic>
        <p:nvPicPr>
          <p:cNvPr id="61" name="Picture 60" descr="A red apple with water droplets on it&#10;&#10;Description automatically generated with medium confidenc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128" y="2350298"/>
            <a:ext cx="358403" cy="350520"/>
          </a:xfrm>
          <a:prstGeom prst="rect">
            <a:avLst/>
          </a:prstGeom>
        </p:spPr>
      </p:pic>
      <p:pic>
        <p:nvPicPr>
          <p:cNvPr id="62" name="Picture 61" descr="A red apple with water droplets on it&#10;&#10;Description automatically generated with medium confidenc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731" y="2106096"/>
            <a:ext cx="358403" cy="350520"/>
          </a:xfrm>
          <a:prstGeom prst="rect">
            <a:avLst/>
          </a:prstGeom>
        </p:spPr>
      </p:pic>
      <p:pic>
        <p:nvPicPr>
          <p:cNvPr id="63" name="Picture 62" descr="A red apple with water droplets on it&#10;&#10;Description automatically generated with medium confidenc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087" y="2092452"/>
            <a:ext cx="358403" cy="350520"/>
          </a:xfrm>
          <a:prstGeom prst="rect">
            <a:avLst/>
          </a:prstGeom>
        </p:spPr>
      </p:pic>
      <p:pic>
        <p:nvPicPr>
          <p:cNvPr id="64" name="Picture 63" descr="A red apple with water droplets on it&#10;&#10;Description automatically generated with medium confidenc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509" y="2119740"/>
            <a:ext cx="358403" cy="350520"/>
          </a:xfrm>
          <a:prstGeom prst="rect">
            <a:avLst/>
          </a:prstGeom>
        </p:spPr>
      </p:pic>
      <p:pic>
        <p:nvPicPr>
          <p:cNvPr id="65" name="Picture 64" descr="A red apple with water droplets on it&#10;&#10;Description automatically generated with medium confidenc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487" y="1870855"/>
            <a:ext cx="358403" cy="350520"/>
          </a:xfrm>
          <a:prstGeom prst="rect">
            <a:avLst/>
          </a:prstGeom>
        </p:spPr>
      </p:pic>
      <p:pic>
        <p:nvPicPr>
          <p:cNvPr id="66" name="Picture 65" descr="A red apple with water droplets on it&#10;&#10;Description automatically generated with medium confidenc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929" y="1857211"/>
            <a:ext cx="358403" cy="350520"/>
          </a:xfrm>
          <a:prstGeom prst="rect">
            <a:avLst/>
          </a:prstGeom>
        </p:spPr>
      </p:pic>
      <p:pic>
        <p:nvPicPr>
          <p:cNvPr id="67" name="Picture 66" descr="A red apple with water droplets on it&#10;&#10;Description automatically generated with medium confidenc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087" y="1647119"/>
            <a:ext cx="358403" cy="350520"/>
          </a:xfrm>
          <a:prstGeom prst="rect">
            <a:avLst/>
          </a:prstGeom>
        </p:spPr>
      </p:pic>
      <p:pic>
        <p:nvPicPr>
          <p:cNvPr id="68" name="Picture 67" descr="A red apple with water droplets on it&#10;&#10;Description automatically generated with medium confidenc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832" y="2336654"/>
            <a:ext cx="358403" cy="350520"/>
          </a:xfrm>
          <a:prstGeom prst="rect">
            <a:avLst/>
          </a:prstGeom>
        </p:spPr>
      </p:pic>
      <p:pic>
        <p:nvPicPr>
          <p:cNvPr id="69" name="Picture 68" descr="A red apple with water droplets on it&#10;&#10;Description automatically generated with medium confidenc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806" y="2336654"/>
            <a:ext cx="358403" cy="350520"/>
          </a:xfrm>
          <a:prstGeom prst="rect">
            <a:avLst/>
          </a:prstGeom>
        </p:spPr>
      </p:pic>
      <p:pic>
        <p:nvPicPr>
          <p:cNvPr id="70" name="Picture 69" descr="A red apple with water droplets on it&#10;&#10;Description automatically generated with medium confidenc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085" y="2336654"/>
            <a:ext cx="358403" cy="350520"/>
          </a:xfrm>
          <a:prstGeom prst="rect">
            <a:avLst/>
          </a:prstGeom>
        </p:spPr>
      </p:pic>
      <p:pic>
        <p:nvPicPr>
          <p:cNvPr id="71" name="Picture 70" descr="A red apple with water droplets on it&#10;&#10;Description automatically generated with medium confidenc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546" y="2336654"/>
            <a:ext cx="358403" cy="350520"/>
          </a:xfrm>
          <a:prstGeom prst="rect">
            <a:avLst/>
          </a:prstGeom>
        </p:spPr>
      </p:pic>
      <p:pic>
        <p:nvPicPr>
          <p:cNvPr id="72" name="Picture 71" descr="A red apple with water droplets on it&#10;&#10;Description automatically generated with medium confidenc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149" y="2092452"/>
            <a:ext cx="358403" cy="350520"/>
          </a:xfrm>
          <a:prstGeom prst="rect">
            <a:avLst/>
          </a:prstGeom>
        </p:spPr>
      </p:pic>
      <p:pic>
        <p:nvPicPr>
          <p:cNvPr id="73" name="Picture 72" descr="A red apple with water droplets on it&#10;&#10;Description automatically generated with medium confidenc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505" y="2078808"/>
            <a:ext cx="358403" cy="350520"/>
          </a:xfrm>
          <a:prstGeom prst="rect">
            <a:avLst/>
          </a:prstGeom>
        </p:spPr>
      </p:pic>
      <p:pic>
        <p:nvPicPr>
          <p:cNvPr id="74" name="Picture 73" descr="A red apple with water droplets on it&#10;&#10;Description automatically generated with medium confidenc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927" y="2106096"/>
            <a:ext cx="358403" cy="350520"/>
          </a:xfrm>
          <a:prstGeom prst="rect">
            <a:avLst/>
          </a:prstGeom>
        </p:spPr>
      </p:pic>
      <p:pic>
        <p:nvPicPr>
          <p:cNvPr id="75" name="Picture 74" descr="A red apple with water droplets on it&#10;&#10;Description automatically generated with medium confidenc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905" y="1857211"/>
            <a:ext cx="358403" cy="350520"/>
          </a:xfrm>
          <a:prstGeom prst="rect">
            <a:avLst/>
          </a:prstGeom>
        </p:spPr>
      </p:pic>
      <p:pic>
        <p:nvPicPr>
          <p:cNvPr id="76" name="Picture 75" descr="A red apple with water droplets on it&#10;&#10;Description automatically generated with medium confidenc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347" y="1843567"/>
            <a:ext cx="358403" cy="350520"/>
          </a:xfrm>
          <a:prstGeom prst="rect">
            <a:avLst/>
          </a:prstGeom>
        </p:spPr>
      </p:pic>
      <p:pic>
        <p:nvPicPr>
          <p:cNvPr id="77" name="Picture 76" descr="A red apple with water droplets on it&#10;&#10;Description automatically generated with medium confidenc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505" y="1633475"/>
            <a:ext cx="358403" cy="350520"/>
          </a:xfrm>
          <a:prstGeom prst="rect">
            <a:avLst/>
          </a:prstGeom>
        </p:spPr>
      </p:pic>
      <p:sp>
        <p:nvSpPr>
          <p:cNvPr id="22" name="Speech Bubble: Rectangle with Corners Rounded 21"/>
          <p:cNvSpPr/>
          <p:nvPr/>
        </p:nvSpPr>
        <p:spPr>
          <a:xfrm>
            <a:off x="479248" y="439521"/>
            <a:ext cx="2819978" cy="659565"/>
          </a:xfrm>
          <a:prstGeom prst="wedgeRoundRectCallout">
            <a:avLst>
              <a:gd name="adj1" fmla="val -35244"/>
              <a:gd name="adj2" fmla="val 76364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48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chua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Speech Bubble: Rectangle with Corners Rounded 77"/>
          <p:cNvSpPr/>
          <p:nvPr/>
        </p:nvSpPr>
        <p:spPr>
          <a:xfrm>
            <a:off x="7479255" y="101600"/>
            <a:ext cx="4367305" cy="1052284"/>
          </a:xfrm>
          <a:prstGeom prst="wedgeRoundRectCallout">
            <a:avLst>
              <a:gd name="adj1" fmla="val 37272"/>
              <a:gd name="adj2" fmla="val 67013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48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chua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khay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khay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chua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8" descr="A picture containing indoor, orange, ceramic ware, dishware&#10;&#10;Description automatically generate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985" y="3396915"/>
            <a:ext cx="2094968" cy="1047484"/>
          </a:xfrm>
          <a:prstGeom prst="rect">
            <a:avLst/>
          </a:prstGeom>
        </p:spPr>
      </p:pic>
      <p:pic>
        <p:nvPicPr>
          <p:cNvPr id="79" name="Picture 78" descr="A picture containing indoor, orange, ceramic ware, dishware&#10;&#10;Description automatically generate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563" y="3418819"/>
            <a:ext cx="2084968" cy="1042484"/>
          </a:xfrm>
          <a:prstGeom prst="rect">
            <a:avLst/>
          </a:prstGeom>
        </p:spPr>
      </p:pic>
      <p:grpSp>
        <p:nvGrpSpPr>
          <p:cNvPr id="109" name="Group 108"/>
          <p:cNvGrpSpPr/>
          <p:nvPr/>
        </p:nvGrpSpPr>
        <p:grpSpPr>
          <a:xfrm>
            <a:off x="3630452" y="2812854"/>
            <a:ext cx="692038" cy="618138"/>
            <a:chOff x="3640749" y="2873545"/>
            <a:chExt cx="692038" cy="618138"/>
          </a:xfrm>
        </p:grpSpPr>
        <p:pic>
          <p:nvPicPr>
            <p:cNvPr id="80" name="Picture 79" descr="A red apple with water droplets on it&#10;&#10;Description automatically generated with medium confidence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9962">
              <a:off x="3648047" y="3141163"/>
              <a:ext cx="358403" cy="350520"/>
            </a:xfrm>
            <a:prstGeom prst="rect">
              <a:avLst/>
            </a:prstGeom>
          </p:spPr>
        </p:pic>
        <p:pic>
          <p:nvPicPr>
            <p:cNvPr id="81" name="Picture 80" descr="A red apple with water droplets on it&#10;&#10;Description automatically generated with medium confidence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249">
              <a:off x="3974384" y="3127566"/>
              <a:ext cx="358403" cy="350520"/>
            </a:xfrm>
            <a:prstGeom prst="rect">
              <a:avLst/>
            </a:prstGeom>
          </p:spPr>
        </p:pic>
        <p:pic>
          <p:nvPicPr>
            <p:cNvPr id="82" name="Picture 81" descr="A red apple with water droplets on it&#10;&#10;Description automatically generated with medium confidence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98292">
              <a:off x="3640749" y="2887142"/>
              <a:ext cx="358403" cy="350520"/>
            </a:xfrm>
            <a:prstGeom prst="rect">
              <a:avLst/>
            </a:prstGeom>
          </p:spPr>
        </p:pic>
        <p:pic>
          <p:nvPicPr>
            <p:cNvPr id="83" name="Picture 82" descr="A red apple with water droplets on it&#10;&#10;Description automatically generated with medium confidence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37677">
              <a:off x="3967086" y="2873545"/>
              <a:ext cx="358403" cy="350520"/>
            </a:xfrm>
            <a:prstGeom prst="rect">
              <a:avLst/>
            </a:prstGeom>
          </p:spPr>
        </p:pic>
      </p:grpSp>
      <p:sp>
        <p:nvSpPr>
          <p:cNvPr id="88" name="Rectangle: Rounded Corners 87"/>
          <p:cNvSpPr/>
          <p:nvPr/>
        </p:nvSpPr>
        <p:spPr>
          <a:xfrm>
            <a:off x="2530898" y="4526294"/>
            <a:ext cx="8289502" cy="2331706"/>
          </a:xfrm>
          <a:prstGeom prst="roundRect">
            <a:avLst/>
          </a:prstGeom>
          <a:ln w="57150"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89" name="Straight Connector 88"/>
          <p:cNvCxnSpPr/>
          <p:nvPr/>
        </p:nvCxnSpPr>
        <p:spPr>
          <a:xfrm>
            <a:off x="2892384" y="5537996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90" name="TextBox 43"/>
          <p:cNvSpPr txBox="1">
            <a:spLocks noChangeArrowheads="1"/>
          </p:cNvSpPr>
          <p:nvPr/>
        </p:nvSpPr>
        <p:spPr bwMode="auto">
          <a:xfrm>
            <a:off x="3758235" y="4598894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TextBox 49"/>
          <p:cNvSpPr txBox="1">
            <a:spLocks noChangeArrowheads="1"/>
          </p:cNvSpPr>
          <p:nvPr/>
        </p:nvSpPr>
        <p:spPr bwMode="auto">
          <a:xfrm>
            <a:off x="3007673" y="4582429"/>
            <a:ext cx="6485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2" name="Group 66"/>
          <p:cNvGrpSpPr/>
          <p:nvPr/>
        </p:nvGrpSpPr>
        <p:grpSpPr bwMode="auto">
          <a:xfrm>
            <a:off x="3678414" y="4648545"/>
            <a:ext cx="712788" cy="1431301"/>
            <a:chOff x="2299" y="1252"/>
            <a:chExt cx="449" cy="656"/>
          </a:xfrm>
        </p:grpSpPr>
        <p:cxnSp>
          <p:nvCxnSpPr>
            <p:cNvPr id="93" name="Straight Connector 92"/>
            <p:cNvCxnSpPr/>
            <p:nvPr/>
          </p:nvCxnSpPr>
          <p:spPr>
            <a:xfrm>
              <a:off x="2299" y="1537"/>
              <a:ext cx="449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94" name="Straight Connector 93"/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95" name="TextBox 36"/>
          <p:cNvSpPr txBox="1">
            <a:spLocks noChangeArrowheads="1"/>
          </p:cNvSpPr>
          <p:nvPr/>
        </p:nvSpPr>
        <p:spPr bwMode="auto">
          <a:xfrm>
            <a:off x="3708759" y="5384932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TextBox 38"/>
          <p:cNvSpPr txBox="1">
            <a:spLocks noChangeArrowheads="1"/>
          </p:cNvSpPr>
          <p:nvPr/>
        </p:nvSpPr>
        <p:spPr bwMode="auto">
          <a:xfrm>
            <a:off x="3036147" y="5458604"/>
            <a:ext cx="285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TextBox 39"/>
          <p:cNvSpPr txBox="1">
            <a:spLocks noChangeArrowheads="1"/>
          </p:cNvSpPr>
          <p:nvPr/>
        </p:nvSpPr>
        <p:spPr bwMode="auto">
          <a:xfrm>
            <a:off x="3033666" y="5076066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562613" y="4648545"/>
            <a:ext cx="607541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 chia 2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2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4; 4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0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562613" y="5509460"/>
            <a:ext cx="598397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8, 8 chia 2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4,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4.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4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8; 8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0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Box 36"/>
          <p:cNvSpPr txBox="1">
            <a:spLocks noChangeArrowheads="1"/>
          </p:cNvSpPr>
          <p:nvPr/>
        </p:nvSpPr>
        <p:spPr bwMode="auto">
          <a:xfrm>
            <a:off x="3899259" y="5368986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TextBox 38"/>
          <p:cNvSpPr txBox="1">
            <a:spLocks noChangeArrowheads="1"/>
          </p:cNvSpPr>
          <p:nvPr/>
        </p:nvSpPr>
        <p:spPr bwMode="auto">
          <a:xfrm>
            <a:off x="3233978" y="5468142"/>
            <a:ext cx="285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TextBox 38"/>
          <p:cNvSpPr txBox="1">
            <a:spLocks noChangeArrowheads="1"/>
          </p:cNvSpPr>
          <p:nvPr/>
        </p:nvSpPr>
        <p:spPr bwMode="auto">
          <a:xfrm>
            <a:off x="3241728" y="5787236"/>
            <a:ext cx="285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6" name="Straight Connector 105"/>
          <p:cNvCxnSpPr/>
          <p:nvPr/>
        </p:nvCxnSpPr>
        <p:spPr>
          <a:xfrm>
            <a:off x="2921191" y="6285467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107" name="TextBox 38"/>
          <p:cNvSpPr txBox="1">
            <a:spLocks noChangeArrowheads="1"/>
          </p:cNvSpPr>
          <p:nvPr/>
        </p:nvSpPr>
        <p:spPr bwMode="auto">
          <a:xfrm>
            <a:off x="3249478" y="6198264"/>
            <a:ext cx="285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Rectangle: Rounded Corners 107"/>
          <p:cNvSpPr/>
          <p:nvPr/>
        </p:nvSpPr>
        <p:spPr>
          <a:xfrm>
            <a:off x="5566041" y="6315135"/>
            <a:ext cx="2512186" cy="518541"/>
          </a:xfrm>
          <a:prstGeom prst="roundRect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48 : 2 = 24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0" name="Group 109"/>
          <p:cNvGrpSpPr/>
          <p:nvPr/>
        </p:nvGrpSpPr>
        <p:grpSpPr>
          <a:xfrm>
            <a:off x="7618781" y="2782047"/>
            <a:ext cx="692038" cy="618138"/>
            <a:chOff x="3640749" y="2873545"/>
            <a:chExt cx="692038" cy="618138"/>
          </a:xfrm>
        </p:grpSpPr>
        <p:pic>
          <p:nvPicPr>
            <p:cNvPr id="111" name="Picture 110" descr="A red apple with water droplets on it&#10;&#10;Description automatically generated with medium confidence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9962">
              <a:off x="3648047" y="3141163"/>
              <a:ext cx="358403" cy="350520"/>
            </a:xfrm>
            <a:prstGeom prst="rect">
              <a:avLst/>
            </a:prstGeom>
          </p:spPr>
        </p:pic>
        <p:pic>
          <p:nvPicPr>
            <p:cNvPr id="112" name="Picture 111" descr="A red apple with water droplets on it&#10;&#10;Description automatically generated with medium confidence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249">
              <a:off x="3974384" y="3127566"/>
              <a:ext cx="358403" cy="350520"/>
            </a:xfrm>
            <a:prstGeom prst="rect">
              <a:avLst/>
            </a:prstGeom>
          </p:spPr>
        </p:pic>
        <p:pic>
          <p:nvPicPr>
            <p:cNvPr id="113" name="Picture 112" descr="A red apple with water droplets on it&#10;&#10;Description automatically generated with medium confidence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98292">
              <a:off x="3640749" y="2887142"/>
              <a:ext cx="358403" cy="350520"/>
            </a:xfrm>
            <a:prstGeom prst="rect">
              <a:avLst/>
            </a:prstGeom>
          </p:spPr>
        </p:pic>
        <p:pic>
          <p:nvPicPr>
            <p:cNvPr id="114" name="Picture 113" descr="A red apple with water droplets on it&#10;&#10;Description automatically generated with medium confidence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37677">
              <a:off x="3967086" y="2873545"/>
              <a:ext cx="358403" cy="350520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59259E-6 L -0.00273 0.10394 " pathEditMode="relative" rAng="0" ptsTypes="AA">
                                      <p:cBhvr>
                                        <p:cTn id="260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5185"/>
                                    </p:animMotion>
                                  </p:childTnLst>
                                </p:cTn>
                              </p:par>
                              <p:par>
                                <p:cTn id="2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44444E-6 L -0.00183 0.11667 " pathEditMode="relative" rAng="0" ptsTypes="AA">
                                      <p:cBhvr>
                                        <p:cTn id="262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78" grpId="0" animBg="1"/>
      <p:bldP spid="88" grpId="0" animBg="1"/>
      <p:bldP spid="90" grpId="0"/>
      <p:bldP spid="91" grpId="0"/>
      <p:bldP spid="95" grpId="0"/>
      <p:bldP spid="96" grpId="0"/>
      <p:bldP spid="97" grpId="0"/>
      <p:bldP spid="98" grpId="0"/>
      <p:bldP spid="99" grpId="0"/>
      <p:bldP spid="100" grpId="0"/>
      <p:bldP spid="102" grpId="0"/>
      <p:bldP spid="103" grpId="0"/>
      <p:bldP spid="107" grpId="0"/>
      <p:bldP spid="10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922" y="980400"/>
            <a:ext cx="8396155" cy="55411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077" y="2445410"/>
            <a:ext cx="7260965" cy="2353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PA" val="v4.0.0"/>
</p:tagLst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自定义 64">
      <a:dk1>
        <a:sysClr val="windowText" lastClr="000000"/>
      </a:dk1>
      <a:lt1>
        <a:srgbClr val="FFFFFF"/>
      </a:lt1>
      <a:dk2>
        <a:srgbClr val="2D3847"/>
      </a:dk2>
      <a:lt2>
        <a:srgbClr val="EBF0F4"/>
      </a:lt2>
      <a:accent1>
        <a:srgbClr val="377ECD"/>
      </a:accent1>
      <a:accent2>
        <a:srgbClr val="5FC8A9"/>
      </a:accent2>
      <a:accent3>
        <a:srgbClr val="377ECD"/>
      </a:accent3>
      <a:accent4>
        <a:srgbClr val="5FC8A9"/>
      </a:accent4>
      <a:accent5>
        <a:srgbClr val="377ECD"/>
      </a:accent5>
      <a:accent6>
        <a:srgbClr val="5FC8A9"/>
      </a:accent6>
      <a:hlink>
        <a:srgbClr val="0563C1"/>
      </a:hlink>
      <a:folHlink>
        <a:srgbClr val="954F72"/>
      </a:folHlink>
    </a:clrScheme>
    <a:fontScheme name="自定义 1">
      <a:majorFont>
        <a:latin typeface="思源黑体 CN Medium"/>
        <a:ea typeface="思源黑体 CN Bold"/>
        <a:cs typeface=""/>
      </a:majorFont>
      <a:minorFont>
        <a:latin typeface="思源黑体 CN Medium"/>
        <a:ea typeface="思源黑体 CN Medium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1077</Words>
  <Application>WPS Presentation</Application>
  <PresentationFormat>Widescreen</PresentationFormat>
  <Paragraphs>218</Paragraphs>
  <Slides>18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18</vt:i4>
      </vt:variant>
    </vt:vector>
  </HeadingPairs>
  <TitlesOfParts>
    <vt:vector size="41" baseType="lpstr">
      <vt:lpstr>Arial</vt:lpstr>
      <vt:lpstr>SimSun</vt:lpstr>
      <vt:lpstr>Wingdings</vt:lpstr>
      <vt:lpstr>Calibri</vt:lpstr>
      <vt:lpstr>Nunito black</vt:lpstr>
      <vt:lpstr>Segoe Print</vt:lpstr>
      <vt:lpstr>Microsoft YaHei</vt:lpstr>
      <vt:lpstr>等线</vt:lpstr>
      <vt:lpstr>等线</vt:lpstr>
      <vt:lpstr>iCiel Cadena</vt:lpstr>
      <vt:lpstr>Material Icons</vt:lpstr>
      <vt:lpstr>iCiel Cadena</vt:lpstr>
      <vt:lpstr>Times New Roman</vt:lpstr>
      <vt:lpstr>Calibri</vt:lpstr>
      <vt:lpstr>思源黑体 CN Medium</vt:lpstr>
      <vt:lpstr>Cambria Math</vt:lpstr>
      <vt:lpstr>Cambria</vt:lpstr>
      <vt:lpstr>Arial Unicode MS</vt:lpstr>
      <vt:lpstr>等线 Light</vt:lpstr>
      <vt:lpstr>Calibri Light</vt:lpstr>
      <vt:lpstr>千图网拥有20W+精美PPT模板 更多PPT模板下载至：www.58pic.com/office/ppt​​</vt:lpstr>
      <vt:lpstr>9_Office Theme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Quynh Mai</cp:lastModifiedBy>
  <cp:revision>32</cp:revision>
  <dcterms:created xsi:type="dcterms:W3CDTF">2022-08-06T23:04:00Z</dcterms:created>
  <dcterms:modified xsi:type="dcterms:W3CDTF">2023-11-15T05:37:02Z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F9CF2965AF704B358CC93D67A50AFCFA_12</vt:lpwstr>
  </property>
  <property fmtid="{D5CDD505-2E9C-101B-9397-08002B2CF9AE}" pid="3" name="KSOProductBuildVer">
    <vt:lpwstr>1033-12.2.0.13266</vt:lpwstr>
  </property>
</Properties>
</file>