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sldIdLst>
    <p:sldId id="257" r:id="rId5"/>
    <p:sldId id="259" r:id="rId6"/>
    <p:sldId id="311" r:id="rId7"/>
    <p:sldId id="318" r:id="rId8"/>
    <p:sldId id="319" r:id="rId9"/>
    <p:sldId id="340" r:id="rId10"/>
    <p:sldId id="320" r:id="rId11"/>
    <p:sldId id="278" r:id="rId12"/>
    <p:sldId id="322" r:id="rId13"/>
    <p:sldId id="323" r:id="rId14"/>
    <p:sldId id="341" r:id="rId15"/>
    <p:sldId id="325" r:id="rId16"/>
    <p:sldId id="326" r:id="rId17"/>
    <p:sldId id="20075770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=""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43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9F49-5B08-4661-B2E4-B36ED18DEDFF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3AC9-3560-40E7-BA92-C9728860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98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8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9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35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58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2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51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62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38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5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6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8179" y="895347"/>
            <a:ext cx="7329805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Tự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nhiên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xã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5" y="3399790"/>
            <a:ext cx="200596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2010828"/>
            <a:ext cx="7112000" cy="21236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mẹ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(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665DD1-0ABC-4FC6-946A-7C4F21E18A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dán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ảnh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từng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thành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theo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hart, bubble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89" y="1828999"/>
            <a:ext cx="8048977" cy="40750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51377" y="6039555"/>
            <a:ext cx="8929511" cy="6999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2.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Giới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thiệu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các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thế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hệ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29664"/>
            <a:ext cx="10905066" cy="3598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-228600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1524000" y="1920421"/>
            <a:ext cx="49784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Các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thế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hệ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trong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gia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đình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134" y="83955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90" y="1825625"/>
            <a:ext cx="6423378" cy="3493029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383155" y="5779770"/>
            <a:ext cx="7399020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Gia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33980" y="5833110"/>
            <a:ext cx="6924675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6" grpId="1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B28CDD-A95C-4503-AF90-1F2491BD1F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1.Nêu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89" y="1462881"/>
            <a:ext cx="8001000" cy="5076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02223" y="2167467"/>
            <a:ext cx="1309511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407377" y="1582914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Bố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22699" y="1899003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Mẹ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09721" y="3394516"/>
            <a:ext cx="1437923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344359" y="3016870"/>
            <a:ext cx="1174046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Hoa</a:t>
            </a:r>
            <a:endParaRPr lang="en-US" sz="2800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3544711" y="5655733"/>
            <a:ext cx="5904089" cy="81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nghỉ</a:t>
            </a:r>
            <a:r>
              <a:rPr lang="en-US" sz="3200" dirty="0"/>
              <a:t>,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0610" y="-381837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1416819"/>
            <a:ext cx="71120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Gia </a:t>
            </a:r>
            <a:r>
              <a:rPr lang="en-US" sz="4400" dirty="0" err="1"/>
              <a:t>đình</a:t>
            </a:r>
            <a:r>
              <a:rPr lang="en-US" sz="4400" dirty="0"/>
              <a:t> </a:t>
            </a:r>
            <a:r>
              <a:rPr lang="en-US" sz="4400" dirty="0" err="1"/>
              <a:t>Hoa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nhiều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chung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.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ngang</a:t>
            </a:r>
            <a:r>
              <a:rPr lang="en-US" sz="4400" dirty="0"/>
              <a:t> </a:t>
            </a:r>
            <a:r>
              <a:rPr lang="en-US" sz="4400" dirty="0" err="1"/>
              <a:t>hàng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sơ</a:t>
            </a:r>
            <a:r>
              <a:rPr lang="en-US" sz="4400" dirty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035" y="643466"/>
            <a:ext cx="5895308" cy="5571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178" y="169333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endParaRPr lang="en-US" sz="2800" dirty="0"/>
          </a:p>
        </p:txBody>
      </p:sp>
      <p:sp>
        <p:nvSpPr>
          <p:cNvPr id="5" name="Thought Bubble: Cloud 4"/>
          <p:cNvSpPr/>
          <p:nvPr/>
        </p:nvSpPr>
        <p:spPr>
          <a:xfrm>
            <a:off x="124178" y="1772356"/>
            <a:ext cx="3544711" cy="2359377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Gia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6897511" y="1117600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633156" y="259644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746044" y="418535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1" name="Thought Bubble: Cloud 10"/>
          <p:cNvSpPr/>
          <p:nvPr/>
        </p:nvSpPr>
        <p:spPr>
          <a:xfrm>
            <a:off x="9461343" y="1196623"/>
            <a:ext cx="3544711" cy="250048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225</Words>
  <Application>Microsoft Office PowerPoint</Application>
  <PresentationFormat>Custom</PresentationFormat>
  <Paragraphs>39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1_Office Theme</vt:lpstr>
      <vt:lpstr>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Giới thiệu với các bạn về các thành viên trong gia đình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Minhthangpc.VN</cp:lastModifiedBy>
  <cp:revision>29</cp:revision>
  <dcterms:created xsi:type="dcterms:W3CDTF">2021-05-28T08:00:00Z</dcterms:created>
  <dcterms:modified xsi:type="dcterms:W3CDTF">2023-09-13T14:33:30Z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