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2.xml" ContentType="application/vnd.openxmlformats-officedocument.theme+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theme/theme3.xml" ContentType="application/vnd.openxmlformats-officedocument.theme+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727" r:id="rId3"/>
    <p:sldMasterId id="2147483793" r:id="rId4"/>
  </p:sldMasterIdLst>
  <p:notesMasterIdLst>
    <p:notesMasterId r:id="rId21"/>
  </p:notesMasterIdLst>
  <p:sldIdLst>
    <p:sldId id="258" r:id="rId5"/>
    <p:sldId id="270" r:id="rId6"/>
    <p:sldId id="259" r:id="rId7"/>
    <p:sldId id="285" r:id="rId8"/>
    <p:sldId id="286" r:id="rId9"/>
    <p:sldId id="287" r:id="rId10"/>
    <p:sldId id="261" r:id="rId11"/>
    <p:sldId id="275" r:id="rId12"/>
    <p:sldId id="263" r:id="rId13"/>
    <p:sldId id="256" r:id="rId14"/>
    <p:sldId id="278" r:id="rId15"/>
    <p:sldId id="266" r:id="rId16"/>
    <p:sldId id="267" r:id="rId17"/>
    <p:sldId id="257" r:id="rId18"/>
    <p:sldId id="297" r:id="rId19"/>
    <p:sldId id="290" r:id="rId20"/>
  </p:sldIdLst>
  <p:sldSz cx="12192000" cy="6858000"/>
  <p:notesSz cx="6858000" cy="9144000"/>
  <p:custDataLst>
    <p:tags r:id="rId2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4"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01" autoAdjust="0"/>
    <p:restoredTop sz="80692" autoAdjust="0"/>
  </p:normalViewPr>
  <p:slideViewPr>
    <p:cSldViewPr snapToGrid="0" showGuides="1">
      <p:cViewPr varScale="1">
        <p:scale>
          <a:sx n="66" d="100"/>
          <a:sy n="66" d="100"/>
        </p:scale>
        <p:origin x="389" y="58"/>
      </p:cViewPr>
      <p:guideLst>
        <p:guide orient="horz" pos="2184"/>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5851634-6CE8-42DA-B32A-ED29A883ACC2}" type="datetimeFigureOut">
              <a:rPr lang="en-US" smtClean="0"/>
              <a:t>9/9/2023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97C36A-99C0-40F1-AF3B-3BCB63BAFFAD}" type="slidenum">
              <a:rPr lang="en-US" smtClean="0"/>
              <a:t>‹#›</a:t>
            </a:fld>
            <a:endParaRPr lang="en-US"/>
          </a:p>
        </p:txBody>
      </p:sp>
    </p:spTree>
    <p:extLst>
      <p:ext uri="{BB962C8B-B14F-4D97-AF65-F5344CB8AC3E}">
        <p14:creationId xmlns:p14="http://schemas.microsoft.com/office/powerpoint/2010/main" val="13814225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Trong cuộc sống các con có những từ ngữ khác nhau để cùng gọi tên cho một sự vật, một hiện tượng, một hoạt động hay một đặc điểm và chúng được gọi là những từ đồng nghĩa. Vậy thế nào là từ đồng nghĩa? Từ đồng nghĩa có ấy loại là những loại nào? Cô trò mình cùng tìm hiểu qua bài học ngày hôm nay</a:t>
            </a:r>
          </a:p>
        </p:txBody>
      </p:sp>
      <p:sp>
        <p:nvSpPr>
          <p:cNvPr id="4" name="Slide Number Placeholder 3"/>
          <p:cNvSpPr>
            <a:spLocks noGrp="1"/>
          </p:cNvSpPr>
          <p:nvPr>
            <p:ph type="sldNum" sz="quarter" idx="5"/>
          </p:nvPr>
        </p:nvSpPr>
        <p:spPr/>
        <p:txBody>
          <a:bodyPr/>
          <a:lstStyle/>
          <a:p>
            <a:fld id="{7197C36A-99C0-40F1-AF3B-3BCB63BAFFAD}" type="slidenum">
              <a:rPr lang="en-US" smtClean="0"/>
              <a:t>1</a:t>
            </a:fld>
            <a:endParaRPr lang="en-US"/>
          </a:p>
        </p:txBody>
      </p:sp>
    </p:spTree>
    <p:extLst>
      <p:ext uri="{BB962C8B-B14F-4D97-AF65-F5344CB8AC3E}">
        <p14:creationId xmlns:p14="http://schemas.microsoft.com/office/powerpoint/2010/main" val="32187764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200" b="0" i="1">
                <a:solidFill>
                  <a:srgbClr val="FF0000"/>
                </a:solidFill>
                <a:latin typeface="Times New Roman" panose="02020603050405020304" pitchFamily="18" charset="0"/>
                <a:cs typeface="Times New Roman" panose="02020603050405020304" pitchFamily="18" charset="0"/>
              </a:rPr>
              <a:t>- Nêu y/c-&gt; đọc Mẫu-&gt; HS đặt câu</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200" b="1" i="1">
                <a:solidFill>
                  <a:srgbClr val="FF0000"/>
                </a:solidFill>
                <a:latin typeface="Times New Roman" panose="02020603050405020304" pitchFamily="18" charset="0"/>
                <a:cs typeface="Times New Roman" panose="02020603050405020304" pitchFamily="18" charset="0"/>
              </a:rPr>
              <a:t>- Củng cố về cách đặt câu.</a:t>
            </a:r>
          </a:p>
          <a:p>
            <a:endParaRPr lang="en-US"/>
          </a:p>
        </p:txBody>
      </p:sp>
      <p:sp>
        <p:nvSpPr>
          <p:cNvPr id="4" name="Slide Number Placeholder 3"/>
          <p:cNvSpPr>
            <a:spLocks noGrp="1"/>
          </p:cNvSpPr>
          <p:nvPr>
            <p:ph type="sldNum" sz="quarter" idx="5"/>
          </p:nvPr>
        </p:nvSpPr>
        <p:spPr/>
        <p:txBody>
          <a:bodyPr/>
          <a:lstStyle/>
          <a:p>
            <a:fld id="{7197C36A-99C0-40F1-AF3B-3BCB63BAFFAD}" type="slidenum">
              <a:rPr lang="en-US" smtClean="0"/>
              <a:t>12</a:t>
            </a:fld>
            <a:endParaRPr lang="en-US"/>
          </a:p>
        </p:txBody>
      </p:sp>
    </p:spTree>
    <p:extLst>
      <p:ext uri="{BB962C8B-B14F-4D97-AF65-F5344CB8AC3E}">
        <p14:creationId xmlns:p14="http://schemas.microsoft.com/office/powerpoint/2010/main" val="27209666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sz="1200" b="0" i="1">
                <a:solidFill>
                  <a:srgbClr val="FF0000"/>
                </a:solidFill>
                <a:latin typeface="Times New Roman" panose="02020603050405020304" pitchFamily="18" charset="0"/>
                <a:cs typeface="Times New Roman" panose="02020603050405020304" pitchFamily="18" charset="0"/>
              </a:rPr>
              <a:t>Đọc phần HD nx cách đặt câu.-&gt; Chữa, chốt Đ?/s -&gt; Soát lỗi.</a:t>
            </a:r>
            <a:endParaRPr lang="en-US"/>
          </a:p>
        </p:txBody>
      </p:sp>
      <p:sp>
        <p:nvSpPr>
          <p:cNvPr id="4" name="Slide Number Placeholder 3"/>
          <p:cNvSpPr>
            <a:spLocks noGrp="1"/>
          </p:cNvSpPr>
          <p:nvPr>
            <p:ph type="sldNum" sz="quarter" idx="5"/>
          </p:nvPr>
        </p:nvSpPr>
        <p:spPr/>
        <p:txBody>
          <a:bodyPr/>
          <a:lstStyle/>
          <a:p>
            <a:fld id="{7197C36A-99C0-40F1-AF3B-3BCB63BAFFAD}" type="slidenum">
              <a:rPr lang="en-US" smtClean="0"/>
              <a:t>13</a:t>
            </a:fld>
            <a:endParaRPr lang="en-US"/>
          </a:p>
        </p:txBody>
      </p:sp>
    </p:spTree>
    <p:extLst>
      <p:ext uri="{BB962C8B-B14F-4D97-AF65-F5344CB8AC3E}">
        <p14:creationId xmlns:p14="http://schemas.microsoft.com/office/powerpoint/2010/main" val="34553647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GV NX tiết học và phân công nhiệm vụ cho tiết học sau</a:t>
            </a:r>
          </a:p>
          <a:p>
            <a:endParaRPr lang="en-US"/>
          </a:p>
        </p:txBody>
      </p:sp>
      <p:sp>
        <p:nvSpPr>
          <p:cNvPr id="4" name="Slide Number Placeholder 3"/>
          <p:cNvSpPr>
            <a:spLocks noGrp="1"/>
          </p:cNvSpPr>
          <p:nvPr>
            <p:ph type="sldNum" sz="quarter" idx="5"/>
          </p:nvPr>
        </p:nvSpPr>
        <p:spPr/>
        <p:txBody>
          <a:bodyPr/>
          <a:lstStyle/>
          <a:p>
            <a:fld id="{7A09C23E-164B-4365-80AC-F242954C6C7F}" type="slidenum">
              <a:rPr lang="en-US" smtClean="0"/>
              <a:t>16</a:t>
            </a:fld>
            <a:endParaRPr lang="en-US"/>
          </a:p>
        </p:txBody>
      </p:sp>
    </p:spTree>
    <p:extLst>
      <p:ext uri="{BB962C8B-B14F-4D97-AF65-F5344CB8AC3E}">
        <p14:creationId xmlns:p14="http://schemas.microsoft.com/office/powerpoint/2010/main" val="37270251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a:t>Đây là hai đoạn văn được trích ra từ hai bài tập đọc Thư gửi các HS và Quang cảnh làng mạc ngày mùa. </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altLang="en-US" sz="1200" b="1">
                <a:solidFill>
                  <a:srgbClr val="FF0000"/>
                </a:solidFill>
                <a:latin typeface="Times New Roman" panose="02020603050405020304" pitchFamily="18" charset="0"/>
                <a:cs typeface="Times New Roman" panose="02020603050405020304" pitchFamily="18" charset="0"/>
              </a:rPr>
              <a:t>Muốn so sánh được nghĩa của các từ ta phải làm như thế nào?</a:t>
            </a:r>
          </a:p>
          <a:p>
            <a:pPr marL="171450" indent="-171450">
              <a:buFontTx/>
              <a:buChar char="-"/>
            </a:pPr>
            <a:endParaRPr lang="en-US"/>
          </a:p>
        </p:txBody>
      </p:sp>
      <p:sp>
        <p:nvSpPr>
          <p:cNvPr id="4" name="Slide Number Placeholder 3"/>
          <p:cNvSpPr>
            <a:spLocks noGrp="1"/>
          </p:cNvSpPr>
          <p:nvPr>
            <p:ph type="sldNum" sz="quarter" idx="5"/>
          </p:nvPr>
        </p:nvSpPr>
        <p:spPr/>
        <p:txBody>
          <a:bodyPr/>
          <a:lstStyle/>
          <a:p>
            <a:fld id="{7197C36A-99C0-40F1-AF3B-3BCB63BAFFAD}" type="slidenum">
              <a:rPr lang="en-US" smtClean="0"/>
              <a:t>3</a:t>
            </a:fld>
            <a:endParaRPr lang="en-US"/>
          </a:p>
        </p:txBody>
      </p:sp>
    </p:spTree>
    <p:extLst>
      <p:ext uri="{BB962C8B-B14F-4D97-AF65-F5344CB8AC3E}">
        <p14:creationId xmlns:p14="http://schemas.microsoft.com/office/powerpoint/2010/main" val="42361413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Xây dựng và kiến thiết có nét nghĩa giống nhau đều tạo nên 1 hay công trình kiến trúc nào đó.</a:t>
            </a:r>
          </a:p>
        </p:txBody>
      </p:sp>
      <p:sp>
        <p:nvSpPr>
          <p:cNvPr id="4" name="Slide Number Placeholder 3"/>
          <p:cNvSpPr>
            <a:spLocks noGrp="1"/>
          </p:cNvSpPr>
          <p:nvPr>
            <p:ph type="sldNum" sz="quarter" idx="5"/>
          </p:nvPr>
        </p:nvSpPr>
        <p:spPr/>
        <p:txBody>
          <a:bodyPr/>
          <a:lstStyle/>
          <a:p>
            <a:fld id="{7197C36A-99C0-40F1-AF3B-3BCB63BAFFAD}" type="slidenum">
              <a:rPr lang="en-US" smtClean="0"/>
              <a:t>4</a:t>
            </a:fld>
            <a:endParaRPr lang="en-US"/>
          </a:p>
        </p:txBody>
      </p:sp>
    </p:spTree>
    <p:extLst>
      <p:ext uri="{BB962C8B-B14F-4D97-AF65-F5344CB8AC3E}">
        <p14:creationId xmlns:p14="http://schemas.microsoft.com/office/powerpoint/2010/main" val="918749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- 3 từ này đều chỉ màu vàng nhưng mỗi từ đều chỉ tính chất và sắc thái khác nhau.</a:t>
            </a:r>
          </a:p>
        </p:txBody>
      </p:sp>
      <p:sp>
        <p:nvSpPr>
          <p:cNvPr id="4" name="Slide Number Placeholder 3"/>
          <p:cNvSpPr>
            <a:spLocks noGrp="1"/>
          </p:cNvSpPr>
          <p:nvPr>
            <p:ph type="sldNum" sz="quarter" idx="5"/>
          </p:nvPr>
        </p:nvSpPr>
        <p:spPr/>
        <p:txBody>
          <a:bodyPr/>
          <a:lstStyle/>
          <a:p>
            <a:fld id="{7197C36A-99C0-40F1-AF3B-3BCB63BAFFAD}" type="slidenum">
              <a:rPr lang="en-US" smtClean="0"/>
              <a:t>5</a:t>
            </a:fld>
            <a:endParaRPr lang="en-US"/>
          </a:p>
        </p:txBody>
      </p:sp>
    </p:spTree>
    <p:extLst>
      <p:ext uri="{BB962C8B-B14F-4D97-AF65-F5344CB8AC3E}">
        <p14:creationId xmlns:p14="http://schemas.microsoft.com/office/powerpoint/2010/main" val="27438383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200">
                <a:solidFill>
                  <a:srgbClr val="0000FF"/>
                </a:solidFill>
                <a:latin typeface="Times New Roman" panose="02020603050405020304" pitchFamily="18" charset="0"/>
                <a:cs typeface="Times New Roman" panose="02020603050405020304" pitchFamily="18" charset="0"/>
              </a:rPr>
              <a:t>- </a:t>
            </a:r>
            <a:r>
              <a:rPr lang="en-US" altLang="en-US" sz="1200" b="1">
                <a:solidFill>
                  <a:srgbClr val="0000FF"/>
                </a:solidFill>
                <a:latin typeface="Times New Roman" panose="02020603050405020304" pitchFamily="18" charset="0"/>
                <a:cs typeface="Times New Roman" panose="02020603050405020304" pitchFamily="18" charset="0"/>
              </a:rPr>
              <a:t>BVMT: + Hãy nêu cảm nhận về vẻ đẹp của bức tranh làng quê?</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200" b="1">
                <a:solidFill>
                  <a:srgbClr val="0000FF"/>
                </a:solidFill>
                <a:latin typeface="Times New Roman" panose="02020603050405020304" pitchFamily="18" charset="0"/>
                <a:cs typeface="Times New Roman" panose="02020603050405020304" pitchFamily="18" charset="0"/>
              </a:rPr>
              <a:t>+ Con có thể làm gì để bảo vệ vẻ đẹp của làng quê?</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200" b="1">
                <a:solidFill>
                  <a:srgbClr val="0000FF"/>
                </a:solidFill>
                <a:latin typeface="Times New Roman" panose="02020603050405020304" pitchFamily="18" charset="0"/>
                <a:cs typeface="Times New Roman" panose="02020603050405020304" pitchFamily="18" charset="0"/>
              </a:rPr>
              <a:t>+ Hãy nêu những việc làm để BVMT nơi đây?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200">
                <a:solidFill>
                  <a:srgbClr val="0000FF"/>
                </a:solidFill>
                <a:latin typeface="Times New Roman" panose="02020603050405020304" pitchFamily="18" charset="0"/>
                <a:cs typeface="Times New Roman" panose="02020603050405020304" pitchFamily="18" charset="0"/>
              </a:rPr>
              <a:t>Chuyển: Những từ đồng nghĩa ở ví dụ 1 có thay thế được cho nhau ở trong câu không chúng ta cùng chuyển qua bài tập 2:</a:t>
            </a:r>
          </a:p>
          <a:p>
            <a:endParaRPr lang="en-US"/>
          </a:p>
        </p:txBody>
      </p:sp>
      <p:sp>
        <p:nvSpPr>
          <p:cNvPr id="4" name="Slide Number Placeholder 3"/>
          <p:cNvSpPr>
            <a:spLocks noGrp="1"/>
          </p:cNvSpPr>
          <p:nvPr>
            <p:ph type="sldNum" sz="quarter" idx="5"/>
          </p:nvPr>
        </p:nvSpPr>
        <p:spPr/>
        <p:txBody>
          <a:bodyPr/>
          <a:lstStyle/>
          <a:p>
            <a:fld id="{7197C36A-99C0-40F1-AF3B-3BCB63BAFFAD}" type="slidenum">
              <a:rPr lang="en-US" smtClean="0"/>
              <a:t>6</a:t>
            </a:fld>
            <a:endParaRPr lang="en-US"/>
          </a:p>
        </p:txBody>
      </p:sp>
    </p:spTree>
    <p:extLst>
      <p:ext uri="{BB962C8B-B14F-4D97-AF65-F5344CB8AC3E}">
        <p14:creationId xmlns:p14="http://schemas.microsoft.com/office/powerpoint/2010/main" val="4086149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Xây dựng lại cơ đồ cũng có nghĩa là xây dựng với một quy mô lớn. Tuy nhiên, xây dựng và kiến thiết chỉ thay thế cho nhau được trong văn cảnh này còn nếu chúng ta có một câu văn chẳng hạn như là: </a:t>
            </a:r>
            <a:r>
              <a:rPr lang="en-US" b="1"/>
              <a:t>Anh ấy  chuẩn bị xây dựng lại cho ngôi nhà của mình. </a:t>
            </a:r>
            <a:r>
              <a:rPr lang="en-US" b="0"/>
              <a:t>Thì chúng ta không thể thay thế cho từ xây dựng = từ kiến thiết để có câu văn </a:t>
            </a:r>
            <a:r>
              <a:rPr lang="en-US" b="1"/>
              <a:t>Anh ấy chuẩn bị kiến thiết lại cho ngôi nhà của mình.</a:t>
            </a:r>
            <a:r>
              <a:rPr lang="en-US" b="0"/>
              <a:t> Bởi xây một ngôi nhà không phải là có quy mô lớn.</a:t>
            </a:r>
            <a:endParaRPr lang="en-US" b="1"/>
          </a:p>
        </p:txBody>
      </p:sp>
      <p:sp>
        <p:nvSpPr>
          <p:cNvPr id="4" name="Slide Number Placeholder 3"/>
          <p:cNvSpPr>
            <a:spLocks noGrp="1"/>
          </p:cNvSpPr>
          <p:nvPr>
            <p:ph type="sldNum" sz="quarter" idx="5"/>
          </p:nvPr>
        </p:nvSpPr>
        <p:spPr/>
        <p:txBody>
          <a:bodyPr/>
          <a:lstStyle/>
          <a:p>
            <a:fld id="{7197C36A-99C0-40F1-AF3B-3BCB63BAFFAD}" type="slidenum">
              <a:rPr lang="en-US" smtClean="0"/>
              <a:t>7</a:t>
            </a:fld>
            <a:endParaRPr lang="en-US"/>
          </a:p>
        </p:txBody>
      </p:sp>
    </p:spTree>
    <p:extLst>
      <p:ext uri="{BB962C8B-B14F-4D97-AF65-F5344CB8AC3E}">
        <p14:creationId xmlns:p14="http://schemas.microsoft.com/office/powerpoint/2010/main" val="19158366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Đọc lại ghi nhớ.</a:t>
            </a:r>
          </a:p>
        </p:txBody>
      </p:sp>
      <p:sp>
        <p:nvSpPr>
          <p:cNvPr id="4" name="Slide Number Placeholder 3"/>
          <p:cNvSpPr>
            <a:spLocks noGrp="1"/>
          </p:cNvSpPr>
          <p:nvPr>
            <p:ph type="sldNum" sz="quarter" idx="5"/>
          </p:nvPr>
        </p:nvSpPr>
        <p:spPr/>
        <p:txBody>
          <a:bodyPr/>
          <a:lstStyle/>
          <a:p>
            <a:fld id="{7197C36A-99C0-40F1-AF3B-3BCB63BAFFAD}" type="slidenum">
              <a:rPr lang="en-US" smtClean="0"/>
              <a:t>9</a:t>
            </a:fld>
            <a:endParaRPr lang="en-US"/>
          </a:p>
        </p:txBody>
      </p:sp>
    </p:spTree>
    <p:extLst>
      <p:ext uri="{BB962C8B-B14F-4D97-AF65-F5344CB8AC3E}">
        <p14:creationId xmlns:p14="http://schemas.microsoft.com/office/powerpoint/2010/main" val="25196646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lnSpc>
                <a:spcPct val="80000"/>
              </a:lnSpc>
            </a:pPr>
            <a:r>
              <a:rPr lang="en-US" altLang="en-US" sz="1200" b="0" i="1">
                <a:latin typeface="Times New Roman" panose="02020603050405020304" pitchFamily="18" charset="0"/>
                <a:cs typeface="Times New Roman" panose="02020603050405020304" pitchFamily="18" charset="0"/>
              </a:rPr>
              <a:t>- 1 HS đọc YC và nội dung đoạn trích -&gt; Nêu YC của bài-</a:t>
            </a:r>
            <a:r>
              <a:rPr lang="en-US" altLang="en-US" sz="1200" b="1" i="1">
                <a:latin typeface="Times New Roman" panose="02020603050405020304" pitchFamily="18" charset="0"/>
                <a:cs typeface="Times New Roman" panose="02020603050405020304" pitchFamily="18" charset="0"/>
              </a:rPr>
              <a:t>&gt; Nêu những từ in đậm =&gt; </a:t>
            </a:r>
            <a:r>
              <a:rPr lang="en-US" altLang="en-US" sz="1200" b="0" i="1">
                <a:latin typeface="Times New Roman" panose="02020603050405020304" pitchFamily="18" charset="0"/>
                <a:cs typeface="Times New Roman" panose="02020603050405020304" pitchFamily="18" charset="0"/>
              </a:rPr>
              <a:t>Nghĩa của 4 từ in đậm</a:t>
            </a:r>
          </a:p>
          <a:p>
            <a:pPr algn="l">
              <a:lnSpc>
                <a:spcPct val="80000"/>
              </a:lnSpc>
            </a:pPr>
            <a:r>
              <a:rPr lang="en-US" altLang="en-US" sz="1200" b="0" i="1">
                <a:latin typeface="Times New Roman" panose="02020603050405020304" pitchFamily="18" charset="0"/>
                <a:cs typeface="Times New Roman" panose="02020603050405020304" pitchFamily="18" charset="0"/>
              </a:rPr>
              <a:t>- 2 nhóm: Đồng nghĩa hoàn toàn và đồng nghĩa không hoàn toàn.</a:t>
            </a:r>
          </a:p>
          <a:p>
            <a:endParaRPr lang="en-US"/>
          </a:p>
        </p:txBody>
      </p:sp>
      <p:sp>
        <p:nvSpPr>
          <p:cNvPr id="4" name="Slide Number Placeholder 3"/>
          <p:cNvSpPr>
            <a:spLocks noGrp="1"/>
          </p:cNvSpPr>
          <p:nvPr>
            <p:ph type="sldNum" sz="quarter" idx="5"/>
          </p:nvPr>
        </p:nvSpPr>
        <p:spPr/>
        <p:txBody>
          <a:bodyPr/>
          <a:lstStyle/>
          <a:p>
            <a:fld id="{7197C36A-99C0-40F1-AF3B-3BCB63BAFFAD}" type="slidenum">
              <a:rPr lang="en-US" smtClean="0"/>
              <a:t>10</a:t>
            </a:fld>
            <a:endParaRPr lang="en-US"/>
          </a:p>
        </p:txBody>
      </p:sp>
    </p:spTree>
    <p:extLst>
      <p:ext uri="{BB962C8B-B14F-4D97-AF65-F5344CB8AC3E}">
        <p14:creationId xmlns:p14="http://schemas.microsoft.com/office/powerpoint/2010/main" val="21109460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200" b="0" i="1">
                <a:solidFill>
                  <a:srgbClr val="FF0000"/>
                </a:solidFill>
                <a:latin typeface="Times New Roman" panose="02020603050405020304" pitchFamily="18" charset="0"/>
                <a:cs typeface="Times New Roman" panose="02020603050405020304" pitchFamily="18" charset="0"/>
              </a:rPr>
              <a:t>- Nêu y/c-&gt; phân tích mẫu -&gt; HS tìm từ.-&gt; Chữa, chốt Đ?/s -&gt; Soát lỗi.</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200" b="1" i="1">
                <a:solidFill>
                  <a:srgbClr val="FF0000"/>
                </a:solidFill>
                <a:latin typeface="Times New Roman" panose="02020603050405020304" pitchFamily="18" charset="0"/>
                <a:cs typeface="Times New Roman" panose="02020603050405020304" pitchFamily="18" charset="0"/>
              </a:rPr>
              <a:t>- Thế nào là từ đồng nghĩa?</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200" b="1" i="1">
                <a:solidFill>
                  <a:srgbClr val="FF0000"/>
                </a:solidFill>
                <a:latin typeface="Times New Roman" panose="02020603050405020304" pitchFamily="18" charset="0"/>
                <a:cs typeface="Times New Roman" panose="02020603050405020304" pitchFamily="18" charset="0"/>
              </a:rPr>
              <a:t>- Muốn tìm được từ đồng nghĩa ta phải dựa vào đâu? (</a:t>
            </a:r>
            <a:r>
              <a:rPr lang="en-US" altLang="en-US" sz="1200" b="0" i="1">
                <a:solidFill>
                  <a:srgbClr val="0000FF"/>
                </a:solidFill>
                <a:latin typeface="Times New Roman" panose="02020603050405020304" pitchFamily="18" charset="0"/>
                <a:cs typeface="Times New Roman" panose="02020603050405020304" pitchFamily="18" charset="0"/>
              </a:rPr>
              <a:t>Dựa vào nghĩa, vốn hiểu biết hoặc tra từ điển.)</a:t>
            </a:r>
          </a:p>
        </p:txBody>
      </p:sp>
      <p:sp>
        <p:nvSpPr>
          <p:cNvPr id="4" name="Slide Number Placeholder 3"/>
          <p:cNvSpPr>
            <a:spLocks noGrp="1"/>
          </p:cNvSpPr>
          <p:nvPr>
            <p:ph type="sldNum" sz="quarter" idx="5"/>
          </p:nvPr>
        </p:nvSpPr>
        <p:spPr/>
        <p:txBody>
          <a:bodyPr/>
          <a:lstStyle/>
          <a:p>
            <a:fld id="{7197C36A-99C0-40F1-AF3B-3BCB63BAFFAD}" type="slidenum">
              <a:rPr lang="en-US" smtClean="0"/>
              <a:t>11</a:t>
            </a:fld>
            <a:endParaRPr lang="en-US"/>
          </a:p>
        </p:txBody>
      </p:sp>
    </p:spTree>
    <p:extLst>
      <p:ext uri="{BB962C8B-B14F-4D97-AF65-F5344CB8AC3E}">
        <p14:creationId xmlns:p14="http://schemas.microsoft.com/office/powerpoint/2010/main" val="6644051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4BD239E2-BF2C-443D-8D76-48D7F5A651F9}" type="datetimeFigureOut">
              <a:rPr lang="en-US" smtClean="0"/>
              <a:t>9/9/2023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EAC985-55DD-4728-AB4C-05E1C6B68ADA}" type="slidenum">
              <a:rPr lang="en-US" smtClean="0"/>
              <a:t>‹#›</a:t>
            </a:fld>
            <a:endParaRPr lang="en-US"/>
          </a:p>
        </p:txBody>
      </p:sp>
    </p:spTree>
    <p:extLst>
      <p:ext uri="{BB962C8B-B14F-4D97-AF65-F5344CB8AC3E}">
        <p14:creationId xmlns:p14="http://schemas.microsoft.com/office/powerpoint/2010/main" val="26617542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BD239E2-BF2C-443D-8D76-48D7F5A651F9}" type="datetimeFigureOut">
              <a:rPr lang="en-US" smtClean="0"/>
              <a:t>9/9/2023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EAC985-55DD-4728-AB4C-05E1C6B68ADA}" type="slidenum">
              <a:rPr lang="en-US" smtClean="0"/>
              <a:t>‹#›</a:t>
            </a:fld>
            <a:endParaRPr lang="en-US"/>
          </a:p>
        </p:txBody>
      </p:sp>
    </p:spTree>
    <p:extLst>
      <p:ext uri="{BB962C8B-B14F-4D97-AF65-F5344CB8AC3E}">
        <p14:creationId xmlns:p14="http://schemas.microsoft.com/office/powerpoint/2010/main" val="4350976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BD239E2-BF2C-443D-8D76-48D7F5A651F9}" type="datetimeFigureOut">
              <a:rPr lang="en-US" smtClean="0"/>
              <a:t>9/9/2023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EAC985-55DD-4728-AB4C-05E1C6B68ADA}" type="slidenum">
              <a:rPr lang="en-US" smtClean="0"/>
              <a:t>‹#›</a:t>
            </a:fld>
            <a:endParaRPr lang="en-US"/>
          </a:p>
        </p:txBody>
      </p:sp>
    </p:spTree>
    <p:extLst>
      <p:ext uri="{BB962C8B-B14F-4D97-AF65-F5344CB8AC3E}">
        <p14:creationId xmlns:p14="http://schemas.microsoft.com/office/powerpoint/2010/main" val="22471318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8278AB96-78BB-4785-9459-DD31932CE274}"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8708145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91A12163-86E7-4218-895F-D77BFD63E37A}"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38831869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9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AFC985D4-4FA4-48CD-95EA-26B317FAA0D6}"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26249957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8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81A880D1-8F1B-4101-9D4A-B666D9533FFA}"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16733260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7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F0FB00E7-EFFF-47B4-A8BF-8C7B587A3A7F}"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17354446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6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0F5469DF-4818-4E0E-B1F8-A5FD677E55A9}"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236411976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5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C084634C-9618-4BFE-ABC7-61464162461C}"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16256014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4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7F68CFAB-80F0-4945-B372-BC0E8A239F3D}"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35878925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BD239E2-BF2C-443D-8D76-48D7F5A651F9}" type="datetimeFigureOut">
              <a:rPr lang="en-US" smtClean="0"/>
              <a:t>9/9/2023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EAC985-55DD-4728-AB4C-05E1C6B68ADA}" type="slidenum">
              <a:rPr lang="en-US" smtClean="0"/>
              <a:t>‹#›</a:t>
            </a:fld>
            <a:endParaRPr lang="en-US"/>
          </a:p>
        </p:txBody>
      </p:sp>
    </p:spTree>
    <p:extLst>
      <p:ext uri="{BB962C8B-B14F-4D97-AF65-F5344CB8AC3E}">
        <p14:creationId xmlns:p14="http://schemas.microsoft.com/office/powerpoint/2010/main" val="138692778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24A47983-253A-4F98-BC5F-0C234A3A7A98}"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216086214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6531D01E-08FE-41DA-92D5-11F580B6288A}"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8233610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4E1E1E5B-010F-4655-87D4-D9EA5BFD21FF}"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65196481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0DC284AC-5EE6-4F08-BB5D-1BFD724AB7AE}"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341467668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C527E0DB-FAB7-49EB-A0FF-996DD547390F}"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140187320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A04F7C84-0FE0-4086-ACB8-1477FDD39C49}"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215138710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27D5445B-A362-4E56-B3E7-AD70C9EA7179}"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247213494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3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9687BC21-70EA-4EE7-A757-97BBE78A7B67}"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66021891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2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0B3FCDD4-5776-4075-9818-98180E2B29B2}"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239341830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2D992B6B-F81C-48AD-938B-9B37907B1317}"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36061284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BD239E2-BF2C-443D-8D76-48D7F5A651F9}" type="datetimeFigureOut">
              <a:rPr lang="en-US" smtClean="0"/>
              <a:t>9/9/2023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EAC985-55DD-4728-AB4C-05E1C6B68ADA}" type="slidenum">
              <a:rPr lang="en-US" smtClean="0"/>
              <a:t>‹#›</a:t>
            </a:fld>
            <a:endParaRPr lang="en-US"/>
          </a:p>
        </p:txBody>
      </p:sp>
    </p:spTree>
    <p:extLst>
      <p:ext uri="{BB962C8B-B14F-4D97-AF65-F5344CB8AC3E}">
        <p14:creationId xmlns:p14="http://schemas.microsoft.com/office/powerpoint/2010/main" val="213619739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EA3A63A2-968A-4866-B198-4165AAA6A0AE}"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295229991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5_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5C64B70E-D3D7-46A4-9E18-754E6579F337}"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392289593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4_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7CDB63F1-6C5A-44B0-83BC-2B336D13A403}"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164056441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3_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EAF0E421-0D33-442B-887E-18E14CF69808}"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397819375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2_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D536F2AC-53FD-4C60-9EA6-53416F91DADB}"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173703932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A15C4A46-A707-4363-B84E-2D5A4359E2BE}"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130934019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49890F22-39FD-4CD6-A17D-2667395D4632}"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367928358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E8FEBAB5-67B3-4D11-BD4D-E2BF4F66A969}"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267881025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2C7C48BB-C8CF-4A66-95C4-ED68BC381A02}"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117786164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9E627D67-AEF8-4F4F-8ED1-46CE6C99127D}"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19859164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BD239E2-BF2C-443D-8D76-48D7F5A651F9}" type="datetimeFigureOut">
              <a:rPr lang="en-US" smtClean="0"/>
              <a:t>9/9/2023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EAC985-55DD-4728-AB4C-05E1C6B68ADA}" type="slidenum">
              <a:rPr lang="en-US" smtClean="0"/>
              <a:t>‹#›</a:t>
            </a:fld>
            <a:endParaRPr lang="en-US"/>
          </a:p>
        </p:txBody>
      </p:sp>
    </p:spTree>
    <p:extLst>
      <p:ext uri="{BB962C8B-B14F-4D97-AF65-F5344CB8AC3E}">
        <p14:creationId xmlns:p14="http://schemas.microsoft.com/office/powerpoint/2010/main" val="361443521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8278AB96-78BB-4785-9459-DD31932CE274}"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351750521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91A12163-86E7-4218-895F-D77BFD63E37A}"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356439905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 preserve="1">
  <p:cSld name="9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AFC985D4-4FA4-48CD-95EA-26B317FAA0D6}"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381186206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 preserve="1">
  <p:cSld name="8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81A880D1-8F1B-4101-9D4A-B666D9533FFA}"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388457178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 preserve="1">
  <p:cSld name="7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F0FB00E7-EFFF-47B4-A8BF-8C7B587A3A7F}"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244392757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obj" preserve="1">
  <p:cSld name="6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0F5469DF-4818-4E0E-B1F8-A5FD677E55A9}"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60860120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5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C084634C-9618-4BFE-ABC7-61464162461C}"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417342370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4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7F68CFAB-80F0-4945-B372-BC0E8A239F3D}"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88680588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 preserve="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24A47983-253A-4F98-BC5F-0C234A3A7A98}"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92545503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6531D01E-08FE-41DA-92D5-11F580B6288A}"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25171086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BD239E2-BF2C-443D-8D76-48D7F5A651F9}" type="datetimeFigureOut">
              <a:rPr lang="en-US" smtClean="0"/>
              <a:t>9/9/2023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9EAC985-55DD-4728-AB4C-05E1C6B68ADA}" type="slidenum">
              <a:rPr lang="en-US" smtClean="0"/>
              <a:t>‹#›</a:t>
            </a:fld>
            <a:endParaRPr lang="en-US"/>
          </a:p>
        </p:txBody>
      </p:sp>
    </p:spTree>
    <p:extLst>
      <p:ext uri="{BB962C8B-B14F-4D97-AF65-F5344CB8AC3E}">
        <p14:creationId xmlns:p14="http://schemas.microsoft.com/office/powerpoint/2010/main" val="310514563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4E1E1E5B-010F-4655-87D4-D9EA5BFD21FF}"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158743949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0DC284AC-5EE6-4F08-BB5D-1BFD724AB7AE}"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1635025901"/>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C527E0DB-FAB7-49EB-A0FF-996DD547390F}"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80764598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A04F7C84-0FE0-4086-ACB8-1477FDD39C49}"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2855999131"/>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27D5445B-A362-4E56-B3E7-AD70C9EA7179}"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2253296794"/>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itleOnly" preserve="1">
  <p:cSld name="3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9687BC21-70EA-4EE7-A757-97BBE78A7B67}"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68353611"/>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Only" preserve="1">
  <p:cSld name="2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0B3FCDD4-5776-4075-9818-98180E2B29B2}"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3049340317"/>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2D992B6B-F81C-48AD-938B-9B37907B1317}"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1384116487"/>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EA3A63A2-968A-4866-B198-4165AAA6A0AE}"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2417422835"/>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blank" preserve="1">
  <p:cSld name="5_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5C64B70E-D3D7-46A4-9E18-754E6579F337}"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39749319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BD239E2-BF2C-443D-8D76-48D7F5A651F9}" type="datetimeFigureOut">
              <a:rPr lang="en-US" smtClean="0"/>
              <a:t>9/9/2023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9EAC985-55DD-4728-AB4C-05E1C6B68ADA}" type="slidenum">
              <a:rPr lang="en-US" smtClean="0"/>
              <a:t>‹#›</a:t>
            </a:fld>
            <a:endParaRPr lang="en-US"/>
          </a:p>
        </p:txBody>
      </p:sp>
    </p:spTree>
    <p:extLst>
      <p:ext uri="{BB962C8B-B14F-4D97-AF65-F5344CB8AC3E}">
        <p14:creationId xmlns:p14="http://schemas.microsoft.com/office/powerpoint/2010/main" val="2378028907"/>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blank" preserve="1">
  <p:cSld name="4_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7CDB63F1-6C5A-44B0-83BC-2B336D13A403}"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3489845800"/>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blank" preserve="1">
  <p:cSld name="3_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EAF0E421-0D33-442B-887E-18E14CF69808}"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1663101183"/>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2_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D536F2AC-53FD-4C60-9EA6-53416F91DADB}"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3816881066"/>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A15C4A46-A707-4363-B84E-2D5A4359E2BE}"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3852521891"/>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49890F22-39FD-4CD6-A17D-2667395D4632}"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1556949342"/>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E8FEBAB5-67B3-4D11-BD4D-E2BF4F66A969}"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1096849069"/>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2C7C48BB-C8CF-4A66-95C4-ED68BC381A02}"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1985210654"/>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9E627D67-AEF8-4F4F-8ED1-46CE6C99127D}"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1999470455"/>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8278AB96-78BB-4785-9459-DD31932CE274}"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2297839277"/>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91A12163-86E7-4218-895F-D77BFD63E37A}"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18382828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D239E2-BF2C-443D-8D76-48D7F5A651F9}" type="datetimeFigureOut">
              <a:rPr lang="en-US" smtClean="0"/>
              <a:t>9/9/2023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9EAC985-55DD-4728-AB4C-05E1C6B68ADA}" type="slidenum">
              <a:rPr lang="en-US" smtClean="0"/>
              <a:t>‹#›</a:t>
            </a:fld>
            <a:endParaRPr lang="en-US"/>
          </a:p>
        </p:txBody>
      </p:sp>
    </p:spTree>
    <p:extLst>
      <p:ext uri="{BB962C8B-B14F-4D97-AF65-F5344CB8AC3E}">
        <p14:creationId xmlns:p14="http://schemas.microsoft.com/office/powerpoint/2010/main" val="3137241959"/>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obj" preserve="1">
  <p:cSld name="9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AFC985D4-4FA4-48CD-95EA-26B317FAA0D6}"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1693634683"/>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obj" preserve="1">
  <p:cSld name="8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81A880D1-8F1B-4101-9D4A-B666D9533FFA}"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304610842"/>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obj" preserve="1">
  <p:cSld name="7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F0FB00E7-EFFF-47B4-A8BF-8C7B587A3A7F}"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2612297593"/>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obj" preserve="1">
  <p:cSld name="6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0F5469DF-4818-4E0E-B1F8-A5FD677E55A9}"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3569946957"/>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 preserve="1">
  <p:cSld name="5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C084634C-9618-4BFE-ABC7-61464162461C}"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3302734224"/>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obj" preserve="1">
  <p:cSld name="4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7F68CFAB-80F0-4945-B372-BC0E8A239F3D}"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1065252176"/>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obj" preserve="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24A47983-253A-4F98-BC5F-0C234A3A7A98}"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4061711728"/>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6531D01E-08FE-41DA-92D5-11F580B6288A}"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2255883143"/>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4E1E1E5B-010F-4655-87D4-D9EA5BFD21FF}"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910202258"/>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0DC284AC-5EE6-4F08-BB5D-1BFD724AB7AE}"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6231427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BD239E2-BF2C-443D-8D76-48D7F5A651F9}" type="datetimeFigureOut">
              <a:rPr lang="en-US" smtClean="0"/>
              <a:t>9/9/2023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EAC985-55DD-4728-AB4C-05E1C6B68ADA}" type="slidenum">
              <a:rPr lang="en-US" smtClean="0"/>
              <a:t>‹#›</a:t>
            </a:fld>
            <a:endParaRPr lang="en-US"/>
          </a:p>
        </p:txBody>
      </p:sp>
    </p:spTree>
    <p:extLst>
      <p:ext uri="{BB962C8B-B14F-4D97-AF65-F5344CB8AC3E}">
        <p14:creationId xmlns:p14="http://schemas.microsoft.com/office/powerpoint/2010/main" val="4000866880"/>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C527E0DB-FAB7-49EB-A0FF-996DD547390F}"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2464124289"/>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A04F7C84-0FE0-4086-ACB8-1477FDD39C49}"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1262873732"/>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27D5445B-A362-4E56-B3E7-AD70C9EA7179}"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3225740628"/>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3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9687BC21-70EA-4EE7-A757-97BBE78A7B67}"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1344292541"/>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titleOnly" preserve="1">
  <p:cSld name="2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0B3FCDD4-5776-4075-9818-98180E2B29B2}"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3615842556"/>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2D992B6B-F81C-48AD-938B-9B37907B1317}"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1711311798"/>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EA3A63A2-968A-4866-B198-4165AAA6A0AE}"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3874561898"/>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blank" preserve="1">
  <p:cSld name="5_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5C64B70E-D3D7-46A4-9E18-754E6579F337}"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111941528"/>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blank" preserve="1">
  <p:cSld name="4_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7CDB63F1-6C5A-44B0-83BC-2B336D13A403}"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3162666585"/>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blank" preserve="1">
  <p:cSld name="3_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EAF0E421-0D33-442B-887E-18E14CF69808}"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38664813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BD239E2-BF2C-443D-8D76-48D7F5A651F9}" type="datetimeFigureOut">
              <a:rPr lang="en-US" smtClean="0"/>
              <a:t>9/9/2023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EAC985-55DD-4728-AB4C-05E1C6B68ADA}" type="slidenum">
              <a:rPr lang="en-US" smtClean="0"/>
              <a:t>‹#›</a:t>
            </a:fld>
            <a:endParaRPr lang="en-US"/>
          </a:p>
        </p:txBody>
      </p:sp>
    </p:spTree>
    <p:extLst>
      <p:ext uri="{BB962C8B-B14F-4D97-AF65-F5344CB8AC3E}">
        <p14:creationId xmlns:p14="http://schemas.microsoft.com/office/powerpoint/2010/main" val="2761341811"/>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blank" preserve="1">
  <p:cSld name="2_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D536F2AC-53FD-4C60-9EA6-53416F91DADB}"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519597141"/>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A15C4A46-A707-4363-B84E-2D5A4359E2BE}"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2065806154"/>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49890F22-39FD-4CD6-A17D-2667395D4632}"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1387084862"/>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E8FEBAB5-67B3-4D11-BD4D-E2BF4F66A969}"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3188390997"/>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2C7C48BB-C8CF-4A66-95C4-ED68BC381A02}"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89791805"/>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9E627D67-AEF8-4F4F-8ED1-46CE6C99127D}"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499014160"/>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userDrawn="1">
  <p:cSld name="5_自定义版式">
    <p:spTree>
      <p:nvGrpSpPr>
        <p:cNvPr id="1" name=""/>
        <p:cNvGrpSpPr/>
        <p:nvPr/>
      </p:nvGrpSpPr>
      <p:grpSpPr>
        <a:xfrm>
          <a:off x="0" y="0"/>
          <a:ext cx="0" cy="0"/>
          <a:chOff x="0" y="0"/>
          <a:chExt cx="0" cy="0"/>
        </a:xfrm>
      </p:grpSpPr>
      <p:sp>
        <p:nvSpPr>
          <p:cNvPr id="2" name="图片占位符 1"/>
          <p:cNvSpPr>
            <a:spLocks noGrp="1"/>
          </p:cNvSpPr>
          <p:nvPr>
            <p:ph type="pic" sz="quarter" idx="10"/>
          </p:nvPr>
        </p:nvSpPr>
        <p:spPr>
          <a:xfrm>
            <a:off x="4960620" y="2476499"/>
            <a:ext cx="5791200" cy="3345180"/>
          </a:xfrm>
          <a:custGeom>
            <a:avLst/>
            <a:gdLst>
              <a:gd name="connsiteX0" fmla="*/ 3818878 w 7846559"/>
              <a:gd name="connsiteY0" fmla="*/ 105 h 3919206"/>
              <a:gd name="connsiteX1" fmla="*/ 5958683 w 7846559"/>
              <a:gd name="connsiteY1" fmla="*/ 225533 h 3919206"/>
              <a:gd name="connsiteX2" fmla="*/ 7167760 w 7846559"/>
              <a:gd name="connsiteY2" fmla="*/ 108310 h 3919206"/>
              <a:gd name="connsiteX3" fmla="*/ 7663568 w 7846559"/>
              <a:gd name="connsiteY3" fmla="*/ 378824 h 3919206"/>
              <a:gd name="connsiteX4" fmla="*/ 7767949 w 7846559"/>
              <a:gd name="connsiteY4" fmla="*/ 1037074 h 3919206"/>
              <a:gd name="connsiteX5" fmla="*/ 7724457 w 7846559"/>
              <a:gd name="connsiteY5" fmla="*/ 2651139 h 3919206"/>
              <a:gd name="connsiteX6" fmla="*/ 7846234 w 7846559"/>
              <a:gd name="connsiteY6" fmla="*/ 3453663 h 3919206"/>
              <a:gd name="connsiteX7" fmla="*/ 7680965 w 7846559"/>
              <a:gd name="connsiteY7" fmla="*/ 3868451 h 3919206"/>
              <a:gd name="connsiteX8" fmla="*/ 6828522 w 7846559"/>
              <a:gd name="connsiteY8" fmla="*/ 3895502 h 3919206"/>
              <a:gd name="connsiteX9" fmla="*/ 4940971 w 7846559"/>
              <a:gd name="connsiteY9" fmla="*/ 3715160 h 3919206"/>
              <a:gd name="connsiteX10" fmla="*/ 2688086 w 7846559"/>
              <a:gd name="connsiteY10" fmla="*/ 3868451 h 3919206"/>
              <a:gd name="connsiteX11" fmla="*/ 878820 w 7846559"/>
              <a:gd name="connsiteY11" fmla="*/ 3742211 h 3919206"/>
              <a:gd name="connsiteX12" fmla="*/ 226440 w 7846559"/>
              <a:gd name="connsiteY12" fmla="*/ 3778280 h 3919206"/>
              <a:gd name="connsiteX13" fmla="*/ 43774 w 7846559"/>
              <a:gd name="connsiteY13" fmla="*/ 3471698 h 3919206"/>
              <a:gd name="connsiteX14" fmla="*/ 87266 w 7846559"/>
              <a:gd name="connsiteY14" fmla="*/ 2615071 h 3919206"/>
              <a:gd name="connsiteX15" fmla="*/ 282 w 7846559"/>
              <a:gd name="connsiteY15" fmla="*/ 1154297 h 3919206"/>
              <a:gd name="connsiteX16" fmla="*/ 122059 w 7846559"/>
              <a:gd name="connsiteY16" fmla="*/ 144379 h 3919206"/>
              <a:gd name="connsiteX17" fmla="*/ 1413878 w 7846559"/>
              <a:gd name="connsiteY17" fmla="*/ 98025 h 3919206"/>
              <a:gd name="connsiteX18" fmla="*/ 2546131 w 7846559"/>
              <a:gd name="connsiteY18" fmla="*/ 194926 h 3919206"/>
              <a:gd name="connsiteX19" fmla="*/ 3818878 w 7846559"/>
              <a:gd name="connsiteY19" fmla="*/ 105 h 39192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7846559" h="3919206">
                <a:moveTo>
                  <a:pt x="3818878" y="105"/>
                </a:moveTo>
                <a:cubicBezTo>
                  <a:pt x="4387636" y="5206"/>
                  <a:pt x="5400536" y="207499"/>
                  <a:pt x="5958683" y="225533"/>
                </a:cubicBezTo>
                <a:cubicBezTo>
                  <a:pt x="6516830" y="243567"/>
                  <a:pt x="6883612" y="82762"/>
                  <a:pt x="7167760" y="108310"/>
                </a:cubicBezTo>
                <a:cubicBezTo>
                  <a:pt x="7451907" y="133859"/>
                  <a:pt x="7563537" y="224030"/>
                  <a:pt x="7663568" y="378824"/>
                </a:cubicBezTo>
                <a:cubicBezTo>
                  <a:pt x="7763600" y="533618"/>
                  <a:pt x="7757802" y="658355"/>
                  <a:pt x="7767949" y="1037074"/>
                </a:cubicBezTo>
                <a:cubicBezTo>
                  <a:pt x="7778097" y="1415793"/>
                  <a:pt x="7711410" y="2248375"/>
                  <a:pt x="7724457" y="2651139"/>
                </a:cubicBezTo>
                <a:cubicBezTo>
                  <a:pt x="7737504" y="3053904"/>
                  <a:pt x="7853484" y="3250778"/>
                  <a:pt x="7846234" y="3453663"/>
                </a:cubicBezTo>
                <a:cubicBezTo>
                  <a:pt x="7838986" y="3656549"/>
                  <a:pt x="7850584" y="3794812"/>
                  <a:pt x="7680965" y="3868451"/>
                </a:cubicBezTo>
                <a:cubicBezTo>
                  <a:pt x="7511346" y="3942091"/>
                  <a:pt x="7285188" y="3921051"/>
                  <a:pt x="6828522" y="3895502"/>
                </a:cubicBezTo>
                <a:cubicBezTo>
                  <a:pt x="6371856" y="3869954"/>
                  <a:pt x="5631044" y="3719669"/>
                  <a:pt x="4940971" y="3715160"/>
                </a:cubicBezTo>
                <a:cubicBezTo>
                  <a:pt x="4250898" y="3710651"/>
                  <a:pt x="3365112" y="3863943"/>
                  <a:pt x="2688086" y="3868451"/>
                </a:cubicBezTo>
                <a:cubicBezTo>
                  <a:pt x="2011061" y="3872960"/>
                  <a:pt x="1289094" y="3757240"/>
                  <a:pt x="878820" y="3742211"/>
                </a:cubicBezTo>
                <a:cubicBezTo>
                  <a:pt x="468546" y="3727183"/>
                  <a:pt x="365614" y="3823365"/>
                  <a:pt x="226440" y="3778280"/>
                </a:cubicBezTo>
                <a:cubicBezTo>
                  <a:pt x="87266" y="3733194"/>
                  <a:pt x="66969" y="3665566"/>
                  <a:pt x="43774" y="3471698"/>
                </a:cubicBezTo>
                <a:cubicBezTo>
                  <a:pt x="20578" y="3277829"/>
                  <a:pt x="94515" y="3001305"/>
                  <a:pt x="87266" y="2615071"/>
                </a:cubicBezTo>
                <a:cubicBezTo>
                  <a:pt x="80017" y="2228837"/>
                  <a:pt x="-5517" y="1566078"/>
                  <a:pt x="282" y="1154297"/>
                </a:cubicBezTo>
                <a:cubicBezTo>
                  <a:pt x="6080" y="742515"/>
                  <a:pt x="-12766" y="339750"/>
                  <a:pt x="122059" y="144379"/>
                </a:cubicBezTo>
                <a:cubicBezTo>
                  <a:pt x="357659" y="-31666"/>
                  <a:pt x="1009866" y="89601"/>
                  <a:pt x="1413878" y="98025"/>
                </a:cubicBezTo>
                <a:cubicBezTo>
                  <a:pt x="1817891" y="106449"/>
                  <a:pt x="2145298" y="211246"/>
                  <a:pt x="2546131" y="194926"/>
                </a:cubicBezTo>
                <a:cubicBezTo>
                  <a:pt x="2946964" y="178607"/>
                  <a:pt x="3250119" y="-4997"/>
                  <a:pt x="3818878" y="105"/>
                </a:cubicBezTo>
                <a:close/>
              </a:path>
            </a:pathLst>
          </a:custGeom>
          <a:solidFill>
            <a:srgbClr val="EAF7F9"/>
          </a:solidFill>
          <a:ln w="38100">
            <a:solidFill>
              <a:schemeClr val="bg1"/>
            </a:solidFill>
            <a:round/>
            <a:headEnd/>
            <a:tailEnd/>
          </a:ln>
          <a:effectLst>
            <a:outerShdw blurRad="50800" dist="38100" dir="2700000" algn="tl" rotWithShape="0">
              <a:prstClr val="black">
                <a:alpha val="40000"/>
              </a:prstClr>
            </a:outerShdw>
          </a:effectLst>
        </p:spPr>
        <p:txBody>
          <a:bodyPr vert="horz" wrap="square" lIns="121920" tIns="60960" rIns="121920" bIns="60960" numCol="1" anchor="t" anchorCtr="0" compatLnSpc="1">
            <a:prstTxWarp prst="textNoShape">
              <a:avLst/>
            </a:prstTxWarp>
          </a:bodyPr>
          <a:lstStyle>
            <a:lvl1pPr>
              <a:defRPr lang="zh-CN" altLang="en-US" sz="1800">
                <a:solidFill>
                  <a:prstClr val="black"/>
                </a:solidFill>
              </a:defRPr>
            </a:lvl1pPr>
          </a:lstStyle>
          <a:p>
            <a:pPr marL="0" lvl="0" defTabSz="914377"/>
            <a:endParaRPr lang="zh-CN" altLang="en-US"/>
          </a:p>
        </p:txBody>
      </p:sp>
      <p:sp>
        <p:nvSpPr>
          <p:cNvPr id="3" name="图片占位符 2"/>
          <p:cNvSpPr>
            <a:spLocks noGrp="1"/>
          </p:cNvSpPr>
          <p:nvPr>
            <p:ph type="pic" sz="quarter" idx="11"/>
          </p:nvPr>
        </p:nvSpPr>
        <p:spPr>
          <a:xfrm>
            <a:off x="2572545" y="992061"/>
            <a:ext cx="1943928" cy="1947831"/>
          </a:xfrm>
          <a:custGeom>
            <a:avLst/>
            <a:gdLst>
              <a:gd name="connsiteX0" fmla="*/ 1210672 w 2299219"/>
              <a:gd name="connsiteY0" fmla="*/ 0 h 2303835"/>
              <a:gd name="connsiteX1" fmla="*/ 1223050 w 2299219"/>
              <a:gd name="connsiteY1" fmla="*/ 0 h 2303835"/>
              <a:gd name="connsiteX2" fmla="*/ 1417217 w 2299219"/>
              <a:gd name="connsiteY2" fmla="*/ 14932 h 2303835"/>
              <a:gd name="connsiteX3" fmla="*/ 1502265 w 2299219"/>
              <a:gd name="connsiteY3" fmla="*/ 32677 h 2303835"/>
              <a:gd name="connsiteX4" fmla="*/ 1614593 w 2299219"/>
              <a:gd name="connsiteY4" fmla="*/ 66653 h 2303835"/>
              <a:gd name="connsiteX5" fmla="*/ 1638892 w 2299219"/>
              <a:gd name="connsiteY5" fmla="*/ 75741 h 2303835"/>
              <a:gd name="connsiteX6" fmla="*/ 1848189 w 2299219"/>
              <a:gd name="connsiteY6" fmla="*/ 193681 h 2303835"/>
              <a:gd name="connsiteX7" fmla="*/ 2203282 w 2299219"/>
              <a:gd name="connsiteY7" fmla="*/ 685349 h 2303835"/>
              <a:gd name="connsiteX8" fmla="*/ 2288560 w 2299219"/>
              <a:gd name="connsiteY8" fmla="*/ 1010386 h 2303835"/>
              <a:gd name="connsiteX9" fmla="*/ 2288560 w 2299219"/>
              <a:gd name="connsiteY9" fmla="*/ 1293450 h 2303835"/>
              <a:gd name="connsiteX10" fmla="*/ 2203282 w 2299219"/>
              <a:gd name="connsiteY10" fmla="*/ 1618487 h 2303835"/>
              <a:gd name="connsiteX11" fmla="*/ 1848189 w 2299219"/>
              <a:gd name="connsiteY11" fmla="*/ 2110155 h 2303835"/>
              <a:gd name="connsiteX12" fmla="*/ 1638892 w 2299219"/>
              <a:gd name="connsiteY12" fmla="*/ 2228094 h 2303835"/>
              <a:gd name="connsiteX13" fmla="*/ 1614593 w 2299219"/>
              <a:gd name="connsiteY13" fmla="*/ 2237183 h 2303835"/>
              <a:gd name="connsiteX14" fmla="*/ 1502265 w 2299219"/>
              <a:gd name="connsiteY14" fmla="*/ 2271158 h 2303835"/>
              <a:gd name="connsiteX15" fmla="*/ 1417217 w 2299219"/>
              <a:gd name="connsiteY15" fmla="*/ 2288903 h 2303835"/>
              <a:gd name="connsiteX16" fmla="*/ 1223050 w 2299219"/>
              <a:gd name="connsiteY16" fmla="*/ 2303835 h 2303835"/>
              <a:gd name="connsiteX17" fmla="*/ 1210672 w 2299219"/>
              <a:gd name="connsiteY17" fmla="*/ 2303835 h 2303835"/>
              <a:gd name="connsiteX18" fmla="*/ 1152903 w 2299219"/>
              <a:gd name="connsiteY18" fmla="*/ 2301022 h 2303835"/>
              <a:gd name="connsiteX19" fmla="*/ 1019485 w 2299219"/>
              <a:gd name="connsiteY19" fmla="*/ 2292150 h 2303835"/>
              <a:gd name="connsiteX20" fmla="*/ 958737 w 2299219"/>
              <a:gd name="connsiteY20" fmla="*/ 2282843 h 2303835"/>
              <a:gd name="connsiteX21" fmla="*/ 554815 w 2299219"/>
              <a:gd name="connsiteY21" fmla="*/ 2155166 h 2303835"/>
              <a:gd name="connsiteX22" fmla="*/ 467016 w 2299219"/>
              <a:gd name="connsiteY22" fmla="*/ 2106475 h 2303835"/>
              <a:gd name="connsiteX23" fmla="*/ 403287 w 2299219"/>
              <a:gd name="connsiteY23" fmla="*/ 2064277 h 2303835"/>
              <a:gd name="connsiteX24" fmla="*/ 105733 w 2299219"/>
              <a:gd name="connsiteY24" fmla="*/ 1727770 h 2303835"/>
              <a:gd name="connsiteX25" fmla="*/ 7132 w 2299219"/>
              <a:gd name="connsiteY25" fmla="*/ 1154292 h 2303835"/>
              <a:gd name="connsiteX26" fmla="*/ 7497 w 2299219"/>
              <a:gd name="connsiteY26" fmla="*/ 1151918 h 2303835"/>
              <a:gd name="connsiteX27" fmla="*/ 105733 w 2299219"/>
              <a:gd name="connsiteY27" fmla="*/ 576065 h 2303835"/>
              <a:gd name="connsiteX28" fmla="*/ 403287 w 2299219"/>
              <a:gd name="connsiteY28" fmla="*/ 239558 h 2303835"/>
              <a:gd name="connsiteX29" fmla="*/ 467016 w 2299219"/>
              <a:gd name="connsiteY29" fmla="*/ 197360 h 2303835"/>
              <a:gd name="connsiteX30" fmla="*/ 554815 w 2299219"/>
              <a:gd name="connsiteY30" fmla="*/ 148669 h 2303835"/>
              <a:gd name="connsiteX31" fmla="*/ 958737 w 2299219"/>
              <a:gd name="connsiteY31" fmla="*/ 20991 h 2303835"/>
              <a:gd name="connsiteX32" fmla="*/ 1019485 w 2299219"/>
              <a:gd name="connsiteY32" fmla="*/ 11686 h 2303835"/>
              <a:gd name="connsiteX33" fmla="*/ 1152903 w 2299219"/>
              <a:gd name="connsiteY33" fmla="*/ 2813 h 2303835"/>
              <a:gd name="connsiteX34" fmla="*/ 1210672 w 2299219"/>
              <a:gd name="connsiteY34" fmla="*/ 0 h 23038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2299219" h="2303835">
                <a:moveTo>
                  <a:pt x="1210672" y="0"/>
                </a:moveTo>
                <a:lnTo>
                  <a:pt x="1223050" y="0"/>
                </a:lnTo>
                <a:cubicBezTo>
                  <a:pt x="1289759" y="2813"/>
                  <a:pt x="1353488" y="6060"/>
                  <a:pt x="1417217" y="14932"/>
                </a:cubicBezTo>
                <a:lnTo>
                  <a:pt x="1502265" y="32677"/>
                </a:lnTo>
                <a:cubicBezTo>
                  <a:pt x="1541465" y="42199"/>
                  <a:pt x="1578144" y="54750"/>
                  <a:pt x="1614593" y="66653"/>
                </a:cubicBezTo>
                <a:cubicBezTo>
                  <a:pt x="1623763" y="69898"/>
                  <a:pt x="1632703" y="72711"/>
                  <a:pt x="1638892" y="75741"/>
                </a:cubicBezTo>
                <a:cubicBezTo>
                  <a:pt x="1717522" y="106254"/>
                  <a:pt x="1787670" y="145423"/>
                  <a:pt x="1848189" y="193681"/>
                </a:cubicBezTo>
                <a:cubicBezTo>
                  <a:pt x="2000175" y="309456"/>
                  <a:pt x="2118463" y="476087"/>
                  <a:pt x="2203282" y="685349"/>
                </a:cubicBezTo>
                <a:cubicBezTo>
                  <a:pt x="2248901" y="804153"/>
                  <a:pt x="2276410" y="909974"/>
                  <a:pt x="2288560" y="1010386"/>
                </a:cubicBezTo>
                <a:cubicBezTo>
                  <a:pt x="2302773" y="1111736"/>
                  <a:pt x="2302773" y="1192100"/>
                  <a:pt x="2288560" y="1293450"/>
                </a:cubicBezTo>
                <a:cubicBezTo>
                  <a:pt x="2276410" y="1393860"/>
                  <a:pt x="2248901" y="1499681"/>
                  <a:pt x="2203282" y="1618487"/>
                </a:cubicBezTo>
                <a:cubicBezTo>
                  <a:pt x="2118463" y="1827748"/>
                  <a:pt x="2000175" y="1994378"/>
                  <a:pt x="1848189" y="2110155"/>
                </a:cubicBezTo>
                <a:cubicBezTo>
                  <a:pt x="1787670" y="2158412"/>
                  <a:pt x="1717522" y="2197581"/>
                  <a:pt x="1638892" y="2228094"/>
                </a:cubicBezTo>
                <a:cubicBezTo>
                  <a:pt x="1632703" y="2231124"/>
                  <a:pt x="1623763" y="2233937"/>
                  <a:pt x="1614593" y="2237183"/>
                </a:cubicBezTo>
                <a:cubicBezTo>
                  <a:pt x="1578144" y="2249085"/>
                  <a:pt x="1541465" y="2261636"/>
                  <a:pt x="1502265" y="2271158"/>
                </a:cubicBezTo>
                <a:lnTo>
                  <a:pt x="1417217" y="2288903"/>
                </a:lnTo>
                <a:cubicBezTo>
                  <a:pt x="1353488" y="2297776"/>
                  <a:pt x="1289759" y="2301022"/>
                  <a:pt x="1223050" y="2303835"/>
                </a:cubicBezTo>
                <a:lnTo>
                  <a:pt x="1210672" y="2303835"/>
                </a:lnTo>
                <a:cubicBezTo>
                  <a:pt x="1192562" y="2303835"/>
                  <a:pt x="1174451" y="2303835"/>
                  <a:pt x="1152903" y="2301022"/>
                </a:cubicBezTo>
                <a:cubicBezTo>
                  <a:pt x="1107513" y="2301022"/>
                  <a:pt x="1062124" y="2297776"/>
                  <a:pt x="1019485" y="2292150"/>
                </a:cubicBezTo>
                <a:lnTo>
                  <a:pt x="958737" y="2282843"/>
                </a:lnTo>
                <a:cubicBezTo>
                  <a:pt x="812939" y="2261636"/>
                  <a:pt x="676541" y="2219005"/>
                  <a:pt x="554815" y="2155166"/>
                </a:cubicBezTo>
                <a:cubicBezTo>
                  <a:pt x="524555" y="2140018"/>
                  <a:pt x="494295" y="2124653"/>
                  <a:pt x="467016" y="2106475"/>
                </a:cubicBezTo>
                <a:lnTo>
                  <a:pt x="403287" y="2064277"/>
                </a:lnTo>
                <a:cubicBezTo>
                  <a:pt x="278580" y="1972955"/>
                  <a:pt x="175652" y="1858262"/>
                  <a:pt x="105733" y="1727770"/>
                </a:cubicBezTo>
                <a:cubicBezTo>
                  <a:pt x="18077" y="1560194"/>
                  <a:pt x="-16223" y="1360142"/>
                  <a:pt x="7132" y="1154292"/>
                </a:cubicBezTo>
                <a:lnTo>
                  <a:pt x="7497" y="1151918"/>
                </a:lnTo>
                <a:cubicBezTo>
                  <a:pt x="12336" y="899013"/>
                  <a:pt x="39768" y="728125"/>
                  <a:pt x="105733" y="576065"/>
                </a:cubicBezTo>
                <a:cubicBezTo>
                  <a:pt x="175652" y="445574"/>
                  <a:pt x="278580" y="330880"/>
                  <a:pt x="403287" y="239558"/>
                </a:cubicBezTo>
                <a:lnTo>
                  <a:pt x="467016" y="197360"/>
                </a:lnTo>
                <a:cubicBezTo>
                  <a:pt x="494295" y="179182"/>
                  <a:pt x="524555" y="163817"/>
                  <a:pt x="554815" y="148669"/>
                </a:cubicBezTo>
                <a:cubicBezTo>
                  <a:pt x="676541" y="84830"/>
                  <a:pt x="812939" y="42199"/>
                  <a:pt x="958737" y="20991"/>
                </a:cubicBezTo>
                <a:lnTo>
                  <a:pt x="1019485" y="11686"/>
                </a:lnTo>
                <a:cubicBezTo>
                  <a:pt x="1062124" y="6060"/>
                  <a:pt x="1107513" y="2813"/>
                  <a:pt x="1152903" y="2813"/>
                </a:cubicBezTo>
                <a:cubicBezTo>
                  <a:pt x="1174451" y="0"/>
                  <a:pt x="1192562" y="0"/>
                  <a:pt x="1210672" y="0"/>
                </a:cubicBezTo>
                <a:close/>
              </a:path>
            </a:pathLst>
          </a:custGeom>
          <a:solidFill>
            <a:srgbClr val="EAF7F9"/>
          </a:solidFill>
          <a:ln w="38100">
            <a:solidFill>
              <a:schemeClr val="bg1"/>
            </a:solidFill>
            <a:round/>
            <a:headEnd/>
            <a:tailEnd/>
          </a:ln>
          <a:effectLst>
            <a:outerShdw blurRad="50800" dist="38100" dir="2700000" algn="tl" rotWithShape="0">
              <a:prstClr val="black">
                <a:alpha val="40000"/>
              </a:prstClr>
            </a:outerShdw>
          </a:effectLst>
        </p:spPr>
        <p:txBody>
          <a:bodyPr vert="horz" wrap="square" lIns="121920" tIns="60960" rIns="121920" bIns="60960" numCol="1" anchor="t" anchorCtr="0" compatLnSpc="1">
            <a:prstTxWarp prst="textNoShape">
              <a:avLst/>
            </a:prstTxWarp>
          </a:bodyPr>
          <a:lstStyle>
            <a:lvl1pPr>
              <a:defRPr lang="zh-CN" altLang="en-US" sz="1800">
                <a:solidFill>
                  <a:prstClr val="black"/>
                </a:solidFill>
              </a:defRPr>
            </a:lvl1pPr>
          </a:lstStyle>
          <a:p>
            <a:pPr marL="0" lvl="0" defTabSz="914377"/>
            <a:endParaRPr lang="zh-CN" altLang="en-US"/>
          </a:p>
        </p:txBody>
      </p:sp>
      <p:sp>
        <p:nvSpPr>
          <p:cNvPr id="4" name="图片占位符 3"/>
          <p:cNvSpPr>
            <a:spLocks noGrp="1"/>
          </p:cNvSpPr>
          <p:nvPr>
            <p:ph type="pic" sz="quarter" idx="12"/>
          </p:nvPr>
        </p:nvSpPr>
        <p:spPr>
          <a:xfrm>
            <a:off x="1805158" y="3132931"/>
            <a:ext cx="2028245" cy="2032317"/>
          </a:xfrm>
          <a:custGeom>
            <a:avLst/>
            <a:gdLst>
              <a:gd name="connsiteX0" fmla="*/ 1210672 w 2299219"/>
              <a:gd name="connsiteY0" fmla="*/ 0 h 2303835"/>
              <a:gd name="connsiteX1" fmla="*/ 1223050 w 2299219"/>
              <a:gd name="connsiteY1" fmla="*/ 0 h 2303835"/>
              <a:gd name="connsiteX2" fmla="*/ 1417217 w 2299219"/>
              <a:gd name="connsiteY2" fmla="*/ 14932 h 2303835"/>
              <a:gd name="connsiteX3" fmla="*/ 1502265 w 2299219"/>
              <a:gd name="connsiteY3" fmla="*/ 32677 h 2303835"/>
              <a:gd name="connsiteX4" fmla="*/ 1614593 w 2299219"/>
              <a:gd name="connsiteY4" fmla="*/ 66653 h 2303835"/>
              <a:gd name="connsiteX5" fmla="*/ 1638892 w 2299219"/>
              <a:gd name="connsiteY5" fmla="*/ 75741 h 2303835"/>
              <a:gd name="connsiteX6" fmla="*/ 1848189 w 2299219"/>
              <a:gd name="connsiteY6" fmla="*/ 193681 h 2303835"/>
              <a:gd name="connsiteX7" fmla="*/ 2203282 w 2299219"/>
              <a:gd name="connsiteY7" fmla="*/ 685349 h 2303835"/>
              <a:gd name="connsiteX8" fmla="*/ 2288560 w 2299219"/>
              <a:gd name="connsiteY8" fmla="*/ 1010386 h 2303835"/>
              <a:gd name="connsiteX9" fmla="*/ 2288560 w 2299219"/>
              <a:gd name="connsiteY9" fmla="*/ 1293450 h 2303835"/>
              <a:gd name="connsiteX10" fmla="*/ 2203282 w 2299219"/>
              <a:gd name="connsiteY10" fmla="*/ 1618487 h 2303835"/>
              <a:gd name="connsiteX11" fmla="*/ 1848189 w 2299219"/>
              <a:gd name="connsiteY11" fmla="*/ 2110155 h 2303835"/>
              <a:gd name="connsiteX12" fmla="*/ 1638892 w 2299219"/>
              <a:gd name="connsiteY12" fmla="*/ 2228094 h 2303835"/>
              <a:gd name="connsiteX13" fmla="*/ 1614593 w 2299219"/>
              <a:gd name="connsiteY13" fmla="*/ 2237183 h 2303835"/>
              <a:gd name="connsiteX14" fmla="*/ 1502265 w 2299219"/>
              <a:gd name="connsiteY14" fmla="*/ 2271158 h 2303835"/>
              <a:gd name="connsiteX15" fmla="*/ 1417217 w 2299219"/>
              <a:gd name="connsiteY15" fmla="*/ 2288903 h 2303835"/>
              <a:gd name="connsiteX16" fmla="*/ 1223050 w 2299219"/>
              <a:gd name="connsiteY16" fmla="*/ 2303835 h 2303835"/>
              <a:gd name="connsiteX17" fmla="*/ 1210672 w 2299219"/>
              <a:gd name="connsiteY17" fmla="*/ 2303835 h 2303835"/>
              <a:gd name="connsiteX18" fmla="*/ 1152903 w 2299219"/>
              <a:gd name="connsiteY18" fmla="*/ 2301022 h 2303835"/>
              <a:gd name="connsiteX19" fmla="*/ 1019485 w 2299219"/>
              <a:gd name="connsiteY19" fmla="*/ 2292150 h 2303835"/>
              <a:gd name="connsiteX20" fmla="*/ 958737 w 2299219"/>
              <a:gd name="connsiteY20" fmla="*/ 2282843 h 2303835"/>
              <a:gd name="connsiteX21" fmla="*/ 554815 w 2299219"/>
              <a:gd name="connsiteY21" fmla="*/ 2155166 h 2303835"/>
              <a:gd name="connsiteX22" fmla="*/ 467016 w 2299219"/>
              <a:gd name="connsiteY22" fmla="*/ 2106475 h 2303835"/>
              <a:gd name="connsiteX23" fmla="*/ 403287 w 2299219"/>
              <a:gd name="connsiteY23" fmla="*/ 2064277 h 2303835"/>
              <a:gd name="connsiteX24" fmla="*/ 105733 w 2299219"/>
              <a:gd name="connsiteY24" fmla="*/ 1727770 h 2303835"/>
              <a:gd name="connsiteX25" fmla="*/ 7132 w 2299219"/>
              <a:gd name="connsiteY25" fmla="*/ 1154292 h 2303835"/>
              <a:gd name="connsiteX26" fmla="*/ 7497 w 2299219"/>
              <a:gd name="connsiteY26" fmla="*/ 1151918 h 2303835"/>
              <a:gd name="connsiteX27" fmla="*/ 105733 w 2299219"/>
              <a:gd name="connsiteY27" fmla="*/ 576065 h 2303835"/>
              <a:gd name="connsiteX28" fmla="*/ 403287 w 2299219"/>
              <a:gd name="connsiteY28" fmla="*/ 239558 h 2303835"/>
              <a:gd name="connsiteX29" fmla="*/ 467016 w 2299219"/>
              <a:gd name="connsiteY29" fmla="*/ 197360 h 2303835"/>
              <a:gd name="connsiteX30" fmla="*/ 554815 w 2299219"/>
              <a:gd name="connsiteY30" fmla="*/ 148669 h 2303835"/>
              <a:gd name="connsiteX31" fmla="*/ 958737 w 2299219"/>
              <a:gd name="connsiteY31" fmla="*/ 20991 h 2303835"/>
              <a:gd name="connsiteX32" fmla="*/ 1019485 w 2299219"/>
              <a:gd name="connsiteY32" fmla="*/ 11686 h 2303835"/>
              <a:gd name="connsiteX33" fmla="*/ 1152903 w 2299219"/>
              <a:gd name="connsiteY33" fmla="*/ 2813 h 2303835"/>
              <a:gd name="connsiteX34" fmla="*/ 1210672 w 2299219"/>
              <a:gd name="connsiteY34" fmla="*/ 0 h 23038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2299219" h="2303835">
                <a:moveTo>
                  <a:pt x="1210672" y="0"/>
                </a:moveTo>
                <a:lnTo>
                  <a:pt x="1223050" y="0"/>
                </a:lnTo>
                <a:cubicBezTo>
                  <a:pt x="1289759" y="2813"/>
                  <a:pt x="1353488" y="6060"/>
                  <a:pt x="1417217" y="14932"/>
                </a:cubicBezTo>
                <a:lnTo>
                  <a:pt x="1502265" y="32677"/>
                </a:lnTo>
                <a:cubicBezTo>
                  <a:pt x="1541465" y="42199"/>
                  <a:pt x="1578144" y="54750"/>
                  <a:pt x="1614593" y="66653"/>
                </a:cubicBezTo>
                <a:cubicBezTo>
                  <a:pt x="1623763" y="69898"/>
                  <a:pt x="1632703" y="72711"/>
                  <a:pt x="1638892" y="75741"/>
                </a:cubicBezTo>
                <a:cubicBezTo>
                  <a:pt x="1717522" y="106254"/>
                  <a:pt x="1787670" y="145423"/>
                  <a:pt x="1848189" y="193681"/>
                </a:cubicBezTo>
                <a:cubicBezTo>
                  <a:pt x="2000175" y="309456"/>
                  <a:pt x="2118463" y="476087"/>
                  <a:pt x="2203282" y="685349"/>
                </a:cubicBezTo>
                <a:cubicBezTo>
                  <a:pt x="2248901" y="804153"/>
                  <a:pt x="2276410" y="909974"/>
                  <a:pt x="2288560" y="1010386"/>
                </a:cubicBezTo>
                <a:cubicBezTo>
                  <a:pt x="2302773" y="1111736"/>
                  <a:pt x="2302773" y="1192100"/>
                  <a:pt x="2288560" y="1293450"/>
                </a:cubicBezTo>
                <a:cubicBezTo>
                  <a:pt x="2276410" y="1393860"/>
                  <a:pt x="2248901" y="1499681"/>
                  <a:pt x="2203282" y="1618487"/>
                </a:cubicBezTo>
                <a:cubicBezTo>
                  <a:pt x="2118463" y="1827748"/>
                  <a:pt x="2000175" y="1994378"/>
                  <a:pt x="1848189" y="2110155"/>
                </a:cubicBezTo>
                <a:cubicBezTo>
                  <a:pt x="1787670" y="2158412"/>
                  <a:pt x="1717522" y="2197581"/>
                  <a:pt x="1638892" y="2228094"/>
                </a:cubicBezTo>
                <a:cubicBezTo>
                  <a:pt x="1632703" y="2231124"/>
                  <a:pt x="1623763" y="2233937"/>
                  <a:pt x="1614593" y="2237183"/>
                </a:cubicBezTo>
                <a:cubicBezTo>
                  <a:pt x="1578144" y="2249085"/>
                  <a:pt x="1541465" y="2261636"/>
                  <a:pt x="1502265" y="2271158"/>
                </a:cubicBezTo>
                <a:lnTo>
                  <a:pt x="1417217" y="2288903"/>
                </a:lnTo>
                <a:cubicBezTo>
                  <a:pt x="1353488" y="2297776"/>
                  <a:pt x="1289759" y="2301022"/>
                  <a:pt x="1223050" y="2303835"/>
                </a:cubicBezTo>
                <a:lnTo>
                  <a:pt x="1210672" y="2303835"/>
                </a:lnTo>
                <a:cubicBezTo>
                  <a:pt x="1192562" y="2303835"/>
                  <a:pt x="1174451" y="2303835"/>
                  <a:pt x="1152903" y="2301022"/>
                </a:cubicBezTo>
                <a:cubicBezTo>
                  <a:pt x="1107513" y="2301022"/>
                  <a:pt x="1062124" y="2297776"/>
                  <a:pt x="1019485" y="2292150"/>
                </a:cubicBezTo>
                <a:lnTo>
                  <a:pt x="958737" y="2282843"/>
                </a:lnTo>
                <a:cubicBezTo>
                  <a:pt x="812939" y="2261636"/>
                  <a:pt x="676541" y="2219005"/>
                  <a:pt x="554815" y="2155166"/>
                </a:cubicBezTo>
                <a:cubicBezTo>
                  <a:pt x="524555" y="2140018"/>
                  <a:pt x="494295" y="2124653"/>
                  <a:pt x="467016" y="2106475"/>
                </a:cubicBezTo>
                <a:lnTo>
                  <a:pt x="403287" y="2064277"/>
                </a:lnTo>
                <a:cubicBezTo>
                  <a:pt x="278580" y="1972955"/>
                  <a:pt x="175652" y="1858262"/>
                  <a:pt x="105733" y="1727770"/>
                </a:cubicBezTo>
                <a:cubicBezTo>
                  <a:pt x="18077" y="1560194"/>
                  <a:pt x="-16223" y="1360142"/>
                  <a:pt x="7132" y="1154292"/>
                </a:cubicBezTo>
                <a:lnTo>
                  <a:pt x="7497" y="1151918"/>
                </a:lnTo>
                <a:cubicBezTo>
                  <a:pt x="12336" y="899013"/>
                  <a:pt x="39768" y="728125"/>
                  <a:pt x="105733" y="576065"/>
                </a:cubicBezTo>
                <a:cubicBezTo>
                  <a:pt x="175652" y="445574"/>
                  <a:pt x="278580" y="330880"/>
                  <a:pt x="403287" y="239558"/>
                </a:cubicBezTo>
                <a:lnTo>
                  <a:pt x="467016" y="197360"/>
                </a:lnTo>
                <a:cubicBezTo>
                  <a:pt x="494295" y="179182"/>
                  <a:pt x="524555" y="163817"/>
                  <a:pt x="554815" y="148669"/>
                </a:cubicBezTo>
                <a:cubicBezTo>
                  <a:pt x="676541" y="84830"/>
                  <a:pt x="812939" y="42199"/>
                  <a:pt x="958737" y="20991"/>
                </a:cubicBezTo>
                <a:lnTo>
                  <a:pt x="1019485" y="11686"/>
                </a:lnTo>
                <a:cubicBezTo>
                  <a:pt x="1062124" y="6060"/>
                  <a:pt x="1107513" y="2813"/>
                  <a:pt x="1152903" y="2813"/>
                </a:cubicBezTo>
                <a:cubicBezTo>
                  <a:pt x="1174451" y="0"/>
                  <a:pt x="1192562" y="0"/>
                  <a:pt x="1210672" y="0"/>
                </a:cubicBezTo>
                <a:close/>
              </a:path>
            </a:pathLst>
          </a:custGeom>
          <a:solidFill>
            <a:srgbClr val="EAF7F9"/>
          </a:solidFill>
          <a:ln w="38100">
            <a:solidFill>
              <a:schemeClr val="bg1"/>
            </a:solidFill>
            <a:round/>
            <a:headEnd/>
            <a:tailEnd/>
          </a:ln>
          <a:effectLst>
            <a:outerShdw blurRad="50800" dist="38100" dir="2700000" algn="tl" rotWithShape="0">
              <a:prstClr val="black">
                <a:alpha val="40000"/>
              </a:prstClr>
            </a:outerShdw>
          </a:effectLst>
        </p:spPr>
        <p:txBody>
          <a:bodyPr vert="horz" wrap="square" lIns="121920" tIns="60960" rIns="121920" bIns="60960" numCol="1" anchor="t" anchorCtr="0" compatLnSpc="1">
            <a:prstTxWarp prst="textNoShape">
              <a:avLst/>
            </a:prstTxWarp>
          </a:bodyPr>
          <a:lstStyle>
            <a:lvl1pPr>
              <a:defRPr lang="zh-CN" altLang="en-US" sz="1800">
                <a:solidFill>
                  <a:prstClr val="black"/>
                </a:solidFill>
              </a:defRPr>
            </a:lvl1pPr>
          </a:lstStyle>
          <a:p>
            <a:pPr marL="0" lvl="0" defTabSz="914377"/>
            <a:endParaRPr lang="zh-CN" altLang="en-US"/>
          </a:p>
        </p:txBody>
      </p:sp>
      <p:pic>
        <p:nvPicPr>
          <p:cNvPr id="6" name="图片 5"/>
          <p:cNvPicPr>
            <a:picLocks noChangeAspect="1"/>
          </p:cNvPicPr>
          <p:nvPr userDrawn="1"/>
        </p:nvPicPr>
        <p:blipFill>
          <a:blip r:embed="rId2"/>
          <a:stretch>
            <a:fillRect/>
          </a:stretch>
        </p:blipFill>
        <p:spPr>
          <a:xfrm>
            <a:off x="407524" y="504958"/>
            <a:ext cx="1553886" cy="1526910"/>
          </a:xfrm>
          <a:prstGeom prst="rect">
            <a:avLst/>
          </a:prstGeom>
        </p:spPr>
      </p:pic>
      <p:pic>
        <p:nvPicPr>
          <p:cNvPr id="7" name="图片 6"/>
          <p:cNvPicPr>
            <a:picLocks noChangeAspect="1"/>
          </p:cNvPicPr>
          <p:nvPr userDrawn="1"/>
        </p:nvPicPr>
        <p:blipFill>
          <a:blip r:embed="rId2"/>
          <a:stretch>
            <a:fillRect/>
          </a:stretch>
        </p:blipFill>
        <p:spPr>
          <a:xfrm rot="2067833">
            <a:off x="4711088" y="419132"/>
            <a:ext cx="878723" cy="863468"/>
          </a:xfrm>
          <a:prstGeom prst="rect">
            <a:avLst/>
          </a:prstGeom>
        </p:spPr>
      </p:pic>
    </p:spTree>
    <p:extLst>
      <p:ext uri="{BB962C8B-B14F-4D97-AF65-F5344CB8AC3E}">
        <p14:creationId xmlns:p14="http://schemas.microsoft.com/office/powerpoint/2010/main" val="4294108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par>
                                <p:cTn id="8" presetID="21" presetClass="entr" presetSubtype="1" fill="hold" grpId="0" nodeType="withEffect">
                                  <p:stCondLst>
                                    <p:cond delay="2000"/>
                                  </p:stCondLst>
                                  <p:childTnLst>
                                    <p:set>
                                      <p:cBhvr>
                                        <p:cTn id="9" dur="1" fill="hold">
                                          <p:stCondLst>
                                            <p:cond delay="0"/>
                                          </p:stCondLst>
                                        </p:cTn>
                                        <p:tgtEl>
                                          <p:spTgt spid="4"/>
                                        </p:tgtEl>
                                        <p:attrNameLst>
                                          <p:attrName>style.visibility</p:attrName>
                                        </p:attrNameLst>
                                      </p:cBhvr>
                                      <p:to>
                                        <p:strVal val="visible"/>
                                      </p:to>
                                    </p:set>
                                    <p:animEffect transition="in" filter="wheel(1)">
                                      <p:cBhvr>
                                        <p:cTn id="10" dur="2000"/>
                                        <p:tgtEl>
                                          <p:spTgt spid="4"/>
                                        </p:tgtEl>
                                      </p:cBhvr>
                                    </p:animEffect>
                                  </p:childTnLst>
                                </p:cTn>
                              </p:par>
                              <p:par>
                                <p:cTn id="11" presetID="14" presetClass="entr" presetSubtype="10" fill="hold" grpId="0" nodeType="withEffect">
                                  <p:stCondLst>
                                    <p:cond delay="5000"/>
                                  </p:stCondLst>
                                  <p:childTnLst>
                                    <p:set>
                                      <p:cBhvr>
                                        <p:cTn id="12" dur="1" fill="hold">
                                          <p:stCondLst>
                                            <p:cond delay="0"/>
                                          </p:stCondLst>
                                        </p:cTn>
                                        <p:tgtEl>
                                          <p:spTgt spid="2"/>
                                        </p:tgtEl>
                                        <p:attrNameLst>
                                          <p:attrName>style.visibility</p:attrName>
                                        </p:attrNameLst>
                                      </p:cBhvr>
                                      <p:to>
                                        <p:strVal val="visible"/>
                                      </p:to>
                                    </p:set>
                                    <p:animEffect transition="in" filter="randombar(horizontal)">
                                      <p:cBhvr>
                                        <p:cTn id="13"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slideLayout" Target="../slideLayouts/slideLayout29.xml"/><Relationship Id="rId26" Type="http://schemas.openxmlformats.org/officeDocument/2006/relationships/slideLayout" Target="../slideLayouts/slideLayout37.xml"/><Relationship Id="rId3" Type="http://schemas.openxmlformats.org/officeDocument/2006/relationships/slideLayout" Target="../slideLayouts/slideLayout14.xml"/><Relationship Id="rId21" Type="http://schemas.openxmlformats.org/officeDocument/2006/relationships/slideLayout" Target="../slideLayouts/slideLayout32.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5" Type="http://schemas.openxmlformats.org/officeDocument/2006/relationships/slideLayout" Target="../slideLayouts/slideLayout36.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20" Type="http://schemas.openxmlformats.org/officeDocument/2006/relationships/slideLayout" Target="../slideLayouts/slideLayout31.xml"/><Relationship Id="rId29"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24" Type="http://schemas.openxmlformats.org/officeDocument/2006/relationships/slideLayout" Target="../slideLayouts/slideLayout35.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23" Type="http://schemas.openxmlformats.org/officeDocument/2006/relationships/slideLayout" Target="../slideLayouts/slideLayout34.xml"/><Relationship Id="rId28" Type="http://schemas.openxmlformats.org/officeDocument/2006/relationships/slideLayout" Target="../slideLayouts/slideLayout39.xml"/><Relationship Id="rId10" Type="http://schemas.openxmlformats.org/officeDocument/2006/relationships/slideLayout" Target="../slideLayouts/slideLayout21.xml"/><Relationship Id="rId19" Type="http://schemas.openxmlformats.org/officeDocument/2006/relationships/slideLayout" Target="../slideLayouts/slideLayout30.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 Id="rId22" Type="http://schemas.openxmlformats.org/officeDocument/2006/relationships/slideLayout" Target="../slideLayouts/slideLayout33.xml"/><Relationship Id="rId27" Type="http://schemas.openxmlformats.org/officeDocument/2006/relationships/slideLayout" Target="../slideLayouts/slideLayout38.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7.xml"/><Relationship Id="rId13" Type="http://schemas.openxmlformats.org/officeDocument/2006/relationships/slideLayout" Target="../slideLayouts/slideLayout52.xml"/><Relationship Id="rId18" Type="http://schemas.openxmlformats.org/officeDocument/2006/relationships/slideLayout" Target="../slideLayouts/slideLayout57.xml"/><Relationship Id="rId26" Type="http://schemas.openxmlformats.org/officeDocument/2006/relationships/slideLayout" Target="../slideLayouts/slideLayout65.xml"/><Relationship Id="rId3" Type="http://schemas.openxmlformats.org/officeDocument/2006/relationships/slideLayout" Target="../slideLayouts/slideLayout42.xml"/><Relationship Id="rId21" Type="http://schemas.openxmlformats.org/officeDocument/2006/relationships/slideLayout" Target="../slideLayouts/slideLayout60.xml"/><Relationship Id="rId7" Type="http://schemas.openxmlformats.org/officeDocument/2006/relationships/slideLayout" Target="../slideLayouts/slideLayout46.xml"/><Relationship Id="rId12" Type="http://schemas.openxmlformats.org/officeDocument/2006/relationships/slideLayout" Target="../slideLayouts/slideLayout51.xml"/><Relationship Id="rId17" Type="http://schemas.openxmlformats.org/officeDocument/2006/relationships/slideLayout" Target="../slideLayouts/slideLayout56.xml"/><Relationship Id="rId25" Type="http://schemas.openxmlformats.org/officeDocument/2006/relationships/slideLayout" Target="../slideLayouts/slideLayout64.xml"/><Relationship Id="rId2" Type="http://schemas.openxmlformats.org/officeDocument/2006/relationships/slideLayout" Target="../slideLayouts/slideLayout41.xml"/><Relationship Id="rId16" Type="http://schemas.openxmlformats.org/officeDocument/2006/relationships/slideLayout" Target="../slideLayouts/slideLayout55.xml"/><Relationship Id="rId20" Type="http://schemas.openxmlformats.org/officeDocument/2006/relationships/slideLayout" Target="../slideLayouts/slideLayout59.xml"/><Relationship Id="rId29" Type="http://schemas.openxmlformats.org/officeDocument/2006/relationships/theme" Target="../theme/theme3.xml"/><Relationship Id="rId1" Type="http://schemas.openxmlformats.org/officeDocument/2006/relationships/slideLayout" Target="../slideLayouts/slideLayout40.xml"/><Relationship Id="rId6" Type="http://schemas.openxmlformats.org/officeDocument/2006/relationships/slideLayout" Target="../slideLayouts/slideLayout45.xml"/><Relationship Id="rId11" Type="http://schemas.openxmlformats.org/officeDocument/2006/relationships/slideLayout" Target="../slideLayouts/slideLayout50.xml"/><Relationship Id="rId24" Type="http://schemas.openxmlformats.org/officeDocument/2006/relationships/slideLayout" Target="../slideLayouts/slideLayout63.xml"/><Relationship Id="rId5" Type="http://schemas.openxmlformats.org/officeDocument/2006/relationships/slideLayout" Target="../slideLayouts/slideLayout44.xml"/><Relationship Id="rId15" Type="http://schemas.openxmlformats.org/officeDocument/2006/relationships/slideLayout" Target="../slideLayouts/slideLayout54.xml"/><Relationship Id="rId23" Type="http://schemas.openxmlformats.org/officeDocument/2006/relationships/slideLayout" Target="../slideLayouts/slideLayout62.xml"/><Relationship Id="rId28" Type="http://schemas.openxmlformats.org/officeDocument/2006/relationships/slideLayout" Target="../slideLayouts/slideLayout67.xml"/><Relationship Id="rId10" Type="http://schemas.openxmlformats.org/officeDocument/2006/relationships/slideLayout" Target="../slideLayouts/slideLayout49.xml"/><Relationship Id="rId19" Type="http://schemas.openxmlformats.org/officeDocument/2006/relationships/slideLayout" Target="../slideLayouts/slideLayout58.xml"/><Relationship Id="rId4" Type="http://schemas.openxmlformats.org/officeDocument/2006/relationships/slideLayout" Target="../slideLayouts/slideLayout43.xml"/><Relationship Id="rId9" Type="http://schemas.openxmlformats.org/officeDocument/2006/relationships/slideLayout" Target="../slideLayouts/slideLayout48.xml"/><Relationship Id="rId14" Type="http://schemas.openxmlformats.org/officeDocument/2006/relationships/slideLayout" Target="../slideLayouts/slideLayout53.xml"/><Relationship Id="rId22" Type="http://schemas.openxmlformats.org/officeDocument/2006/relationships/slideLayout" Target="../slideLayouts/slideLayout61.xml"/><Relationship Id="rId27" Type="http://schemas.openxmlformats.org/officeDocument/2006/relationships/slideLayout" Target="../slideLayouts/slideLayout66.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75.xml"/><Relationship Id="rId13" Type="http://schemas.openxmlformats.org/officeDocument/2006/relationships/slideLayout" Target="../slideLayouts/slideLayout80.xml"/><Relationship Id="rId18" Type="http://schemas.openxmlformats.org/officeDocument/2006/relationships/slideLayout" Target="../slideLayouts/slideLayout85.xml"/><Relationship Id="rId26" Type="http://schemas.openxmlformats.org/officeDocument/2006/relationships/slideLayout" Target="../slideLayouts/slideLayout93.xml"/><Relationship Id="rId3" Type="http://schemas.openxmlformats.org/officeDocument/2006/relationships/slideLayout" Target="../slideLayouts/slideLayout70.xml"/><Relationship Id="rId21" Type="http://schemas.openxmlformats.org/officeDocument/2006/relationships/slideLayout" Target="../slideLayouts/slideLayout88.xml"/><Relationship Id="rId7" Type="http://schemas.openxmlformats.org/officeDocument/2006/relationships/slideLayout" Target="../slideLayouts/slideLayout74.xml"/><Relationship Id="rId12" Type="http://schemas.openxmlformats.org/officeDocument/2006/relationships/slideLayout" Target="../slideLayouts/slideLayout79.xml"/><Relationship Id="rId17" Type="http://schemas.openxmlformats.org/officeDocument/2006/relationships/slideLayout" Target="../slideLayouts/slideLayout84.xml"/><Relationship Id="rId25" Type="http://schemas.openxmlformats.org/officeDocument/2006/relationships/slideLayout" Target="../slideLayouts/slideLayout92.xml"/><Relationship Id="rId2" Type="http://schemas.openxmlformats.org/officeDocument/2006/relationships/slideLayout" Target="../slideLayouts/slideLayout69.xml"/><Relationship Id="rId16" Type="http://schemas.openxmlformats.org/officeDocument/2006/relationships/slideLayout" Target="../slideLayouts/slideLayout83.xml"/><Relationship Id="rId20" Type="http://schemas.openxmlformats.org/officeDocument/2006/relationships/slideLayout" Target="../slideLayouts/slideLayout87.xml"/><Relationship Id="rId29" Type="http://schemas.openxmlformats.org/officeDocument/2006/relationships/slideLayout" Target="../slideLayouts/slideLayout96.xml"/><Relationship Id="rId1" Type="http://schemas.openxmlformats.org/officeDocument/2006/relationships/slideLayout" Target="../slideLayouts/slideLayout68.xml"/><Relationship Id="rId6" Type="http://schemas.openxmlformats.org/officeDocument/2006/relationships/slideLayout" Target="../slideLayouts/slideLayout73.xml"/><Relationship Id="rId11" Type="http://schemas.openxmlformats.org/officeDocument/2006/relationships/slideLayout" Target="../slideLayouts/slideLayout78.xml"/><Relationship Id="rId24" Type="http://schemas.openxmlformats.org/officeDocument/2006/relationships/slideLayout" Target="../slideLayouts/slideLayout91.xml"/><Relationship Id="rId5" Type="http://schemas.openxmlformats.org/officeDocument/2006/relationships/slideLayout" Target="../slideLayouts/slideLayout72.xml"/><Relationship Id="rId15" Type="http://schemas.openxmlformats.org/officeDocument/2006/relationships/slideLayout" Target="../slideLayouts/slideLayout82.xml"/><Relationship Id="rId23" Type="http://schemas.openxmlformats.org/officeDocument/2006/relationships/slideLayout" Target="../slideLayouts/slideLayout90.xml"/><Relationship Id="rId28" Type="http://schemas.openxmlformats.org/officeDocument/2006/relationships/slideLayout" Target="../slideLayouts/slideLayout95.xml"/><Relationship Id="rId10" Type="http://schemas.openxmlformats.org/officeDocument/2006/relationships/slideLayout" Target="../slideLayouts/slideLayout77.xml"/><Relationship Id="rId19" Type="http://schemas.openxmlformats.org/officeDocument/2006/relationships/slideLayout" Target="../slideLayouts/slideLayout86.xml"/><Relationship Id="rId4" Type="http://schemas.openxmlformats.org/officeDocument/2006/relationships/slideLayout" Target="../slideLayouts/slideLayout71.xml"/><Relationship Id="rId9" Type="http://schemas.openxmlformats.org/officeDocument/2006/relationships/slideLayout" Target="../slideLayouts/slideLayout76.xml"/><Relationship Id="rId14" Type="http://schemas.openxmlformats.org/officeDocument/2006/relationships/slideLayout" Target="../slideLayouts/slideLayout81.xml"/><Relationship Id="rId22" Type="http://schemas.openxmlformats.org/officeDocument/2006/relationships/slideLayout" Target="../slideLayouts/slideLayout89.xml"/><Relationship Id="rId27" Type="http://schemas.openxmlformats.org/officeDocument/2006/relationships/slideLayout" Target="../slideLayouts/slideLayout94.xml"/><Relationship Id="rId30" Type="http://schemas.openxmlformats.org/officeDocument/2006/relationships/theme" Target="../theme/theme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D239E2-BF2C-443D-8D76-48D7F5A651F9}" type="datetimeFigureOut">
              <a:rPr lang="en-US" smtClean="0"/>
              <a:t>9/9/2023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EAC985-55DD-4728-AB4C-05E1C6B68ADA}" type="slidenum">
              <a:rPr lang="en-US" smtClean="0"/>
              <a:t>‹#›</a:t>
            </a:fld>
            <a:endParaRPr lang="en-US"/>
          </a:p>
        </p:txBody>
      </p:sp>
    </p:spTree>
    <p:extLst>
      <p:ext uri="{BB962C8B-B14F-4D97-AF65-F5344CB8AC3E}">
        <p14:creationId xmlns:p14="http://schemas.microsoft.com/office/powerpoint/2010/main" val="26476719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710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cs typeface="Arial" charset="0"/>
              </a:defRPr>
            </a:lvl1pPr>
          </a:lstStyle>
          <a:p>
            <a:pPr fontAlgn="base">
              <a:spcBef>
                <a:spcPct val="0"/>
              </a:spcBef>
              <a:spcAft>
                <a:spcPct val="0"/>
              </a:spcAft>
              <a:defRPr/>
            </a:pPr>
            <a:endParaRPr lang="en-US">
              <a:solidFill>
                <a:srgbClr val="000000"/>
              </a:solidFill>
            </a:endParaRPr>
          </a:p>
        </p:txBody>
      </p:sp>
      <p:sp>
        <p:nvSpPr>
          <p:cNvPr id="4710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cs typeface="Arial" charset="0"/>
              </a:defRPr>
            </a:lvl1pPr>
          </a:lstStyle>
          <a:p>
            <a:pPr fontAlgn="base">
              <a:spcBef>
                <a:spcPct val="0"/>
              </a:spcBef>
              <a:spcAft>
                <a:spcPct val="0"/>
              </a:spcAft>
              <a:defRPr/>
            </a:pPr>
            <a:endParaRPr lang="en-US">
              <a:solidFill>
                <a:srgbClr val="000000"/>
              </a:solidFill>
            </a:endParaRPr>
          </a:p>
        </p:txBody>
      </p:sp>
      <p:sp>
        <p:nvSpPr>
          <p:cNvPr id="4711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fontAlgn="base">
              <a:spcBef>
                <a:spcPct val="0"/>
              </a:spcBef>
              <a:spcAft>
                <a:spcPct val="0"/>
              </a:spcAft>
            </a:pPr>
            <a:fld id="{CBE2137D-5C06-4174-93EB-D2BA77EBD746}"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32592432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7" r:id="rId16"/>
    <p:sldLayoutId id="2147483678" r:id="rId17"/>
    <p:sldLayoutId id="2147483679" r:id="rId18"/>
    <p:sldLayoutId id="2147483680" r:id="rId19"/>
    <p:sldLayoutId id="2147483683" r:id="rId20"/>
    <p:sldLayoutId id="2147483684" r:id="rId21"/>
    <p:sldLayoutId id="2147483685" r:id="rId22"/>
    <p:sldLayoutId id="2147483686" r:id="rId23"/>
    <p:sldLayoutId id="2147483687" r:id="rId24"/>
    <p:sldLayoutId id="2147483688" r:id="rId25"/>
    <p:sldLayoutId id="2147483689" r:id="rId26"/>
    <p:sldLayoutId id="2147483690" r:id="rId27"/>
    <p:sldLayoutId id="2147483691" r:id="rId28"/>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710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cs typeface="Arial" charset="0"/>
              </a:defRPr>
            </a:lvl1pPr>
          </a:lstStyle>
          <a:p>
            <a:pPr fontAlgn="base">
              <a:spcBef>
                <a:spcPct val="0"/>
              </a:spcBef>
              <a:spcAft>
                <a:spcPct val="0"/>
              </a:spcAft>
              <a:defRPr/>
            </a:pPr>
            <a:endParaRPr lang="en-US">
              <a:solidFill>
                <a:srgbClr val="000000"/>
              </a:solidFill>
            </a:endParaRPr>
          </a:p>
        </p:txBody>
      </p:sp>
      <p:sp>
        <p:nvSpPr>
          <p:cNvPr id="4710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cs typeface="Arial" charset="0"/>
              </a:defRPr>
            </a:lvl1pPr>
          </a:lstStyle>
          <a:p>
            <a:pPr fontAlgn="base">
              <a:spcBef>
                <a:spcPct val="0"/>
              </a:spcBef>
              <a:spcAft>
                <a:spcPct val="0"/>
              </a:spcAft>
              <a:defRPr/>
            </a:pPr>
            <a:endParaRPr lang="en-US">
              <a:solidFill>
                <a:srgbClr val="000000"/>
              </a:solidFill>
            </a:endParaRPr>
          </a:p>
        </p:txBody>
      </p:sp>
      <p:sp>
        <p:nvSpPr>
          <p:cNvPr id="4711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fontAlgn="base">
              <a:spcBef>
                <a:spcPct val="0"/>
              </a:spcBef>
              <a:spcAft>
                <a:spcPct val="0"/>
              </a:spcAft>
            </a:pPr>
            <a:fld id="{CBE2137D-5C06-4174-93EB-D2BA77EBD746}"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497540270"/>
      </p:ext>
    </p:extLst>
  </p:cSld>
  <p:clrMap bg1="lt1" tx1="dk1" bg2="lt2" tx2="dk2" accent1="accent1" accent2="accent2" accent3="accent3" accent4="accent4" accent5="accent5" accent6="accent6" hlink="hlink" folHlink="folHlink"/>
  <p:sldLayoutIdLst>
    <p:sldLayoutId id="2147483728" r:id="rId1"/>
    <p:sldLayoutId id="2147483729" r:id="rId2"/>
    <p:sldLayoutId id="2147483730" r:id="rId3"/>
    <p:sldLayoutId id="2147483731" r:id="rId4"/>
    <p:sldLayoutId id="2147483732" r:id="rId5"/>
    <p:sldLayoutId id="2147483733" r:id="rId6"/>
    <p:sldLayoutId id="2147483734" r:id="rId7"/>
    <p:sldLayoutId id="2147483735" r:id="rId8"/>
    <p:sldLayoutId id="2147483736" r:id="rId9"/>
    <p:sldLayoutId id="2147483737" r:id="rId10"/>
    <p:sldLayoutId id="2147483738" r:id="rId11"/>
    <p:sldLayoutId id="2147483739" r:id="rId12"/>
    <p:sldLayoutId id="2147483740" r:id="rId13"/>
    <p:sldLayoutId id="2147483741" r:id="rId14"/>
    <p:sldLayoutId id="2147483742" r:id="rId15"/>
    <p:sldLayoutId id="2147483744" r:id="rId16"/>
    <p:sldLayoutId id="2147483745" r:id="rId17"/>
    <p:sldLayoutId id="2147483746" r:id="rId18"/>
    <p:sldLayoutId id="2147483747" r:id="rId19"/>
    <p:sldLayoutId id="2147483750" r:id="rId20"/>
    <p:sldLayoutId id="2147483751" r:id="rId21"/>
    <p:sldLayoutId id="2147483752" r:id="rId22"/>
    <p:sldLayoutId id="2147483753" r:id="rId23"/>
    <p:sldLayoutId id="2147483754" r:id="rId24"/>
    <p:sldLayoutId id="2147483755" r:id="rId25"/>
    <p:sldLayoutId id="2147483756" r:id="rId26"/>
    <p:sldLayoutId id="2147483757" r:id="rId27"/>
    <p:sldLayoutId id="2147483758" r:id="rId28"/>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710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cs typeface="Arial" charset="0"/>
              </a:defRPr>
            </a:lvl1pPr>
          </a:lstStyle>
          <a:p>
            <a:pPr fontAlgn="base">
              <a:spcBef>
                <a:spcPct val="0"/>
              </a:spcBef>
              <a:spcAft>
                <a:spcPct val="0"/>
              </a:spcAft>
              <a:defRPr/>
            </a:pPr>
            <a:endParaRPr lang="en-US">
              <a:solidFill>
                <a:srgbClr val="000000"/>
              </a:solidFill>
            </a:endParaRPr>
          </a:p>
        </p:txBody>
      </p:sp>
      <p:sp>
        <p:nvSpPr>
          <p:cNvPr id="4710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cs typeface="Arial" charset="0"/>
              </a:defRPr>
            </a:lvl1pPr>
          </a:lstStyle>
          <a:p>
            <a:pPr fontAlgn="base">
              <a:spcBef>
                <a:spcPct val="0"/>
              </a:spcBef>
              <a:spcAft>
                <a:spcPct val="0"/>
              </a:spcAft>
              <a:defRPr/>
            </a:pPr>
            <a:endParaRPr lang="en-US">
              <a:solidFill>
                <a:srgbClr val="000000"/>
              </a:solidFill>
            </a:endParaRPr>
          </a:p>
        </p:txBody>
      </p:sp>
      <p:sp>
        <p:nvSpPr>
          <p:cNvPr id="4711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fontAlgn="base">
              <a:spcBef>
                <a:spcPct val="0"/>
              </a:spcBef>
              <a:spcAft>
                <a:spcPct val="0"/>
              </a:spcAft>
            </a:pPr>
            <a:fld id="{CBE2137D-5C06-4174-93EB-D2BA77EBD746}"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4041067802"/>
      </p:ext>
    </p:extLst>
  </p:cSld>
  <p:clrMap bg1="lt1" tx1="dk1" bg2="lt2" tx2="dk2" accent1="accent1" accent2="accent2" accent3="accent3" accent4="accent4" accent5="accent5" accent6="accent6" hlink="hlink" folHlink="folHlink"/>
  <p:sldLayoutIdLst>
    <p:sldLayoutId id="2147483794" r:id="rId1"/>
    <p:sldLayoutId id="2147483795" r:id="rId2"/>
    <p:sldLayoutId id="2147483796" r:id="rId3"/>
    <p:sldLayoutId id="2147483797" r:id="rId4"/>
    <p:sldLayoutId id="2147483798" r:id="rId5"/>
    <p:sldLayoutId id="2147483799" r:id="rId6"/>
    <p:sldLayoutId id="2147483800" r:id="rId7"/>
    <p:sldLayoutId id="2147483801" r:id="rId8"/>
    <p:sldLayoutId id="2147483802" r:id="rId9"/>
    <p:sldLayoutId id="2147483803" r:id="rId10"/>
    <p:sldLayoutId id="2147483804" r:id="rId11"/>
    <p:sldLayoutId id="2147483805" r:id="rId12"/>
    <p:sldLayoutId id="2147483806" r:id="rId13"/>
    <p:sldLayoutId id="2147483807" r:id="rId14"/>
    <p:sldLayoutId id="2147483808" r:id="rId15"/>
    <p:sldLayoutId id="2147483809" r:id="rId16"/>
    <p:sldLayoutId id="2147483810" r:id="rId17"/>
    <p:sldLayoutId id="2147483811" r:id="rId18"/>
    <p:sldLayoutId id="2147483812" r:id="rId19"/>
    <p:sldLayoutId id="2147483813" r:id="rId20"/>
    <p:sldLayoutId id="2147483814" r:id="rId21"/>
    <p:sldLayoutId id="2147483815" r:id="rId22"/>
    <p:sldLayoutId id="2147483816" r:id="rId23"/>
    <p:sldLayoutId id="2147483817" r:id="rId24"/>
    <p:sldLayoutId id="2147483818" r:id="rId25"/>
    <p:sldLayoutId id="2147483819" r:id="rId26"/>
    <p:sldLayoutId id="2147483820" r:id="rId27"/>
    <p:sldLayoutId id="2147483821" r:id="rId28"/>
    <p:sldLayoutId id="2147483972" r:id="rId29"/>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68.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69.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69.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96.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9.xml"/></Relationships>
</file>

<file path=ppt/slides/_rels/slide15.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86.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86.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58.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8.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6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EA81FD6-E192-430E-AE47-469C51C6D26B}"/>
              </a:ext>
            </a:extLst>
          </p:cNvPr>
          <p:cNvPicPr>
            <a:picLocks noChangeAspect="1"/>
          </p:cNvPicPr>
          <p:nvPr/>
        </p:nvPicPr>
        <p:blipFill>
          <a:blip r:embed="rId3"/>
          <a:stretch>
            <a:fillRect/>
          </a:stretch>
        </p:blipFill>
        <p:spPr>
          <a:xfrm>
            <a:off x="-43204" y="-18587"/>
            <a:ext cx="12278408" cy="6895174"/>
          </a:xfrm>
          <a:prstGeom prst="rect">
            <a:avLst/>
          </a:prstGeom>
        </p:spPr>
      </p:pic>
      <p:sp>
        <p:nvSpPr>
          <p:cNvPr id="5" name="WordArt 6"/>
          <p:cNvSpPr>
            <a:spLocks noChangeArrowheads="1" noChangeShapeType="1" noTextEdit="1"/>
          </p:cNvSpPr>
          <p:nvPr/>
        </p:nvSpPr>
        <p:spPr bwMode="auto">
          <a:xfrm>
            <a:off x="2943727" y="1641669"/>
            <a:ext cx="7543800" cy="16002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CascadeUp">
              <a:avLst>
                <a:gd name="adj" fmla="val 100000"/>
              </a:avLst>
            </a:prstTxWarp>
          </a:bodyPr>
          <a:lstStyle/>
          <a:p>
            <a:pPr algn="ctr" eaLnBrk="0" fontAlgn="base" hangingPunct="0">
              <a:spcBef>
                <a:spcPct val="0"/>
              </a:spcBef>
              <a:spcAft>
                <a:spcPct val="0"/>
              </a:spcAft>
            </a:pPr>
            <a:r>
              <a:rPr lang="en-US" sz="3600" b="1" kern="10">
                <a:solidFill>
                  <a:srgbClr val="990099"/>
                </a:solidFill>
                <a:effectLst>
                  <a:outerShdw dist="53882" dir="2700000" algn="ctr" rotWithShape="0">
                    <a:srgbClr val="C0C0C0">
                      <a:alpha val="79999"/>
                    </a:srgbClr>
                  </a:outerShdw>
                </a:effectLst>
                <a:latin typeface="Times New Roman" panose="02020603050405020304" pitchFamily="18" charset="0"/>
                <a:cs typeface="Times New Roman" panose="02020603050405020304" pitchFamily="18" charset="0"/>
              </a:rPr>
              <a:t>Từ đồng nghĩa </a:t>
            </a:r>
          </a:p>
        </p:txBody>
      </p:sp>
    </p:spTree>
    <p:extLst>
      <p:ext uri="{BB962C8B-B14F-4D97-AF65-F5344CB8AC3E}">
        <p14:creationId xmlns:p14="http://schemas.microsoft.com/office/powerpoint/2010/main" val="35768695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p:cNvPicPr>
            <a:picLocks noChangeAspect="1"/>
          </p:cNvPicPr>
          <p:nvPr/>
        </p:nvPicPr>
        <p:blipFill>
          <a:blip r:embed="rId3"/>
          <a:stretch>
            <a:fillRect/>
          </a:stretch>
        </p:blipFill>
        <p:spPr>
          <a:xfrm>
            <a:off x="-529" y="-366386"/>
            <a:ext cx="12193057" cy="7224386"/>
          </a:xfrm>
          <a:prstGeom prst="rect">
            <a:avLst/>
          </a:prstGeom>
        </p:spPr>
      </p:pic>
      <p:sp>
        <p:nvSpPr>
          <p:cNvPr id="5" name="Rectangle 2"/>
          <p:cNvSpPr txBox="1">
            <a:spLocks noChangeArrowheads="1"/>
          </p:cNvSpPr>
          <p:nvPr/>
        </p:nvSpPr>
        <p:spPr>
          <a:xfrm>
            <a:off x="1183106" y="-51213"/>
            <a:ext cx="3437021" cy="52203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altLang="en-US" sz="3600" b="1">
                <a:solidFill>
                  <a:srgbClr val="FF0000"/>
                </a:solidFill>
                <a:latin typeface="Times New Roman" panose="02020603050405020304" pitchFamily="18" charset="0"/>
                <a:cs typeface="Times New Roman" panose="02020603050405020304" pitchFamily="18" charset="0"/>
              </a:rPr>
              <a:t>III. Luyện tập</a:t>
            </a:r>
          </a:p>
        </p:txBody>
      </p:sp>
      <p:sp>
        <p:nvSpPr>
          <p:cNvPr id="6" name="Rectangle 2"/>
          <p:cNvSpPr txBox="1">
            <a:spLocks noChangeArrowheads="1"/>
          </p:cNvSpPr>
          <p:nvPr/>
        </p:nvSpPr>
        <p:spPr>
          <a:xfrm>
            <a:off x="1183106" y="481880"/>
            <a:ext cx="10880557" cy="52203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3600" u="sng">
                <a:solidFill>
                  <a:srgbClr val="FF0000"/>
                </a:solidFill>
                <a:latin typeface="Times New Roman" panose="02020603050405020304" pitchFamily="18" charset="0"/>
                <a:cs typeface="Times New Roman" panose="02020603050405020304" pitchFamily="18" charset="0"/>
              </a:rPr>
              <a:t>Bài 1</a:t>
            </a:r>
            <a:r>
              <a:rPr lang="en-US" altLang="en-US" sz="3600">
                <a:solidFill>
                  <a:srgbClr val="FF0000"/>
                </a:solidFill>
                <a:latin typeface="Times New Roman" panose="02020603050405020304" pitchFamily="18" charset="0"/>
                <a:cs typeface="Times New Roman" panose="02020603050405020304" pitchFamily="18" charset="0"/>
              </a:rPr>
              <a:t>: Xếp những từ in đậm thành từng nhóm đồng nghĩa:</a:t>
            </a:r>
            <a:endParaRPr lang="en-US" altLang="en-US" sz="3600" b="1">
              <a:solidFill>
                <a:srgbClr val="FF0000"/>
              </a:solidFill>
              <a:latin typeface="Times New Roman" panose="02020603050405020304" pitchFamily="18" charset="0"/>
              <a:cs typeface="Times New Roman" panose="02020603050405020304" pitchFamily="18" charset="0"/>
            </a:endParaRPr>
          </a:p>
        </p:txBody>
      </p:sp>
      <p:sp>
        <p:nvSpPr>
          <p:cNvPr id="7" name="Rectangle 2"/>
          <p:cNvSpPr txBox="1">
            <a:spLocks noChangeArrowheads="1"/>
          </p:cNvSpPr>
          <p:nvPr/>
        </p:nvSpPr>
        <p:spPr>
          <a:xfrm>
            <a:off x="655721" y="1003917"/>
            <a:ext cx="11407942" cy="3721769"/>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80000"/>
              </a:lnSpc>
            </a:pPr>
            <a:r>
              <a:rPr lang="en-US" altLang="en-US" sz="3200">
                <a:latin typeface="Times New Roman" panose="02020603050405020304" pitchFamily="18" charset="0"/>
                <a:cs typeface="Times New Roman" panose="02020603050405020304" pitchFamily="18" charset="0"/>
              </a:rPr>
              <a:t>     Sau 80 năm giời nô lệ làm cho       </a:t>
            </a:r>
            <a:r>
              <a:rPr lang="en-US" altLang="en-US" sz="3200" b="1" i="1">
                <a:solidFill>
                  <a:srgbClr val="FF0000"/>
                </a:solidFill>
                <a:latin typeface="Times New Roman" panose="02020603050405020304" pitchFamily="18" charset="0"/>
                <a:cs typeface="Times New Roman" panose="02020603050405020304" pitchFamily="18" charset="0"/>
              </a:rPr>
              <a:t>         </a:t>
            </a:r>
            <a:r>
              <a:rPr lang="en-US" altLang="en-US" sz="3200">
                <a:latin typeface="Times New Roman" panose="02020603050405020304" pitchFamily="18" charset="0"/>
                <a:cs typeface="Times New Roman" panose="02020603050405020304" pitchFamily="18" charset="0"/>
              </a:rPr>
              <a:t>bị yếu hèn, ngày nay chúng ta cần phải xây dựng lại cơ đồ mà tổ tiên đã để lại cho chúng ta, làm sao cho chúng ta theo các nước khác trên </a:t>
            </a:r>
            <a:r>
              <a:rPr lang="en-US" altLang="en-US" sz="3200" b="1" i="1">
                <a:solidFill>
                  <a:srgbClr val="FF0000"/>
                </a:solidFill>
                <a:latin typeface="Times New Roman" panose="02020603050405020304" pitchFamily="18" charset="0"/>
                <a:cs typeface="Times New Roman" panose="02020603050405020304" pitchFamily="18" charset="0"/>
              </a:rPr>
              <a:t>             </a:t>
            </a:r>
            <a:r>
              <a:rPr lang="en-US" altLang="en-US" sz="3200">
                <a:solidFill>
                  <a:srgbClr val="FF0000"/>
                </a:solidFill>
                <a:latin typeface="Times New Roman" panose="02020603050405020304" pitchFamily="18" charset="0"/>
                <a:cs typeface="Times New Roman" panose="02020603050405020304" pitchFamily="18" charset="0"/>
              </a:rPr>
              <a:t>. </a:t>
            </a:r>
            <a:r>
              <a:rPr lang="en-US" altLang="en-US" sz="3200">
                <a:latin typeface="Times New Roman" panose="02020603050405020304" pitchFamily="18" charset="0"/>
                <a:cs typeface="Times New Roman" panose="02020603050405020304" pitchFamily="18" charset="0"/>
              </a:rPr>
              <a:t>Trong công cuộc kiến thiết đó, nước nhà trông mong ở các em rất nhiều.                                    </a:t>
            </a:r>
            <a:r>
              <a:rPr lang="en-US" altLang="en-US" sz="3200" b="1" i="1">
                <a:solidFill>
                  <a:srgbClr val="FF0000"/>
                </a:solidFill>
                <a:latin typeface="Times New Roman" panose="02020603050405020304" pitchFamily="18" charset="0"/>
                <a:cs typeface="Times New Roman" panose="02020603050405020304" pitchFamily="18" charset="0"/>
              </a:rPr>
              <a:t>                                       </a:t>
            </a:r>
          </a:p>
          <a:p>
            <a:pPr algn="l">
              <a:lnSpc>
                <a:spcPct val="80000"/>
              </a:lnSpc>
            </a:pPr>
            <a:r>
              <a:rPr lang="en-US" altLang="en-US" sz="3200" b="1" i="1">
                <a:solidFill>
                  <a:srgbClr val="FF0000"/>
                </a:solidFill>
                <a:latin typeface="Times New Roman" panose="02020603050405020304" pitchFamily="18" charset="0"/>
                <a:cs typeface="Times New Roman" panose="02020603050405020304" pitchFamily="18" charset="0"/>
              </a:rPr>
              <a:t>                 </a:t>
            </a:r>
            <a:r>
              <a:rPr lang="en-US" altLang="en-US" sz="3200">
                <a:latin typeface="Times New Roman" panose="02020603050405020304" pitchFamily="18" charset="0"/>
                <a:cs typeface="Times New Roman" panose="02020603050405020304" pitchFamily="18" charset="0"/>
              </a:rPr>
              <a:t>Việt Nam có trở nên tươi đẹp được hay không, dân tộc Việt Nam có bước tới đài vinh quang để sánh vai cùng với các cường quốc </a:t>
            </a:r>
            <a:r>
              <a:rPr lang="en-US" altLang="en-US" sz="3200" b="1" i="1">
                <a:solidFill>
                  <a:srgbClr val="FF0000"/>
                </a:solidFill>
                <a:latin typeface="Times New Roman" panose="02020603050405020304" pitchFamily="18" charset="0"/>
                <a:cs typeface="Times New Roman" panose="02020603050405020304" pitchFamily="18" charset="0"/>
              </a:rPr>
              <a:t>                </a:t>
            </a:r>
            <a:r>
              <a:rPr lang="en-US" altLang="en-US" sz="3200">
                <a:latin typeface="Times New Roman" panose="02020603050405020304" pitchFamily="18" charset="0"/>
                <a:cs typeface="Times New Roman" panose="02020603050405020304" pitchFamily="18" charset="0"/>
              </a:rPr>
              <a:t>được hay không, chính là nhờ một phần lớn ở công học tập của các em.</a:t>
            </a:r>
          </a:p>
          <a:p>
            <a:pPr algn="l">
              <a:lnSpc>
                <a:spcPct val="80000"/>
              </a:lnSpc>
            </a:pPr>
            <a:r>
              <a:rPr lang="en-US" altLang="en-US" sz="3200" b="1" i="1">
                <a:latin typeface="Times New Roman" panose="02020603050405020304" pitchFamily="18" charset="0"/>
                <a:cs typeface="Times New Roman" panose="02020603050405020304" pitchFamily="18" charset="0"/>
              </a:rPr>
              <a:t>                                                          Hồ Chí Minh  </a:t>
            </a:r>
          </a:p>
        </p:txBody>
      </p:sp>
      <p:cxnSp>
        <p:nvCxnSpPr>
          <p:cNvPr id="10" name="Straight Connector 9"/>
          <p:cNvCxnSpPr>
            <a:cxnSpLocks/>
          </p:cNvCxnSpPr>
          <p:nvPr/>
        </p:nvCxnSpPr>
        <p:spPr bwMode="auto">
          <a:xfrm>
            <a:off x="2582779" y="1003917"/>
            <a:ext cx="3769895" cy="0"/>
          </a:xfrm>
          <a:prstGeom prst="line">
            <a:avLst/>
          </a:prstGeom>
          <a:ln w="38100">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11" name="Straight Connector 10"/>
          <p:cNvCxnSpPr>
            <a:cxnSpLocks/>
          </p:cNvCxnSpPr>
          <p:nvPr/>
        </p:nvCxnSpPr>
        <p:spPr bwMode="auto">
          <a:xfrm>
            <a:off x="8570495" y="1003917"/>
            <a:ext cx="3200400" cy="0"/>
          </a:xfrm>
          <a:prstGeom prst="line">
            <a:avLst/>
          </a:prstGeom>
          <a:ln w="38100">
            <a:headEnd type="none" w="med" len="med"/>
            <a:tailEnd type="none" w="med" len="med"/>
          </a:ln>
        </p:spPr>
        <p:style>
          <a:lnRef idx="1">
            <a:schemeClr val="dk1"/>
          </a:lnRef>
          <a:fillRef idx="0">
            <a:schemeClr val="dk1"/>
          </a:fillRef>
          <a:effectRef idx="0">
            <a:schemeClr val="dk1"/>
          </a:effectRef>
          <a:fontRef idx="minor">
            <a:schemeClr val="tx1"/>
          </a:fontRef>
        </p:style>
      </p:cxnSp>
      <p:sp>
        <p:nvSpPr>
          <p:cNvPr id="2" name="TextBox 1">
            <a:extLst>
              <a:ext uri="{FF2B5EF4-FFF2-40B4-BE49-F238E27FC236}">
                <a16:creationId xmlns:a16="http://schemas.microsoft.com/office/drawing/2014/main" id="{358529A2-81B6-4EC2-A079-2229B2FC6298}"/>
              </a:ext>
            </a:extLst>
          </p:cNvPr>
          <p:cNvSpPr txBox="1"/>
          <p:nvPr/>
        </p:nvSpPr>
        <p:spPr>
          <a:xfrm>
            <a:off x="6222042" y="1061865"/>
            <a:ext cx="1620957" cy="523220"/>
          </a:xfrm>
          <a:prstGeom prst="rect">
            <a:avLst/>
          </a:prstGeom>
          <a:noFill/>
        </p:spPr>
        <p:txBody>
          <a:bodyPr wrap="none" rtlCol="0">
            <a:spAutoFit/>
          </a:bodyPr>
          <a:lstStyle/>
          <a:p>
            <a:r>
              <a:rPr lang="en-US" sz="2800" b="1" i="1">
                <a:solidFill>
                  <a:srgbClr val="FF0000"/>
                </a:solidFill>
                <a:latin typeface="Times New Roman" panose="02020603050405020304" pitchFamily="18" charset="0"/>
                <a:cs typeface="Times New Roman" panose="02020603050405020304" pitchFamily="18" charset="0"/>
              </a:rPr>
              <a:t>nước nhà</a:t>
            </a:r>
          </a:p>
        </p:txBody>
      </p:sp>
      <p:sp>
        <p:nvSpPr>
          <p:cNvPr id="12" name="TextBox 11">
            <a:extLst>
              <a:ext uri="{FF2B5EF4-FFF2-40B4-BE49-F238E27FC236}">
                <a16:creationId xmlns:a16="http://schemas.microsoft.com/office/drawing/2014/main" id="{B36BCB42-9CEA-4A31-9ECE-DFFC668A97C4}"/>
              </a:ext>
            </a:extLst>
          </p:cNvPr>
          <p:cNvSpPr txBox="1"/>
          <p:nvPr/>
        </p:nvSpPr>
        <p:spPr>
          <a:xfrm>
            <a:off x="8630488" y="1868512"/>
            <a:ext cx="1572866" cy="523220"/>
          </a:xfrm>
          <a:prstGeom prst="rect">
            <a:avLst/>
          </a:prstGeom>
          <a:noFill/>
        </p:spPr>
        <p:txBody>
          <a:bodyPr wrap="none" rtlCol="0">
            <a:spAutoFit/>
          </a:bodyPr>
          <a:lstStyle/>
          <a:p>
            <a:r>
              <a:rPr lang="en-US" sz="2800" b="1" i="1">
                <a:solidFill>
                  <a:srgbClr val="FF0000"/>
                </a:solidFill>
                <a:latin typeface="Times New Roman" panose="02020603050405020304" pitchFamily="18" charset="0"/>
                <a:cs typeface="Times New Roman" panose="02020603050405020304" pitchFamily="18" charset="0"/>
              </a:rPr>
              <a:t>hoàn cầu</a:t>
            </a:r>
          </a:p>
        </p:txBody>
      </p:sp>
      <p:sp>
        <p:nvSpPr>
          <p:cNvPr id="14" name="TextBox 13">
            <a:extLst>
              <a:ext uri="{FF2B5EF4-FFF2-40B4-BE49-F238E27FC236}">
                <a16:creationId xmlns:a16="http://schemas.microsoft.com/office/drawing/2014/main" id="{C92D399E-653F-4DF1-B852-3B3419B2F1DC}"/>
              </a:ext>
            </a:extLst>
          </p:cNvPr>
          <p:cNvSpPr txBox="1"/>
          <p:nvPr/>
        </p:nvSpPr>
        <p:spPr>
          <a:xfrm>
            <a:off x="833048" y="2652177"/>
            <a:ext cx="1612942" cy="523220"/>
          </a:xfrm>
          <a:prstGeom prst="rect">
            <a:avLst/>
          </a:prstGeom>
          <a:noFill/>
        </p:spPr>
        <p:txBody>
          <a:bodyPr wrap="none" rtlCol="0">
            <a:spAutoFit/>
          </a:bodyPr>
          <a:lstStyle/>
          <a:p>
            <a:r>
              <a:rPr lang="en-US" sz="2800" b="1" i="1">
                <a:solidFill>
                  <a:srgbClr val="FF0000"/>
                </a:solidFill>
                <a:latin typeface="Times New Roman" panose="02020603050405020304" pitchFamily="18" charset="0"/>
                <a:cs typeface="Times New Roman" panose="02020603050405020304" pitchFamily="18" charset="0"/>
              </a:rPr>
              <a:t>Non sông</a:t>
            </a:r>
          </a:p>
        </p:txBody>
      </p:sp>
      <p:sp>
        <p:nvSpPr>
          <p:cNvPr id="15" name="TextBox 14">
            <a:extLst>
              <a:ext uri="{FF2B5EF4-FFF2-40B4-BE49-F238E27FC236}">
                <a16:creationId xmlns:a16="http://schemas.microsoft.com/office/drawing/2014/main" id="{5BB76986-5373-435D-8DB1-C0EDCE53FC5F}"/>
              </a:ext>
            </a:extLst>
          </p:cNvPr>
          <p:cNvSpPr txBox="1"/>
          <p:nvPr/>
        </p:nvSpPr>
        <p:spPr>
          <a:xfrm>
            <a:off x="2696888" y="3404768"/>
            <a:ext cx="1731564" cy="523220"/>
          </a:xfrm>
          <a:prstGeom prst="rect">
            <a:avLst/>
          </a:prstGeom>
          <a:noFill/>
        </p:spPr>
        <p:txBody>
          <a:bodyPr wrap="none" rtlCol="0">
            <a:spAutoFit/>
          </a:bodyPr>
          <a:lstStyle/>
          <a:p>
            <a:r>
              <a:rPr lang="en-US" sz="2800" b="1" i="1">
                <a:solidFill>
                  <a:srgbClr val="FF0000"/>
                </a:solidFill>
                <a:latin typeface="Times New Roman" panose="02020603050405020304" pitchFamily="18" charset="0"/>
                <a:cs typeface="Times New Roman" panose="02020603050405020304" pitchFamily="18" charset="0"/>
              </a:rPr>
              <a:t>năm châu</a:t>
            </a:r>
          </a:p>
        </p:txBody>
      </p:sp>
      <p:sp>
        <p:nvSpPr>
          <p:cNvPr id="16" name="TextBox 15">
            <a:extLst>
              <a:ext uri="{FF2B5EF4-FFF2-40B4-BE49-F238E27FC236}">
                <a16:creationId xmlns:a16="http://schemas.microsoft.com/office/drawing/2014/main" id="{F2BD4B05-C272-4C85-B77C-D7E32A9BF8BF}"/>
              </a:ext>
            </a:extLst>
          </p:cNvPr>
          <p:cNvSpPr txBox="1"/>
          <p:nvPr/>
        </p:nvSpPr>
        <p:spPr>
          <a:xfrm>
            <a:off x="8630488" y="1860297"/>
            <a:ext cx="1572866" cy="523220"/>
          </a:xfrm>
          <a:prstGeom prst="rect">
            <a:avLst/>
          </a:prstGeom>
          <a:noFill/>
        </p:spPr>
        <p:txBody>
          <a:bodyPr wrap="none" rtlCol="0">
            <a:spAutoFit/>
          </a:bodyPr>
          <a:lstStyle/>
          <a:p>
            <a:r>
              <a:rPr lang="en-US" sz="2800" b="1" i="1">
                <a:solidFill>
                  <a:srgbClr val="FF0000"/>
                </a:solidFill>
                <a:latin typeface="Times New Roman" panose="02020603050405020304" pitchFamily="18" charset="0"/>
                <a:cs typeface="Times New Roman" panose="02020603050405020304" pitchFamily="18" charset="0"/>
              </a:rPr>
              <a:t>hoàn cầu</a:t>
            </a:r>
          </a:p>
        </p:txBody>
      </p:sp>
      <p:sp>
        <p:nvSpPr>
          <p:cNvPr id="17" name="TextBox 16">
            <a:extLst>
              <a:ext uri="{FF2B5EF4-FFF2-40B4-BE49-F238E27FC236}">
                <a16:creationId xmlns:a16="http://schemas.microsoft.com/office/drawing/2014/main" id="{F406B1FE-E571-4EAF-BDEB-0419CBB136BD}"/>
              </a:ext>
            </a:extLst>
          </p:cNvPr>
          <p:cNvSpPr txBox="1"/>
          <p:nvPr/>
        </p:nvSpPr>
        <p:spPr>
          <a:xfrm>
            <a:off x="833048" y="2652178"/>
            <a:ext cx="1612942" cy="523220"/>
          </a:xfrm>
          <a:prstGeom prst="rect">
            <a:avLst/>
          </a:prstGeom>
          <a:noFill/>
        </p:spPr>
        <p:txBody>
          <a:bodyPr wrap="none" rtlCol="0">
            <a:spAutoFit/>
          </a:bodyPr>
          <a:lstStyle/>
          <a:p>
            <a:r>
              <a:rPr lang="en-US" sz="2800" b="1" i="1">
                <a:solidFill>
                  <a:srgbClr val="FF0000"/>
                </a:solidFill>
                <a:latin typeface="Times New Roman" panose="02020603050405020304" pitchFamily="18" charset="0"/>
                <a:cs typeface="Times New Roman" panose="02020603050405020304" pitchFamily="18" charset="0"/>
              </a:rPr>
              <a:t>Non sông</a:t>
            </a:r>
          </a:p>
        </p:txBody>
      </p:sp>
      <p:sp>
        <p:nvSpPr>
          <p:cNvPr id="18" name="TextBox 17">
            <a:extLst>
              <a:ext uri="{FF2B5EF4-FFF2-40B4-BE49-F238E27FC236}">
                <a16:creationId xmlns:a16="http://schemas.microsoft.com/office/drawing/2014/main" id="{F6EE0234-1D5B-42AC-8A6E-4D9C33BB1718}"/>
              </a:ext>
            </a:extLst>
          </p:cNvPr>
          <p:cNvSpPr txBox="1"/>
          <p:nvPr/>
        </p:nvSpPr>
        <p:spPr>
          <a:xfrm>
            <a:off x="2696888" y="3396342"/>
            <a:ext cx="1731564" cy="523220"/>
          </a:xfrm>
          <a:prstGeom prst="rect">
            <a:avLst/>
          </a:prstGeom>
          <a:noFill/>
        </p:spPr>
        <p:txBody>
          <a:bodyPr wrap="none" rtlCol="0">
            <a:spAutoFit/>
          </a:bodyPr>
          <a:lstStyle/>
          <a:p>
            <a:r>
              <a:rPr lang="en-US" sz="2800" b="1" i="1">
                <a:solidFill>
                  <a:srgbClr val="FF0000"/>
                </a:solidFill>
                <a:latin typeface="Times New Roman" panose="02020603050405020304" pitchFamily="18" charset="0"/>
                <a:cs typeface="Times New Roman" panose="02020603050405020304" pitchFamily="18" charset="0"/>
              </a:rPr>
              <a:t>năm châu</a:t>
            </a:r>
          </a:p>
        </p:txBody>
      </p:sp>
      <p:sp>
        <p:nvSpPr>
          <p:cNvPr id="19" name="TextBox 18">
            <a:extLst>
              <a:ext uri="{FF2B5EF4-FFF2-40B4-BE49-F238E27FC236}">
                <a16:creationId xmlns:a16="http://schemas.microsoft.com/office/drawing/2014/main" id="{751D0543-F18C-4447-AB66-86C3E155336A}"/>
              </a:ext>
            </a:extLst>
          </p:cNvPr>
          <p:cNvSpPr txBox="1"/>
          <p:nvPr/>
        </p:nvSpPr>
        <p:spPr>
          <a:xfrm>
            <a:off x="6222042" y="1069232"/>
            <a:ext cx="1620957" cy="523220"/>
          </a:xfrm>
          <a:prstGeom prst="rect">
            <a:avLst/>
          </a:prstGeom>
          <a:noFill/>
        </p:spPr>
        <p:txBody>
          <a:bodyPr wrap="none" rtlCol="0">
            <a:spAutoFit/>
          </a:bodyPr>
          <a:lstStyle/>
          <a:p>
            <a:r>
              <a:rPr lang="en-US" sz="2800" b="1" i="1">
                <a:solidFill>
                  <a:srgbClr val="FF0000"/>
                </a:solidFill>
                <a:latin typeface="Times New Roman" panose="02020603050405020304" pitchFamily="18" charset="0"/>
                <a:cs typeface="Times New Roman" panose="02020603050405020304" pitchFamily="18" charset="0"/>
              </a:rPr>
              <a:t>nước nhà</a:t>
            </a:r>
          </a:p>
        </p:txBody>
      </p:sp>
      <p:sp>
        <p:nvSpPr>
          <p:cNvPr id="3" name="TextBox 2">
            <a:extLst>
              <a:ext uri="{FF2B5EF4-FFF2-40B4-BE49-F238E27FC236}">
                <a16:creationId xmlns:a16="http://schemas.microsoft.com/office/drawing/2014/main" id="{E69AF6F1-4379-4ACC-8815-27454618CEFF}"/>
              </a:ext>
            </a:extLst>
          </p:cNvPr>
          <p:cNvSpPr txBox="1"/>
          <p:nvPr/>
        </p:nvSpPr>
        <p:spPr>
          <a:xfrm>
            <a:off x="2040525" y="4811528"/>
            <a:ext cx="2509020" cy="523220"/>
          </a:xfrm>
          <a:prstGeom prst="rect">
            <a:avLst/>
          </a:prstGeom>
          <a:noFill/>
        </p:spPr>
        <p:txBody>
          <a:bodyPr wrap="none" rtlCol="0">
            <a:spAutoFit/>
          </a:bodyPr>
          <a:lstStyle/>
          <a:p>
            <a:r>
              <a:rPr lang="en-US" sz="2800">
                <a:latin typeface="Times New Roman" panose="02020603050405020304" pitchFamily="18" charset="0"/>
                <a:cs typeface="Times New Roman" panose="02020603050405020304" pitchFamily="18" charset="0"/>
              </a:rPr>
              <a:t>: nước của mình</a:t>
            </a:r>
          </a:p>
        </p:txBody>
      </p:sp>
      <p:sp>
        <p:nvSpPr>
          <p:cNvPr id="20" name="TextBox 19">
            <a:extLst>
              <a:ext uri="{FF2B5EF4-FFF2-40B4-BE49-F238E27FC236}">
                <a16:creationId xmlns:a16="http://schemas.microsoft.com/office/drawing/2014/main" id="{0DEB1EB5-52E2-46C8-924D-2E80B32D61AD}"/>
              </a:ext>
            </a:extLst>
          </p:cNvPr>
          <p:cNvSpPr txBox="1"/>
          <p:nvPr/>
        </p:nvSpPr>
        <p:spPr>
          <a:xfrm>
            <a:off x="2093658" y="5420590"/>
            <a:ext cx="2175596" cy="523220"/>
          </a:xfrm>
          <a:prstGeom prst="rect">
            <a:avLst/>
          </a:prstGeom>
          <a:noFill/>
        </p:spPr>
        <p:txBody>
          <a:bodyPr wrap="none" rtlCol="0">
            <a:spAutoFit/>
          </a:bodyPr>
          <a:lstStyle/>
          <a:p>
            <a:r>
              <a:rPr lang="en-US" sz="2800">
                <a:latin typeface="Times New Roman" panose="02020603050405020304" pitchFamily="18" charset="0"/>
                <a:cs typeface="Times New Roman" panose="02020603050405020304" pitchFamily="18" charset="0"/>
              </a:rPr>
              <a:t>: toàn thế giới</a:t>
            </a:r>
          </a:p>
        </p:txBody>
      </p:sp>
      <p:sp>
        <p:nvSpPr>
          <p:cNvPr id="21" name="TextBox 20">
            <a:extLst>
              <a:ext uri="{FF2B5EF4-FFF2-40B4-BE49-F238E27FC236}">
                <a16:creationId xmlns:a16="http://schemas.microsoft.com/office/drawing/2014/main" id="{C7B2001D-8CC1-4E25-B5FA-782418A5776B}"/>
              </a:ext>
            </a:extLst>
          </p:cNvPr>
          <p:cNvSpPr txBox="1"/>
          <p:nvPr/>
        </p:nvSpPr>
        <p:spPr>
          <a:xfrm>
            <a:off x="6623384" y="5403556"/>
            <a:ext cx="4108817" cy="523220"/>
          </a:xfrm>
          <a:prstGeom prst="rect">
            <a:avLst/>
          </a:prstGeom>
          <a:noFill/>
        </p:spPr>
        <p:txBody>
          <a:bodyPr wrap="none" rtlCol="0">
            <a:spAutoFit/>
          </a:bodyPr>
          <a:lstStyle/>
          <a:p>
            <a:r>
              <a:rPr lang="en-US" sz="2800">
                <a:latin typeface="Times New Roman" panose="02020603050405020304" pitchFamily="18" charset="0"/>
                <a:cs typeface="Times New Roman" panose="02020603050405020304" pitchFamily="18" charset="0"/>
              </a:rPr>
              <a:t>: khắp mọi nơi trên thế giới</a:t>
            </a:r>
          </a:p>
        </p:txBody>
      </p:sp>
      <p:sp>
        <p:nvSpPr>
          <p:cNvPr id="22" name="TextBox 21">
            <a:extLst>
              <a:ext uri="{FF2B5EF4-FFF2-40B4-BE49-F238E27FC236}">
                <a16:creationId xmlns:a16="http://schemas.microsoft.com/office/drawing/2014/main" id="{25669A5C-31F4-4EFA-84BD-3EE3C0845EBF}"/>
              </a:ext>
            </a:extLst>
          </p:cNvPr>
          <p:cNvSpPr txBox="1"/>
          <p:nvPr/>
        </p:nvSpPr>
        <p:spPr>
          <a:xfrm>
            <a:off x="6623384" y="4794918"/>
            <a:ext cx="5219699" cy="523220"/>
          </a:xfrm>
          <a:prstGeom prst="rect">
            <a:avLst/>
          </a:prstGeom>
          <a:noFill/>
        </p:spPr>
        <p:txBody>
          <a:bodyPr wrap="none" rtlCol="0">
            <a:spAutoFit/>
          </a:bodyPr>
          <a:lstStyle/>
          <a:p>
            <a:r>
              <a:rPr lang="en-US" sz="2800">
                <a:latin typeface="Times New Roman" panose="02020603050405020304" pitchFamily="18" charset="0"/>
                <a:cs typeface="Times New Roman" panose="02020603050405020304" pitchFamily="18" charset="0"/>
              </a:rPr>
              <a:t>: núi và sông, dùng để chỉ đất nước</a:t>
            </a:r>
          </a:p>
        </p:txBody>
      </p:sp>
    </p:spTree>
    <p:extLst>
      <p:ext uri="{BB962C8B-B14F-4D97-AF65-F5344CB8AC3E}">
        <p14:creationId xmlns:p14="http://schemas.microsoft.com/office/powerpoint/2010/main" val="19679355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barn(inVertical)">
                                      <p:cBhvr>
                                        <p:cTn id="10" dur="500"/>
                                        <p:tgtEl>
                                          <p:spTgt spid="7"/>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19"/>
                                        </p:tgtEl>
                                        <p:attrNameLst>
                                          <p:attrName>style.visibility</p:attrName>
                                        </p:attrNameLst>
                                      </p:cBhvr>
                                      <p:to>
                                        <p:strVal val="visible"/>
                                      </p:to>
                                    </p:set>
                                    <p:animEffect transition="in" filter="barn(inVertical)">
                                      <p:cBhvr>
                                        <p:cTn id="13" dur="500"/>
                                        <p:tgtEl>
                                          <p:spTgt spid="19"/>
                                        </p:tgtEl>
                                      </p:cBhvr>
                                    </p:animEffect>
                                  </p:childTnLst>
                                </p:cTn>
                              </p:par>
                              <p:par>
                                <p:cTn id="14" presetID="16" presetClass="entr" presetSubtype="21" fill="hold" grpId="0" nodeType="with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barn(inVertical)">
                                      <p:cBhvr>
                                        <p:cTn id="16" dur="500"/>
                                        <p:tgtEl>
                                          <p:spTgt spid="12"/>
                                        </p:tgtEl>
                                      </p:cBhvr>
                                    </p:animEffect>
                                  </p:childTnLst>
                                </p:cTn>
                              </p:par>
                              <p:par>
                                <p:cTn id="17" presetID="16" presetClass="entr" presetSubtype="21" fill="hold" grpId="0" nodeType="withEffect">
                                  <p:stCondLst>
                                    <p:cond delay="0"/>
                                  </p:stCondLst>
                                  <p:childTnLst>
                                    <p:set>
                                      <p:cBhvr>
                                        <p:cTn id="18" dur="1" fill="hold">
                                          <p:stCondLst>
                                            <p:cond delay="0"/>
                                          </p:stCondLst>
                                        </p:cTn>
                                        <p:tgtEl>
                                          <p:spTgt spid="14"/>
                                        </p:tgtEl>
                                        <p:attrNameLst>
                                          <p:attrName>style.visibility</p:attrName>
                                        </p:attrNameLst>
                                      </p:cBhvr>
                                      <p:to>
                                        <p:strVal val="visible"/>
                                      </p:to>
                                    </p:set>
                                    <p:animEffect transition="in" filter="barn(inVertical)">
                                      <p:cBhvr>
                                        <p:cTn id="19" dur="500"/>
                                        <p:tgtEl>
                                          <p:spTgt spid="14"/>
                                        </p:tgtEl>
                                      </p:cBhvr>
                                    </p:animEffect>
                                  </p:childTnLst>
                                </p:cTn>
                              </p:par>
                              <p:par>
                                <p:cTn id="20" presetID="16" presetClass="entr" presetSubtype="21" fill="hold" grpId="0" nodeType="with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barn(inVertical)">
                                      <p:cBhvr>
                                        <p:cTn id="22" dur="500"/>
                                        <p:tgtEl>
                                          <p:spTgt spid="15"/>
                                        </p:tgtEl>
                                      </p:cBhvr>
                                    </p:animEffect>
                                  </p:childTnLst>
                                </p:cTn>
                              </p:par>
                              <p:par>
                                <p:cTn id="23" presetID="16" presetClass="entr" presetSubtype="21" fill="hold" grpId="1" nodeType="withEffect">
                                  <p:stCondLst>
                                    <p:cond delay="0"/>
                                  </p:stCondLst>
                                  <p:childTnLst>
                                    <p:set>
                                      <p:cBhvr>
                                        <p:cTn id="24" dur="1" fill="hold">
                                          <p:stCondLst>
                                            <p:cond delay="0"/>
                                          </p:stCondLst>
                                        </p:cTn>
                                        <p:tgtEl>
                                          <p:spTgt spid="2"/>
                                        </p:tgtEl>
                                        <p:attrNameLst>
                                          <p:attrName>style.visibility</p:attrName>
                                        </p:attrNameLst>
                                      </p:cBhvr>
                                      <p:to>
                                        <p:strVal val="visible"/>
                                      </p:to>
                                    </p:set>
                                    <p:animEffect transition="in" filter="barn(inVertical)">
                                      <p:cBhvr>
                                        <p:cTn id="25" dur="500"/>
                                        <p:tgtEl>
                                          <p:spTgt spid="2"/>
                                        </p:tgtEl>
                                      </p:cBhvr>
                                    </p:animEffect>
                                  </p:childTnLst>
                                </p:cTn>
                              </p:par>
                              <p:par>
                                <p:cTn id="26" presetID="16" presetClass="entr" presetSubtype="21" fill="hold" grpId="1" nodeType="withEffect">
                                  <p:stCondLst>
                                    <p:cond delay="0"/>
                                  </p:stCondLst>
                                  <p:childTnLst>
                                    <p:set>
                                      <p:cBhvr>
                                        <p:cTn id="27" dur="1" fill="hold">
                                          <p:stCondLst>
                                            <p:cond delay="0"/>
                                          </p:stCondLst>
                                        </p:cTn>
                                        <p:tgtEl>
                                          <p:spTgt spid="16"/>
                                        </p:tgtEl>
                                        <p:attrNameLst>
                                          <p:attrName>style.visibility</p:attrName>
                                        </p:attrNameLst>
                                      </p:cBhvr>
                                      <p:to>
                                        <p:strVal val="visible"/>
                                      </p:to>
                                    </p:set>
                                    <p:animEffect transition="in" filter="barn(inVertical)">
                                      <p:cBhvr>
                                        <p:cTn id="28" dur="500"/>
                                        <p:tgtEl>
                                          <p:spTgt spid="16"/>
                                        </p:tgtEl>
                                      </p:cBhvr>
                                    </p:animEffect>
                                  </p:childTnLst>
                                </p:cTn>
                              </p:par>
                              <p:par>
                                <p:cTn id="29" presetID="16" presetClass="entr" presetSubtype="21" fill="hold" grpId="1" nodeType="withEffect">
                                  <p:stCondLst>
                                    <p:cond delay="0"/>
                                  </p:stCondLst>
                                  <p:childTnLst>
                                    <p:set>
                                      <p:cBhvr>
                                        <p:cTn id="30" dur="1" fill="hold">
                                          <p:stCondLst>
                                            <p:cond delay="0"/>
                                          </p:stCondLst>
                                        </p:cTn>
                                        <p:tgtEl>
                                          <p:spTgt spid="17"/>
                                        </p:tgtEl>
                                        <p:attrNameLst>
                                          <p:attrName>style.visibility</p:attrName>
                                        </p:attrNameLst>
                                      </p:cBhvr>
                                      <p:to>
                                        <p:strVal val="visible"/>
                                      </p:to>
                                    </p:set>
                                    <p:animEffect transition="in" filter="barn(inVertical)">
                                      <p:cBhvr>
                                        <p:cTn id="31" dur="500"/>
                                        <p:tgtEl>
                                          <p:spTgt spid="17"/>
                                        </p:tgtEl>
                                      </p:cBhvr>
                                    </p:animEffect>
                                  </p:childTnLst>
                                </p:cTn>
                              </p:par>
                              <p:par>
                                <p:cTn id="32" presetID="16" presetClass="entr" presetSubtype="21" fill="hold" grpId="1" nodeType="withEffect">
                                  <p:stCondLst>
                                    <p:cond delay="0"/>
                                  </p:stCondLst>
                                  <p:childTnLst>
                                    <p:set>
                                      <p:cBhvr>
                                        <p:cTn id="33" dur="1" fill="hold">
                                          <p:stCondLst>
                                            <p:cond delay="0"/>
                                          </p:stCondLst>
                                        </p:cTn>
                                        <p:tgtEl>
                                          <p:spTgt spid="18"/>
                                        </p:tgtEl>
                                        <p:attrNameLst>
                                          <p:attrName>style.visibility</p:attrName>
                                        </p:attrNameLst>
                                      </p:cBhvr>
                                      <p:to>
                                        <p:strVal val="visible"/>
                                      </p:to>
                                    </p:set>
                                    <p:animEffect transition="in" filter="barn(inVertical)">
                                      <p:cBhvr>
                                        <p:cTn id="34" dur="500"/>
                                        <p:tgtEl>
                                          <p:spTgt spid="18"/>
                                        </p:tgtEl>
                                      </p:cBhvr>
                                    </p:animEffect>
                                  </p:childTnLst>
                                </p:cTn>
                              </p:par>
                            </p:childTnLst>
                          </p:cTn>
                        </p:par>
                      </p:childTnLst>
                    </p:cTn>
                  </p:par>
                  <p:par>
                    <p:cTn id="35" fill="hold">
                      <p:stCondLst>
                        <p:cond delay="indefinite"/>
                      </p:stCondLst>
                      <p:childTnLst>
                        <p:par>
                          <p:cTn id="36" fill="hold">
                            <p:stCondLst>
                              <p:cond delay="0"/>
                            </p:stCondLst>
                            <p:childTnLst>
                              <p:par>
                                <p:cTn id="37" presetID="16" presetClass="entr" presetSubtype="21" fill="hold" nodeType="clickEffect">
                                  <p:stCondLst>
                                    <p:cond delay="0"/>
                                  </p:stCondLst>
                                  <p:childTnLst>
                                    <p:set>
                                      <p:cBhvr>
                                        <p:cTn id="38" dur="1" fill="hold">
                                          <p:stCondLst>
                                            <p:cond delay="0"/>
                                          </p:stCondLst>
                                        </p:cTn>
                                        <p:tgtEl>
                                          <p:spTgt spid="10"/>
                                        </p:tgtEl>
                                        <p:attrNameLst>
                                          <p:attrName>style.visibility</p:attrName>
                                        </p:attrNameLst>
                                      </p:cBhvr>
                                      <p:to>
                                        <p:strVal val="visible"/>
                                      </p:to>
                                    </p:set>
                                    <p:animEffect transition="in" filter="barn(inVertical)">
                                      <p:cBhvr>
                                        <p:cTn id="39" dur="500"/>
                                        <p:tgtEl>
                                          <p:spTgt spid="10"/>
                                        </p:tgtEl>
                                      </p:cBhvr>
                                    </p:animEffect>
                                  </p:childTnLst>
                                </p:cTn>
                              </p:par>
                              <p:par>
                                <p:cTn id="40" presetID="16" presetClass="entr" presetSubtype="21" fill="hold" nodeType="with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barn(inVertical)">
                                      <p:cBhvr>
                                        <p:cTn id="42" dur="500"/>
                                        <p:tgtEl>
                                          <p:spTgt spid="11"/>
                                        </p:tgtEl>
                                      </p:cBhvr>
                                    </p:animEffect>
                                  </p:childTnLst>
                                </p:cTn>
                              </p:par>
                            </p:childTnLst>
                          </p:cTn>
                        </p:par>
                      </p:childTnLst>
                    </p:cTn>
                  </p:par>
                  <p:par>
                    <p:cTn id="43" fill="hold">
                      <p:stCondLst>
                        <p:cond delay="indefinite"/>
                      </p:stCondLst>
                      <p:childTnLst>
                        <p:par>
                          <p:cTn id="44" fill="hold">
                            <p:stCondLst>
                              <p:cond delay="0"/>
                            </p:stCondLst>
                            <p:childTnLst>
                              <p:par>
                                <p:cTn id="45" presetID="49" presetClass="path" presetSubtype="0" accel="50000" decel="50000" fill="hold" grpId="0" nodeType="clickEffect">
                                  <p:stCondLst>
                                    <p:cond delay="0"/>
                                  </p:stCondLst>
                                  <p:childTnLst>
                                    <p:animMotion origin="layout" path="M -0.00781 0.00348 L -0.46875 0.54607 " pathEditMode="relative" rAng="0" ptsTypes="AA">
                                      <p:cBhvr>
                                        <p:cTn id="46" dur="2000" fill="hold"/>
                                        <p:tgtEl>
                                          <p:spTgt spid="2"/>
                                        </p:tgtEl>
                                        <p:attrNameLst>
                                          <p:attrName>ppt_x</p:attrName>
                                          <p:attrName>ppt_y</p:attrName>
                                        </p:attrNameLst>
                                      </p:cBhvr>
                                      <p:rCtr x="-23047" y="27130"/>
                                    </p:animMotion>
                                  </p:childTnLst>
                                </p:cTn>
                              </p:par>
                            </p:childTnLst>
                          </p:cTn>
                        </p:par>
                      </p:childTnLst>
                    </p:cTn>
                  </p:par>
                  <p:par>
                    <p:cTn id="47" fill="hold">
                      <p:stCondLst>
                        <p:cond delay="indefinite"/>
                      </p:stCondLst>
                      <p:childTnLst>
                        <p:par>
                          <p:cTn id="48" fill="hold">
                            <p:stCondLst>
                              <p:cond delay="0"/>
                            </p:stCondLst>
                            <p:childTnLst>
                              <p:par>
                                <p:cTn id="49" presetID="49" presetClass="path" presetSubtype="0" accel="50000" decel="50000" fill="hold" grpId="0" nodeType="clickEffect">
                                  <p:stCondLst>
                                    <p:cond delay="0"/>
                                  </p:stCondLst>
                                  <p:childTnLst>
                                    <p:animMotion origin="layout" path="M 0.00781 0.01736 L -0.66758 0.52176 " pathEditMode="relative" rAng="0" ptsTypes="AA">
                                      <p:cBhvr>
                                        <p:cTn id="50" dur="2000" fill="hold"/>
                                        <p:tgtEl>
                                          <p:spTgt spid="16"/>
                                        </p:tgtEl>
                                        <p:attrNameLst>
                                          <p:attrName>ppt_x</p:attrName>
                                          <p:attrName>ppt_y</p:attrName>
                                        </p:attrNameLst>
                                      </p:cBhvr>
                                      <p:rCtr x="-33776" y="25208"/>
                                    </p:animMotion>
                                  </p:childTnLst>
                                </p:cTn>
                              </p:par>
                            </p:childTnLst>
                          </p:cTn>
                        </p:par>
                      </p:childTnLst>
                    </p:cTn>
                  </p:par>
                  <p:par>
                    <p:cTn id="51" fill="hold">
                      <p:stCondLst>
                        <p:cond delay="indefinite"/>
                      </p:stCondLst>
                      <p:childTnLst>
                        <p:par>
                          <p:cTn id="52" fill="hold">
                            <p:stCondLst>
                              <p:cond delay="0"/>
                            </p:stCondLst>
                            <p:childTnLst>
                              <p:par>
                                <p:cTn id="53" presetID="49" presetClass="path" presetSubtype="0" accel="50000" decel="50000" fill="hold" grpId="0" nodeType="clickEffect">
                                  <p:stCondLst>
                                    <p:cond delay="0"/>
                                  </p:stCondLst>
                                  <p:childTnLst>
                                    <p:animMotion origin="layout" path="M -0.00586 1.48148E-6 L 0.34622 0.31366 " pathEditMode="relative" rAng="0" ptsTypes="AA">
                                      <p:cBhvr>
                                        <p:cTn id="54" dur="2000" fill="hold"/>
                                        <p:tgtEl>
                                          <p:spTgt spid="17"/>
                                        </p:tgtEl>
                                        <p:attrNameLst>
                                          <p:attrName>ppt_x</p:attrName>
                                          <p:attrName>ppt_y</p:attrName>
                                        </p:attrNameLst>
                                      </p:cBhvr>
                                      <p:rCtr x="17604" y="15671"/>
                                    </p:animMotion>
                                  </p:childTnLst>
                                </p:cTn>
                              </p:par>
                            </p:childTnLst>
                          </p:cTn>
                        </p:par>
                      </p:childTnLst>
                    </p:cTn>
                  </p:par>
                  <p:par>
                    <p:cTn id="55" fill="hold">
                      <p:stCondLst>
                        <p:cond delay="indefinite"/>
                      </p:stCondLst>
                      <p:childTnLst>
                        <p:par>
                          <p:cTn id="56" fill="hold">
                            <p:stCondLst>
                              <p:cond delay="0"/>
                            </p:stCondLst>
                            <p:childTnLst>
                              <p:par>
                                <p:cTn id="57" presetID="49" presetClass="path" presetSubtype="0" accel="50000" decel="50000" fill="hold" grpId="0" nodeType="clickEffect">
                                  <p:stCondLst>
                                    <p:cond delay="0"/>
                                  </p:stCondLst>
                                  <p:childTnLst>
                                    <p:animMotion origin="layout" path="M 0.0039 0.01389 L 0.19505 0.29723 " pathEditMode="relative" rAng="0" ptsTypes="AA">
                                      <p:cBhvr>
                                        <p:cTn id="58" dur="2000" fill="hold"/>
                                        <p:tgtEl>
                                          <p:spTgt spid="18"/>
                                        </p:tgtEl>
                                        <p:attrNameLst>
                                          <p:attrName>ppt_x</p:attrName>
                                          <p:attrName>ppt_y</p:attrName>
                                        </p:attrNameLst>
                                      </p:cBhvr>
                                      <p:rCtr x="9557" y="14167"/>
                                    </p:animMotion>
                                  </p:childTnLst>
                                </p:cTn>
                              </p:par>
                            </p:childTnLst>
                          </p:cTn>
                        </p:par>
                      </p:childTnLst>
                    </p:cTn>
                  </p:par>
                  <p:par>
                    <p:cTn id="59" fill="hold">
                      <p:stCondLst>
                        <p:cond delay="indefinite"/>
                      </p:stCondLst>
                      <p:childTnLst>
                        <p:par>
                          <p:cTn id="60" fill="hold">
                            <p:stCondLst>
                              <p:cond delay="0"/>
                            </p:stCondLst>
                            <p:childTnLst>
                              <p:par>
                                <p:cTn id="61" presetID="16" presetClass="entr" presetSubtype="21" fill="hold" grpId="0" nodeType="clickEffect">
                                  <p:stCondLst>
                                    <p:cond delay="0"/>
                                  </p:stCondLst>
                                  <p:childTnLst>
                                    <p:set>
                                      <p:cBhvr>
                                        <p:cTn id="62" dur="1" fill="hold">
                                          <p:stCondLst>
                                            <p:cond delay="0"/>
                                          </p:stCondLst>
                                        </p:cTn>
                                        <p:tgtEl>
                                          <p:spTgt spid="3"/>
                                        </p:tgtEl>
                                        <p:attrNameLst>
                                          <p:attrName>style.visibility</p:attrName>
                                        </p:attrNameLst>
                                      </p:cBhvr>
                                      <p:to>
                                        <p:strVal val="visible"/>
                                      </p:to>
                                    </p:set>
                                    <p:animEffect transition="in" filter="barn(inVertical)">
                                      <p:cBhvr>
                                        <p:cTn id="63" dur="500"/>
                                        <p:tgtEl>
                                          <p:spTgt spid="3"/>
                                        </p:tgtEl>
                                      </p:cBhvr>
                                    </p:animEffect>
                                  </p:childTnLst>
                                </p:cTn>
                              </p:par>
                            </p:childTnLst>
                          </p:cTn>
                        </p:par>
                      </p:childTnLst>
                    </p:cTn>
                  </p:par>
                  <p:par>
                    <p:cTn id="64" fill="hold">
                      <p:stCondLst>
                        <p:cond delay="indefinite"/>
                      </p:stCondLst>
                      <p:childTnLst>
                        <p:par>
                          <p:cTn id="65" fill="hold">
                            <p:stCondLst>
                              <p:cond delay="0"/>
                            </p:stCondLst>
                            <p:childTnLst>
                              <p:par>
                                <p:cTn id="66" presetID="16" presetClass="entr" presetSubtype="21" fill="hold" grpId="0" nodeType="clickEffect">
                                  <p:stCondLst>
                                    <p:cond delay="0"/>
                                  </p:stCondLst>
                                  <p:childTnLst>
                                    <p:set>
                                      <p:cBhvr>
                                        <p:cTn id="67" dur="1" fill="hold">
                                          <p:stCondLst>
                                            <p:cond delay="0"/>
                                          </p:stCondLst>
                                        </p:cTn>
                                        <p:tgtEl>
                                          <p:spTgt spid="20"/>
                                        </p:tgtEl>
                                        <p:attrNameLst>
                                          <p:attrName>style.visibility</p:attrName>
                                        </p:attrNameLst>
                                      </p:cBhvr>
                                      <p:to>
                                        <p:strVal val="visible"/>
                                      </p:to>
                                    </p:set>
                                    <p:animEffect transition="in" filter="barn(inVertical)">
                                      <p:cBhvr>
                                        <p:cTn id="68" dur="500"/>
                                        <p:tgtEl>
                                          <p:spTgt spid="20"/>
                                        </p:tgtEl>
                                      </p:cBhvr>
                                    </p:animEffect>
                                  </p:childTnLst>
                                </p:cTn>
                              </p:par>
                            </p:childTnLst>
                          </p:cTn>
                        </p:par>
                      </p:childTnLst>
                    </p:cTn>
                  </p:par>
                  <p:par>
                    <p:cTn id="69" fill="hold">
                      <p:stCondLst>
                        <p:cond delay="indefinite"/>
                      </p:stCondLst>
                      <p:childTnLst>
                        <p:par>
                          <p:cTn id="70" fill="hold">
                            <p:stCondLst>
                              <p:cond delay="0"/>
                            </p:stCondLst>
                            <p:childTnLst>
                              <p:par>
                                <p:cTn id="71" presetID="16" presetClass="entr" presetSubtype="21" fill="hold" grpId="0" nodeType="clickEffect">
                                  <p:stCondLst>
                                    <p:cond delay="0"/>
                                  </p:stCondLst>
                                  <p:childTnLst>
                                    <p:set>
                                      <p:cBhvr>
                                        <p:cTn id="72" dur="1" fill="hold">
                                          <p:stCondLst>
                                            <p:cond delay="0"/>
                                          </p:stCondLst>
                                        </p:cTn>
                                        <p:tgtEl>
                                          <p:spTgt spid="21"/>
                                        </p:tgtEl>
                                        <p:attrNameLst>
                                          <p:attrName>style.visibility</p:attrName>
                                        </p:attrNameLst>
                                      </p:cBhvr>
                                      <p:to>
                                        <p:strVal val="visible"/>
                                      </p:to>
                                    </p:set>
                                    <p:animEffect transition="in" filter="barn(inVertical)">
                                      <p:cBhvr>
                                        <p:cTn id="73" dur="500"/>
                                        <p:tgtEl>
                                          <p:spTgt spid="21"/>
                                        </p:tgtEl>
                                      </p:cBhvr>
                                    </p:animEffect>
                                  </p:childTnLst>
                                </p:cTn>
                              </p:par>
                            </p:childTnLst>
                          </p:cTn>
                        </p:par>
                      </p:childTnLst>
                    </p:cTn>
                  </p:par>
                  <p:par>
                    <p:cTn id="74" fill="hold">
                      <p:stCondLst>
                        <p:cond delay="indefinite"/>
                      </p:stCondLst>
                      <p:childTnLst>
                        <p:par>
                          <p:cTn id="75" fill="hold">
                            <p:stCondLst>
                              <p:cond delay="0"/>
                            </p:stCondLst>
                            <p:childTnLst>
                              <p:par>
                                <p:cTn id="76" presetID="16" presetClass="entr" presetSubtype="21" fill="hold" grpId="0" nodeType="clickEffect">
                                  <p:stCondLst>
                                    <p:cond delay="0"/>
                                  </p:stCondLst>
                                  <p:childTnLst>
                                    <p:set>
                                      <p:cBhvr>
                                        <p:cTn id="77" dur="1" fill="hold">
                                          <p:stCondLst>
                                            <p:cond delay="0"/>
                                          </p:stCondLst>
                                        </p:cTn>
                                        <p:tgtEl>
                                          <p:spTgt spid="22"/>
                                        </p:tgtEl>
                                        <p:attrNameLst>
                                          <p:attrName>style.visibility</p:attrName>
                                        </p:attrNameLst>
                                      </p:cBhvr>
                                      <p:to>
                                        <p:strVal val="visible"/>
                                      </p:to>
                                    </p:set>
                                    <p:animEffect transition="in" filter="barn(inVertical)">
                                      <p:cBhvr>
                                        <p:cTn id="78"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2" grpId="0"/>
      <p:bldP spid="2" grpId="1"/>
      <p:bldP spid="12" grpId="0"/>
      <p:bldP spid="14" grpId="0"/>
      <p:bldP spid="15" grpId="0"/>
      <p:bldP spid="16" grpId="0"/>
      <p:bldP spid="16" grpId="1"/>
      <p:bldP spid="17" grpId="0"/>
      <p:bldP spid="17" grpId="1"/>
      <p:bldP spid="18" grpId="0"/>
      <p:bldP spid="18" grpId="1"/>
      <p:bldP spid="19" grpId="0"/>
      <p:bldP spid="3" grpId="0"/>
      <p:bldP spid="20" grpId="0"/>
      <p:bldP spid="21" grpId="0"/>
      <p:bldP spid="2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0" y="-8562"/>
            <a:ext cx="12193057" cy="6858000"/>
          </a:xfrm>
          <a:prstGeom prst="rect">
            <a:avLst/>
          </a:prstGeom>
        </p:spPr>
      </p:pic>
      <p:sp>
        <p:nvSpPr>
          <p:cNvPr id="5" name="Rectangle 2"/>
          <p:cNvSpPr txBox="1">
            <a:spLocks noChangeArrowheads="1"/>
          </p:cNvSpPr>
          <p:nvPr/>
        </p:nvSpPr>
        <p:spPr>
          <a:xfrm>
            <a:off x="1499651" y="563276"/>
            <a:ext cx="10174704" cy="1026696"/>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3600" i="1" u="sng">
                <a:solidFill>
                  <a:srgbClr val="00B050"/>
                </a:solidFill>
                <a:latin typeface="Times New Roman" panose="02020603050405020304" pitchFamily="18" charset="0"/>
                <a:cs typeface="Times New Roman" panose="02020603050405020304" pitchFamily="18" charset="0"/>
              </a:rPr>
              <a:t>Bài 2</a:t>
            </a:r>
            <a:r>
              <a:rPr lang="en-US" altLang="en-US" sz="3600" i="1">
                <a:solidFill>
                  <a:srgbClr val="00B050"/>
                </a:solidFill>
                <a:latin typeface="Times New Roman" panose="02020603050405020304" pitchFamily="18" charset="0"/>
                <a:cs typeface="Times New Roman" panose="02020603050405020304" pitchFamily="18" charset="0"/>
              </a:rPr>
              <a:t>: Tìm những từ đồng nghĩa với những từ sau đây: </a:t>
            </a:r>
            <a:r>
              <a:rPr lang="en-US" altLang="en-US" sz="3600" b="1" i="1">
                <a:solidFill>
                  <a:srgbClr val="FF0000"/>
                </a:solidFill>
                <a:latin typeface="Times New Roman" panose="02020603050405020304" pitchFamily="18" charset="0"/>
                <a:cs typeface="Times New Roman" panose="02020603050405020304" pitchFamily="18" charset="0"/>
              </a:rPr>
              <a:t>đẹp, to lớn, học tập</a:t>
            </a:r>
            <a:r>
              <a:rPr lang="en-US" altLang="en-US" sz="3600" i="1">
                <a:solidFill>
                  <a:srgbClr val="FF0000"/>
                </a:solidFill>
                <a:latin typeface="Times New Roman" panose="02020603050405020304" pitchFamily="18" charset="0"/>
                <a:cs typeface="Times New Roman" panose="02020603050405020304" pitchFamily="18" charset="0"/>
              </a:rPr>
              <a:t>. (Tìm từ) </a:t>
            </a:r>
            <a:r>
              <a:rPr lang="en-US" altLang="en-US" sz="3600" i="1">
                <a:solidFill>
                  <a:srgbClr val="00B050"/>
                </a:solidFill>
                <a:latin typeface="Times New Roman" panose="02020603050405020304" pitchFamily="18" charset="0"/>
                <a:cs typeface="Times New Roman" panose="02020603050405020304" pitchFamily="18" charset="0"/>
              </a:rPr>
              <a:t>(làm vở)</a:t>
            </a:r>
            <a:endParaRPr lang="en-US" altLang="en-US" sz="3600" b="1">
              <a:solidFill>
                <a:srgbClr val="00B050"/>
              </a:solidFill>
              <a:latin typeface="Times New Roman" panose="02020603050405020304" pitchFamily="18" charset="0"/>
              <a:cs typeface="Times New Roman" panose="02020603050405020304" pitchFamily="18" charset="0"/>
            </a:endParaRPr>
          </a:p>
        </p:txBody>
      </p:sp>
      <p:graphicFrame>
        <p:nvGraphicFramePr>
          <p:cNvPr id="11" name="Table 11">
            <a:extLst>
              <a:ext uri="{FF2B5EF4-FFF2-40B4-BE49-F238E27FC236}">
                <a16:creationId xmlns:a16="http://schemas.microsoft.com/office/drawing/2014/main" id="{DC8004BB-A2F0-4E20-B3C0-989A93993279}"/>
              </a:ext>
            </a:extLst>
          </p:cNvPr>
          <p:cNvGraphicFramePr>
            <a:graphicFrameLocks noGrp="1"/>
          </p:cNvGraphicFramePr>
          <p:nvPr>
            <p:extLst>
              <p:ext uri="{D42A27DB-BD31-4B8C-83A1-F6EECF244321}">
                <p14:modId xmlns:p14="http://schemas.microsoft.com/office/powerpoint/2010/main" val="292799758"/>
              </p:ext>
            </p:extLst>
          </p:nvPr>
        </p:nvGraphicFramePr>
        <p:xfrm>
          <a:off x="1281723" y="2300063"/>
          <a:ext cx="10174703" cy="3409346"/>
        </p:xfrm>
        <a:graphic>
          <a:graphicData uri="http://schemas.openxmlformats.org/drawingml/2006/table">
            <a:tbl>
              <a:tblPr firstRow="1" bandRow="1">
                <a:tableStyleId>{5C22544A-7EE6-4342-B048-85BDC9FD1C3A}</a:tableStyleId>
              </a:tblPr>
              <a:tblGrid>
                <a:gridCol w="2238294">
                  <a:extLst>
                    <a:ext uri="{9D8B030D-6E8A-4147-A177-3AD203B41FA5}">
                      <a16:colId xmlns:a16="http://schemas.microsoft.com/office/drawing/2014/main" val="515642429"/>
                    </a:ext>
                  </a:extLst>
                </a:gridCol>
                <a:gridCol w="7936409">
                  <a:extLst>
                    <a:ext uri="{9D8B030D-6E8A-4147-A177-3AD203B41FA5}">
                      <a16:colId xmlns:a16="http://schemas.microsoft.com/office/drawing/2014/main" val="2693251850"/>
                    </a:ext>
                  </a:extLst>
                </a:gridCol>
              </a:tblGrid>
              <a:tr h="524780">
                <a:tc>
                  <a:txBody>
                    <a:bodyPr/>
                    <a:lstStyle/>
                    <a:p>
                      <a:pPr algn="ctr"/>
                      <a:r>
                        <a:rPr lang="en-US" sz="2800">
                          <a:solidFill>
                            <a:srgbClr val="FF0000"/>
                          </a:solidFill>
                          <a:latin typeface="Times New Roman" panose="02020603050405020304" pitchFamily="18" charset="0"/>
                          <a:cs typeface="Times New Roman" panose="02020603050405020304" pitchFamily="18" charset="0"/>
                        </a:rPr>
                        <a:t>Từ</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800">
                          <a:solidFill>
                            <a:srgbClr val="FF0000"/>
                          </a:solidFill>
                          <a:latin typeface="Times New Roman" panose="02020603050405020304" pitchFamily="18" charset="0"/>
                          <a:cs typeface="Times New Roman" panose="02020603050405020304" pitchFamily="18" charset="0"/>
                        </a:rPr>
                        <a:t>Từ đồng nghĩa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84150"/>
                  </a:ext>
                </a:extLst>
              </a:tr>
              <a:tr h="961522">
                <a:tc>
                  <a:txBody>
                    <a:bodyPr/>
                    <a:lstStyle/>
                    <a:p>
                      <a:pPr algn="ctr"/>
                      <a:r>
                        <a:rPr lang="en-US" altLang="en-US" sz="2800" b="1" i="0">
                          <a:solidFill>
                            <a:schemeClr val="tx1"/>
                          </a:solidFill>
                          <a:latin typeface="Times New Roman" panose="02020603050405020304" pitchFamily="18" charset="0"/>
                          <a:cs typeface="Times New Roman" panose="02020603050405020304" pitchFamily="18" charset="0"/>
                        </a:rPr>
                        <a:t>đẹp</a:t>
                      </a:r>
                      <a:endParaRPr lang="en-US" sz="2800" i="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44777350"/>
                  </a:ext>
                </a:extLst>
              </a:tr>
              <a:tr h="961522">
                <a:tc>
                  <a:txBody>
                    <a:bodyPr/>
                    <a:lstStyle/>
                    <a:p>
                      <a:pPr algn="ctr"/>
                      <a:r>
                        <a:rPr lang="en-US" altLang="en-US" sz="2800" b="1" i="0">
                          <a:solidFill>
                            <a:schemeClr val="tx1"/>
                          </a:solidFill>
                          <a:latin typeface="Times New Roman" panose="02020603050405020304" pitchFamily="18" charset="0"/>
                          <a:cs typeface="Times New Roman" panose="02020603050405020304" pitchFamily="18" charset="0"/>
                        </a:rPr>
                        <a:t>to lớn</a:t>
                      </a:r>
                      <a:endParaRPr lang="en-US" sz="2800" i="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95391171"/>
                  </a:ext>
                </a:extLst>
              </a:tr>
              <a:tr h="961522">
                <a:tc>
                  <a:txBody>
                    <a:bodyPr/>
                    <a:lstStyle/>
                    <a:p>
                      <a:pPr algn="ctr"/>
                      <a:r>
                        <a:rPr lang="en-US" altLang="en-US" sz="2800" b="1" i="0">
                          <a:solidFill>
                            <a:schemeClr val="tx1"/>
                          </a:solidFill>
                          <a:latin typeface="Times New Roman" panose="02020603050405020304" pitchFamily="18" charset="0"/>
                          <a:cs typeface="Times New Roman" panose="02020603050405020304" pitchFamily="18" charset="0"/>
                        </a:rPr>
                        <a:t>học tập</a:t>
                      </a:r>
                      <a:endParaRPr lang="en-US" sz="2800" i="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24792201"/>
                  </a:ext>
                </a:extLst>
              </a:tr>
            </a:tbl>
          </a:graphicData>
        </a:graphic>
      </p:graphicFrame>
      <p:sp>
        <p:nvSpPr>
          <p:cNvPr id="12" name="Rectangle 2">
            <a:extLst>
              <a:ext uri="{FF2B5EF4-FFF2-40B4-BE49-F238E27FC236}">
                <a16:creationId xmlns:a16="http://schemas.microsoft.com/office/drawing/2014/main" id="{B6AD60C1-AA24-4492-A880-063E67C18255}"/>
              </a:ext>
            </a:extLst>
          </p:cNvPr>
          <p:cNvSpPr txBox="1">
            <a:spLocks noChangeArrowheads="1"/>
          </p:cNvSpPr>
          <p:nvPr/>
        </p:nvSpPr>
        <p:spPr>
          <a:xfrm>
            <a:off x="3414519" y="2815293"/>
            <a:ext cx="2480095" cy="57150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2800" b="1">
                <a:solidFill>
                  <a:srgbClr val="FF0000"/>
                </a:solidFill>
                <a:latin typeface="Times New Roman" panose="02020603050405020304" pitchFamily="18" charset="0"/>
                <a:cs typeface="Times New Roman" panose="02020603050405020304" pitchFamily="18" charset="0"/>
              </a:rPr>
              <a:t>M:</a:t>
            </a:r>
            <a:r>
              <a:rPr lang="en-US" altLang="en-US" sz="2800">
                <a:latin typeface="Times New Roman" panose="02020603050405020304" pitchFamily="18" charset="0"/>
                <a:cs typeface="Times New Roman" panose="02020603050405020304" pitchFamily="18" charset="0"/>
              </a:rPr>
              <a:t> </a:t>
            </a:r>
            <a:r>
              <a:rPr lang="en-US" altLang="en-US" sz="2800">
                <a:solidFill>
                  <a:srgbClr val="0000CC"/>
                </a:solidFill>
                <a:latin typeface="Times New Roman" panose="02020603050405020304" pitchFamily="18" charset="0"/>
                <a:cs typeface="Times New Roman" panose="02020603050405020304" pitchFamily="18" charset="0"/>
              </a:rPr>
              <a:t>đẹp – xinh,</a:t>
            </a:r>
          </a:p>
        </p:txBody>
      </p:sp>
      <p:sp>
        <p:nvSpPr>
          <p:cNvPr id="14" name="TextBox 13">
            <a:extLst>
              <a:ext uri="{FF2B5EF4-FFF2-40B4-BE49-F238E27FC236}">
                <a16:creationId xmlns:a16="http://schemas.microsoft.com/office/drawing/2014/main" id="{E3151E4B-400F-49A5-A6F2-72623B2DDFF5}"/>
              </a:ext>
            </a:extLst>
          </p:cNvPr>
          <p:cNvSpPr txBox="1"/>
          <p:nvPr/>
        </p:nvSpPr>
        <p:spPr>
          <a:xfrm>
            <a:off x="5726022" y="2871901"/>
            <a:ext cx="6098720" cy="867930"/>
          </a:xfrm>
          <a:prstGeom prst="rect">
            <a:avLst/>
          </a:prstGeom>
          <a:noFill/>
        </p:spPr>
        <p:txBody>
          <a:bodyPr wrap="square">
            <a:spAutoFit/>
          </a:bodyPr>
          <a:lstStyle/>
          <a:p>
            <a:pPr eaLnBrk="1" hangingPunct="1">
              <a:lnSpc>
                <a:spcPct val="90000"/>
              </a:lnSpc>
              <a:buFontTx/>
              <a:buNone/>
            </a:pPr>
            <a:r>
              <a:rPr lang="en-US" altLang="en-US" sz="2800">
                <a:solidFill>
                  <a:srgbClr val="0000CC"/>
                </a:solidFill>
                <a:latin typeface="Times New Roman" panose="02020603050405020304" pitchFamily="18" charset="0"/>
                <a:cs typeface="Times New Roman" panose="02020603050405020304" pitchFamily="18" charset="0"/>
              </a:rPr>
              <a:t>đẹp đẽ, đèm đẹp, xinh, xinh xắn, xinh tươi, tươi đẹp, mĩ lệ, …</a:t>
            </a:r>
          </a:p>
        </p:txBody>
      </p:sp>
      <p:sp>
        <p:nvSpPr>
          <p:cNvPr id="16" name="TextBox 15">
            <a:extLst>
              <a:ext uri="{FF2B5EF4-FFF2-40B4-BE49-F238E27FC236}">
                <a16:creationId xmlns:a16="http://schemas.microsoft.com/office/drawing/2014/main" id="{EEA6EF56-D454-4B87-87F9-FE60390A5950}"/>
              </a:ext>
            </a:extLst>
          </p:cNvPr>
          <p:cNvSpPr txBox="1"/>
          <p:nvPr/>
        </p:nvSpPr>
        <p:spPr>
          <a:xfrm>
            <a:off x="3537642" y="3943400"/>
            <a:ext cx="7918783" cy="52322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2800">
                <a:solidFill>
                  <a:srgbClr val="0000CC"/>
                </a:solidFill>
                <a:latin typeface="Times New Roman" panose="02020603050405020304" pitchFamily="18" charset="0"/>
                <a:cs typeface="Times New Roman" panose="02020603050405020304" pitchFamily="18" charset="0"/>
              </a:rPr>
              <a:t>to, to đùng, to tướng, to kềnh, vĩ đại, khổng lồ, lớn, …</a:t>
            </a:r>
          </a:p>
        </p:txBody>
      </p:sp>
      <p:sp>
        <p:nvSpPr>
          <p:cNvPr id="18" name="TextBox 17">
            <a:extLst>
              <a:ext uri="{FF2B5EF4-FFF2-40B4-BE49-F238E27FC236}">
                <a16:creationId xmlns:a16="http://schemas.microsoft.com/office/drawing/2014/main" id="{1EC27370-990C-4360-BEB7-3FC4A6E38D49}"/>
              </a:ext>
            </a:extLst>
          </p:cNvPr>
          <p:cNvSpPr txBox="1"/>
          <p:nvPr/>
        </p:nvSpPr>
        <p:spPr>
          <a:xfrm>
            <a:off x="3678011" y="4940115"/>
            <a:ext cx="6213020" cy="523220"/>
          </a:xfrm>
          <a:prstGeom prst="rect">
            <a:avLst/>
          </a:prstGeom>
          <a:noFill/>
        </p:spPr>
        <p:txBody>
          <a:bodyPr wrap="square">
            <a:spAutoFit/>
          </a:bodyPr>
          <a:lstStyle/>
          <a:p>
            <a:r>
              <a:rPr lang="en-US" altLang="en-US" sz="2800">
                <a:solidFill>
                  <a:srgbClr val="0000CC"/>
                </a:solidFill>
                <a:latin typeface="Times New Roman" panose="02020603050405020304" pitchFamily="18" charset="0"/>
                <a:cs typeface="Times New Roman" panose="02020603050405020304" pitchFamily="18" charset="0"/>
              </a:rPr>
              <a:t>học, học hành, học hỏi, … </a:t>
            </a:r>
            <a:endParaRPr lang="en-US" sz="2800"/>
          </a:p>
        </p:txBody>
      </p:sp>
    </p:spTree>
    <p:extLst>
      <p:ext uri="{BB962C8B-B14F-4D97-AF65-F5344CB8AC3E}">
        <p14:creationId xmlns:p14="http://schemas.microsoft.com/office/powerpoint/2010/main" val="30372180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par>
                                <p:cTn id="8" presetID="16" presetClass="entr" presetSubtype="21" fill="hold"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barn(inVertical)">
                                      <p:cBhvr>
                                        <p:cTn id="10" dur="500"/>
                                        <p:tgtEl>
                                          <p:spTgt spid="11"/>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barn(inVertical)">
                                      <p:cBhvr>
                                        <p:cTn id="13" dur="500"/>
                                        <p:tgtEl>
                                          <p:spTgt spid="12"/>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barn(inVertical)">
                                      <p:cBhvr>
                                        <p:cTn id="18" dur="500"/>
                                        <p:tgtEl>
                                          <p:spTgt spid="14"/>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animEffect transition="in" filter="barn(inVertical)">
                                      <p:cBhvr>
                                        <p:cTn id="23" dur="500"/>
                                        <p:tgtEl>
                                          <p:spTgt spid="16"/>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grpId="0" nodeType="clickEffect">
                                  <p:stCondLst>
                                    <p:cond delay="0"/>
                                  </p:stCondLst>
                                  <p:childTnLst>
                                    <p:set>
                                      <p:cBhvr>
                                        <p:cTn id="27" dur="1" fill="hold">
                                          <p:stCondLst>
                                            <p:cond delay="0"/>
                                          </p:stCondLst>
                                        </p:cTn>
                                        <p:tgtEl>
                                          <p:spTgt spid="18"/>
                                        </p:tgtEl>
                                        <p:attrNameLst>
                                          <p:attrName>style.visibility</p:attrName>
                                        </p:attrNameLst>
                                      </p:cBhvr>
                                      <p:to>
                                        <p:strVal val="visible"/>
                                      </p:to>
                                    </p:set>
                                    <p:animEffect transition="in" filter="barn(inVertical)">
                                      <p:cBhvr>
                                        <p:cTn id="28"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2" grpId="0"/>
      <p:bldP spid="14" grpId="0"/>
      <p:bldP spid="16" grpId="0"/>
      <p:bldP spid="1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104FA3CF-41B0-452A-9314-DFC6A370ACD6}"/>
              </a:ext>
            </a:extLst>
          </p:cNvPr>
          <p:cNvPicPr>
            <a:picLocks noChangeAspect="1"/>
          </p:cNvPicPr>
          <p:nvPr/>
        </p:nvPicPr>
        <p:blipFill>
          <a:blip r:embed="rId3"/>
          <a:stretch>
            <a:fillRect/>
          </a:stretch>
        </p:blipFill>
        <p:spPr>
          <a:xfrm>
            <a:off x="-1057" y="0"/>
            <a:ext cx="12193057" cy="6858000"/>
          </a:xfrm>
          <a:prstGeom prst="rect">
            <a:avLst/>
          </a:prstGeom>
        </p:spPr>
      </p:pic>
      <p:sp>
        <p:nvSpPr>
          <p:cNvPr id="33794" name="Rectangle 2"/>
          <p:cNvSpPr>
            <a:spLocks noGrp="1" noChangeArrowheads="1"/>
          </p:cNvSpPr>
          <p:nvPr>
            <p:ph type="title"/>
          </p:nvPr>
        </p:nvSpPr>
        <p:spPr>
          <a:xfrm>
            <a:off x="2237873" y="146050"/>
            <a:ext cx="8153400" cy="1993900"/>
          </a:xfrm>
        </p:spPr>
        <p:txBody>
          <a:bodyPr/>
          <a:lstStyle/>
          <a:p>
            <a:pPr algn="l" eaLnBrk="1" hangingPunct="1"/>
            <a:r>
              <a:rPr lang="en-US" altLang="en-US" sz="3000" i="1" u="sng">
                <a:solidFill>
                  <a:srgbClr val="FF0000"/>
                </a:solidFill>
                <a:latin typeface="Times New Roman" panose="02020603050405020304" pitchFamily="18" charset="0"/>
                <a:cs typeface="Times New Roman" panose="02020603050405020304" pitchFamily="18" charset="0"/>
              </a:rPr>
              <a:t>Bài 3</a:t>
            </a:r>
            <a:r>
              <a:rPr lang="en-US" altLang="en-US" sz="3000">
                <a:solidFill>
                  <a:srgbClr val="FF0000"/>
                </a:solidFill>
                <a:latin typeface="Times New Roman" panose="02020603050405020304" pitchFamily="18" charset="0"/>
                <a:cs typeface="Times New Roman" panose="02020603050405020304" pitchFamily="18" charset="0"/>
              </a:rPr>
              <a:t>: Đặt câu với một cặp từ đồng nghĩa em vừa tìm được ở bài tập số 2 (làm vở)</a:t>
            </a:r>
            <a:br>
              <a:rPr lang="en-US" altLang="en-US" sz="3000">
                <a:solidFill>
                  <a:srgbClr val="FF0000"/>
                </a:solidFill>
                <a:latin typeface="Times New Roman" panose="02020603050405020304" pitchFamily="18" charset="0"/>
                <a:cs typeface="Times New Roman" panose="02020603050405020304" pitchFamily="18" charset="0"/>
              </a:rPr>
            </a:br>
            <a:r>
              <a:rPr lang="en-US" altLang="en-US" sz="3000">
                <a:solidFill>
                  <a:srgbClr val="FF0000"/>
                </a:solidFill>
                <a:latin typeface="Times New Roman" panose="02020603050405020304" pitchFamily="18" charset="0"/>
                <a:cs typeface="Times New Roman" panose="02020603050405020304" pitchFamily="18" charset="0"/>
              </a:rPr>
              <a:t>M: - Quê hương em rất đẹp</a:t>
            </a:r>
            <a:br>
              <a:rPr lang="en-US" altLang="en-US" sz="3000">
                <a:solidFill>
                  <a:srgbClr val="FF0000"/>
                </a:solidFill>
                <a:latin typeface="Times New Roman" panose="02020603050405020304" pitchFamily="18" charset="0"/>
                <a:cs typeface="Times New Roman" panose="02020603050405020304" pitchFamily="18" charset="0"/>
              </a:rPr>
            </a:br>
            <a:r>
              <a:rPr lang="en-US" altLang="en-US" sz="3000">
                <a:solidFill>
                  <a:srgbClr val="FF0000"/>
                </a:solidFill>
                <a:latin typeface="Times New Roman" panose="02020603050405020304" pitchFamily="18" charset="0"/>
                <a:cs typeface="Times New Roman" panose="02020603050405020304" pitchFamily="18" charset="0"/>
              </a:rPr>
              <a:t>- Bé Hà rất xinh. </a:t>
            </a:r>
          </a:p>
        </p:txBody>
      </p:sp>
      <p:grpSp>
        <p:nvGrpSpPr>
          <p:cNvPr id="4" name="Group 3"/>
          <p:cNvGrpSpPr/>
          <p:nvPr/>
        </p:nvGrpSpPr>
        <p:grpSpPr>
          <a:xfrm>
            <a:off x="3352800" y="677863"/>
            <a:ext cx="5181600" cy="465137"/>
            <a:chOff x="3352800" y="677863"/>
            <a:chExt cx="5181600" cy="465137"/>
          </a:xfrm>
        </p:grpSpPr>
        <p:cxnSp>
          <p:nvCxnSpPr>
            <p:cNvPr id="3" name="Straight Connector 2"/>
            <p:cNvCxnSpPr>
              <a:cxnSpLocks noChangeShapeType="1"/>
            </p:cNvCxnSpPr>
            <p:nvPr/>
          </p:nvCxnSpPr>
          <p:spPr bwMode="auto">
            <a:xfrm>
              <a:off x="3352800" y="685800"/>
              <a:ext cx="1143000" cy="0"/>
            </a:xfrm>
            <a:prstGeom prst="line">
              <a:avLst/>
            </a:prstGeom>
            <a:noFill/>
            <a:ln w="38100" algn="ctr">
              <a:solidFill>
                <a:schemeClr val="tx1"/>
              </a:solidFill>
              <a:round/>
              <a:headEnd/>
              <a:tailEnd/>
            </a:ln>
            <a:extLst>
              <a:ext uri="{909E8E84-426E-40DD-AFC4-6F175D3DCCD1}">
                <a14:hiddenFill xmlns:a14="http://schemas.microsoft.com/office/drawing/2010/main">
                  <a:noFill/>
                </a14:hiddenFill>
              </a:ext>
            </a:extLst>
          </p:spPr>
        </p:cxnSp>
        <p:cxnSp>
          <p:nvCxnSpPr>
            <p:cNvPr id="6" name="Straight Connector 5"/>
            <p:cNvCxnSpPr>
              <a:cxnSpLocks/>
            </p:cNvCxnSpPr>
            <p:nvPr/>
          </p:nvCxnSpPr>
          <p:spPr bwMode="auto">
            <a:xfrm>
              <a:off x="5867400" y="677863"/>
              <a:ext cx="2667000" cy="0"/>
            </a:xfrm>
            <a:prstGeom prst="line">
              <a:avLst/>
            </a:prstGeom>
            <a:noFill/>
            <a:ln w="38100" algn="ctr">
              <a:solidFill>
                <a:schemeClr val="tx1"/>
              </a:solidFill>
              <a:round/>
              <a:headEnd/>
              <a:tailEnd/>
            </a:ln>
            <a:extLst>
              <a:ext uri="{909E8E84-426E-40DD-AFC4-6F175D3DCCD1}">
                <a14:hiddenFill xmlns:a14="http://schemas.microsoft.com/office/drawing/2010/main">
                  <a:noFill/>
                </a14:hiddenFill>
              </a:ext>
            </a:extLst>
          </p:spPr>
        </p:cxnSp>
        <p:cxnSp>
          <p:nvCxnSpPr>
            <p:cNvPr id="8" name="Straight Connector 7"/>
            <p:cNvCxnSpPr>
              <a:cxnSpLocks/>
            </p:cNvCxnSpPr>
            <p:nvPr/>
          </p:nvCxnSpPr>
          <p:spPr bwMode="auto">
            <a:xfrm>
              <a:off x="3833814" y="1143000"/>
              <a:ext cx="1728787" cy="0"/>
            </a:xfrm>
            <a:prstGeom prst="line">
              <a:avLst/>
            </a:prstGeom>
            <a:noFill/>
            <a:ln w="38100" algn="ctr">
              <a:solidFill>
                <a:schemeClr val="tx1"/>
              </a:solidFill>
              <a:round/>
              <a:headEnd/>
              <a:tailEnd/>
            </a:ln>
            <a:extLst>
              <a:ext uri="{909E8E84-426E-40DD-AFC4-6F175D3DCCD1}">
                <a14:hiddenFill xmlns:a14="http://schemas.microsoft.com/office/drawing/2010/main">
                  <a:noFill/>
                </a14:hiddenFill>
              </a:ext>
            </a:extLst>
          </p:spPr>
        </p:cxnSp>
      </p:grpSp>
    </p:spTree>
    <p:extLst>
      <p:ext uri="{BB962C8B-B14F-4D97-AF65-F5344CB8AC3E}">
        <p14:creationId xmlns:p14="http://schemas.microsoft.com/office/powerpoint/2010/main" val="395718949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3794"/>
                                        </p:tgtEl>
                                        <p:attrNameLst>
                                          <p:attrName>style.visibility</p:attrName>
                                        </p:attrNameLst>
                                      </p:cBhvr>
                                      <p:to>
                                        <p:strVal val="visible"/>
                                      </p:to>
                                    </p:set>
                                    <p:animEffect transition="in" filter="box(in)">
                                      <p:cBhvr>
                                        <p:cTn id="7" dur="500"/>
                                        <p:tgtEl>
                                          <p:spTgt spid="337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 name="Picture 30">
            <a:extLst>
              <a:ext uri="{FF2B5EF4-FFF2-40B4-BE49-F238E27FC236}">
                <a16:creationId xmlns:a16="http://schemas.microsoft.com/office/drawing/2014/main" id="{6BCFBB57-65F4-4E17-80FA-3877C9F35762}"/>
              </a:ext>
            </a:extLst>
          </p:cNvPr>
          <p:cNvPicPr>
            <a:picLocks noChangeAspect="1"/>
          </p:cNvPicPr>
          <p:nvPr/>
        </p:nvPicPr>
        <p:blipFill>
          <a:blip r:embed="rId3"/>
          <a:stretch>
            <a:fillRect/>
          </a:stretch>
        </p:blipFill>
        <p:spPr>
          <a:xfrm>
            <a:off x="-1057" y="0"/>
            <a:ext cx="12193057" cy="6858000"/>
          </a:xfrm>
          <a:prstGeom prst="rect">
            <a:avLst/>
          </a:prstGeom>
        </p:spPr>
      </p:pic>
      <p:grpSp>
        <p:nvGrpSpPr>
          <p:cNvPr id="6" name="Group 5"/>
          <p:cNvGrpSpPr/>
          <p:nvPr/>
        </p:nvGrpSpPr>
        <p:grpSpPr>
          <a:xfrm>
            <a:off x="1466850" y="-166186"/>
            <a:ext cx="10096500" cy="2014035"/>
            <a:chOff x="3694805" y="-197349"/>
            <a:chExt cx="5967267" cy="1758956"/>
          </a:xfrm>
        </p:grpSpPr>
        <p:sp>
          <p:nvSpPr>
            <p:cNvPr id="7" name="Explosion 2 6"/>
            <p:cNvSpPr/>
            <p:nvPr/>
          </p:nvSpPr>
          <p:spPr>
            <a:xfrm rot="281154">
              <a:off x="3694805" y="-197349"/>
              <a:ext cx="5967267" cy="1758956"/>
            </a:xfrm>
            <a:prstGeom prst="irregularSeal2">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extBox 7"/>
            <p:cNvSpPr txBox="1"/>
            <p:nvPr/>
          </p:nvSpPr>
          <p:spPr>
            <a:xfrm>
              <a:off x="4605729" y="392238"/>
              <a:ext cx="3924300" cy="564473"/>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a:ln>
                    <a:noFill/>
                  </a:ln>
                  <a:solidFill>
                    <a:srgbClr val="ED7D31">
                      <a:lumMod val="75000"/>
                    </a:srgbClr>
                  </a:solidFill>
                  <a:effectLst/>
                  <a:uLnTx/>
                  <a:uFillTx/>
                  <a:latin typeface="Times New Roman" panose="02020603050405020304" pitchFamily="18" charset="0"/>
                  <a:ea typeface="+mn-ea"/>
                  <a:cs typeface="Times New Roman" panose="02020603050405020304" pitchFamily="18" charset="0"/>
                </a:rPr>
                <a:t>Hướng dẫn nhận xét cách đặt câu.</a:t>
              </a:r>
            </a:p>
          </p:txBody>
        </p:sp>
      </p:grpSp>
      <p:grpSp>
        <p:nvGrpSpPr>
          <p:cNvPr id="10" name="组合 63">
            <a:extLst>
              <a:ext uri="{FF2B5EF4-FFF2-40B4-BE49-F238E27FC236}">
                <a16:creationId xmlns:a16="http://schemas.microsoft.com/office/drawing/2014/main" id="{7834367C-4264-3742-B894-30220D7BE98C}"/>
              </a:ext>
            </a:extLst>
          </p:cNvPr>
          <p:cNvGrpSpPr/>
          <p:nvPr/>
        </p:nvGrpSpPr>
        <p:grpSpPr>
          <a:xfrm>
            <a:off x="2061381" y="1652726"/>
            <a:ext cx="9567362" cy="996140"/>
            <a:chOff x="4501848" y="133287"/>
            <a:chExt cx="5086388" cy="996141"/>
          </a:xfrm>
        </p:grpSpPr>
        <p:grpSp>
          <p:nvGrpSpPr>
            <p:cNvPr id="11" name="组合 64">
              <a:extLst>
                <a:ext uri="{FF2B5EF4-FFF2-40B4-BE49-F238E27FC236}">
                  <a16:creationId xmlns:a16="http://schemas.microsoft.com/office/drawing/2014/main" id="{9CB5D753-50BE-6845-B8D5-E367F0AE2B9F}"/>
                </a:ext>
              </a:extLst>
            </p:cNvPr>
            <p:cNvGrpSpPr/>
            <p:nvPr/>
          </p:nvGrpSpPr>
          <p:grpSpPr>
            <a:xfrm>
              <a:off x="4501848" y="133287"/>
              <a:ext cx="532769" cy="996141"/>
              <a:chOff x="4400250" y="133287"/>
              <a:chExt cx="532769" cy="996141"/>
            </a:xfrm>
          </p:grpSpPr>
          <p:sp>
            <p:nvSpPr>
              <p:cNvPr id="13" name="任意多边形 82">
                <a:extLst>
                  <a:ext uri="{FF2B5EF4-FFF2-40B4-BE49-F238E27FC236}">
                    <a16:creationId xmlns:a16="http://schemas.microsoft.com/office/drawing/2014/main" id="{4DFC4723-33CF-CC49-859A-979BF0D7F7D4}"/>
                  </a:ext>
                </a:extLst>
              </p:cNvPr>
              <p:cNvSpPr/>
              <p:nvPr/>
            </p:nvSpPr>
            <p:spPr bwMode="auto">
              <a:xfrm>
                <a:off x="4400250" y="133287"/>
                <a:ext cx="532769" cy="996141"/>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solidFill>
                <a:schemeClr val="accent4">
                  <a:lumMod val="20000"/>
                  <a:lumOff val="80000"/>
                </a:schemeClr>
              </a:solidFill>
              <a:ln w="25400" cap="flat" cmpd="sng" algn="ctr">
                <a:noFill/>
                <a:prstDash val="solid"/>
              </a:ln>
              <a:effectLst/>
            </p:spPr>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zh-CN" altLang="en-US" sz="2400" b="0" i="0" u="none" strike="noStrike" kern="0" cap="none" spc="0" normalizeH="0" baseline="0" noProof="0">
                  <a:ln>
                    <a:noFill/>
                  </a:ln>
                  <a:solidFill>
                    <a:srgbClr val="FFFFFF"/>
                  </a:solidFill>
                  <a:effectLst/>
                  <a:uLnTx/>
                  <a:uFillTx/>
                  <a:latin typeface="Arial" panose="020B0604020202020204"/>
                  <a:ea typeface="宋体" panose="02010600030101010101" pitchFamily="2" charset="-122"/>
                  <a:cs typeface="+mn-cs"/>
                </a:endParaRPr>
              </a:p>
            </p:txBody>
          </p:sp>
          <p:sp>
            <p:nvSpPr>
              <p:cNvPr id="14" name="TextBox 171">
                <a:extLst>
                  <a:ext uri="{FF2B5EF4-FFF2-40B4-BE49-F238E27FC236}">
                    <a16:creationId xmlns:a16="http://schemas.microsoft.com/office/drawing/2014/main" id="{99FB4DF2-EBE4-C546-AC04-B24E103132F4}"/>
                  </a:ext>
                </a:extLst>
              </p:cNvPr>
              <p:cNvSpPr txBox="1"/>
              <p:nvPr/>
            </p:nvSpPr>
            <p:spPr>
              <a:xfrm>
                <a:off x="4557130" y="405150"/>
                <a:ext cx="246462" cy="584776"/>
              </a:xfrm>
              <a:prstGeom prst="rect">
                <a:avLst/>
              </a:prstGeom>
              <a:noFill/>
            </p:spPr>
            <p:txBody>
              <a:bodyPr wrap="none" rtlCol="0">
                <a:spAutoFit/>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kumimoji="0" lang="en-US" altLang="zh-CN" sz="3200" b="0" i="0" u="none" strike="noStrike" kern="1200" cap="none" spc="300" normalizeH="0" baseline="0" noProof="0" dirty="0">
                    <a:ln>
                      <a:noFill/>
                    </a:ln>
                    <a:solidFill>
                      <a:srgbClr val="ED7D31">
                        <a:lumMod val="75000"/>
                      </a:srgbClr>
                    </a:solidFill>
                    <a:effectLst/>
                    <a:uLnTx/>
                    <a:uFillTx/>
                    <a:latin typeface="微软雅黑" panose="020B0503020204020204" pitchFamily="34" charset="-122"/>
                    <a:ea typeface="微软雅黑" panose="020B0503020204020204" pitchFamily="34" charset="-122"/>
                    <a:cs typeface="+mn-cs"/>
                  </a:rPr>
                  <a:t>1</a:t>
                </a:r>
                <a:endParaRPr kumimoji="0" lang="zh-CN" altLang="en-US" sz="3200" b="0" i="0" u="none" strike="noStrike" kern="1200" cap="none" spc="300" normalizeH="0" baseline="0" noProof="0" dirty="0">
                  <a:ln>
                    <a:noFill/>
                  </a:ln>
                  <a:solidFill>
                    <a:srgbClr val="ED7D31">
                      <a:lumMod val="75000"/>
                    </a:srgbClr>
                  </a:solidFill>
                  <a:effectLst/>
                  <a:uLnTx/>
                  <a:uFillTx/>
                  <a:latin typeface="微软雅黑" panose="020B0503020204020204" pitchFamily="34" charset="-122"/>
                  <a:ea typeface="微软雅黑" panose="020B0503020204020204" pitchFamily="34" charset="-122"/>
                  <a:cs typeface="+mn-cs"/>
                </a:endParaRPr>
              </a:p>
            </p:txBody>
          </p:sp>
        </p:grpSp>
        <p:sp>
          <p:nvSpPr>
            <p:cNvPr id="12" name="矩形 39">
              <a:extLst>
                <a:ext uri="{FF2B5EF4-FFF2-40B4-BE49-F238E27FC236}">
                  <a16:creationId xmlns:a16="http://schemas.microsoft.com/office/drawing/2014/main" id="{03DCC0F9-6348-F34C-91E6-FDC370FD9429}"/>
                </a:ext>
              </a:extLst>
            </p:cNvPr>
            <p:cNvSpPr>
              <a:spLocks noChangeArrowheads="1"/>
            </p:cNvSpPr>
            <p:nvPr/>
          </p:nvSpPr>
          <p:spPr bwMode="auto">
            <a:xfrm>
              <a:off x="5133506" y="512873"/>
              <a:ext cx="4454730" cy="523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 </a:t>
              </a:r>
              <a:r>
                <a:rPr kumimoji="0" lang="en-US" sz="2800" b="0" i="0" u="none" strike="noStrike" kern="1200" cap="none" spc="0" normalizeH="0" baseline="0" noProof="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Đặt đúng yêu cầu chưa?</a:t>
              </a:r>
            </a:p>
          </p:txBody>
        </p:sp>
      </p:grpSp>
      <p:grpSp>
        <p:nvGrpSpPr>
          <p:cNvPr id="15" name="组合 63">
            <a:extLst>
              <a:ext uri="{FF2B5EF4-FFF2-40B4-BE49-F238E27FC236}">
                <a16:creationId xmlns:a16="http://schemas.microsoft.com/office/drawing/2014/main" id="{7834367C-4264-3742-B894-30220D7BE98C}"/>
              </a:ext>
            </a:extLst>
          </p:cNvPr>
          <p:cNvGrpSpPr/>
          <p:nvPr/>
        </p:nvGrpSpPr>
        <p:grpSpPr>
          <a:xfrm>
            <a:off x="2061381" y="2754385"/>
            <a:ext cx="9567362" cy="996140"/>
            <a:chOff x="4501848" y="133287"/>
            <a:chExt cx="5086388" cy="996141"/>
          </a:xfrm>
        </p:grpSpPr>
        <p:grpSp>
          <p:nvGrpSpPr>
            <p:cNvPr id="16" name="组合 64">
              <a:extLst>
                <a:ext uri="{FF2B5EF4-FFF2-40B4-BE49-F238E27FC236}">
                  <a16:creationId xmlns:a16="http://schemas.microsoft.com/office/drawing/2014/main" id="{9CB5D753-50BE-6845-B8D5-E367F0AE2B9F}"/>
                </a:ext>
              </a:extLst>
            </p:cNvPr>
            <p:cNvGrpSpPr/>
            <p:nvPr/>
          </p:nvGrpSpPr>
          <p:grpSpPr>
            <a:xfrm>
              <a:off x="4501848" y="133287"/>
              <a:ext cx="532769" cy="996141"/>
              <a:chOff x="4400250" y="133287"/>
              <a:chExt cx="532769" cy="996141"/>
            </a:xfrm>
          </p:grpSpPr>
          <p:sp>
            <p:nvSpPr>
              <p:cNvPr id="18" name="任意多边形 82">
                <a:extLst>
                  <a:ext uri="{FF2B5EF4-FFF2-40B4-BE49-F238E27FC236}">
                    <a16:creationId xmlns:a16="http://schemas.microsoft.com/office/drawing/2014/main" id="{4DFC4723-33CF-CC49-859A-979BF0D7F7D4}"/>
                  </a:ext>
                </a:extLst>
              </p:cNvPr>
              <p:cNvSpPr/>
              <p:nvPr/>
            </p:nvSpPr>
            <p:spPr bwMode="auto">
              <a:xfrm>
                <a:off x="4400250" y="133287"/>
                <a:ext cx="532769" cy="996141"/>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solidFill>
                <a:schemeClr val="accent4">
                  <a:lumMod val="20000"/>
                  <a:lumOff val="80000"/>
                </a:schemeClr>
              </a:solidFill>
              <a:ln w="25400" cap="flat" cmpd="sng" algn="ctr">
                <a:noFill/>
                <a:prstDash val="solid"/>
              </a:ln>
              <a:effectLst/>
            </p:spPr>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zh-CN" altLang="en-US" sz="2400" b="0" i="0" u="none" strike="noStrike" kern="0" cap="none" spc="0" normalizeH="0" baseline="0" noProof="0">
                  <a:ln>
                    <a:noFill/>
                  </a:ln>
                  <a:solidFill>
                    <a:srgbClr val="FFFFFF"/>
                  </a:solidFill>
                  <a:effectLst/>
                  <a:uLnTx/>
                  <a:uFillTx/>
                  <a:latin typeface="Arial" panose="020B0604020202020204"/>
                  <a:ea typeface="宋体" panose="02010600030101010101" pitchFamily="2" charset="-122"/>
                  <a:cs typeface="+mn-cs"/>
                </a:endParaRPr>
              </a:p>
            </p:txBody>
          </p:sp>
          <p:sp>
            <p:nvSpPr>
              <p:cNvPr id="19" name="TextBox 171">
                <a:extLst>
                  <a:ext uri="{FF2B5EF4-FFF2-40B4-BE49-F238E27FC236}">
                    <a16:creationId xmlns:a16="http://schemas.microsoft.com/office/drawing/2014/main" id="{99FB4DF2-EBE4-C546-AC04-B24E103132F4}"/>
                  </a:ext>
                </a:extLst>
              </p:cNvPr>
              <p:cNvSpPr txBox="1"/>
              <p:nvPr/>
            </p:nvSpPr>
            <p:spPr>
              <a:xfrm>
                <a:off x="4557130" y="405150"/>
                <a:ext cx="246462" cy="584776"/>
              </a:xfrm>
              <a:prstGeom prst="rect">
                <a:avLst/>
              </a:prstGeom>
              <a:noFill/>
            </p:spPr>
            <p:txBody>
              <a:bodyPr wrap="none" rtlCol="0">
                <a:spAutoFit/>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kumimoji="0" lang="en-US" altLang="zh-CN" sz="3200" b="0" i="0" u="none" strike="noStrike" kern="1200" cap="none" spc="300" normalizeH="0" baseline="0" noProof="0" dirty="0">
                    <a:ln>
                      <a:noFill/>
                    </a:ln>
                    <a:solidFill>
                      <a:srgbClr val="ED7D31">
                        <a:lumMod val="75000"/>
                      </a:srgbClr>
                    </a:solidFill>
                    <a:effectLst/>
                    <a:uLnTx/>
                    <a:uFillTx/>
                    <a:latin typeface="微软雅黑" panose="020B0503020204020204" pitchFamily="34" charset="-122"/>
                    <a:ea typeface="微软雅黑" panose="020B0503020204020204" pitchFamily="34" charset="-122"/>
                    <a:cs typeface="+mn-cs"/>
                  </a:rPr>
                  <a:t>2</a:t>
                </a:r>
                <a:endParaRPr kumimoji="0" lang="zh-CN" altLang="en-US" sz="3200" b="0" i="0" u="none" strike="noStrike" kern="1200" cap="none" spc="300" normalizeH="0" baseline="0" noProof="0" dirty="0">
                  <a:ln>
                    <a:noFill/>
                  </a:ln>
                  <a:solidFill>
                    <a:srgbClr val="ED7D31">
                      <a:lumMod val="75000"/>
                    </a:srgbClr>
                  </a:solidFill>
                  <a:effectLst/>
                  <a:uLnTx/>
                  <a:uFillTx/>
                  <a:latin typeface="微软雅黑" panose="020B0503020204020204" pitchFamily="34" charset="-122"/>
                  <a:ea typeface="微软雅黑" panose="020B0503020204020204" pitchFamily="34" charset="-122"/>
                  <a:cs typeface="+mn-cs"/>
                </a:endParaRPr>
              </a:p>
            </p:txBody>
          </p:sp>
        </p:grpSp>
        <p:sp>
          <p:nvSpPr>
            <p:cNvPr id="17" name="矩形 39">
              <a:extLst>
                <a:ext uri="{FF2B5EF4-FFF2-40B4-BE49-F238E27FC236}">
                  <a16:creationId xmlns:a16="http://schemas.microsoft.com/office/drawing/2014/main" id="{03DCC0F9-6348-F34C-91E6-FDC370FD9429}"/>
                </a:ext>
              </a:extLst>
            </p:cNvPr>
            <p:cNvSpPr>
              <a:spLocks noChangeArrowheads="1"/>
            </p:cNvSpPr>
            <p:nvPr/>
          </p:nvSpPr>
          <p:spPr bwMode="auto">
            <a:xfrm>
              <a:off x="5133506" y="512873"/>
              <a:ext cx="4454730" cy="523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 </a:t>
              </a:r>
              <a:r>
                <a:rPr kumimoji="0" lang="en-US" sz="2800" b="0" i="0" u="none" strike="noStrike" kern="1200" cap="none" spc="0" normalizeH="0" baseline="0" noProof="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Câu viết đúng cấu tạo chưa? (  Có đủ CN – VN)</a:t>
              </a:r>
            </a:p>
          </p:txBody>
        </p:sp>
      </p:grpSp>
      <p:grpSp>
        <p:nvGrpSpPr>
          <p:cNvPr id="21" name="组合 63">
            <a:extLst>
              <a:ext uri="{FF2B5EF4-FFF2-40B4-BE49-F238E27FC236}">
                <a16:creationId xmlns:a16="http://schemas.microsoft.com/office/drawing/2014/main" id="{7834367C-4264-3742-B894-30220D7BE98C}"/>
              </a:ext>
            </a:extLst>
          </p:cNvPr>
          <p:cNvGrpSpPr/>
          <p:nvPr/>
        </p:nvGrpSpPr>
        <p:grpSpPr>
          <a:xfrm>
            <a:off x="2061381" y="3794143"/>
            <a:ext cx="9567362" cy="996140"/>
            <a:chOff x="4501848" y="133287"/>
            <a:chExt cx="5086388" cy="996141"/>
          </a:xfrm>
        </p:grpSpPr>
        <p:grpSp>
          <p:nvGrpSpPr>
            <p:cNvPr id="22" name="组合 64">
              <a:extLst>
                <a:ext uri="{FF2B5EF4-FFF2-40B4-BE49-F238E27FC236}">
                  <a16:creationId xmlns:a16="http://schemas.microsoft.com/office/drawing/2014/main" id="{9CB5D753-50BE-6845-B8D5-E367F0AE2B9F}"/>
                </a:ext>
              </a:extLst>
            </p:cNvPr>
            <p:cNvGrpSpPr/>
            <p:nvPr/>
          </p:nvGrpSpPr>
          <p:grpSpPr>
            <a:xfrm>
              <a:off x="4501848" y="133287"/>
              <a:ext cx="532769" cy="996141"/>
              <a:chOff x="4400250" y="133287"/>
              <a:chExt cx="532769" cy="996141"/>
            </a:xfrm>
          </p:grpSpPr>
          <p:sp>
            <p:nvSpPr>
              <p:cNvPr id="24" name="任意多边形 82">
                <a:extLst>
                  <a:ext uri="{FF2B5EF4-FFF2-40B4-BE49-F238E27FC236}">
                    <a16:creationId xmlns:a16="http://schemas.microsoft.com/office/drawing/2014/main" id="{4DFC4723-33CF-CC49-859A-979BF0D7F7D4}"/>
                  </a:ext>
                </a:extLst>
              </p:cNvPr>
              <p:cNvSpPr/>
              <p:nvPr/>
            </p:nvSpPr>
            <p:spPr bwMode="auto">
              <a:xfrm>
                <a:off x="4400250" y="133287"/>
                <a:ext cx="532769" cy="996141"/>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solidFill>
                <a:schemeClr val="accent4">
                  <a:lumMod val="20000"/>
                  <a:lumOff val="80000"/>
                </a:schemeClr>
              </a:solidFill>
              <a:ln w="25400" cap="flat" cmpd="sng" algn="ctr">
                <a:noFill/>
                <a:prstDash val="solid"/>
              </a:ln>
              <a:effectLst/>
            </p:spPr>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zh-CN" altLang="en-US" sz="2400" b="0" i="0" u="none" strike="noStrike" kern="0" cap="none" spc="0" normalizeH="0" baseline="0" noProof="0">
                  <a:ln>
                    <a:noFill/>
                  </a:ln>
                  <a:solidFill>
                    <a:srgbClr val="FFFFFF"/>
                  </a:solidFill>
                  <a:effectLst/>
                  <a:uLnTx/>
                  <a:uFillTx/>
                  <a:latin typeface="Arial" panose="020B0604020202020204"/>
                  <a:ea typeface="宋体" panose="02010600030101010101" pitchFamily="2" charset="-122"/>
                  <a:cs typeface="+mn-cs"/>
                </a:endParaRPr>
              </a:p>
            </p:txBody>
          </p:sp>
          <p:sp>
            <p:nvSpPr>
              <p:cNvPr id="25" name="TextBox 171">
                <a:extLst>
                  <a:ext uri="{FF2B5EF4-FFF2-40B4-BE49-F238E27FC236}">
                    <a16:creationId xmlns:a16="http://schemas.microsoft.com/office/drawing/2014/main" id="{99FB4DF2-EBE4-C546-AC04-B24E103132F4}"/>
                  </a:ext>
                </a:extLst>
              </p:cNvPr>
              <p:cNvSpPr txBox="1"/>
              <p:nvPr/>
            </p:nvSpPr>
            <p:spPr>
              <a:xfrm>
                <a:off x="4557130" y="405150"/>
                <a:ext cx="246462" cy="584776"/>
              </a:xfrm>
              <a:prstGeom prst="rect">
                <a:avLst/>
              </a:prstGeom>
              <a:noFill/>
            </p:spPr>
            <p:txBody>
              <a:bodyPr wrap="none" rtlCol="0">
                <a:spAutoFit/>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kumimoji="0" lang="en-US" altLang="zh-CN" sz="3200" b="0" i="0" u="none" strike="noStrike" kern="1200" cap="none" spc="300" normalizeH="0" baseline="0" noProof="0" dirty="0">
                    <a:ln>
                      <a:noFill/>
                    </a:ln>
                    <a:solidFill>
                      <a:srgbClr val="ED7D31">
                        <a:lumMod val="75000"/>
                      </a:srgbClr>
                    </a:solidFill>
                    <a:effectLst/>
                    <a:uLnTx/>
                    <a:uFillTx/>
                    <a:latin typeface="微软雅黑" panose="020B0503020204020204" pitchFamily="34" charset="-122"/>
                    <a:ea typeface="微软雅黑" panose="020B0503020204020204" pitchFamily="34" charset="-122"/>
                    <a:cs typeface="+mn-cs"/>
                  </a:rPr>
                  <a:t>3</a:t>
                </a:r>
                <a:endParaRPr kumimoji="0" lang="zh-CN" altLang="en-US" sz="3200" b="0" i="0" u="none" strike="noStrike" kern="1200" cap="none" spc="300" normalizeH="0" baseline="0" noProof="0" dirty="0">
                  <a:ln>
                    <a:noFill/>
                  </a:ln>
                  <a:solidFill>
                    <a:srgbClr val="ED7D31">
                      <a:lumMod val="75000"/>
                    </a:srgbClr>
                  </a:solidFill>
                  <a:effectLst/>
                  <a:uLnTx/>
                  <a:uFillTx/>
                  <a:latin typeface="微软雅黑" panose="020B0503020204020204" pitchFamily="34" charset="-122"/>
                  <a:ea typeface="微软雅黑" panose="020B0503020204020204" pitchFamily="34" charset="-122"/>
                  <a:cs typeface="+mn-cs"/>
                </a:endParaRPr>
              </a:p>
            </p:txBody>
          </p:sp>
        </p:grpSp>
        <p:sp>
          <p:nvSpPr>
            <p:cNvPr id="23" name="矩形 39">
              <a:extLst>
                <a:ext uri="{FF2B5EF4-FFF2-40B4-BE49-F238E27FC236}">
                  <a16:creationId xmlns:a16="http://schemas.microsoft.com/office/drawing/2014/main" id="{03DCC0F9-6348-F34C-91E6-FDC370FD9429}"/>
                </a:ext>
              </a:extLst>
            </p:cNvPr>
            <p:cNvSpPr>
              <a:spLocks noChangeArrowheads="1"/>
            </p:cNvSpPr>
            <p:nvPr/>
          </p:nvSpPr>
          <p:spPr bwMode="auto">
            <a:xfrm>
              <a:off x="5133506" y="512873"/>
              <a:ext cx="4454730" cy="523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 </a:t>
              </a:r>
              <a:r>
                <a:rPr kumimoji="0" lang="en-US" sz="2800" b="0" i="0" u="none" strike="noStrike" kern="1200" cap="none" spc="0" normalizeH="0" baseline="0" noProof="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Đầu câu viết hoa, cuối câu có dấu chấm .</a:t>
              </a:r>
            </a:p>
          </p:txBody>
        </p:sp>
      </p:grpSp>
      <p:grpSp>
        <p:nvGrpSpPr>
          <p:cNvPr id="26" name="组合 63">
            <a:extLst>
              <a:ext uri="{FF2B5EF4-FFF2-40B4-BE49-F238E27FC236}">
                <a16:creationId xmlns:a16="http://schemas.microsoft.com/office/drawing/2014/main" id="{7834367C-4264-3742-B894-30220D7BE98C}"/>
              </a:ext>
            </a:extLst>
          </p:cNvPr>
          <p:cNvGrpSpPr/>
          <p:nvPr/>
        </p:nvGrpSpPr>
        <p:grpSpPr>
          <a:xfrm>
            <a:off x="2061381" y="4878804"/>
            <a:ext cx="9567362" cy="996140"/>
            <a:chOff x="4501848" y="133287"/>
            <a:chExt cx="5086388" cy="996141"/>
          </a:xfrm>
        </p:grpSpPr>
        <p:grpSp>
          <p:nvGrpSpPr>
            <p:cNvPr id="27" name="组合 64">
              <a:extLst>
                <a:ext uri="{FF2B5EF4-FFF2-40B4-BE49-F238E27FC236}">
                  <a16:creationId xmlns:a16="http://schemas.microsoft.com/office/drawing/2014/main" id="{9CB5D753-50BE-6845-B8D5-E367F0AE2B9F}"/>
                </a:ext>
              </a:extLst>
            </p:cNvPr>
            <p:cNvGrpSpPr/>
            <p:nvPr/>
          </p:nvGrpSpPr>
          <p:grpSpPr>
            <a:xfrm>
              <a:off x="4501848" y="133287"/>
              <a:ext cx="532769" cy="996141"/>
              <a:chOff x="4400250" y="133287"/>
              <a:chExt cx="532769" cy="996141"/>
            </a:xfrm>
          </p:grpSpPr>
          <p:sp>
            <p:nvSpPr>
              <p:cNvPr id="29" name="任意多边形 82">
                <a:extLst>
                  <a:ext uri="{FF2B5EF4-FFF2-40B4-BE49-F238E27FC236}">
                    <a16:creationId xmlns:a16="http://schemas.microsoft.com/office/drawing/2014/main" id="{4DFC4723-33CF-CC49-859A-979BF0D7F7D4}"/>
                  </a:ext>
                </a:extLst>
              </p:cNvPr>
              <p:cNvSpPr/>
              <p:nvPr/>
            </p:nvSpPr>
            <p:spPr bwMode="auto">
              <a:xfrm>
                <a:off x="4400250" y="133287"/>
                <a:ext cx="532769" cy="996141"/>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solidFill>
                <a:schemeClr val="accent4">
                  <a:lumMod val="20000"/>
                  <a:lumOff val="80000"/>
                </a:schemeClr>
              </a:solidFill>
              <a:ln w="25400" cap="flat" cmpd="sng" algn="ctr">
                <a:noFill/>
                <a:prstDash val="solid"/>
              </a:ln>
              <a:effectLst/>
            </p:spPr>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zh-CN" altLang="en-US" sz="2400" b="0" i="0" u="none" strike="noStrike" kern="0" cap="none" spc="0" normalizeH="0" baseline="0" noProof="0">
                  <a:ln>
                    <a:noFill/>
                  </a:ln>
                  <a:solidFill>
                    <a:srgbClr val="FFFFFF"/>
                  </a:solidFill>
                  <a:effectLst/>
                  <a:uLnTx/>
                  <a:uFillTx/>
                  <a:latin typeface="Arial" panose="020B0604020202020204"/>
                  <a:ea typeface="宋体" panose="02010600030101010101" pitchFamily="2" charset="-122"/>
                  <a:cs typeface="+mn-cs"/>
                </a:endParaRPr>
              </a:p>
            </p:txBody>
          </p:sp>
          <p:sp>
            <p:nvSpPr>
              <p:cNvPr id="30" name="TextBox 171">
                <a:extLst>
                  <a:ext uri="{FF2B5EF4-FFF2-40B4-BE49-F238E27FC236}">
                    <a16:creationId xmlns:a16="http://schemas.microsoft.com/office/drawing/2014/main" id="{99FB4DF2-EBE4-C546-AC04-B24E103132F4}"/>
                  </a:ext>
                </a:extLst>
              </p:cNvPr>
              <p:cNvSpPr txBox="1"/>
              <p:nvPr/>
            </p:nvSpPr>
            <p:spPr>
              <a:xfrm>
                <a:off x="4557130" y="405150"/>
                <a:ext cx="246462" cy="584776"/>
              </a:xfrm>
              <a:prstGeom prst="rect">
                <a:avLst/>
              </a:prstGeom>
              <a:noFill/>
            </p:spPr>
            <p:txBody>
              <a:bodyPr wrap="none" rtlCol="0">
                <a:spAutoFit/>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kumimoji="0" lang="en-US" altLang="zh-CN" sz="3200" b="0" i="0" u="none" strike="noStrike" kern="1200" cap="none" spc="300" normalizeH="0" baseline="0" noProof="0" dirty="0">
                    <a:ln>
                      <a:noFill/>
                    </a:ln>
                    <a:solidFill>
                      <a:srgbClr val="ED7D31">
                        <a:lumMod val="75000"/>
                      </a:srgbClr>
                    </a:solidFill>
                    <a:effectLst/>
                    <a:uLnTx/>
                    <a:uFillTx/>
                    <a:latin typeface="微软雅黑" panose="020B0503020204020204" pitchFamily="34" charset="-122"/>
                    <a:ea typeface="微软雅黑" panose="020B0503020204020204" pitchFamily="34" charset="-122"/>
                    <a:cs typeface="+mn-cs"/>
                  </a:rPr>
                  <a:t>4</a:t>
                </a:r>
                <a:endParaRPr kumimoji="0" lang="zh-CN" altLang="en-US" sz="3200" b="0" i="0" u="none" strike="noStrike" kern="1200" cap="none" spc="300" normalizeH="0" baseline="0" noProof="0" dirty="0">
                  <a:ln>
                    <a:noFill/>
                  </a:ln>
                  <a:solidFill>
                    <a:srgbClr val="ED7D31">
                      <a:lumMod val="75000"/>
                    </a:srgbClr>
                  </a:solidFill>
                  <a:effectLst/>
                  <a:uLnTx/>
                  <a:uFillTx/>
                  <a:latin typeface="微软雅黑" panose="020B0503020204020204" pitchFamily="34" charset="-122"/>
                  <a:ea typeface="微软雅黑" panose="020B0503020204020204" pitchFamily="34" charset="-122"/>
                  <a:cs typeface="+mn-cs"/>
                </a:endParaRPr>
              </a:p>
            </p:txBody>
          </p:sp>
        </p:grpSp>
        <p:sp>
          <p:nvSpPr>
            <p:cNvPr id="28" name="矩形 39">
              <a:extLst>
                <a:ext uri="{FF2B5EF4-FFF2-40B4-BE49-F238E27FC236}">
                  <a16:creationId xmlns:a16="http://schemas.microsoft.com/office/drawing/2014/main" id="{03DCC0F9-6348-F34C-91E6-FDC370FD9429}"/>
                </a:ext>
              </a:extLst>
            </p:cNvPr>
            <p:cNvSpPr>
              <a:spLocks noChangeArrowheads="1"/>
            </p:cNvSpPr>
            <p:nvPr/>
          </p:nvSpPr>
          <p:spPr bwMode="auto">
            <a:xfrm>
              <a:off x="5133506" y="512873"/>
              <a:ext cx="4454730" cy="523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 </a:t>
              </a:r>
              <a:r>
                <a:rPr kumimoji="0" lang="en-US" sz="2800" b="0" i="0" u="none" strike="noStrike" kern="1200" cap="none" spc="0" normalizeH="0" baseline="0" noProof="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Cách dùng từ, diễn đạt câu</a:t>
              </a:r>
            </a:p>
          </p:txBody>
        </p:sp>
      </p:grpSp>
    </p:spTree>
    <p:extLst>
      <p:ext uri="{BB962C8B-B14F-4D97-AF65-F5344CB8AC3E}">
        <p14:creationId xmlns:p14="http://schemas.microsoft.com/office/powerpoint/2010/main" val="1488595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10"/>
                                        </p:tgtEl>
                                        <p:attrNameLst>
                                          <p:attrName>style.visibility</p:attrName>
                                        </p:attrNameLst>
                                      </p:cBhvr>
                                      <p:to>
                                        <p:strVal val="visible"/>
                                      </p:to>
                                    </p:set>
                                    <p:anim calcmode="lin" valueType="num">
                                      <p:cBhvr additive="base">
                                        <p:cTn id="14" dur="500" fill="hold"/>
                                        <p:tgtEl>
                                          <p:spTgt spid="10"/>
                                        </p:tgtEl>
                                        <p:attrNameLst>
                                          <p:attrName>ppt_x</p:attrName>
                                        </p:attrNameLst>
                                      </p:cBhvr>
                                      <p:tavLst>
                                        <p:tav tm="0">
                                          <p:val>
                                            <p:strVal val="#ppt_x"/>
                                          </p:val>
                                        </p:tav>
                                        <p:tav tm="100000">
                                          <p:val>
                                            <p:strVal val="#ppt_x"/>
                                          </p:val>
                                        </p:tav>
                                      </p:tavLst>
                                    </p:anim>
                                    <p:anim calcmode="lin" valueType="num">
                                      <p:cBhvr additive="base">
                                        <p:cTn id="15"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15"/>
                                        </p:tgtEl>
                                        <p:attrNameLst>
                                          <p:attrName>style.visibility</p:attrName>
                                        </p:attrNameLst>
                                      </p:cBhvr>
                                      <p:to>
                                        <p:strVal val="visible"/>
                                      </p:to>
                                    </p:set>
                                    <p:anim calcmode="lin" valueType="num">
                                      <p:cBhvr additive="base">
                                        <p:cTn id="20" dur="500" fill="hold"/>
                                        <p:tgtEl>
                                          <p:spTgt spid="15"/>
                                        </p:tgtEl>
                                        <p:attrNameLst>
                                          <p:attrName>ppt_x</p:attrName>
                                        </p:attrNameLst>
                                      </p:cBhvr>
                                      <p:tavLst>
                                        <p:tav tm="0">
                                          <p:val>
                                            <p:strVal val="#ppt_x"/>
                                          </p:val>
                                        </p:tav>
                                        <p:tav tm="100000">
                                          <p:val>
                                            <p:strVal val="#ppt_x"/>
                                          </p:val>
                                        </p:tav>
                                      </p:tavLst>
                                    </p:anim>
                                    <p:anim calcmode="lin" valueType="num">
                                      <p:cBhvr additive="base">
                                        <p:cTn id="21"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21"/>
                                        </p:tgtEl>
                                        <p:attrNameLst>
                                          <p:attrName>style.visibility</p:attrName>
                                        </p:attrNameLst>
                                      </p:cBhvr>
                                      <p:to>
                                        <p:strVal val="visible"/>
                                      </p:to>
                                    </p:set>
                                    <p:anim calcmode="lin" valueType="num">
                                      <p:cBhvr additive="base">
                                        <p:cTn id="26" dur="500" fill="hold"/>
                                        <p:tgtEl>
                                          <p:spTgt spid="21"/>
                                        </p:tgtEl>
                                        <p:attrNameLst>
                                          <p:attrName>ppt_x</p:attrName>
                                        </p:attrNameLst>
                                      </p:cBhvr>
                                      <p:tavLst>
                                        <p:tav tm="0">
                                          <p:val>
                                            <p:strVal val="#ppt_x"/>
                                          </p:val>
                                        </p:tav>
                                        <p:tav tm="100000">
                                          <p:val>
                                            <p:strVal val="#ppt_x"/>
                                          </p:val>
                                        </p:tav>
                                      </p:tavLst>
                                    </p:anim>
                                    <p:anim calcmode="lin" valueType="num">
                                      <p:cBhvr additive="base">
                                        <p:cTn id="27"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26"/>
                                        </p:tgtEl>
                                        <p:attrNameLst>
                                          <p:attrName>style.visibility</p:attrName>
                                        </p:attrNameLst>
                                      </p:cBhvr>
                                      <p:to>
                                        <p:strVal val="visible"/>
                                      </p:to>
                                    </p:set>
                                    <p:anim calcmode="lin" valueType="num">
                                      <p:cBhvr additive="base">
                                        <p:cTn id="32" dur="500" fill="hold"/>
                                        <p:tgtEl>
                                          <p:spTgt spid="26"/>
                                        </p:tgtEl>
                                        <p:attrNameLst>
                                          <p:attrName>ppt_x</p:attrName>
                                        </p:attrNameLst>
                                      </p:cBhvr>
                                      <p:tavLst>
                                        <p:tav tm="0">
                                          <p:val>
                                            <p:strVal val="#ppt_x"/>
                                          </p:val>
                                        </p:tav>
                                        <p:tav tm="100000">
                                          <p:val>
                                            <p:strVal val="#ppt_x"/>
                                          </p:val>
                                        </p:tav>
                                      </p:tavLst>
                                    </p:anim>
                                    <p:anim calcmode="lin" valueType="num">
                                      <p:cBhvr additive="base">
                                        <p:cTn id="33"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8781693-F7AB-4806-976D-19D47FFF1C2A}"/>
              </a:ext>
            </a:extLst>
          </p:cNvPr>
          <p:cNvPicPr>
            <a:picLocks noChangeAspect="1"/>
          </p:cNvPicPr>
          <p:nvPr/>
        </p:nvPicPr>
        <p:blipFill>
          <a:blip r:embed="rId2"/>
          <a:stretch>
            <a:fillRect/>
          </a:stretch>
        </p:blipFill>
        <p:spPr>
          <a:xfrm>
            <a:off x="-1057" y="0"/>
            <a:ext cx="12193057" cy="6858000"/>
          </a:xfrm>
          <a:prstGeom prst="rect">
            <a:avLst/>
          </a:prstGeom>
        </p:spPr>
      </p:pic>
      <p:sp>
        <p:nvSpPr>
          <p:cNvPr id="4" name="Rectangle 3"/>
          <p:cNvSpPr txBox="1">
            <a:spLocks noChangeArrowheads="1"/>
          </p:cNvSpPr>
          <p:nvPr/>
        </p:nvSpPr>
        <p:spPr bwMode="auto">
          <a:xfrm>
            <a:off x="757990" y="1163721"/>
            <a:ext cx="8229600"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a:lstStyle>
          <a:p>
            <a:pPr eaLnBrk="1" hangingPunct="1">
              <a:buFontTx/>
              <a:buChar char="-"/>
            </a:pPr>
            <a:r>
              <a:rPr lang="en-US" altLang="en-US" sz="3000" kern="0">
                <a:latin typeface="Times New Roman" panose="02020603050405020304" pitchFamily="18" charset="0"/>
                <a:cs typeface="Times New Roman" panose="02020603050405020304" pitchFamily="18" charset="0"/>
              </a:rPr>
              <a:t>Phong cảnh nơi đây thật mĩ lệ. Cuộc sống mỗi ngày một tươi đẹp.</a:t>
            </a:r>
          </a:p>
          <a:p>
            <a:pPr eaLnBrk="1" hangingPunct="1">
              <a:buFontTx/>
              <a:buChar char="-"/>
            </a:pPr>
            <a:r>
              <a:rPr lang="en-US" altLang="en-US" sz="3000" kern="0">
                <a:latin typeface="Times New Roman" panose="02020603050405020304" pitchFamily="18" charset="0"/>
                <a:cs typeface="Times New Roman" panose="02020603050405020304" pitchFamily="18" charset="0"/>
              </a:rPr>
              <a:t>Em bắt được một chú cua to kềnh. Còn Nam bắt được một chú ếch to sụ.</a:t>
            </a:r>
          </a:p>
          <a:p>
            <a:pPr eaLnBrk="1" hangingPunct="1">
              <a:buFontTx/>
              <a:buChar char="-"/>
            </a:pPr>
            <a:r>
              <a:rPr lang="en-US" altLang="en-US" sz="3000" kern="0">
                <a:latin typeface="Times New Roman" panose="02020603050405020304" pitchFamily="18" charset="0"/>
                <a:cs typeface="Times New Roman" panose="02020603050405020304" pitchFamily="18" charset="0"/>
              </a:rPr>
              <a:t>Chúng em rất chăm học hành. Ai cũng thích học hỏi những điều hay từ bạn bè.</a:t>
            </a:r>
          </a:p>
        </p:txBody>
      </p:sp>
    </p:spTree>
    <p:extLst>
      <p:ext uri="{BB962C8B-B14F-4D97-AF65-F5344CB8AC3E}">
        <p14:creationId xmlns:p14="http://schemas.microsoft.com/office/powerpoint/2010/main" val="42041053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0" fill="hold"/>
                                        <p:tgtEl>
                                          <p:spTgt spid="4">
                                            <p:txEl>
                                              <p:pRg st="0" end="0"/>
                                            </p:txEl>
                                          </p:spTgt>
                                        </p:tgtEl>
                                        <p:attrNameLst>
                                          <p:attrName>ppt_y</p:attrName>
                                        </p:attrNameLst>
                                      </p:cBhvr>
                                      <p:tavLst>
                                        <p:tav tm="0">
                                          <p:val>
                                            <p:strVal val="1+#ppt_h/2"/>
                                          </p:val>
                                        </p:tav>
                                        <p:tav tm="100000">
                                          <p:val>
                                            <p:strVal val="#ppt_y"/>
                                          </p:val>
                                        </p:tav>
                                      </p:tavLst>
                                    </p:anim>
                                  </p:childTnLst>
                                </p:cTn>
                              </p:par>
                              <p:par>
                                <p:cTn id="9" presetID="7" presetClass="entr" presetSubtype="4" fill="hold" nodeType="with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 calcmode="lin" valueType="num">
                                      <p:cBhvr additive="base">
                                        <p:cTn id="11" dur="50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2" dur="5000" fill="hold"/>
                                        <p:tgtEl>
                                          <p:spTgt spid="4">
                                            <p:txEl>
                                              <p:pRg st="1" end="1"/>
                                            </p:txEl>
                                          </p:spTgt>
                                        </p:tgtEl>
                                        <p:attrNameLst>
                                          <p:attrName>ppt_y</p:attrName>
                                        </p:attrNameLst>
                                      </p:cBhvr>
                                      <p:tavLst>
                                        <p:tav tm="0">
                                          <p:val>
                                            <p:strVal val="1+#ppt_h/2"/>
                                          </p:val>
                                        </p:tav>
                                        <p:tav tm="100000">
                                          <p:val>
                                            <p:strVal val="#ppt_y"/>
                                          </p:val>
                                        </p:tav>
                                      </p:tavLst>
                                    </p:anim>
                                  </p:childTnLst>
                                </p:cTn>
                              </p:par>
                              <p:par>
                                <p:cTn id="13" presetID="7" presetClass="entr" presetSubtype="4" fill="hold"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 calcmode="lin" valueType="num">
                                      <p:cBhvr additive="base">
                                        <p:cTn id="15" dur="50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6" dur="50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Shape, rectangle&#10;&#10;Description automatically generated">
            <a:extLst>
              <a:ext uri="{FF2B5EF4-FFF2-40B4-BE49-F238E27FC236}">
                <a16:creationId xmlns:a16="http://schemas.microsoft.com/office/drawing/2014/main" id="{1807EE58-BDC4-4AE9-8A2D-C1A7361A3724}"/>
              </a:ext>
            </a:extLst>
          </p:cNvPr>
          <p:cNvPicPr>
            <a:picLocks noChangeAspect="1"/>
          </p:cNvPicPr>
          <p:nvPr/>
        </p:nvPicPr>
        <p:blipFill>
          <a:blip r:embed="rId2"/>
          <a:stretch>
            <a:fillRect/>
          </a:stretch>
        </p:blipFill>
        <p:spPr>
          <a:xfrm>
            <a:off x="-77402" y="-30848"/>
            <a:ext cx="12269402" cy="6888848"/>
          </a:xfrm>
          <a:prstGeom prst="rect">
            <a:avLst/>
          </a:prstGeom>
        </p:spPr>
      </p:pic>
      <p:pic>
        <p:nvPicPr>
          <p:cNvPr id="21513" name="Picture 9">
            <a:extLst>
              <a:ext uri="{FF2B5EF4-FFF2-40B4-BE49-F238E27FC236}">
                <a16:creationId xmlns:a16="http://schemas.microsoft.com/office/drawing/2014/main" id="{B093DD16-CDB6-47FD-A402-FF1CDF904EE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8959" y="4238625"/>
            <a:ext cx="4608513" cy="2600325"/>
          </a:xfrm>
          <a:prstGeom prst="rect">
            <a:avLst/>
          </a:prstGeom>
          <a:noFill/>
          <a:extLst>
            <a:ext uri="{909E8E84-426E-40DD-AFC4-6F175D3DCCD1}">
              <a14:hiddenFill xmlns:a14="http://schemas.microsoft.com/office/drawing/2010/main">
                <a:solidFill>
                  <a:srgbClr val="FFFFFF"/>
                </a:solidFill>
              </a14:hiddenFill>
            </a:ext>
          </a:extLst>
        </p:spPr>
      </p:pic>
      <p:pic>
        <p:nvPicPr>
          <p:cNvPr id="21512" name="Picture 8">
            <a:extLst>
              <a:ext uri="{FF2B5EF4-FFF2-40B4-BE49-F238E27FC236}">
                <a16:creationId xmlns:a16="http://schemas.microsoft.com/office/drawing/2014/main" id="{84F33557-2928-42C2-932C-EF90F1E8607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3371" y="2968625"/>
            <a:ext cx="4945062" cy="1566863"/>
          </a:xfrm>
          <a:prstGeom prst="rect">
            <a:avLst/>
          </a:prstGeom>
          <a:noFill/>
          <a:extLst>
            <a:ext uri="{909E8E84-426E-40DD-AFC4-6F175D3DCCD1}">
              <a14:hiddenFill xmlns:a14="http://schemas.microsoft.com/office/drawing/2010/main">
                <a:solidFill>
                  <a:srgbClr val="FFFFFF"/>
                </a:solidFill>
              </a14:hiddenFill>
            </a:ext>
          </a:extLst>
        </p:spPr>
      </p:pic>
      <p:pic>
        <p:nvPicPr>
          <p:cNvPr id="21511" name="Picture 7">
            <a:extLst>
              <a:ext uri="{FF2B5EF4-FFF2-40B4-BE49-F238E27FC236}">
                <a16:creationId xmlns:a16="http://schemas.microsoft.com/office/drawing/2014/main" id="{0185D341-E720-463A-A7D0-A5DC2E951BD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61559" y="2611438"/>
            <a:ext cx="3736975" cy="2047875"/>
          </a:xfrm>
          <a:prstGeom prst="rect">
            <a:avLst/>
          </a:prstGeom>
          <a:noFill/>
          <a:extLst>
            <a:ext uri="{909E8E84-426E-40DD-AFC4-6F175D3DCCD1}">
              <a14:hiddenFill xmlns:a14="http://schemas.microsoft.com/office/drawing/2010/main">
                <a:solidFill>
                  <a:srgbClr val="FFFFFF"/>
                </a:solidFill>
              </a14:hiddenFill>
            </a:ext>
          </a:extLst>
        </p:spPr>
      </p:pic>
      <p:pic>
        <p:nvPicPr>
          <p:cNvPr id="21510" name="Picture 6">
            <a:extLst>
              <a:ext uri="{FF2B5EF4-FFF2-40B4-BE49-F238E27FC236}">
                <a16:creationId xmlns:a16="http://schemas.microsoft.com/office/drawing/2014/main" id="{A2CF2D95-72FC-4B8C-8444-55A1007616ED}"/>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86400" y="347662"/>
            <a:ext cx="4351338" cy="1555750"/>
          </a:xfrm>
          <a:prstGeom prst="rect">
            <a:avLst/>
          </a:prstGeom>
          <a:noFill/>
          <a:extLst>
            <a:ext uri="{909E8E84-426E-40DD-AFC4-6F175D3DCCD1}">
              <a14:hiddenFill xmlns:a14="http://schemas.microsoft.com/office/drawing/2010/main">
                <a:solidFill>
                  <a:srgbClr val="FFFFFF"/>
                </a:solidFill>
              </a14:hiddenFill>
            </a:ext>
          </a:extLst>
        </p:spPr>
      </p:pic>
      <p:pic>
        <p:nvPicPr>
          <p:cNvPr id="21509" name="Picture 5">
            <a:extLst>
              <a:ext uri="{FF2B5EF4-FFF2-40B4-BE49-F238E27FC236}">
                <a16:creationId xmlns:a16="http://schemas.microsoft.com/office/drawing/2014/main" id="{125AF8C6-4767-4765-BF24-E6A1E2CE37A7}"/>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61559" y="471488"/>
            <a:ext cx="3686175" cy="2795587"/>
          </a:xfrm>
          <a:prstGeom prst="rect">
            <a:avLst/>
          </a:prstGeom>
          <a:noFill/>
          <a:extLst>
            <a:ext uri="{909E8E84-426E-40DD-AFC4-6F175D3DCCD1}">
              <a14:hiddenFill xmlns:a14="http://schemas.microsoft.com/office/drawing/2010/main">
                <a:solidFill>
                  <a:srgbClr val="FFFFFF"/>
                </a:solidFill>
              </a14:hiddenFill>
            </a:ext>
          </a:extLst>
        </p:spPr>
      </p:pic>
      <p:pic>
        <p:nvPicPr>
          <p:cNvPr id="21508" name="Picture 4">
            <a:extLst>
              <a:ext uri="{FF2B5EF4-FFF2-40B4-BE49-F238E27FC236}">
                <a16:creationId xmlns:a16="http://schemas.microsoft.com/office/drawing/2014/main" id="{85EEB322-84E1-49DC-9F29-C86292191F33}"/>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34434" y="2089149"/>
            <a:ext cx="2805113" cy="1741488"/>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a16="http://schemas.microsoft.com/office/drawing/2014/main" id="{BB25FA52-4A4D-470C-A9C4-DA0522C5CFEC}"/>
              </a:ext>
            </a:extLst>
          </p:cNvPr>
          <p:cNvSpPr/>
          <p:nvPr/>
        </p:nvSpPr>
        <p:spPr>
          <a:xfrm>
            <a:off x="2277434" y="216907"/>
            <a:ext cx="4067175" cy="6461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a:solidFill>
                  <a:srgbClr val="FF0000"/>
                </a:solidFill>
                <a:latin typeface="Times New Roman" panose="02020603050405020304" pitchFamily="18" charset="0"/>
                <a:cs typeface="Times New Roman" panose="02020603050405020304" pitchFamily="18" charset="0"/>
              </a:rPr>
              <a:t>1) Thế nào là từ đồng nghĩa</a:t>
            </a:r>
          </a:p>
        </p:txBody>
      </p:sp>
      <p:sp>
        <p:nvSpPr>
          <p:cNvPr id="11" name="Rectangle 10">
            <a:extLst>
              <a:ext uri="{FF2B5EF4-FFF2-40B4-BE49-F238E27FC236}">
                <a16:creationId xmlns:a16="http://schemas.microsoft.com/office/drawing/2014/main" id="{A65F2F18-6934-45F2-9580-833A3B08EF6E}"/>
              </a:ext>
            </a:extLst>
          </p:cNvPr>
          <p:cNvSpPr/>
          <p:nvPr/>
        </p:nvSpPr>
        <p:spPr>
          <a:xfrm>
            <a:off x="1745622" y="4841875"/>
            <a:ext cx="4359275" cy="6461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a:solidFill>
                  <a:srgbClr val="FF0000"/>
                </a:solidFill>
                <a:latin typeface="Times New Roman" panose="02020603050405020304" pitchFamily="18" charset="0"/>
                <a:cs typeface="Times New Roman" panose="02020603050405020304" pitchFamily="18" charset="0"/>
              </a:rPr>
              <a:t>2) Từ đồng nghĩa có mấy loại?</a:t>
            </a:r>
          </a:p>
        </p:txBody>
      </p:sp>
      <p:sp>
        <p:nvSpPr>
          <p:cNvPr id="13" name="TextBox 12">
            <a:extLst>
              <a:ext uri="{FF2B5EF4-FFF2-40B4-BE49-F238E27FC236}">
                <a16:creationId xmlns:a16="http://schemas.microsoft.com/office/drawing/2014/main" id="{41BD6DF1-28C3-44DE-93C4-36346BF7D91A}"/>
              </a:ext>
            </a:extLst>
          </p:cNvPr>
          <p:cNvSpPr txBox="1"/>
          <p:nvPr/>
        </p:nvSpPr>
        <p:spPr>
          <a:xfrm>
            <a:off x="420095" y="4273183"/>
            <a:ext cx="5087904" cy="830997"/>
          </a:xfrm>
          <a:prstGeom prst="rect">
            <a:avLst/>
          </a:prstGeom>
          <a:noFill/>
        </p:spPr>
        <p:txBody>
          <a:bodyPr wrap="square" rtlCol="0">
            <a:spAutoFit/>
          </a:bodyPr>
          <a:lstStyle/>
          <a:p>
            <a:r>
              <a:rPr lang="en-US" sz="4800" b="1">
                <a:latin typeface="Times New Roman" panose="02020603050405020304" pitchFamily="18" charset="0"/>
                <a:cs typeface="Times New Roman" panose="02020603050405020304" pitchFamily="18" charset="0"/>
              </a:rPr>
              <a:t>Yêu cầu cần đạt</a:t>
            </a:r>
          </a:p>
        </p:txBody>
      </p:sp>
      <p:sp>
        <p:nvSpPr>
          <p:cNvPr id="14" name="Google Shape;387;p25">
            <a:extLst>
              <a:ext uri="{FF2B5EF4-FFF2-40B4-BE49-F238E27FC236}">
                <a16:creationId xmlns:a16="http://schemas.microsoft.com/office/drawing/2014/main" id="{A20A408C-A639-4FCD-BD22-33B4905A55C8}"/>
              </a:ext>
            </a:extLst>
          </p:cNvPr>
          <p:cNvSpPr/>
          <p:nvPr/>
        </p:nvSpPr>
        <p:spPr>
          <a:xfrm>
            <a:off x="1576388" y="492919"/>
            <a:ext cx="2438400" cy="684213"/>
          </a:xfrm>
          <a:prstGeom prst="roundRect">
            <a:avLst>
              <a:gd name="adj" fmla="val 6695"/>
            </a:avLst>
          </a:prstGeom>
          <a:solidFill>
            <a:srgbClr val="A8D86F">
              <a:lumMod val="40000"/>
              <a:lumOff val="60000"/>
            </a:srgbClr>
          </a:solidFill>
          <a:ln w="19050" cap="flat" cmpd="sng">
            <a:solidFill>
              <a:srgbClr val="000000"/>
            </a:solidFill>
            <a:prstDash val="dash"/>
            <a:round/>
            <a:headEnd type="none" w="sm" len="sm"/>
            <a:tailEnd type="none" w="sm" len="sm"/>
          </a:ln>
        </p:spPr>
        <p:txBody>
          <a:bodyPr spcFirstLastPara="1" lIns="91425" tIns="91425" rIns="91425" bIns="91425" anchor="ctr"/>
          <a:lstStyle/>
          <a:p>
            <a:pPr algn="ctr" eaLnBrk="1" fontAlgn="auto" hangingPunct="1">
              <a:spcBef>
                <a:spcPts val="0"/>
              </a:spcBef>
              <a:spcAft>
                <a:spcPts val="0"/>
              </a:spcAft>
              <a:buClr>
                <a:srgbClr val="000000"/>
              </a:buClr>
              <a:defRPr/>
            </a:pPr>
            <a:r>
              <a:rPr lang="en-US" sz="2800" b="1" kern="0">
                <a:solidFill>
                  <a:srgbClr val="009900"/>
                </a:solidFill>
                <a:latin typeface="Arial"/>
                <a:cs typeface="Arial"/>
                <a:sym typeface="Arial"/>
              </a:rPr>
              <a:t>Củng cố</a:t>
            </a:r>
            <a:endParaRPr sz="2800" b="1" kern="0">
              <a:solidFill>
                <a:srgbClr val="009900"/>
              </a:solidFill>
              <a:latin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nodeType="clickEffect">
                                  <p:stCondLst>
                                    <p:cond delay="0"/>
                                  </p:stCondLst>
                                  <p:childTnLst>
                                    <p:set>
                                      <p:cBhvr>
                                        <p:cTn id="6" dur="1" fill="hold">
                                          <p:stCondLst>
                                            <p:cond delay="0"/>
                                          </p:stCondLst>
                                        </p:cTn>
                                        <p:tgtEl>
                                          <p:spTgt spid="21508"/>
                                        </p:tgtEl>
                                        <p:attrNameLst>
                                          <p:attrName>style.visibility</p:attrName>
                                        </p:attrNameLst>
                                      </p:cBhvr>
                                      <p:to>
                                        <p:strVal val="visible"/>
                                      </p:to>
                                    </p:set>
                                    <p:animEffect transition="in" filter="box(out)">
                                      <p:cBhvr>
                                        <p:cTn id="7" dur="500"/>
                                        <p:tgtEl>
                                          <p:spTgt spid="2150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xit" presetSubtype="32" fill="hold" grpId="1" nodeType="clickEffect">
                                  <p:stCondLst>
                                    <p:cond delay="0"/>
                                  </p:stCondLst>
                                  <p:childTnLst>
                                    <p:animEffect transition="out" filter="box(out)">
                                      <p:cBhvr>
                                        <p:cTn id="16" dur="500"/>
                                        <p:tgtEl>
                                          <p:spTgt spid="2"/>
                                        </p:tgtEl>
                                      </p:cBhvr>
                                    </p:animEffect>
                                    <p:set>
                                      <p:cBhvr>
                                        <p:cTn id="17" dur="1" fill="hold">
                                          <p:stCondLst>
                                            <p:cond delay="499"/>
                                          </p:stCondLst>
                                        </p:cTn>
                                        <p:tgtEl>
                                          <p:spTgt spid="2"/>
                                        </p:tgtEl>
                                        <p:attrNameLst>
                                          <p:attrName>style.visibility</p:attrName>
                                        </p:attrNameLst>
                                      </p:cBhvr>
                                      <p:to>
                                        <p:strVal val="hidden"/>
                                      </p:to>
                                    </p:set>
                                  </p:childTnLst>
                                </p:cTn>
                              </p:par>
                              <p:par>
                                <p:cTn id="18" presetID="22" presetClass="entr" presetSubtype="8" fill="hold" nodeType="withEffect">
                                  <p:stCondLst>
                                    <p:cond delay="0"/>
                                  </p:stCondLst>
                                  <p:childTnLst>
                                    <p:set>
                                      <p:cBhvr>
                                        <p:cTn id="19" dur="1" fill="hold">
                                          <p:stCondLst>
                                            <p:cond delay="0"/>
                                          </p:stCondLst>
                                        </p:cTn>
                                        <p:tgtEl>
                                          <p:spTgt spid="21509"/>
                                        </p:tgtEl>
                                        <p:attrNameLst>
                                          <p:attrName>style.visibility</p:attrName>
                                        </p:attrNameLst>
                                      </p:cBhvr>
                                      <p:to>
                                        <p:strVal val="visible"/>
                                      </p:to>
                                    </p:set>
                                    <p:animEffect transition="in" filter="wipe(left)">
                                      <p:cBhvr>
                                        <p:cTn id="20" dur="500"/>
                                        <p:tgtEl>
                                          <p:spTgt spid="21509"/>
                                        </p:tgtEl>
                                      </p:cBhvr>
                                    </p:animEffect>
                                  </p:childTnLst>
                                </p:cTn>
                              </p:par>
                            </p:childTnLst>
                          </p:cTn>
                        </p:par>
                        <p:par>
                          <p:cTn id="21" fill="hold" nodeType="withGroup">
                            <p:stCondLst>
                              <p:cond delay="500"/>
                            </p:stCondLst>
                            <p:childTnLst>
                              <p:par>
                                <p:cTn id="22" presetID="22" presetClass="entr" presetSubtype="8" fill="hold" nodeType="afterEffect">
                                  <p:stCondLst>
                                    <p:cond delay="0"/>
                                  </p:stCondLst>
                                  <p:childTnLst>
                                    <p:set>
                                      <p:cBhvr>
                                        <p:cTn id="23" dur="1" fill="hold">
                                          <p:stCondLst>
                                            <p:cond delay="0"/>
                                          </p:stCondLst>
                                        </p:cTn>
                                        <p:tgtEl>
                                          <p:spTgt spid="21510"/>
                                        </p:tgtEl>
                                        <p:attrNameLst>
                                          <p:attrName>style.visibility</p:attrName>
                                        </p:attrNameLst>
                                      </p:cBhvr>
                                      <p:to>
                                        <p:strVal val="visible"/>
                                      </p:to>
                                    </p:set>
                                    <p:animEffect transition="in" filter="wipe(left)">
                                      <p:cBhvr>
                                        <p:cTn id="24" dur="500"/>
                                        <p:tgtEl>
                                          <p:spTgt spid="21510"/>
                                        </p:tgtEl>
                                      </p:cBhvr>
                                    </p:animEffect>
                                  </p:childTnLst>
                                </p:cTn>
                              </p:par>
                            </p:childTnLst>
                          </p:cTn>
                        </p:par>
                      </p:childTnLst>
                    </p:cTn>
                  </p:par>
                  <p:par>
                    <p:cTn id="25" fill="hold">
                      <p:stCondLst>
                        <p:cond delay="indefinite"/>
                      </p:stCondLst>
                      <p:childTnLst>
                        <p:par>
                          <p:cTn id="26" fill="hold" nodeType="withGroup">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11"/>
                                        </p:tgtEl>
                                        <p:attrNameLst>
                                          <p:attrName>style.visibility</p:attrName>
                                        </p:attrNameLst>
                                      </p:cBhvr>
                                      <p:to>
                                        <p:strVal val="visible"/>
                                      </p:to>
                                    </p:set>
                                    <p:animEffect transition="in" filter="barn(inVertical)">
                                      <p:cBhvr>
                                        <p:cTn id="29" dur="500"/>
                                        <p:tgtEl>
                                          <p:spTgt spid="11"/>
                                        </p:tgtEl>
                                      </p:cBhvr>
                                    </p:animEffect>
                                  </p:childTnLst>
                                </p:cTn>
                              </p:par>
                            </p:childTnLst>
                          </p:cTn>
                        </p:par>
                      </p:childTnLst>
                    </p:cTn>
                  </p:par>
                  <p:par>
                    <p:cTn id="30" fill="hold">
                      <p:stCondLst>
                        <p:cond delay="indefinite"/>
                      </p:stCondLst>
                      <p:childTnLst>
                        <p:par>
                          <p:cTn id="31" fill="hold">
                            <p:stCondLst>
                              <p:cond delay="0"/>
                            </p:stCondLst>
                            <p:childTnLst>
                              <p:par>
                                <p:cTn id="32" presetID="5" presetClass="exit" presetSubtype="10" fill="hold" grpId="1" nodeType="clickEffect">
                                  <p:stCondLst>
                                    <p:cond delay="0"/>
                                  </p:stCondLst>
                                  <p:childTnLst>
                                    <p:animEffect transition="out" filter="checkerboard(across)">
                                      <p:cBhvr>
                                        <p:cTn id="33" dur="500"/>
                                        <p:tgtEl>
                                          <p:spTgt spid="11"/>
                                        </p:tgtEl>
                                      </p:cBhvr>
                                    </p:animEffect>
                                    <p:set>
                                      <p:cBhvr>
                                        <p:cTn id="34" dur="1" fill="hold">
                                          <p:stCondLst>
                                            <p:cond delay="499"/>
                                          </p:stCondLst>
                                        </p:cTn>
                                        <p:tgtEl>
                                          <p:spTgt spid="11"/>
                                        </p:tgtEl>
                                        <p:attrNameLst>
                                          <p:attrName>style.visibility</p:attrName>
                                        </p:attrNameLst>
                                      </p:cBhvr>
                                      <p:to>
                                        <p:strVal val="hidden"/>
                                      </p:to>
                                    </p:set>
                                  </p:childTnLst>
                                </p:cTn>
                              </p:par>
                              <p:par>
                                <p:cTn id="35" presetID="22" presetClass="entr" presetSubtype="8" fill="hold" nodeType="withEffect">
                                  <p:stCondLst>
                                    <p:cond delay="0"/>
                                  </p:stCondLst>
                                  <p:childTnLst>
                                    <p:set>
                                      <p:cBhvr>
                                        <p:cTn id="36" dur="1" fill="hold">
                                          <p:stCondLst>
                                            <p:cond delay="0"/>
                                          </p:stCondLst>
                                        </p:cTn>
                                        <p:tgtEl>
                                          <p:spTgt spid="21511"/>
                                        </p:tgtEl>
                                        <p:attrNameLst>
                                          <p:attrName>style.visibility</p:attrName>
                                        </p:attrNameLst>
                                      </p:cBhvr>
                                      <p:to>
                                        <p:strVal val="visible"/>
                                      </p:to>
                                    </p:set>
                                    <p:animEffect transition="in" filter="wipe(left)">
                                      <p:cBhvr>
                                        <p:cTn id="37" dur="500"/>
                                        <p:tgtEl>
                                          <p:spTgt spid="21511"/>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8" fill="hold" nodeType="clickEffect">
                                  <p:stCondLst>
                                    <p:cond delay="0"/>
                                  </p:stCondLst>
                                  <p:childTnLst>
                                    <p:set>
                                      <p:cBhvr>
                                        <p:cTn id="41" dur="1" fill="hold">
                                          <p:stCondLst>
                                            <p:cond delay="0"/>
                                          </p:stCondLst>
                                        </p:cTn>
                                        <p:tgtEl>
                                          <p:spTgt spid="21512"/>
                                        </p:tgtEl>
                                        <p:attrNameLst>
                                          <p:attrName>style.visibility</p:attrName>
                                        </p:attrNameLst>
                                      </p:cBhvr>
                                      <p:to>
                                        <p:strVal val="visible"/>
                                      </p:to>
                                    </p:set>
                                    <p:animEffect transition="in" filter="wipe(left)">
                                      <p:cBhvr>
                                        <p:cTn id="42" dur="500"/>
                                        <p:tgtEl>
                                          <p:spTgt spid="21512"/>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2" presetClass="entr" presetSubtype="8" fill="hold" nodeType="clickEffect">
                                  <p:stCondLst>
                                    <p:cond delay="0"/>
                                  </p:stCondLst>
                                  <p:childTnLst>
                                    <p:set>
                                      <p:cBhvr>
                                        <p:cTn id="46" dur="1" fill="hold">
                                          <p:stCondLst>
                                            <p:cond delay="0"/>
                                          </p:stCondLst>
                                        </p:cTn>
                                        <p:tgtEl>
                                          <p:spTgt spid="21513"/>
                                        </p:tgtEl>
                                        <p:attrNameLst>
                                          <p:attrName>style.visibility</p:attrName>
                                        </p:attrNameLst>
                                      </p:cBhvr>
                                      <p:to>
                                        <p:strVal val="visible"/>
                                      </p:to>
                                    </p:set>
                                    <p:animEffect transition="in" filter="wipe(left)">
                                      <p:cBhvr>
                                        <p:cTn id="47" dur="500"/>
                                        <p:tgtEl>
                                          <p:spTgt spid="21513"/>
                                        </p:tgtEl>
                                      </p:cBhvr>
                                    </p:animEffect>
                                  </p:childTnLst>
                                </p:cTn>
                              </p:par>
                            </p:childTnLst>
                          </p:cTn>
                        </p:par>
                      </p:childTnLst>
                    </p:cTn>
                  </p:par>
                  <p:par>
                    <p:cTn id="48" fill="hold">
                      <p:stCondLst>
                        <p:cond delay="indefinite"/>
                      </p:stCondLst>
                      <p:childTnLst>
                        <p:par>
                          <p:cTn id="49" fill="hold">
                            <p:stCondLst>
                              <p:cond delay="0"/>
                            </p:stCondLst>
                            <p:childTnLst>
                              <p:par>
                                <p:cTn id="50" presetID="42" presetClass="entr" presetSubtype="0" fill="hold" grpId="0" nodeType="clickEffect">
                                  <p:stCondLst>
                                    <p:cond delay="0"/>
                                  </p:stCondLst>
                                  <p:childTnLst>
                                    <p:set>
                                      <p:cBhvr>
                                        <p:cTn id="51" dur="1" fill="hold">
                                          <p:stCondLst>
                                            <p:cond delay="0"/>
                                          </p:stCondLst>
                                        </p:cTn>
                                        <p:tgtEl>
                                          <p:spTgt spid="13"/>
                                        </p:tgtEl>
                                        <p:attrNameLst>
                                          <p:attrName>style.visibility</p:attrName>
                                        </p:attrNameLst>
                                      </p:cBhvr>
                                      <p:to>
                                        <p:strVal val="visible"/>
                                      </p:to>
                                    </p:set>
                                    <p:animEffect transition="in" filter="fade">
                                      <p:cBhvr>
                                        <p:cTn id="52" dur="1000"/>
                                        <p:tgtEl>
                                          <p:spTgt spid="13"/>
                                        </p:tgtEl>
                                      </p:cBhvr>
                                    </p:animEffect>
                                    <p:anim calcmode="lin" valueType="num">
                                      <p:cBhvr>
                                        <p:cTn id="53" dur="1000" fill="hold"/>
                                        <p:tgtEl>
                                          <p:spTgt spid="13"/>
                                        </p:tgtEl>
                                        <p:attrNameLst>
                                          <p:attrName>ppt_x</p:attrName>
                                        </p:attrNameLst>
                                      </p:cBhvr>
                                      <p:tavLst>
                                        <p:tav tm="0">
                                          <p:val>
                                            <p:strVal val="#ppt_x"/>
                                          </p:val>
                                        </p:tav>
                                        <p:tav tm="100000">
                                          <p:val>
                                            <p:strVal val="#ppt_x"/>
                                          </p:val>
                                        </p:tav>
                                      </p:tavLst>
                                    </p:anim>
                                    <p:anim calcmode="lin" valueType="num">
                                      <p:cBhvr>
                                        <p:cTn id="54"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11" grpId="0"/>
      <p:bldP spid="11" grpId="1"/>
      <p:bldP spid="1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Shape, rectangle&#10;&#10;Description automatically generated">
            <a:extLst>
              <a:ext uri="{FF2B5EF4-FFF2-40B4-BE49-F238E27FC236}">
                <a16:creationId xmlns:a16="http://schemas.microsoft.com/office/drawing/2014/main" id="{B229CA9F-967B-49DC-AB60-8E29B7E7D6D5}"/>
              </a:ext>
            </a:extLst>
          </p:cNvPr>
          <p:cNvPicPr>
            <a:picLocks noChangeAspect="1"/>
          </p:cNvPicPr>
          <p:nvPr/>
        </p:nvPicPr>
        <p:blipFill>
          <a:blip r:embed="rId3"/>
          <a:stretch>
            <a:fillRect/>
          </a:stretch>
        </p:blipFill>
        <p:spPr>
          <a:xfrm>
            <a:off x="-77402" y="-30848"/>
            <a:ext cx="12269402" cy="6888848"/>
          </a:xfrm>
          <a:prstGeom prst="rect">
            <a:avLst/>
          </a:prstGeom>
        </p:spPr>
      </p:pic>
      <p:sp>
        <p:nvSpPr>
          <p:cNvPr id="8" name="Subtitle 2">
            <a:extLst>
              <a:ext uri="{FF2B5EF4-FFF2-40B4-BE49-F238E27FC236}">
                <a16:creationId xmlns:a16="http://schemas.microsoft.com/office/drawing/2014/main" id="{691876ED-5CFB-4719-956C-7D4438DEAB4F}"/>
              </a:ext>
            </a:extLst>
          </p:cNvPr>
          <p:cNvSpPr txBox="1">
            <a:spLocks/>
          </p:cNvSpPr>
          <p:nvPr/>
        </p:nvSpPr>
        <p:spPr>
          <a:xfrm>
            <a:off x="1866900" y="2286000"/>
            <a:ext cx="7772400" cy="3200400"/>
          </a:xfrm>
          <a:prstGeom prst="rect">
            <a:avLst/>
          </a:prstGeom>
          <a:noFill/>
          <a:ln>
            <a:noFill/>
          </a:ln>
        </p:spPr>
        <p:txBody>
          <a:bodyPr spcFirstLastPara="1" lIns="91425" tIns="91425" rIns="91425" bIns="91425"/>
          <a:lstStyle>
            <a:defPPr marR="0" lvl="0" algn="l" rtl="0">
              <a:lnSpc>
                <a:spcPct val="100000"/>
              </a:lnSpc>
              <a:spcBef>
                <a:spcPts val="0"/>
              </a:spcBef>
              <a:spcAft>
                <a:spcPts val="0"/>
              </a:spcAft>
            </a:defPPr>
            <a:lvl1pPr marL="457200" marR="0" lvl="0" indent="-317500" algn="ctr" rtl="0">
              <a:lnSpc>
                <a:spcPct val="100000"/>
              </a:lnSpc>
              <a:spcBef>
                <a:spcPts val="0"/>
              </a:spcBef>
              <a:spcAft>
                <a:spcPts val="0"/>
              </a:spcAft>
              <a:buClr>
                <a:schemeClr val="dk1"/>
              </a:buClr>
              <a:buSzPts val="1600"/>
              <a:buFont typeface="Zilla Slab"/>
              <a:buNone/>
              <a:defRPr sz="2000" b="0" i="0" u="none" strike="noStrike" cap="none">
                <a:solidFill>
                  <a:schemeClr val="dk1"/>
                </a:solidFill>
                <a:latin typeface="Zilla Slab Light"/>
                <a:ea typeface="Zilla Slab Light"/>
                <a:cs typeface="Zilla Slab Light"/>
                <a:sym typeface="Zilla Slab Light"/>
              </a:defRPr>
            </a:lvl1pPr>
            <a:lvl2pPr marL="914400" marR="0" lvl="1" indent="-317500" algn="ctr" rtl="0">
              <a:lnSpc>
                <a:spcPct val="100000"/>
              </a:lnSpc>
              <a:spcBef>
                <a:spcPts val="0"/>
              </a:spcBef>
              <a:spcAft>
                <a:spcPts val="0"/>
              </a:spcAft>
              <a:buClr>
                <a:schemeClr val="dk1"/>
              </a:buClr>
              <a:buSzPts val="1600"/>
              <a:buFont typeface="Zilla Slab"/>
              <a:buNone/>
              <a:defRPr sz="1600" b="0" i="0" u="none" strike="noStrike" cap="none">
                <a:solidFill>
                  <a:schemeClr val="dk1"/>
                </a:solidFill>
                <a:latin typeface="Zilla Slab"/>
                <a:ea typeface="Zilla Slab"/>
                <a:cs typeface="Zilla Slab"/>
                <a:sym typeface="Zilla Slab"/>
              </a:defRPr>
            </a:lvl2pPr>
            <a:lvl3pPr marL="1371600" marR="0" lvl="2" indent="-317500" algn="ctr" rtl="0">
              <a:lnSpc>
                <a:spcPct val="100000"/>
              </a:lnSpc>
              <a:spcBef>
                <a:spcPts val="0"/>
              </a:spcBef>
              <a:spcAft>
                <a:spcPts val="0"/>
              </a:spcAft>
              <a:buClr>
                <a:schemeClr val="dk1"/>
              </a:buClr>
              <a:buSzPts val="1600"/>
              <a:buFont typeface="Zilla Slab"/>
              <a:buNone/>
              <a:defRPr sz="1600" b="0" i="0" u="none" strike="noStrike" cap="none">
                <a:solidFill>
                  <a:schemeClr val="dk1"/>
                </a:solidFill>
                <a:latin typeface="Zilla Slab"/>
                <a:ea typeface="Zilla Slab"/>
                <a:cs typeface="Zilla Slab"/>
                <a:sym typeface="Zilla Slab"/>
              </a:defRPr>
            </a:lvl3pPr>
            <a:lvl4pPr marL="1828800" marR="0" lvl="3" indent="-317500" algn="ctr" rtl="0">
              <a:lnSpc>
                <a:spcPct val="100000"/>
              </a:lnSpc>
              <a:spcBef>
                <a:spcPts val="0"/>
              </a:spcBef>
              <a:spcAft>
                <a:spcPts val="0"/>
              </a:spcAft>
              <a:buClr>
                <a:schemeClr val="dk1"/>
              </a:buClr>
              <a:buSzPts val="1600"/>
              <a:buFont typeface="Zilla Slab"/>
              <a:buNone/>
              <a:defRPr sz="1600" b="0" i="0" u="none" strike="noStrike" cap="none">
                <a:solidFill>
                  <a:schemeClr val="dk1"/>
                </a:solidFill>
                <a:latin typeface="Zilla Slab"/>
                <a:ea typeface="Zilla Slab"/>
                <a:cs typeface="Zilla Slab"/>
                <a:sym typeface="Zilla Slab"/>
              </a:defRPr>
            </a:lvl4pPr>
            <a:lvl5pPr marL="2286000" marR="0" lvl="4" indent="-317500" algn="ctr" rtl="0">
              <a:lnSpc>
                <a:spcPct val="100000"/>
              </a:lnSpc>
              <a:spcBef>
                <a:spcPts val="0"/>
              </a:spcBef>
              <a:spcAft>
                <a:spcPts val="0"/>
              </a:spcAft>
              <a:buClr>
                <a:schemeClr val="dk1"/>
              </a:buClr>
              <a:buSzPts val="1600"/>
              <a:buFont typeface="Zilla Slab"/>
              <a:buNone/>
              <a:defRPr sz="1600" b="0" i="0" u="none" strike="noStrike" cap="none">
                <a:solidFill>
                  <a:schemeClr val="dk1"/>
                </a:solidFill>
                <a:latin typeface="Zilla Slab"/>
                <a:ea typeface="Zilla Slab"/>
                <a:cs typeface="Zilla Slab"/>
                <a:sym typeface="Zilla Slab"/>
              </a:defRPr>
            </a:lvl5pPr>
            <a:lvl6pPr marL="2743200" marR="0" lvl="5" indent="-317500" algn="ctr" rtl="0">
              <a:lnSpc>
                <a:spcPct val="100000"/>
              </a:lnSpc>
              <a:spcBef>
                <a:spcPts val="0"/>
              </a:spcBef>
              <a:spcAft>
                <a:spcPts val="0"/>
              </a:spcAft>
              <a:buClr>
                <a:schemeClr val="dk1"/>
              </a:buClr>
              <a:buSzPts val="1600"/>
              <a:buFont typeface="Zilla Slab"/>
              <a:buNone/>
              <a:defRPr sz="1600" b="0" i="0" u="none" strike="noStrike" cap="none">
                <a:solidFill>
                  <a:schemeClr val="dk1"/>
                </a:solidFill>
                <a:latin typeface="Zilla Slab"/>
                <a:ea typeface="Zilla Slab"/>
                <a:cs typeface="Zilla Slab"/>
                <a:sym typeface="Zilla Slab"/>
              </a:defRPr>
            </a:lvl6pPr>
            <a:lvl7pPr marL="3200400" marR="0" lvl="6" indent="-317500" algn="ctr" rtl="0">
              <a:lnSpc>
                <a:spcPct val="100000"/>
              </a:lnSpc>
              <a:spcBef>
                <a:spcPts val="0"/>
              </a:spcBef>
              <a:spcAft>
                <a:spcPts val="0"/>
              </a:spcAft>
              <a:buClr>
                <a:schemeClr val="dk1"/>
              </a:buClr>
              <a:buSzPts val="1600"/>
              <a:buFont typeface="Zilla Slab"/>
              <a:buNone/>
              <a:defRPr sz="1600" b="0" i="0" u="none" strike="noStrike" cap="none">
                <a:solidFill>
                  <a:schemeClr val="dk1"/>
                </a:solidFill>
                <a:latin typeface="Zilla Slab"/>
                <a:ea typeface="Zilla Slab"/>
                <a:cs typeface="Zilla Slab"/>
                <a:sym typeface="Zilla Slab"/>
              </a:defRPr>
            </a:lvl7pPr>
            <a:lvl8pPr marL="3657600" marR="0" lvl="7" indent="-317500" algn="ctr" rtl="0">
              <a:lnSpc>
                <a:spcPct val="100000"/>
              </a:lnSpc>
              <a:spcBef>
                <a:spcPts val="0"/>
              </a:spcBef>
              <a:spcAft>
                <a:spcPts val="0"/>
              </a:spcAft>
              <a:buClr>
                <a:schemeClr val="dk1"/>
              </a:buClr>
              <a:buSzPts val="1600"/>
              <a:buFont typeface="Zilla Slab"/>
              <a:buNone/>
              <a:defRPr sz="1600" b="0" i="0" u="none" strike="noStrike" cap="none">
                <a:solidFill>
                  <a:schemeClr val="dk1"/>
                </a:solidFill>
                <a:latin typeface="Zilla Slab"/>
                <a:ea typeface="Zilla Slab"/>
                <a:cs typeface="Zilla Slab"/>
                <a:sym typeface="Zilla Slab"/>
              </a:defRPr>
            </a:lvl8pPr>
            <a:lvl9pPr marL="4114800" marR="0" lvl="8" indent="-317500" algn="ctr" rtl="0">
              <a:lnSpc>
                <a:spcPct val="100000"/>
              </a:lnSpc>
              <a:spcBef>
                <a:spcPts val="0"/>
              </a:spcBef>
              <a:spcAft>
                <a:spcPts val="0"/>
              </a:spcAft>
              <a:buClr>
                <a:schemeClr val="dk1"/>
              </a:buClr>
              <a:buSzPts val="1600"/>
              <a:buFont typeface="Zilla Slab"/>
              <a:buNone/>
              <a:defRPr sz="1600" b="0" i="0" u="none" strike="noStrike" cap="none">
                <a:solidFill>
                  <a:schemeClr val="dk1"/>
                </a:solidFill>
                <a:latin typeface="Zilla Slab"/>
                <a:ea typeface="Zilla Slab"/>
                <a:cs typeface="Zilla Slab"/>
                <a:sym typeface="Zilla Slab"/>
              </a:defRPr>
            </a:lvl9pPr>
          </a:lstStyle>
          <a:p>
            <a:pPr algn="just" eaLnBrk="1" fontAlgn="auto" hangingPunct="1">
              <a:lnSpc>
                <a:spcPct val="150000"/>
              </a:lnSpc>
              <a:buClr>
                <a:srgbClr val="3E3B36"/>
              </a:buClr>
              <a:defRPr/>
            </a:pPr>
            <a:r>
              <a:rPr lang="en-US" sz="2200" kern="0">
                <a:solidFill>
                  <a:srgbClr val="006600"/>
                </a:solidFill>
                <a:latin typeface="Arial"/>
              </a:rPr>
              <a:t>- Hoàn thành VBTV: Từ đồng nghĩa</a:t>
            </a:r>
          </a:p>
          <a:p>
            <a:pPr algn="just" eaLnBrk="1" fontAlgn="auto" hangingPunct="1">
              <a:lnSpc>
                <a:spcPct val="150000"/>
              </a:lnSpc>
              <a:buClr>
                <a:srgbClr val="3E3B36"/>
              </a:buClr>
              <a:defRPr/>
            </a:pPr>
            <a:r>
              <a:rPr lang="en-US" sz="2200" kern="0">
                <a:solidFill>
                  <a:srgbClr val="006600"/>
                </a:solidFill>
                <a:latin typeface="Arial"/>
              </a:rPr>
              <a:t>- Chuẩn bị bài làm ra vở cho tiết học: </a:t>
            </a:r>
          </a:p>
          <a:p>
            <a:pPr eaLnBrk="1" fontAlgn="auto" hangingPunct="1">
              <a:lnSpc>
                <a:spcPct val="150000"/>
              </a:lnSpc>
              <a:buClr>
                <a:srgbClr val="3E3B36"/>
              </a:buClr>
              <a:defRPr/>
            </a:pPr>
            <a:r>
              <a:rPr lang="en-US" sz="2200" kern="0">
                <a:solidFill>
                  <a:srgbClr val="006600"/>
                </a:solidFill>
                <a:latin typeface="Arial"/>
              </a:rPr>
              <a:t>LUYỆN TẬP VỀ TỪ ĐỒNG NGHĨA (trang 13)</a:t>
            </a:r>
          </a:p>
          <a:p>
            <a:pPr algn="l" eaLnBrk="1" fontAlgn="auto" hangingPunct="1">
              <a:lnSpc>
                <a:spcPct val="150000"/>
              </a:lnSpc>
              <a:buClr>
                <a:srgbClr val="3E3B36"/>
              </a:buClr>
              <a:defRPr/>
            </a:pPr>
            <a:r>
              <a:rPr lang="en-US" sz="2200" kern="0">
                <a:solidFill>
                  <a:srgbClr val="006600"/>
                </a:solidFill>
                <a:latin typeface="Arial"/>
              </a:rPr>
              <a:t>+ Dựa vào sơ đồ học thuộc lí thuyết</a:t>
            </a:r>
          </a:p>
          <a:p>
            <a:pPr algn="l" eaLnBrk="1" fontAlgn="auto" hangingPunct="1">
              <a:lnSpc>
                <a:spcPct val="150000"/>
              </a:lnSpc>
              <a:buClr>
                <a:srgbClr val="3E3B36"/>
              </a:buClr>
              <a:defRPr/>
            </a:pPr>
            <a:r>
              <a:rPr lang="en-US" sz="2200" kern="0">
                <a:solidFill>
                  <a:srgbClr val="006600"/>
                </a:solidFill>
                <a:latin typeface="Arial"/>
              </a:rPr>
              <a:t>+ Chuẩn bị bài Luyện tập về từ đồng nghĩa ( trang 13)</a:t>
            </a:r>
          </a:p>
        </p:txBody>
      </p:sp>
      <p:sp>
        <p:nvSpPr>
          <p:cNvPr id="9" name="Google Shape;387;p25">
            <a:extLst>
              <a:ext uri="{FF2B5EF4-FFF2-40B4-BE49-F238E27FC236}">
                <a16:creationId xmlns:a16="http://schemas.microsoft.com/office/drawing/2014/main" id="{673129A9-4A7E-493B-9B43-5D7CFC3E33D7}"/>
              </a:ext>
            </a:extLst>
          </p:cNvPr>
          <p:cNvSpPr/>
          <p:nvPr/>
        </p:nvSpPr>
        <p:spPr>
          <a:xfrm>
            <a:off x="1866900" y="1123950"/>
            <a:ext cx="2438400" cy="684213"/>
          </a:xfrm>
          <a:prstGeom prst="roundRect">
            <a:avLst>
              <a:gd name="adj" fmla="val 6695"/>
            </a:avLst>
          </a:prstGeom>
          <a:solidFill>
            <a:srgbClr val="A8D86F">
              <a:lumMod val="40000"/>
              <a:lumOff val="60000"/>
            </a:srgbClr>
          </a:solidFill>
          <a:ln w="19050" cap="flat" cmpd="sng">
            <a:solidFill>
              <a:srgbClr val="000000"/>
            </a:solidFill>
            <a:prstDash val="dash"/>
            <a:round/>
            <a:headEnd type="none" w="sm" len="sm"/>
            <a:tailEnd type="none" w="sm" len="sm"/>
          </a:ln>
        </p:spPr>
        <p:txBody>
          <a:bodyPr spcFirstLastPara="1" lIns="91425" tIns="91425" rIns="91425" bIns="91425" anchor="ctr"/>
          <a:lstStyle/>
          <a:p>
            <a:pPr algn="ctr" eaLnBrk="1" fontAlgn="auto" hangingPunct="1">
              <a:spcBef>
                <a:spcPts val="0"/>
              </a:spcBef>
              <a:spcAft>
                <a:spcPts val="0"/>
              </a:spcAft>
              <a:buClr>
                <a:srgbClr val="000000"/>
              </a:buClr>
              <a:defRPr/>
            </a:pPr>
            <a:r>
              <a:rPr lang="en-US" sz="2800" b="1" kern="0">
                <a:solidFill>
                  <a:srgbClr val="009900"/>
                </a:solidFill>
                <a:latin typeface="Arial"/>
                <a:cs typeface="Arial"/>
                <a:sym typeface="Arial"/>
              </a:rPr>
              <a:t>Dặn dò:</a:t>
            </a:r>
            <a:endParaRPr sz="2800" b="1" kern="0">
              <a:solidFill>
                <a:srgbClr val="009900"/>
              </a:solidFill>
              <a:latin typeface="Arial"/>
              <a:cs typeface="Arial"/>
              <a:sym typeface="Arial"/>
            </a:endParaRPr>
          </a:p>
        </p:txBody>
      </p:sp>
    </p:spTree>
    <p:extLst>
      <p:ext uri="{BB962C8B-B14F-4D97-AF65-F5344CB8AC3E}">
        <p14:creationId xmlns:p14="http://schemas.microsoft.com/office/powerpoint/2010/main" val="12730168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53893" y="-29008"/>
            <a:ext cx="12267235" cy="6887008"/>
          </a:xfrm>
          <a:prstGeom prst="rect">
            <a:avLst/>
          </a:prstGeom>
        </p:spPr>
      </p:pic>
      <p:sp>
        <p:nvSpPr>
          <p:cNvPr id="7" name="TextBox 6"/>
          <p:cNvSpPr txBox="1"/>
          <p:nvPr/>
        </p:nvSpPr>
        <p:spPr>
          <a:xfrm>
            <a:off x="1177741" y="1858807"/>
            <a:ext cx="9836517" cy="830997"/>
          </a:xfrm>
          <a:prstGeom prst="rect">
            <a:avLst/>
          </a:prstGeom>
          <a:noFill/>
        </p:spPr>
        <p:txBody>
          <a:bodyPr wrap="square" rtlCol="0">
            <a:spAutoFit/>
          </a:bodyPr>
          <a:lstStyle/>
          <a:p>
            <a:pPr algn="ctr"/>
            <a:r>
              <a:rPr lang="en-US" sz="4800" b="1">
                <a:solidFill>
                  <a:srgbClr val="FF0000"/>
                </a:solidFill>
                <a:latin typeface="Times New Roman" panose="02020603050405020304" pitchFamily="18" charset="0"/>
                <a:cs typeface="Times New Roman" panose="02020603050405020304" pitchFamily="18" charset="0"/>
              </a:rPr>
              <a:t>Từ đồng nghĩa</a:t>
            </a:r>
          </a:p>
        </p:txBody>
      </p:sp>
      <p:sp>
        <p:nvSpPr>
          <p:cNvPr id="8" name="TextBox 7"/>
          <p:cNvSpPr txBox="1"/>
          <p:nvPr/>
        </p:nvSpPr>
        <p:spPr>
          <a:xfrm>
            <a:off x="1155288" y="2752188"/>
            <a:ext cx="9858969" cy="830997"/>
          </a:xfrm>
          <a:prstGeom prst="rect">
            <a:avLst/>
          </a:prstGeom>
          <a:noFill/>
        </p:spPr>
        <p:txBody>
          <a:bodyPr wrap="square" rtlCol="0">
            <a:spAutoFit/>
          </a:bodyPr>
          <a:lstStyle/>
          <a:p>
            <a:r>
              <a:rPr lang="en-US" sz="4800" b="1">
                <a:latin typeface="Times New Roman" panose="02020603050405020304" pitchFamily="18" charset="0"/>
                <a:cs typeface="Times New Roman" panose="02020603050405020304" pitchFamily="18" charset="0"/>
              </a:rPr>
              <a:t>Yêu cầu cần đạt</a:t>
            </a:r>
          </a:p>
        </p:txBody>
      </p:sp>
      <p:sp>
        <p:nvSpPr>
          <p:cNvPr id="10" name="TextBox 9"/>
          <p:cNvSpPr txBox="1"/>
          <p:nvPr/>
        </p:nvSpPr>
        <p:spPr>
          <a:xfrm>
            <a:off x="1155289" y="3689014"/>
            <a:ext cx="9858968" cy="2308324"/>
          </a:xfrm>
          <a:prstGeom prst="rect">
            <a:avLst/>
          </a:prstGeom>
          <a:noFill/>
        </p:spPr>
        <p:txBody>
          <a:bodyPr wrap="square" rtlCol="0">
            <a:spAutoFit/>
          </a:bodyPr>
          <a:lstStyle/>
          <a:p>
            <a:pPr marL="571500" indent="-571500">
              <a:buFontTx/>
              <a:buChar char="-"/>
            </a:pPr>
            <a:r>
              <a:rPr lang="en-US" sz="3600">
                <a:latin typeface="Times New Roman" panose="02020603050405020304" pitchFamily="18" charset="0"/>
                <a:cs typeface="Times New Roman" panose="02020603050405020304" pitchFamily="18" charset="0"/>
              </a:rPr>
              <a:t>Hiểu thế nào là từ đồng nghĩa, từ đồng nghĩa hoàn toàn và không hoàn toàn.</a:t>
            </a:r>
          </a:p>
          <a:p>
            <a:pPr marL="571500" indent="-571500">
              <a:buFontTx/>
              <a:buChar char="-"/>
            </a:pPr>
            <a:r>
              <a:rPr lang="en-US" sz="3600">
                <a:latin typeface="Times New Roman" panose="02020603050405020304" pitchFamily="18" charset="0"/>
                <a:cs typeface="Times New Roman" panose="02020603050405020304" pitchFamily="18" charset="0"/>
              </a:rPr>
              <a:t>Vận dụng làm đúng các bài tập thực hành tìm từ đồng nghĩa, đặt câu phân biệt từ đồng nghĩa.</a:t>
            </a:r>
          </a:p>
        </p:txBody>
      </p:sp>
    </p:spTree>
    <p:extLst>
      <p:ext uri="{BB962C8B-B14F-4D97-AF65-F5344CB8AC3E}">
        <p14:creationId xmlns:p14="http://schemas.microsoft.com/office/powerpoint/2010/main" val="1579547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1000"/>
                                        <p:tgtEl>
                                          <p:spTgt spid="8"/>
                                        </p:tgtEl>
                                      </p:cBhvr>
                                    </p:animEffect>
                                    <p:anim calcmode="lin" valueType="num">
                                      <p:cBhvr>
                                        <p:cTn id="15" dur="1000" fill="hold"/>
                                        <p:tgtEl>
                                          <p:spTgt spid="8"/>
                                        </p:tgtEl>
                                        <p:attrNameLst>
                                          <p:attrName>ppt_x</p:attrName>
                                        </p:attrNameLst>
                                      </p:cBhvr>
                                      <p:tavLst>
                                        <p:tav tm="0">
                                          <p:val>
                                            <p:strVal val="#ppt_x"/>
                                          </p:val>
                                        </p:tav>
                                        <p:tav tm="100000">
                                          <p:val>
                                            <p:strVal val="#ppt_x"/>
                                          </p:val>
                                        </p:tav>
                                      </p:tavLst>
                                    </p:anim>
                                    <p:anim calcmode="lin" valueType="num">
                                      <p:cBhvr>
                                        <p:cTn id="16"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fade">
                                      <p:cBhvr>
                                        <p:cTn id="21" dur="1000"/>
                                        <p:tgtEl>
                                          <p:spTgt spid="10"/>
                                        </p:tgtEl>
                                      </p:cBhvr>
                                    </p:animEffect>
                                    <p:anim calcmode="lin" valueType="num">
                                      <p:cBhvr>
                                        <p:cTn id="22" dur="1000" fill="hold"/>
                                        <p:tgtEl>
                                          <p:spTgt spid="10"/>
                                        </p:tgtEl>
                                        <p:attrNameLst>
                                          <p:attrName>ppt_x</p:attrName>
                                        </p:attrNameLst>
                                      </p:cBhvr>
                                      <p:tavLst>
                                        <p:tav tm="0">
                                          <p:val>
                                            <p:strVal val="#ppt_x"/>
                                          </p:val>
                                        </p:tav>
                                        <p:tav tm="100000">
                                          <p:val>
                                            <p:strVal val="#ppt_x"/>
                                          </p:val>
                                        </p:tav>
                                      </p:tavLst>
                                    </p:anim>
                                    <p:anim calcmode="lin" valueType="num">
                                      <p:cBhvr>
                                        <p:cTn id="23"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A2164E48-A39D-4A72-A69B-C866B0E81151}"/>
              </a:ext>
            </a:extLst>
          </p:cNvPr>
          <p:cNvPicPr>
            <a:picLocks noChangeAspect="1"/>
          </p:cNvPicPr>
          <p:nvPr/>
        </p:nvPicPr>
        <p:blipFill>
          <a:blip r:embed="rId3"/>
          <a:stretch>
            <a:fillRect/>
          </a:stretch>
        </p:blipFill>
        <p:spPr>
          <a:xfrm>
            <a:off x="-43204" y="-18587"/>
            <a:ext cx="12278408" cy="6895174"/>
          </a:xfrm>
          <a:prstGeom prst="rect">
            <a:avLst/>
          </a:prstGeom>
        </p:spPr>
      </p:pic>
      <p:sp>
        <p:nvSpPr>
          <p:cNvPr id="45058" name="Rectangle 2"/>
          <p:cNvSpPr>
            <a:spLocks noGrp="1" noChangeArrowheads="1"/>
          </p:cNvSpPr>
          <p:nvPr>
            <p:ph type="body" sz="half" idx="4294967295"/>
          </p:nvPr>
        </p:nvSpPr>
        <p:spPr>
          <a:xfrm>
            <a:off x="876300" y="34924"/>
            <a:ext cx="11077575" cy="5417187"/>
          </a:xfrm>
        </p:spPr>
        <p:txBody>
          <a:bodyPr/>
          <a:lstStyle/>
          <a:p>
            <a:pPr marL="533400" indent="-533400" algn="just" eaLnBrk="1" hangingPunct="1">
              <a:lnSpc>
                <a:spcPct val="90000"/>
              </a:lnSpc>
              <a:buNone/>
            </a:pPr>
            <a:r>
              <a:rPr lang="en-US" altLang="en-US" sz="3000" b="1" u="sng">
                <a:solidFill>
                  <a:srgbClr val="FF0000"/>
                </a:solidFill>
                <a:latin typeface="Times New Roman" panose="02020603050405020304" pitchFamily="18" charset="0"/>
                <a:cs typeface="Times New Roman" panose="02020603050405020304" pitchFamily="18" charset="0"/>
              </a:rPr>
              <a:t>I. Nhận xét:</a:t>
            </a:r>
          </a:p>
          <a:p>
            <a:pPr marL="533400" indent="-533400" algn="just" eaLnBrk="1" hangingPunct="1">
              <a:lnSpc>
                <a:spcPct val="90000"/>
              </a:lnSpc>
              <a:buNone/>
            </a:pPr>
            <a:r>
              <a:rPr lang="en-US" altLang="en-US" sz="3000">
                <a:solidFill>
                  <a:srgbClr val="FF0000"/>
                </a:solidFill>
                <a:latin typeface="Times New Roman" panose="02020603050405020304" pitchFamily="18" charset="0"/>
                <a:cs typeface="Times New Roman" panose="02020603050405020304" pitchFamily="18" charset="0"/>
              </a:rPr>
              <a:t>1- </a:t>
            </a:r>
            <a:r>
              <a:rPr lang="en-US" altLang="en-US" sz="3000" i="1">
                <a:solidFill>
                  <a:srgbClr val="FF0000"/>
                </a:solidFill>
                <a:latin typeface="Times New Roman" panose="02020603050405020304" pitchFamily="18" charset="0"/>
                <a:cs typeface="Times New Roman" panose="02020603050405020304" pitchFamily="18" charset="0"/>
              </a:rPr>
              <a:t>So sánh nghĩa của các từ in đậm trong mỗi ví dụ sau:</a:t>
            </a:r>
            <a:endParaRPr lang="en-US" altLang="en-US" sz="3000">
              <a:solidFill>
                <a:srgbClr val="FF0000"/>
              </a:solidFill>
              <a:latin typeface="Times New Roman" panose="02020603050405020304" pitchFamily="18" charset="0"/>
              <a:cs typeface="Times New Roman" panose="02020603050405020304" pitchFamily="18" charset="0"/>
            </a:endParaRPr>
          </a:p>
          <a:p>
            <a:pPr marL="533400" indent="-533400" algn="just" eaLnBrk="1" hangingPunct="1">
              <a:lnSpc>
                <a:spcPct val="90000"/>
              </a:lnSpc>
              <a:buFontTx/>
              <a:buAutoNum type="alphaLcParenR"/>
            </a:pPr>
            <a:r>
              <a:rPr lang="en-US" altLang="en-US" sz="3000">
                <a:latin typeface="Times New Roman" panose="02020603050405020304" pitchFamily="18" charset="0"/>
                <a:cs typeface="Times New Roman" panose="02020603050405020304" pitchFamily="18" charset="0"/>
              </a:rPr>
              <a:t>Sau 80 năm giời nô lệ làm cho nước nhà bị yếu hèn, ngày nay chúng ta cần phải </a:t>
            </a:r>
            <a:r>
              <a:rPr lang="en-US" altLang="en-US" sz="3000" i="1">
                <a:solidFill>
                  <a:srgbClr val="FF0000"/>
                </a:solidFill>
                <a:latin typeface="Times New Roman" panose="02020603050405020304" pitchFamily="18" charset="0"/>
                <a:cs typeface="Times New Roman" panose="02020603050405020304" pitchFamily="18" charset="0"/>
              </a:rPr>
              <a:t>xây dựng</a:t>
            </a:r>
            <a:r>
              <a:rPr lang="en-US" altLang="en-US" sz="3000">
                <a:solidFill>
                  <a:srgbClr val="FF0000"/>
                </a:solidFill>
                <a:latin typeface="Times New Roman" panose="02020603050405020304" pitchFamily="18" charset="0"/>
                <a:cs typeface="Times New Roman" panose="02020603050405020304" pitchFamily="18" charset="0"/>
              </a:rPr>
              <a:t> </a:t>
            </a:r>
            <a:r>
              <a:rPr lang="en-US" altLang="en-US" sz="3000">
                <a:latin typeface="Times New Roman" panose="02020603050405020304" pitchFamily="18" charset="0"/>
                <a:cs typeface="Times New Roman" panose="02020603050405020304" pitchFamily="18" charset="0"/>
              </a:rPr>
              <a:t>lại cơ đồ mà tổ tiên đã để lại cho chúng ta, làm sao cho chúng ta theo kịp các nước khác trên hoàn cầu. Trong công cuộc </a:t>
            </a:r>
            <a:r>
              <a:rPr lang="en-US" altLang="en-US" sz="3000" i="1">
                <a:solidFill>
                  <a:srgbClr val="FF0000"/>
                </a:solidFill>
                <a:latin typeface="Times New Roman" panose="02020603050405020304" pitchFamily="18" charset="0"/>
                <a:cs typeface="Times New Roman" panose="02020603050405020304" pitchFamily="18" charset="0"/>
              </a:rPr>
              <a:t>kiến thiết</a:t>
            </a:r>
            <a:r>
              <a:rPr lang="en-US" altLang="en-US" sz="3000">
                <a:solidFill>
                  <a:srgbClr val="FF0000"/>
                </a:solidFill>
                <a:latin typeface="Times New Roman" panose="02020603050405020304" pitchFamily="18" charset="0"/>
                <a:cs typeface="Times New Roman" panose="02020603050405020304" pitchFamily="18" charset="0"/>
              </a:rPr>
              <a:t> </a:t>
            </a:r>
            <a:r>
              <a:rPr lang="en-US" altLang="en-US" sz="3000">
                <a:latin typeface="Times New Roman" panose="02020603050405020304" pitchFamily="18" charset="0"/>
                <a:cs typeface="Times New Roman" panose="02020603050405020304" pitchFamily="18" charset="0"/>
              </a:rPr>
              <a:t>đó, nước nhà trông mong chờ đợi ở các em rất nhiều.</a:t>
            </a:r>
          </a:p>
          <a:p>
            <a:pPr marL="533400" indent="-533400" algn="just" eaLnBrk="1" hangingPunct="1">
              <a:lnSpc>
                <a:spcPct val="90000"/>
              </a:lnSpc>
              <a:buNone/>
            </a:pPr>
            <a:r>
              <a:rPr lang="en-US" altLang="en-US" sz="3000">
                <a:latin typeface="Times New Roman" panose="02020603050405020304" pitchFamily="18" charset="0"/>
                <a:cs typeface="Times New Roman" panose="02020603050405020304" pitchFamily="18" charset="0"/>
              </a:rPr>
              <a:t>                                                                              </a:t>
            </a:r>
            <a:r>
              <a:rPr lang="en-US" altLang="en-US" sz="2800" b="1" i="1">
                <a:latin typeface="Times New Roman" panose="02020603050405020304" pitchFamily="18" charset="0"/>
                <a:cs typeface="Times New Roman" panose="02020603050405020304" pitchFamily="18" charset="0"/>
              </a:rPr>
              <a:t>Hồ Chí Minh</a:t>
            </a:r>
          </a:p>
          <a:p>
            <a:pPr marL="533400" indent="-533400" algn="just" eaLnBrk="1" hangingPunct="1">
              <a:lnSpc>
                <a:spcPct val="90000"/>
              </a:lnSpc>
              <a:buNone/>
            </a:pPr>
            <a:r>
              <a:rPr lang="en-US" altLang="en-US" sz="3000">
                <a:solidFill>
                  <a:srgbClr val="0000CC"/>
                </a:solidFill>
                <a:latin typeface="Times New Roman" panose="02020603050405020304" pitchFamily="18" charset="0"/>
                <a:cs typeface="Times New Roman" panose="02020603050405020304" pitchFamily="18" charset="0"/>
              </a:rPr>
              <a:t>b</a:t>
            </a:r>
            <a:r>
              <a:rPr lang="en-US" altLang="en-US" sz="3000">
                <a:latin typeface="Times New Roman" panose="02020603050405020304" pitchFamily="18" charset="0"/>
                <a:cs typeface="Times New Roman" panose="02020603050405020304" pitchFamily="18" charset="0"/>
              </a:rPr>
              <a:t>)   Màu lúa chín dưới đồng </a:t>
            </a:r>
            <a:r>
              <a:rPr lang="en-US" altLang="en-US" sz="3000" i="1">
                <a:solidFill>
                  <a:srgbClr val="FF0000"/>
                </a:solidFill>
                <a:latin typeface="Times New Roman" panose="02020603050405020304" pitchFamily="18" charset="0"/>
                <a:cs typeface="Times New Roman" panose="02020603050405020304" pitchFamily="18" charset="0"/>
              </a:rPr>
              <a:t>vàng xuộm</a:t>
            </a:r>
            <a:r>
              <a:rPr lang="en-US" altLang="en-US" sz="3000">
                <a:solidFill>
                  <a:srgbClr val="FF0000"/>
                </a:solidFill>
                <a:latin typeface="Times New Roman" panose="02020603050405020304" pitchFamily="18" charset="0"/>
                <a:cs typeface="Times New Roman" panose="02020603050405020304" pitchFamily="18" charset="0"/>
              </a:rPr>
              <a:t> </a:t>
            </a:r>
            <a:r>
              <a:rPr lang="en-US" altLang="en-US" sz="3000">
                <a:latin typeface="Times New Roman" panose="02020603050405020304" pitchFamily="18" charset="0"/>
                <a:cs typeface="Times New Roman" panose="02020603050405020304" pitchFamily="18" charset="0"/>
              </a:rPr>
              <a:t>lại. Nắng nhạt ngả màu </a:t>
            </a:r>
            <a:r>
              <a:rPr lang="en-US" altLang="en-US" sz="3000" i="1">
                <a:solidFill>
                  <a:srgbClr val="FF0000"/>
                </a:solidFill>
                <a:latin typeface="Times New Roman" panose="02020603050405020304" pitchFamily="18" charset="0"/>
                <a:cs typeface="Times New Roman" panose="02020603050405020304" pitchFamily="18" charset="0"/>
              </a:rPr>
              <a:t>vàng hoe</a:t>
            </a:r>
            <a:r>
              <a:rPr lang="en-US" altLang="en-US" sz="3000">
                <a:latin typeface="Times New Roman" panose="02020603050405020304" pitchFamily="18" charset="0"/>
                <a:cs typeface="Times New Roman" panose="02020603050405020304" pitchFamily="18" charset="0"/>
              </a:rPr>
              <a:t>. Trong vườn, lắc lư những chùm quả xoan </a:t>
            </a:r>
            <a:r>
              <a:rPr lang="en-US" altLang="en-US" sz="3000" i="1">
                <a:solidFill>
                  <a:srgbClr val="FF0000"/>
                </a:solidFill>
                <a:latin typeface="Times New Roman" panose="02020603050405020304" pitchFamily="18" charset="0"/>
                <a:cs typeface="Times New Roman" panose="02020603050405020304" pitchFamily="18" charset="0"/>
              </a:rPr>
              <a:t>vàng lịm</a:t>
            </a:r>
            <a:r>
              <a:rPr lang="en-US" altLang="en-US" sz="3000">
                <a:solidFill>
                  <a:srgbClr val="FF0000"/>
                </a:solidFill>
                <a:latin typeface="Times New Roman" panose="02020603050405020304" pitchFamily="18" charset="0"/>
                <a:cs typeface="Times New Roman" panose="02020603050405020304" pitchFamily="18" charset="0"/>
              </a:rPr>
              <a:t> </a:t>
            </a:r>
            <a:r>
              <a:rPr lang="en-US" altLang="en-US" sz="3000">
                <a:latin typeface="Times New Roman" panose="02020603050405020304" pitchFamily="18" charset="0"/>
                <a:cs typeface="Times New Roman" panose="02020603050405020304" pitchFamily="18" charset="0"/>
              </a:rPr>
              <a:t>không trông thấy cuống, như những chuỗi tràng hạt bồ đề treo lơ lửng.</a:t>
            </a:r>
          </a:p>
          <a:p>
            <a:pPr marL="914400" lvl="1" indent="-457200" algn="just" eaLnBrk="1" hangingPunct="1">
              <a:lnSpc>
                <a:spcPct val="90000"/>
              </a:lnSpc>
              <a:buNone/>
            </a:pPr>
            <a:r>
              <a:rPr lang="en-US" altLang="en-US" sz="3000">
                <a:latin typeface="Times New Roman" panose="02020603050405020304" pitchFamily="18" charset="0"/>
                <a:cs typeface="Times New Roman" panose="02020603050405020304" pitchFamily="18" charset="0"/>
              </a:rPr>
              <a:t>	                                                         </a:t>
            </a:r>
            <a:r>
              <a:rPr lang="en-US" altLang="en-US" sz="3000" b="1" i="1">
                <a:latin typeface="Times New Roman" panose="02020603050405020304" pitchFamily="18" charset="0"/>
                <a:cs typeface="Times New Roman" panose="02020603050405020304" pitchFamily="18" charset="0"/>
              </a:rPr>
              <a:t>Tô Hoài</a:t>
            </a:r>
            <a:endParaRPr lang="en-US" altLang="en-US" sz="3000" i="1">
              <a:latin typeface="Times New Roman" panose="02020603050405020304" pitchFamily="18" charset="0"/>
              <a:cs typeface="Times New Roman" panose="02020603050405020304" pitchFamily="18" charset="0"/>
            </a:endParaRPr>
          </a:p>
        </p:txBody>
      </p:sp>
      <p:sp>
        <p:nvSpPr>
          <p:cNvPr id="2" name="Thought Bubble: Cloud 1"/>
          <p:cNvSpPr>
            <a:spLocks noChangeArrowheads="1"/>
          </p:cNvSpPr>
          <p:nvPr/>
        </p:nvSpPr>
        <p:spPr bwMode="auto">
          <a:xfrm>
            <a:off x="2394262" y="1295083"/>
            <a:ext cx="7162800" cy="3097579"/>
          </a:xfrm>
          <a:prstGeom prst="cloudCallout">
            <a:avLst>
              <a:gd name="adj1" fmla="val -20833"/>
              <a:gd name="adj2" fmla="val 62500"/>
            </a:avLst>
          </a:prstGeom>
          <a:solidFill>
            <a:schemeClr val="accent1"/>
          </a:solidFill>
          <a:ln w="9525" algn="ctr">
            <a:solidFill>
              <a:schemeClr val="tx1"/>
            </a:solidFill>
            <a:round/>
            <a:headEnd/>
            <a:tailEnd/>
          </a:ln>
          <a:effectLst>
            <a:softEdge rad="0"/>
          </a:effec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None/>
            </a:pPr>
            <a:r>
              <a:rPr lang="en-US" altLang="en-US">
                <a:solidFill>
                  <a:srgbClr val="000000"/>
                </a:solidFill>
                <a:latin typeface="Times New Roman" panose="02020603050405020304" pitchFamily="18" charset="0"/>
                <a:cs typeface="Times New Roman" panose="02020603050405020304" pitchFamily="18" charset="0"/>
              </a:rPr>
              <a:t>Muốn so sánh được nghĩa của các từ ta</a:t>
            </a:r>
          </a:p>
          <a:p>
            <a:pPr algn="ctr" fontAlgn="base">
              <a:spcBef>
                <a:spcPct val="0"/>
              </a:spcBef>
              <a:spcAft>
                <a:spcPct val="0"/>
              </a:spcAft>
              <a:buNone/>
            </a:pPr>
            <a:r>
              <a:rPr lang="en-US" altLang="en-US">
                <a:solidFill>
                  <a:srgbClr val="000000"/>
                </a:solidFill>
                <a:latin typeface="Times New Roman" panose="02020603050405020304" pitchFamily="18" charset="0"/>
                <a:cs typeface="Times New Roman" panose="02020603050405020304" pitchFamily="18" charset="0"/>
              </a:rPr>
              <a:t> phải làm như thế nào</a:t>
            </a:r>
            <a:r>
              <a:rPr lang="en-US" altLang="en-US" sz="2400">
                <a:solidFill>
                  <a:srgbClr val="000000"/>
                </a:solidFill>
                <a:latin typeface="Times New Roman" panose="02020603050405020304" pitchFamily="18" charset="0"/>
                <a:cs typeface="Times New Roman" panose="02020603050405020304" pitchFamily="18" charset="0"/>
              </a:rPr>
              <a:t>?</a:t>
            </a:r>
          </a:p>
        </p:txBody>
      </p:sp>
      <p:sp>
        <p:nvSpPr>
          <p:cNvPr id="3" name="TextBox 2"/>
          <p:cNvSpPr txBox="1">
            <a:spLocks noChangeArrowheads="1"/>
          </p:cNvSpPr>
          <p:nvPr/>
        </p:nvSpPr>
        <p:spPr bwMode="auto">
          <a:xfrm>
            <a:off x="1219201" y="5452111"/>
            <a:ext cx="10734674"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buNone/>
            </a:pPr>
            <a:r>
              <a:rPr lang="en-US" altLang="en-US" sz="2400" b="1">
                <a:solidFill>
                  <a:srgbClr val="000000"/>
                </a:solidFill>
                <a:latin typeface="Times New Roman" panose="02020603050405020304" pitchFamily="18" charset="0"/>
                <a:cs typeface="Times New Roman" panose="02020603050405020304" pitchFamily="18" charset="0"/>
              </a:rPr>
              <a:t>Tràng hạt bồ đề: </a:t>
            </a:r>
            <a:r>
              <a:rPr lang="en-US" altLang="en-US" sz="2400">
                <a:solidFill>
                  <a:srgbClr val="000000"/>
                </a:solidFill>
                <a:latin typeface="Times New Roman" panose="02020603050405020304" pitchFamily="18" charset="0"/>
                <a:cs typeface="Times New Roman" panose="02020603050405020304" pitchFamily="18" charset="0"/>
              </a:rPr>
              <a:t>chuỗi hạt mà người theo đạo Phật dung để lần từng hạt khi tụng kinh, niệm Phật</a:t>
            </a:r>
          </a:p>
        </p:txBody>
      </p:sp>
      <p:cxnSp>
        <p:nvCxnSpPr>
          <p:cNvPr id="5" name="Straight Connector 4"/>
          <p:cNvCxnSpPr/>
          <p:nvPr/>
        </p:nvCxnSpPr>
        <p:spPr bwMode="auto">
          <a:xfrm>
            <a:off x="1428750" y="914400"/>
            <a:ext cx="1066800" cy="0"/>
          </a:xfrm>
          <a:prstGeom prst="line">
            <a:avLst/>
          </a:prstGeom>
          <a:ln w="38100">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7" name="Straight Connector 6"/>
          <p:cNvCxnSpPr>
            <a:cxnSpLocks/>
          </p:cNvCxnSpPr>
          <p:nvPr/>
        </p:nvCxnSpPr>
        <p:spPr bwMode="auto">
          <a:xfrm>
            <a:off x="4972050" y="914400"/>
            <a:ext cx="1371600" cy="0"/>
          </a:xfrm>
          <a:prstGeom prst="line">
            <a:avLst/>
          </a:prstGeom>
          <a:ln w="38100">
            <a:headEnd type="none" w="med" len="med"/>
            <a:tailEnd type="none" w="med" len="med"/>
          </a:ln>
        </p:spPr>
        <p:style>
          <a:lnRef idx="1">
            <a:schemeClr val="dk1"/>
          </a:lnRef>
          <a:fillRef idx="0">
            <a:schemeClr val="dk1"/>
          </a:fillRef>
          <a:effectRef idx="0">
            <a:schemeClr val="dk1"/>
          </a:effectRef>
          <a:fontRef idx="minor">
            <a:schemeClr val="tx1"/>
          </a:fontRef>
        </p:style>
      </p:cxnSp>
      <p:sp>
        <p:nvSpPr>
          <p:cNvPr id="8" name="Thought Bubble: Cloud 7"/>
          <p:cNvSpPr>
            <a:spLocks noChangeArrowheads="1"/>
          </p:cNvSpPr>
          <p:nvPr/>
        </p:nvSpPr>
        <p:spPr bwMode="auto">
          <a:xfrm>
            <a:off x="2762250" y="1434172"/>
            <a:ext cx="7162800" cy="2819400"/>
          </a:xfrm>
          <a:prstGeom prst="cloudCallout">
            <a:avLst>
              <a:gd name="adj1" fmla="val -20833"/>
              <a:gd name="adj2" fmla="val 62500"/>
            </a:avLst>
          </a:prstGeom>
          <a:solidFill>
            <a:schemeClr val="accent1"/>
          </a:solidFill>
          <a:ln w="9525" algn="ctr">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buNone/>
            </a:pPr>
            <a:r>
              <a:rPr lang="en-US" altLang="en-US">
                <a:solidFill>
                  <a:srgbClr val="000000"/>
                </a:solidFill>
                <a:latin typeface="Times New Roman" panose="02020603050405020304" pitchFamily="18" charset="0"/>
                <a:cs typeface="Times New Roman" panose="02020603050405020304" pitchFamily="18" charset="0"/>
              </a:rPr>
              <a:t>Hiểu được nghĩa của các từ đó</a:t>
            </a:r>
          </a:p>
        </p:txBody>
      </p:sp>
    </p:spTree>
    <p:extLst>
      <p:ext uri="{BB962C8B-B14F-4D97-AF65-F5344CB8AC3E}">
        <p14:creationId xmlns:p14="http://schemas.microsoft.com/office/powerpoint/2010/main" val="350293359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nodeType="clickEffect">
                                  <p:stCondLst>
                                    <p:cond delay="0"/>
                                  </p:stCondLst>
                                  <p:childTnLst>
                                    <p:set>
                                      <p:cBhvr>
                                        <p:cTn id="6" dur="1" fill="hold">
                                          <p:stCondLst>
                                            <p:cond delay="0"/>
                                          </p:stCondLst>
                                        </p:cTn>
                                        <p:tgtEl>
                                          <p:spTgt spid="45058">
                                            <p:txEl>
                                              <p:pRg st="0" end="0"/>
                                            </p:txEl>
                                          </p:spTgt>
                                        </p:tgtEl>
                                        <p:attrNameLst>
                                          <p:attrName>style.visibility</p:attrName>
                                        </p:attrNameLst>
                                      </p:cBhvr>
                                      <p:to>
                                        <p:strVal val="visible"/>
                                      </p:to>
                                    </p:set>
                                    <p:anim calcmode="lin" valueType="num">
                                      <p:cBhvr>
                                        <p:cTn id="7" dur="1000" fill="hold"/>
                                        <p:tgtEl>
                                          <p:spTgt spid="45058">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45058">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45058">
                                            <p:txEl>
                                              <p:pRg st="0" end="0"/>
                                            </p:txEl>
                                          </p:spTgt>
                                        </p:tgtEl>
                                      </p:cBhvr>
                                    </p:animEffect>
                                  </p:childTnLst>
                                </p:cTn>
                              </p:par>
                              <p:par>
                                <p:cTn id="10" presetID="4" presetClass="entr" presetSubtype="16" fill="hold" nodeType="withEffect">
                                  <p:stCondLst>
                                    <p:cond delay="0"/>
                                  </p:stCondLst>
                                  <p:childTnLst>
                                    <p:set>
                                      <p:cBhvr>
                                        <p:cTn id="11" dur="1" fill="hold">
                                          <p:stCondLst>
                                            <p:cond delay="0"/>
                                          </p:stCondLst>
                                        </p:cTn>
                                        <p:tgtEl>
                                          <p:spTgt spid="45058">
                                            <p:txEl>
                                              <p:pRg st="1" end="1"/>
                                            </p:txEl>
                                          </p:spTgt>
                                        </p:tgtEl>
                                        <p:attrNameLst>
                                          <p:attrName>style.visibility</p:attrName>
                                        </p:attrNameLst>
                                      </p:cBhvr>
                                      <p:to>
                                        <p:strVal val="visible"/>
                                      </p:to>
                                    </p:set>
                                    <p:animEffect transition="in" filter="box(in)">
                                      <p:cBhvr>
                                        <p:cTn id="12" dur="500"/>
                                        <p:tgtEl>
                                          <p:spTgt spid="45058">
                                            <p:txEl>
                                              <p:pRg st="1" end="1"/>
                                            </p:txEl>
                                          </p:spTgt>
                                        </p:tgtEl>
                                      </p:cBhvr>
                                    </p:animEffect>
                                  </p:childTnLst>
                                </p:cTn>
                              </p:par>
                              <p:par>
                                <p:cTn id="13" presetID="53" presetClass="entr" presetSubtype="0" fill="hold" nodeType="withEffect">
                                  <p:stCondLst>
                                    <p:cond delay="0"/>
                                  </p:stCondLst>
                                  <p:childTnLst>
                                    <p:set>
                                      <p:cBhvr>
                                        <p:cTn id="14" dur="1" fill="hold">
                                          <p:stCondLst>
                                            <p:cond delay="0"/>
                                          </p:stCondLst>
                                        </p:cTn>
                                        <p:tgtEl>
                                          <p:spTgt spid="45058">
                                            <p:txEl>
                                              <p:pRg st="2" end="2"/>
                                            </p:txEl>
                                          </p:spTgt>
                                        </p:tgtEl>
                                        <p:attrNameLst>
                                          <p:attrName>style.visibility</p:attrName>
                                        </p:attrNameLst>
                                      </p:cBhvr>
                                      <p:to>
                                        <p:strVal val="visible"/>
                                      </p:to>
                                    </p:set>
                                    <p:anim calcmode="lin" valueType="num">
                                      <p:cBhvr>
                                        <p:cTn id="15" dur="500" fill="hold"/>
                                        <p:tgtEl>
                                          <p:spTgt spid="45058">
                                            <p:txEl>
                                              <p:pRg st="2" end="2"/>
                                            </p:txEl>
                                          </p:spTgt>
                                        </p:tgtEl>
                                        <p:attrNameLst>
                                          <p:attrName>ppt_w</p:attrName>
                                        </p:attrNameLst>
                                      </p:cBhvr>
                                      <p:tavLst>
                                        <p:tav tm="0">
                                          <p:val>
                                            <p:fltVal val="0"/>
                                          </p:val>
                                        </p:tav>
                                        <p:tav tm="100000">
                                          <p:val>
                                            <p:strVal val="#ppt_w"/>
                                          </p:val>
                                        </p:tav>
                                      </p:tavLst>
                                    </p:anim>
                                    <p:anim calcmode="lin" valueType="num">
                                      <p:cBhvr>
                                        <p:cTn id="16" dur="500" fill="hold"/>
                                        <p:tgtEl>
                                          <p:spTgt spid="45058">
                                            <p:txEl>
                                              <p:pRg st="2" end="2"/>
                                            </p:txEl>
                                          </p:spTgt>
                                        </p:tgtEl>
                                        <p:attrNameLst>
                                          <p:attrName>ppt_h</p:attrName>
                                        </p:attrNameLst>
                                      </p:cBhvr>
                                      <p:tavLst>
                                        <p:tav tm="0">
                                          <p:val>
                                            <p:fltVal val="0"/>
                                          </p:val>
                                        </p:tav>
                                        <p:tav tm="100000">
                                          <p:val>
                                            <p:strVal val="#ppt_h"/>
                                          </p:val>
                                        </p:tav>
                                      </p:tavLst>
                                    </p:anim>
                                    <p:animEffect transition="in" filter="fade">
                                      <p:cBhvr>
                                        <p:cTn id="17" dur="500"/>
                                        <p:tgtEl>
                                          <p:spTgt spid="45058">
                                            <p:txEl>
                                              <p:pRg st="2" end="2"/>
                                            </p:txEl>
                                          </p:spTgt>
                                        </p:tgtEl>
                                      </p:cBhvr>
                                    </p:animEffect>
                                  </p:childTnLst>
                                </p:cTn>
                              </p:par>
                              <p:par>
                                <p:cTn id="18" presetID="53" presetClass="entr" presetSubtype="0" fill="hold" nodeType="withEffect">
                                  <p:stCondLst>
                                    <p:cond delay="0"/>
                                  </p:stCondLst>
                                  <p:childTnLst>
                                    <p:set>
                                      <p:cBhvr>
                                        <p:cTn id="19" dur="1" fill="hold">
                                          <p:stCondLst>
                                            <p:cond delay="0"/>
                                          </p:stCondLst>
                                        </p:cTn>
                                        <p:tgtEl>
                                          <p:spTgt spid="45058">
                                            <p:txEl>
                                              <p:pRg st="3" end="3"/>
                                            </p:txEl>
                                          </p:spTgt>
                                        </p:tgtEl>
                                        <p:attrNameLst>
                                          <p:attrName>style.visibility</p:attrName>
                                        </p:attrNameLst>
                                      </p:cBhvr>
                                      <p:to>
                                        <p:strVal val="visible"/>
                                      </p:to>
                                    </p:set>
                                    <p:anim calcmode="lin" valueType="num">
                                      <p:cBhvr>
                                        <p:cTn id="20" dur="500" fill="hold"/>
                                        <p:tgtEl>
                                          <p:spTgt spid="45058">
                                            <p:txEl>
                                              <p:pRg st="3" end="3"/>
                                            </p:txEl>
                                          </p:spTgt>
                                        </p:tgtEl>
                                        <p:attrNameLst>
                                          <p:attrName>ppt_w</p:attrName>
                                        </p:attrNameLst>
                                      </p:cBhvr>
                                      <p:tavLst>
                                        <p:tav tm="0">
                                          <p:val>
                                            <p:fltVal val="0"/>
                                          </p:val>
                                        </p:tav>
                                        <p:tav tm="100000">
                                          <p:val>
                                            <p:strVal val="#ppt_w"/>
                                          </p:val>
                                        </p:tav>
                                      </p:tavLst>
                                    </p:anim>
                                    <p:anim calcmode="lin" valueType="num">
                                      <p:cBhvr>
                                        <p:cTn id="21" dur="500" fill="hold"/>
                                        <p:tgtEl>
                                          <p:spTgt spid="45058">
                                            <p:txEl>
                                              <p:pRg st="3" end="3"/>
                                            </p:txEl>
                                          </p:spTgt>
                                        </p:tgtEl>
                                        <p:attrNameLst>
                                          <p:attrName>ppt_h</p:attrName>
                                        </p:attrNameLst>
                                      </p:cBhvr>
                                      <p:tavLst>
                                        <p:tav tm="0">
                                          <p:val>
                                            <p:fltVal val="0"/>
                                          </p:val>
                                        </p:tav>
                                        <p:tav tm="100000">
                                          <p:val>
                                            <p:strVal val="#ppt_h"/>
                                          </p:val>
                                        </p:tav>
                                      </p:tavLst>
                                    </p:anim>
                                    <p:animEffect transition="in" filter="fade">
                                      <p:cBhvr>
                                        <p:cTn id="22" dur="500"/>
                                        <p:tgtEl>
                                          <p:spTgt spid="45058">
                                            <p:txEl>
                                              <p:pRg st="3" end="3"/>
                                            </p:txEl>
                                          </p:spTgt>
                                        </p:tgtEl>
                                      </p:cBhvr>
                                    </p:animEffect>
                                  </p:childTnLst>
                                </p:cTn>
                              </p:par>
                              <p:par>
                                <p:cTn id="23" presetID="53" presetClass="entr" presetSubtype="0" fill="hold" nodeType="withEffect">
                                  <p:stCondLst>
                                    <p:cond delay="0"/>
                                  </p:stCondLst>
                                  <p:childTnLst>
                                    <p:set>
                                      <p:cBhvr>
                                        <p:cTn id="24" dur="1" fill="hold">
                                          <p:stCondLst>
                                            <p:cond delay="0"/>
                                          </p:stCondLst>
                                        </p:cTn>
                                        <p:tgtEl>
                                          <p:spTgt spid="45058">
                                            <p:txEl>
                                              <p:pRg st="4" end="4"/>
                                            </p:txEl>
                                          </p:spTgt>
                                        </p:tgtEl>
                                        <p:attrNameLst>
                                          <p:attrName>style.visibility</p:attrName>
                                        </p:attrNameLst>
                                      </p:cBhvr>
                                      <p:to>
                                        <p:strVal val="visible"/>
                                      </p:to>
                                    </p:set>
                                    <p:anim calcmode="lin" valueType="num">
                                      <p:cBhvr>
                                        <p:cTn id="25" dur="500" fill="hold"/>
                                        <p:tgtEl>
                                          <p:spTgt spid="45058">
                                            <p:txEl>
                                              <p:pRg st="4" end="4"/>
                                            </p:txEl>
                                          </p:spTgt>
                                        </p:tgtEl>
                                        <p:attrNameLst>
                                          <p:attrName>ppt_w</p:attrName>
                                        </p:attrNameLst>
                                      </p:cBhvr>
                                      <p:tavLst>
                                        <p:tav tm="0">
                                          <p:val>
                                            <p:fltVal val="0"/>
                                          </p:val>
                                        </p:tav>
                                        <p:tav tm="100000">
                                          <p:val>
                                            <p:strVal val="#ppt_w"/>
                                          </p:val>
                                        </p:tav>
                                      </p:tavLst>
                                    </p:anim>
                                    <p:anim calcmode="lin" valueType="num">
                                      <p:cBhvr>
                                        <p:cTn id="26" dur="500" fill="hold"/>
                                        <p:tgtEl>
                                          <p:spTgt spid="45058">
                                            <p:txEl>
                                              <p:pRg st="4" end="4"/>
                                            </p:txEl>
                                          </p:spTgt>
                                        </p:tgtEl>
                                        <p:attrNameLst>
                                          <p:attrName>ppt_h</p:attrName>
                                        </p:attrNameLst>
                                      </p:cBhvr>
                                      <p:tavLst>
                                        <p:tav tm="0">
                                          <p:val>
                                            <p:fltVal val="0"/>
                                          </p:val>
                                        </p:tav>
                                        <p:tav tm="100000">
                                          <p:val>
                                            <p:strVal val="#ppt_h"/>
                                          </p:val>
                                        </p:tav>
                                      </p:tavLst>
                                    </p:anim>
                                    <p:animEffect transition="in" filter="fade">
                                      <p:cBhvr>
                                        <p:cTn id="27" dur="500"/>
                                        <p:tgtEl>
                                          <p:spTgt spid="45058">
                                            <p:txEl>
                                              <p:pRg st="4" end="4"/>
                                            </p:txEl>
                                          </p:spTgt>
                                        </p:tgtEl>
                                      </p:cBhvr>
                                    </p:animEffect>
                                  </p:childTnLst>
                                </p:cTn>
                              </p:par>
                              <p:par>
                                <p:cTn id="28" presetID="53" presetClass="entr" presetSubtype="0" fill="hold" nodeType="withEffect">
                                  <p:stCondLst>
                                    <p:cond delay="0"/>
                                  </p:stCondLst>
                                  <p:childTnLst>
                                    <p:set>
                                      <p:cBhvr>
                                        <p:cTn id="29" dur="1" fill="hold">
                                          <p:stCondLst>
                                            <p:cond delay="0"/>
                                          </p:stCondLst>
                                        </p:cTn>
                                        <p:tgtEl>
                                          <p:spTgt spid="45058">
                                            <p:txEl>
                                              <p:pRg st="5" end="5"/>
                                            </p:txEl>
                                          </p:spTgt>
                                        </p:tgtEl>
                                        <p:attrNameLst>
                                          <p:attrName>style.visibility</p:attrName>
                                        </p:attrNameLst>
                                      </p:cBhvr>
                                      <p:to>
                                        <p:strVal val="visible"/>
                                      </p:to>
                                    </p:set>
                                    <p:anim calcmode="lin" valueType="num">
                                      <p:cBhvr>
                                        <p:cTn id="30" dur="500" fill="hold"/>
                                        <p:tgtEl>
                                          <p:spTgt spid="45058">
                                            <p:txEl>
                                              <p:pRg st="5" end="5"/>
                                            </p:txEl>
                                          </p:spTgt>
                                        </p:tgtEl>
                                        <p:attrNameLst>
                                          <p:attrName>ppt_w</p:attrName>
                                        </p:attrNameLst>
                                      </p:cBhvr>
                                      <p:tavLst>
                                        <p:tav tm="0">
                                          <p:val>
                                            <p:fltVal val="0"/>
                                          </p:val>
                                        </p:tav>
                                        <p:tav tm="100000">
                                          <p:val>
                                            <p:strVal val="#ppt_w"/>
                                          </p:val>
                                        </p:tav>
                                      </p:tavLst>
                                    </p:anim>
                                    <p:anim calcmode="lin" valueType="num">
                                      <p:cBhvr>
                                        <p:cTn id="31" dur="500" fill="hold"/>
                                        <p:tgtEl>
                                          <p:spTgt spid="45058">
                                            <p:txEl>
                                              <p:pRg st="5" end="5"/>
                                            </p:txEl>
                                          </p:spTgt>
                                        </p:tgtEl>
                                        <p:attrNameLst>
                                          <p:attrName>ppt_h</p:attrName>
                                        </p:attrNameLst>
                                      </p:cBhvr>
                                      <p:tavLst>
                                        <p:tav tm="0">
                                          <p:val>
                                            <p:fltVal val="0"/>
                                          </p:val>
                                        </p:tav>
                                        <p:tav tm="100000">
                                          <p:val>
                                            <p:strVal val="#ppt_h"/>
                                          </p:val>
                                        </p:tav>
                                      </p:tavLst>
                                    </p:anim>
                                    <p:animEffect transition="in" filter="fade">
                                      <p:cBhvr>
                                        <p:cTn id="32" dur="500"/>
                                        <p:tgtEl>
                                          <p:spTgt spid="45058">
                                            <p:txEl>
                                              <p:pRg st="5" end="5"/>
                                            </p:txEl>
                                          </p:spTgt>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3"/>
                                        </p:tgtEl>
                                        <p:attrNameLst>
                                          <p:attrName>style.visibility</p:attrName>
                                        </p:attrNameLst>
                                      </p:cBhvr>
                                      <p:to>
                                        <p:strVal val="visible"/>
                                      </p:to>
                                    </p:set>
                                    <p:animEffect transition="in" filter="fade">
                                      <p:cBhvr>
                                        <p:cTn id="35" dur="500"/>
                                        <p:tgtEl>
                                          <p:spTgt spid="3"/>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42" presetClass="entr" presetSubtype="0" fill="hold" nodeType="clickEffect">
                                  <p:stCondLst>
                                    <p:cond delay="0"/>
                                  </p:stCondLst>
                                  <p:childTnLst>
                                    <p:set>
                                      <p:cBhvr>
                                        <p:cTn id="39" dur="1" fill="hold">
                                          <p:stCondLst>
                                            <p:cond delay="0"/>
                                          </p:stCondLst>
                                        </p:cTn>
                                        <p:tgtEl>
                                          <p:spTgt spid="5"/>
                                        </p:tgtEl>
                                        <p:attrNameLst>
                                          <p:attrName>style.visibility</p:attrName>
                                        </p:attrNameLst>
                                      </p:cBhvr>
                                      <p:to>
                                        <p:strVal val="visible"/>
                                      </p:to>
                                    </p:set>
                                    <p:animEffect transition="in" filter="fade">
                                      <p:cBhvr>
                                        <p:cTn id="40" dur="1000"/>
                                        <p:tgtEl>
                                          <p:spTgt spid="5"/>
                                        </p:tgtEl>
                                      </p:cBhvr>
                                    </p:animEffect>
                                    <p:anim calcmode="lin" valueType="num">
                                      <p:cBhvr>
                                        <p:cTn id="41" dur="1000" fill="hold"/>
                                        <p:tgtEl>
                                          <p:spTgt spid="5"/>
                                        </p:tgtEl>
                                        <p:attrNameLst>
                                          <p:attrName>ppt_x</p:attrName>
                                        </p:attrNameLst>
                                      </p:cBhvr>
                                      <p:tavLst>
                                        <p:tav tm="0">
                                          <p:val>
                                            <p:strVal val="#ppt_x"/>
                                          </p:val>
                                        </p:tav>
                                        <p:tav tm="100000">
                                          <p:val>
                                            <p:strVal val="#ppt_x"/>
                                          </p:val>
                                        </p:tav>
                                      </p:tavLst>
                                    </p:anim>
                                    <p:anim calcmode="lin" valueType="num">
                                      <p:cBhvr>
                                        <p:cTn id="42" dur="1000" fill="hold"/>
                                        <p:tgtEl>
                                          <p:spTgt spid="5"/>
                                        </p:tgtEl>
                                        <p:attrNameLst>
                                          <p:attrName>ppt_y</p:attrName>
                                        </p:attrNameLst>
                                      </p:cBhvr>
                                      <p:tavLst>
                                        <p:tav tm="0">
                                          <p:val>
                                            <p:strVal val="#ppt_y+.1"/>
                                          </p:val>
                                        </p:tav>
                                        <p:tav tm="100000">
                                          <p:val>
                                            <p:strVal val="#ppt_y"/>
                                          </p:val>
                                        </p:tav>
                                      </p:tavLst>
                                    </p:anim>
                                  </p:childTnLst>
                                </p:cTn>
                              </p:par>
                              <p:par>
                                <p:cTn id="43" presetID="42" presetClass="entr" presetSubtype="0" fill="hold" nodeType="withEffect">
                                  <p:stCondLst>
                                    <p:cond delay="0"/>
                                  </p:stCondLst>
                                  <p:childTnLst>
                                    <p:set>
                                      <p:cBhvr>
                                        <p:cTn id="44" dur="1" fill="hold">
                                          <p:stCondLst>
                                            <p:cond delay="0"/>
                                          </p:stCondLst>
                                        </p:cTn>
                                        <p:tgtEl>
                                          <p:spTgt spid="7"/>
                                        </p:tgtEl>
                                        <p:attrNameLst>
                                          <p:attrName>style.visibility</p:attrName>
                                        </p:attrNameLst>
                                      </p:cBhvr>
                                      <p:to>
                                        <p:strVal val="visible"/>
                                      </p:to>
                                    </p:set>
                                    <p:animEffect transition="in" filter="fade">
                                      <p:cBhvr>
                                        <p:cTn id="45" dur="1000"/>
                                        <p:tgtEl>
                                          <p:spTgt spid="7"/>
                                        </p:tgtEl>
                                      </p:cBhvr>
                                    </p:animEffect>
                                    <p:anim calcmode="lin" valueType="num">
                                      <p:cBhvr>
                                        <p:cTn id="46" dur="1000" fill="hold"/>
                                        <p:tgtEl>
                                          <p:spTgt spid="7"/>
                                        </p:tgtEl>
                                        <p:attrNameLst>
                                          <p:attrName>ppt_x</p:attrName>
                                        </p:attrNameLst>
                                      </p:cBhvr>
                                      <p:tavLst>
                                        <p:tav tm="0">
                                          <p:val>
                                            <p:strVal val="#ppt_x"/>
                                          </p:val>
                                        </p:tav>
                                        <p:tav tm="100000">
                                          <p:val>
                                            <p:strVal val="#ppt_x"/>
                                          </p:val>
                                        </p:tav>
                                      </p:tavLst>
                                    </p:anim>
                                    <p:anim calcmode="lin" valueType="num">
                                      <p:cBhvr>
                                        <p:cTn id="47"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48" fill="hold" nodeType="clickPar">
                      <p:stCondLst>
                        <p:cond delay="indefinite"/>
                      </p:stCondLst>
                      <p:childTnLst>
                        <p:par>
                          <p:cTn id="49" fill="hold" nodeType="withGroup">
                            <p:stCondLst>
                              <p:cond delay="0"/>
                            </p:stCondLst>
                            <p:childTnLst>
                              <p:par>
                                <p:cTn id="50" presetID="6" presetClass="entr" presetSubtype="16" fill="hold" grpId="0" nodeType="clickEffect">
                                  <p:stCondLst>
                                    <p:cond delay="0"/>
                                  </p:stCondLst>
                                  <p:childTnLst>
                                    <p:set>
                                      <p:cBhvr>
                                        <p:cTn id="51" dur="1" fill="hold">
                                          <p:stCondLst>
                                            <p:cond delay="0"/>
                                          </p:stCondLst>
                                        </p:cTn>
                                        <p:tgtEl>
                                          <p:spTgt spid="2"/>
                                        </p:tgtEl>
                                        <p:attrNameLst>
                                          <p:attrName>style.visibility</p:attrName>
                                        </p:attrNameLst>
                                      </p:cBhvr>
                                      <p:to>
                                        <p:strVal val="visible"/>
                                      </p:to>
                                    </p:set>
                                    <p:animEffect transition="in" filter="circle(in)">
                                      <p:cBhvr>
                                        <p:cTn id="52" dur="2000"/>
                                        <p:tgtEl>
                                          <p:spTgt spid="2"/>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4" presetClass="exit" presetSubtype="10" fill="hold" grpId="1" nodeType="clickEffect">
                                  <p:stCondLst>
                                    <p:cond delay="300"/>
                                  </p:stCondLst>
                                  <p:childTnLst>
                                    <p:animEffect transition="out" filter="randombar(horizontal)">
                                      <p:cBhvr>
                                        <p:cTn id="56" dur="200"/>
                                        <p:tgtEl>
                                          <p:spTgt spid="2"/>
                                        </p:tgtEl>
                                      </p:cBhvr>
                                    </p:animEffect>
                                    <p:set>
                                      <p:cBhvr>
                                        <p:cTn id="57" dur="1" fill="hold">
                                          <p:stCondLst>
                                            <p:cond delay="199"/>
                                          </p:stCondLst>
                                        </p:cTn>
                                        <p:tgtEl>
                                          <p:spTgt spid="2"/>
                                        </p:tgtEl>
                                        <p:attrNameLst>
                                          <p:attrName>style.visibility</p:attrName>
                                        </p:attrNameLst>
                                      </p:cBhvr>
                                      <p:to>
                                        <p:strVal val="hidden"/>
                                      </p:to>
                                    </p:set>
                                  </p:childTnLst>
                                </p:cTn>
                              </p:par>
                              <p:par>
                                <p:cTn id="58" presetID="22" presetClass="entr" presetSubtype="4" fill="hold" grpId="0" nodeType="withEffect">
                                  <p:stCondLst>
                                    <p:cond delay="300"/>
                                  </p:stCondLst>
                                  <p:childTnLst>
                                    <p:set>
                                      <p:cBhvr>
                                        <p:cTn id="59" dur="1" fill="hold">
                                          <p:stCondLst>
                                            <p:cond delay="0"/>
                                          </p:stCondLst>
                                        </p:cTn>
                                        <p:tgtEl>
                                          <p:spTgt spid="8"/>
                                        </p:tgtEl>
                                        <p:attrNameLst>
                                          <p:attrName>style.visibility</p:attrName>
                                        </p:attrNameLst>
                                      </p:cBhvr>
                                      <p:to>
                                        <p:strVal val="visible"/>
                                      </p:to>
                                    </p:set>
                                    <p:animEffect transition="in" filter="wipe(down)">
                                      <p:cBhvr>
                                        <p:cTn id="6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3" grpId="0"/>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EA81FD6-E192-430E-AE47-469C51C6D26B}"/>
              </a:ext>
            </a:extLst>
          </p:cNvPr>
          <p:cNvPicPr>
            <a:picLocks noChangeAspect="1"/>
          </p:cNvPicPr>
          <p:nvPr/>
        </p:nvPicPr>
        <p:blipFill>
          <a:blip r:embed="rId3"/>
          <a:stretch>
            <a:fillRect/>
          </a:stretch>
        </p:blipFill>
        <p:spPr>
          <a:xfrm>
            <a:off x="-43204" y="-18587"/>
            <a:ext cx="12278408" cy="6895174"/>
          </a:xfrm>
          <a:prstGeom prst="rect">
            <a:avLst/>
          </a:prstGeom>
        </p:spPr>
      </p:pic>
      <p:sp>
        <p:nvSpPr>
          <p:cNvPr id="9" name="TextBox 8">
            <a:extLst>
              <a:ext uri="{FF2B5EF4-FFF2-40B4-BE49-F238E27FC236}">
                <a16:creationId xmlns:a16="http://schemas.microsoft.com/office/drawing/2014/main" id="{699DCA38-5646-463F-A5F9-B6424DE551E0}"/>
              </a:ext>
            </a:extLst>
          </p:cNvPr>
          <p:cNvSpPr txBox="1"/>
          <p:nvPr/>
        </p:nvSpPr>
        <p:spPr>
          <a:xfrm>
            <a:off x="1417318" y="369723"/>
            <a:ext cx="10420006" cy="2751522"/>
          </a:xfrm>
          <a:prstGeom prst="rect">
            <a:avLst/>
          </a:prstGeom>
          <a:noFill/>
        </p:spPr>
        <p:txBody>
          <a:bodyPr wrap="square">
            <a:spAutoFit/>
          </a:bodyPr>
          <a:lstStyle/>
          <a:p>
            <a:pPr algn="just" eaLnBrk="1" hangingPunct="1">
              <a:lnSpc>
                <a:spcPct val="90000"/>
              </a:lnSpc>
            </a:pPr>
            <a:r>
              <a:rPr lang="en-US" altLang="en-US" sz="3200">
                <a:latin typeface="Times New Roman" panose="02020603050405020304" pitchFamily="18" charset="0"/>
                <a:cs typeface="Times New Roman" panose="02020603050405020304" pitchFamily="18" charset="0"/>
              </a:rPr>
              <a:t>	a) Sau 80 năm giời nô lệ làm cho nước nhà bị yếu hèn, ngày nay chúng ta cần phải </a:t>
            </a:r>
            <a:r>
              <a:rPr lang="en-US" altLang="en-US" sz="3200" i="1">
                <a:solidFill>
                  <a:srgbClr val="FF0000"/>
                </a:solidFill>
                <a:latin typeface="Times New Roman" panose="02020603050405020304" pitchFamily="18" charset="0"/>
                <a:cs typeface="Times New Roman" panose="02020603050405020304" pitchFamily="18" charset="0"/>
              </a:rPr>
              <a:t>               </a:t>
            </a:r>
            <a:r>
              <a:rPr lang="en-US" altLang="en-US" sz="3200">
                <a:latin typeface="Times New Roman" panose="02020603050405020304" pitchFamily="18" charset="0"/>
                <a:cs typeface="Times New Roman" panose="02020603050405020304" pitchFamily="18" charset="0"/>
              </a:rPr>
              <a:t>lại cơ đồ mà tổ tiên đã để lại cho chúng ta, làm sao cho chúng ta theo kịp các nước khác trên hoàn cầu. Trong công cuộc </a:t>
            </a:r>
            <a:r>
              <a:rPr lang="en-US" altLang="en-US" sz="3200" i="1">
                <a:solidFill>
                  <a:srgbClr val="FF0000"/>
                </a:solidFill>
                <a:latin typeface="Times New Roman" panose="02020603050405020304" pitchFamily="18" charset="0"/>
                <a:cs typeface="Times New Roman" panose="02020603050405020304" pitchFamily="18" charset="0"/>
              </a:rPr>
              <a:t>             </a:t>
            </a:r>
            <a:r>
              <a:rPr lang="en-US" altLang="en-US" sz="3200">
                <a:latin typeface="Times New Roman" panose="02020603050405020304" pitchFamily="18" charset="0"/>
                <a:cs typeface="Times New Roman" panose="02020603050405020304" pitchFamily="18" charset="0"/>
              </a:rPr>
              <a:t>đó, nước nhà trông mong chờ đợi ở các em rất nhiều.</a:t>
            </a:r>
          </a:p>
          <a:p>
            <a:pPr marL="533400" indent="-533400" algn="just" eaLnBrk="1" hangingPunct="1">
              <a:lnSpc>
                <a:spcPct val="90000"/>
              </a:lnSpc>
              <a:buNone/>
            </a:pPr>
            <a:r>
              <a:rPr lang="en-US" altLang="en-US" sz="3200">
                <a:latin typeface="Times New Roman" panose="02020603050405020304" pitchFamily="18" charset="0"/>
                <a:cs typeface="Times New Roman" panose="02020603050405020304" pitchFamily="18" charset="0"/>
              </a:rPr>
              <a:t>                                                                        </a:t>
            </a:r>
            <a:r>
              <a:rPr lang="en-US" altLang="en-US" sz="3200" b="1" i="1">
                <a:latin typeface="Times New Roman" panose="02020603050405020304" pitchFamily="18" charset="0"/>
                <a:cs typeface="Times New Roman" panose="02020603050405020304" pitchFamily="18" charset="0"/>
              </a:rPr>
              <a:t>Hồ Chí Minh</a:t>
            </a:r>
          </a:p>
        </p:txBody>
      </p:sp>
      <p:sp>
        <p:nvSpPr>
          <p:cNvPr id="10" name="TextBox 9">
            <a:extLst>
              <a:ext uri="{FF2B5EF4-FFF2-40B4-BE49-F238E27FC236}">
                <a16:creationId xmlns:a16="http://schemas.microsoft.com/office/drawing/2014/main" id="{739A64C6-231D-4176-AC0A-375C8966671E}"/>
              </a:ext>
            </a:extLst>
          </p:cNvPr>
          <p:cNvSpPr txBox="1"/>
          <p:nvPr/>
        </p:nvSpPr>
        <p:spPr>
          <a:xfrm>
            <a:off x="354676" y="2873533"/>
            <a:ext cx="6096541" cy="584775"/>
          </a:xfrm>
          <a:prstGeom prst="rect">
            <a:avLst/>
          </a:prstGeom>
          <a:noFill/>
        </p:spPr>
        <p:txBody>
          <a:bodyPr wrap="none" rtlCol="0">
            <a:spAutoFit/>
          </a:bodyPr>
          <a:lstStyle/>
          <a:p>
            <a:r>
              <a:rPr lang="en-US" sz="3200" b="1">
                <a:solidFill>
                  <a:srgbClr val="002060"/>
                </a:solidFill>
                <a:latin typeface="Times New Roman" panose="02020603050405020304" pitchFamily="18" charset="0"/>
                <a:cs typeface="Times New Roman" panose="02020603050405020304" pitchFamily="18" charset="0"/>
              </a:rPr>
              <a:t>                   </a:t>
            </a:r>
            <a:r>
              <a:rPr lang="en-US" sz="3200">
                <a:solidFill>
                  <a:srgbClr val="002060"/>
                </a:solidFill>
                <a:latin typeface="Times New Roman" panose="02020603050405020304" pitchFamily="18" charset="0"/>
                <a:cs typeface="Times New Roman" panose="02020603050405020304" pitchFamily="18" charset="0"/>
              </a:rPr>
              <a:t>: làm nên, gây dựng nên</a:t>
            </a:r>
          </a:p>
        </p:txBody>
      </p:sp>
      <p:sp>
        <p:nvSpPr>
          <p:cNvPr id="11" name="TextBox 10">
            <a:extLst>
              <a:ext uri="{FF2B5EF4-FFF2-40B4-BE49-F238E27FC236}">
                <a16:creationId xmlns:a16="http://schemas.microsoft.com/office/drawing/2014/main" id="{46C0342C-6F28-42E7-A1E3-9EFBBBCBE2AF}"/>
              </a:ext>
            </a:extLst>
          </p:cNvPr>
          <p:cNvSpPr txBox="1"/>
          <p:nvPr/>
        </p:nvSpPr>
        <p:spPr>
          <a:xfrm>
            <a:off x="354676" y="3509555"/>
            <a:ext cx="6699270" cy="584775"/>
          </a:xfrm>
          <a:prstGeom prst="rect">
            <a:avLst/>
          </a:prstGeom>
          <a:noFill/>
        </p:spPr>
        <p:txBody>
          <a:bodyPr wrap="none" rtlCol="0">
            <a:spAutoFit/>
          </a:bodyPr>
          <a:lstStyle/>
          <a:p>
            <a:r>
              <a:rPr lang="en-US" sz="3200" b="1">
                <a:solidFill>
                  <a:srgbClr val="002060"/>
                </a:solidFill>
                <a:latin typeface="Times New Roman" panose="02020603050405020304" pitchFamily="18" charset="0"/>
                <a:cs typeface="Times New Roman" panose="02020603050405020304" pitchFamily="18" charset="0"/>
              </a:rPr>
              <a:t>                   </a:t>
            </a:r>
            <a:r>
              <a:rPr lang="en-US" sz="3200">
                <a:solidFill>
                  <a:srgbClr val="002060"/>
                </a:solidFill>
                <a:latin typeface="Times New Roman" panose="02020603050405020304" pitchFamily="18" charset="0"/>
                <a:cs typeface="Times New Roman" panose="02020603050405020304" pitchFamily="18" charset="0"/>
              </a:rPr>
              <a:t>: Xây dựng với quy mô lớn.</a:t>
            </a:r>
          </a:p>
        </p:txBody>
      </p:sp>
      <p:sp>
        <p:nvSpPr>
          <p:cNvPr id="14" name="TextBox 13">
            <a:extLst>
              <a:ext uri="{FF2B5EF4-FFF2-40B4-BE49-F238E27FC236}">
                <a16:creationId xmlns:a16="http://schemas.microsoft.com/office/drawing/2014/main" id="{AAD8D2C2-067B-4F10-94E3-FBE82D6E8CDF}"/>
              </a:ext>
            </a:extLst>
          </p:cNvPr>
          <p:cNvSpPr txBox="1"/>
          <p:nvPr/>
        </p:nvSpPr>
        <p:spPr>
          <a:xfrm>
            <a:off x="5981610" y="756686"/>
            <a:ext cx="1987825" cy="584775"/>
          </a:xfrm>
          <a:prstGeom prst="rect">
            <a:avLst/>
          </a:prstGeom>
          <a:noFill/>
        </p:spPr>
        <p:txBody>
          <a:bodyPr wrap="square">
            <a:spAutoFit/>
          </a:bodyPr>
          <a:lstStyle/>
          <a:p>
            <a:r>
              <a:rPr lang="en-US" altLang="en-US" sz="3200" b="1" i="1">
                <a:solidFill>
                  <a:srgbClr val="FF0000"/>
                </a:solidFill>
                <a:latin typeface="Times New Roman" panose="02020603050405020304" pitchFamily="18" charset="0"/>
                <a:cs typeface="Times New Roman" panose="02020603050405020304" pitchFamily="18" charset="0"/>
              </a:rPr>
              <a:t>xây dựng</a:t>
            </a:r>
            <a:r>
              <a:rPr lang="en-US" altLang="en-US" sz="3200" b="1">
                <a:solidFill>
                  <a:srgbClr val="FF0000"/>
                </a:solidFill>
                <a:latin typeface="Times New Roman" panose="02020603050405020304" pitchFamily="18" charset="0"/>
                <a:cs typeface="Times New Roman" panose="02020603050405020304" pitchFamily="18" charset="0"/>
              </a:rPr>
              <a:t> </a:t>
            </a:r>
            <a:endParaRPr lang="en-US" sz="3200" b="1"/>
          </a:p>
        </p:txBody>
      </p:sp>
      <p:sp>
        <p:nvSpPr>
          <p:cNvPr id="15" name="TextBox 14">
            <a:extLst>
              <a:ext uri="{FF2B5EF4-FFF2-40B4-BE49-F238E27FC236}">
                <a16:creationId xmlns:a16="http://schemas.microsoft.com/office/drawing/2014/main" id="{E6AD733B-C288-48C0-BE5E-E76009D1DB48}"/>
              </a:ext>
            </a:extLst>
          </p:cNvPr>
          <p:cNvSpPr txBox="1"/>
          <p:nvPr/>
        </p:nvSpPr>
        <p:spPr>
          <a:xfrm>
            <a:off x="6852109" y="1649726"/>
            <a:ext cx="1987825" cy="584775"/>
          </a:xfrm>
          <a:prstGeom prst="rect">
            <a:avLst/>
          </a:prstGeom>
          <a:noFill/>
        </p:spPr>
        <p:txBody>
          <a:bodyPr wrap="square">
            <a:spAutoFit/>
          </a:bodyPr>
          <a:lstStyle/>
          <a:p>
            <a:r>
              <a:rPr lang="en-US" altLang="en-US" sz="3200" b="1" i="1">
                <a:solidFill>
                  <a:srgbClr val="FF0000"/>
                </a:solidFill>
                <a:latin typeface="Times New Roman" panose="02020603050405020304" pitchFamily="18" charset="0"/>
                <a:cs typeface="Times New Roman" panose="02020603050405020304" pitchFamily="18" charset="0"/>
              </a:rPr>
              <a:t>kiến thiết</a:t>
            </a:r>
            <a:endParaRPr lang="en-US" sz="3200" b="1"/>
          </a:p>
        </p:txBody>
      </p:sp>
      <p:sp>
        <p:nvSpPr>
          <p:cNvPr id="16" name="TextBox 15">
            <a:extLst>
              <a:ext uri="{FF2B5EF4-FFF2-40B4-BE49-F238E27FC236}">
                <a16:creationId xmlns:a16="http://schemas.microsoft.com/office/drawing/2014/main" id="{F715954F-5AF6-46F0-89A4-17833A8EE7DB}"/>
              </a:ext>
            </a:extLst>
          </p:cNvPr>
          <p:cNvSpPr txBox="1"/>
          <p:nvPr/>
        </p:nvSpPr>
        <p:spPr>
          <a:xfrm>
            <a:off x="5981610" y="748129"/>
            <a:ext cx="1987825" cy="584775"/>
          </a:xfrm>
          <a:prstGeom prst="rect">
            <a:avLst/>
          </a:prstGeom>
          <a:noFill/>
        </p:spPr>
        <p:txBody>
          <a:bodyPr wrap="square">
            <a:spAutoFit/>
          </a:bodyPr>
          <a:lstStyle/>
          <a:p>
            <a:r>
              <a:rPr lang="en-US" altLang="en-US" sz="3200" b="1" i="1">
                <a:solidFill>
                  <a:srgbClr val="FF0000"/>
                </a:solidFill>
                <a:latin typeface="Times New Roman" panose="02020603050405020304" pitchFamily="18" charset="0"/>
                <a:cs typeface="Times New Roman" panose="02020603050405020304" pitchFamily="18" charset="0"/>
              </a:rPr>
              <a:t>xây dựng</a:t>
            </a:r>
            <a:r>
              <a:rPr lang="en-US" altLang="en-US" sz="3200" b="1">
                <a:solidFill>
                  <a:srgbClr val="FF0000"/>
                </a:solidFill>
                <a:latin typeface="Times New Roman" panose="02020603050405020304" pitchFamily="18" charset="0"/>
                <a:cs typeface="Times New Roman" panose="02020603050405020304" pitchFamily="18" charset="0"/>
              </a:rPr>
              <a:t> </a:t>
            </a:r>
            <a:endParaRPr lang="en-US" sz="3200" b="1"/>
          </a:p>
        </p:txBody>
      </p:sp>
      <p:sp>
        <p:nvSpPr>
          <p:cNvPr id="17" name="TextBox 16">
            <a:extLst>
              <a:ext uri="{FF2B5EF4-FFF2-40B4-BE49-F238E27FC236}">
                <a16:creationId xmlns:a16="http://schemas.microsoft.com/office/drawing/2014/main" id="{5B6ACC78-7C79-489D-BDD1-AF573D0A3330}"/>
              </a:ext>
            </a:extLst>
          </p:cNvPr>
          <p:cNvSpPr txBox="1"/>
          <p:nvPr/>
        </p:nvSpPr>
        <p:spPr>
          <a:xfrm>
            <a:off x="6847159" y="1638020"/>
            <a:ext cx="1987825" cy="584775"/>
          </a:xfrm>
          <a:prstGeom prst="rect">
            <a:avLst/>
          </a:prstGeom>
          <a:noFill/>
        </p:spPr>
        <p:txBody>
          <a:bodyPr wrap="square">
            <a:spAutoFit/>
          </a:bodyPr>
          <a:lstStyle/>
          <a:p>
            <a:r>
              <a:rPr lang="en-US" altLang="en-US" sz="3200" b="1" i="1">
                <a:solidFill>
                  <a:srgbClr val="FF0000"/>
                </a:solidFill>
                <a:latin typeface="Times New Roman" panose="02020603050405020304" pitchFamily="18" charset="0"/>
                <a:cs typeface="Times New Roman" panose="02020603050405020304" pitchFamily="18" charset="0"/>
              </a:rPr>
              <a:t>kiến thiết</a:t>
            </a:r>
            <a:endParaRPr lang="en-US" sz="3200" b="1"/>
          </a:p>
        </p:txBody>
      </p:sp>
      <p:sp>
        <p:nvSpPr>
          <p:cNvPr id="18" name="TextBox 17">
            <a:extLst>
              <a:ext uri="{FF2B5EF4-FFF2-40B4-BE49-F238E27FC236}">
                <a16:creationId xmlns:a16="http://schemas.microsoft.com/office/drawing/2014/main" id="{69E4D6C8-A19A-46B7-B74F-8B2DF07E4D63}"/>
              </a:ext>
            </a:extLst>
          </p:cNvPr>
          <p:cNvSpPr txBox="1"/>
          <p:nvPr/>
        </p:nvSpPr>
        <p:spPr>
          <a:xfrm>
            <a:off x="1409957" y="4317128"/>
            <a:ext cx="10427367" cy="584775"/>
          </a:xfrm>
          <a:prstGeom prst="rect">
            <a:avLst/>
          </a:prstGeom>
          <a:noFill/>
        </p:spPr>
        <p:txBody>
          <a:bodyPr wrap="square" rtlCol="0">
            <a:spAutoFit/>
          </a:bodyPr>
          <a:lstStyle/>
          <a:p>
            <a:r>
              <a:rPr lang="en-US" altLang="en-US" sz="3200">
                <a:solidFill>
                  <a:srgbClr val="FF0000"/>
                </a:solidFill>
                <a:latin typeface="Times New Roman" panose="02020603050405020304" pitchFamily="18" charset="0"/>
                <a:cs typeface="Times New Roman" panose="02020603050405020304" pitchFamily="18" charset="0"/>
              </a:rPr>
              <a:t>Con hãy so sánh nghĩa của 2 từ đó?</a:t>
            </a:r>
          </a:p>
        </p:txBody>
      </p:sp>
      <p:sp>
        <p:nvSpPr>
          <p:cNvPr id="19" name="TextBox 18">
            <a:extLst>
              <a:ext uri="{FF2B5EF4-FFF2-40B4-BE49-F238E27FC236}">
                <a16:creationId xmlns:a16="http://schemas.microsoft.com/office/drawing/2014/main" id="{3190860C-2701-44F2-AE5A-66CE72AB0FEE}"/>
              </a:ext>
            </a:extLst>
          </p:cNvPr>
          <p:cNvSpPr txBox="1"/>
          <p:nvPr/>
        </p:nvSpPr>
        <p:spPr>
          <a:xfrm>
            <a:off x="1273598" y="4939375"/>
            <a:ext cx="10427367" cy="1077218"/>
          </a:xfrm>
          <a:prstGeom prst="rect">
            <a:avLst/>
          </a:prstGeom>
          <a:noFill/>
        </p:spPr>
        <p:txBody>
          <a:bodyPr wrap="square" rtlCol="0">
            <a:spAutoFit/>
          </a:bodyPr>
          <a:lstStyle/>
          <a:p>
            <a:r>
              <a:rPr lang="en-US" altLang="en-US" sz="3200">
                <a:solidFill>
                  <a:srgbClr val="0000FF"/>
                </a:solidFill>
                <a:latin typeface="Times New Roman" panose="02020603050405020304" pitchFamily="18" charset="0"/>
                <a:cs typeface="Times New Roman" panose="02020603050405020304" pitchFamily="18" charset="0"/>
              </a:rPr>
              <a:t>Nghĩa của 2 từ này giống nhau là đều chỉ hoạt động và đều tạo lên một công trình kiến trúc nào đó.</a:t>
            </a:r>
          </a:p>
        </p:txBody>
      </p:sp>
    </p:spTree>
    <p:extLst>
      <p:ext uri="{BB962C8B-B14F-4D97-AF65-F5344CB8AC3E}">
        <p14:creationId xmlns:p14="http://schemas.microsoft.com/office/powerpoint/2010/main" val="232864805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path" presetSubtype="0" accel="50000" decel="50000" fill="hold" grpId="0" nodeType="clickEffect">
                                  <p:stCondLst>
                                    <p:cond delay="0"/>
                                  </p:stCondLst>
                                  <p:childTnLst>
                                    <p:animMotion origin="layout" path="M 0.01523 0.00301 L -0.44024 0.30694 " pathEditMode="relative" rAng="0" ptsTypes="AA">
                                      <p:cBhvr>
                                        <p:cTn id="6" dur="2000" fill="hold"/>
                                        <p:tgtEl>
                                          <p:spTgt spid="16"/>
                                        </p:tgtEl>
                                        <p:attrNameLst>
                                          <p:attrName>ppt_x</p:attrName>
                                          <p:attrName>ppt_y</p:attrName>
                                        </p:attrNameLst>
                                      </p:cBhvr>
                                      <p:rCtr x="-22773" y="15185"/>
                                    </p:animMotion>
                                  </p:childTnLst>
                                </p:cTn>
                              </p:par>
                            </p:childTnLst>
                          </p:cTn>
                        </p:par>
                      </p:childTnLst>
                    </p:cTn>
                  </p:par>
                  <p:par>
                    <p:cTn id="7" fill="hold">
                      <p:stCondLst>
                        <p:cond delay="indefinite"/>
                      </p:stCondLst>
                      <p:childTnLst>
                        <p:par>
                          <p:cTn id="8" fill="hold">
                            <p:stCondLst>
                              <p:cond delay="0"/>
                            </p:stCondLst>
                            <p:childTnLst>
                              <p:par>
                                <p:cTn id="9" presetID="16" presetClass="entr" presetSubtype="21"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barn(inVertical)">
                                      <p:cBhvr>
                                        <p:cTn id="11" dur="500"/>
                                        <p:tgtEl>
                                          <p:spTgt spid="10"/>
                                        </p:tgtEl>
                                      </p:cBhvr>
                                    </p:animEffect>
                                  </p:childTnLst>
                                </p:cTn>
                              </p:par>
                            </p:childTnLst>
                          </p:cTn>
                        </p:par>
                      </p:childTnLst>
                    </p:cTn>
                  </p:par>
                  <p:par>
                    <p:cTn id="12" fill="hold">
                      <p:stCondLst>
                        <p:cond delay="indefinite"/>
                      </p:stCondLst>
                      <p:childTnLst>
                        <p:par>
                          <p:cTn id="13" fill="hold">
                            <p:stCondLst>
                              <p:cond delay="0"/>
                            </p:stCondLst>
                            <p:childTnLst>
                              <p:par>
                                <p:cTn id="14" presetID="49" presetClass="path" presetSubtype="0" accel="50000" decel="50000" fill="hold" grpId="0" nodeType="clickEffect">
                                  <p:stCondLst>
                                    <p:cond delay="0"/>
                                  </p:stCondLst>
                                  <p:childTnLst>
                                    <p:animMotion origin="layout" path="M 1.04167E-6 0.01204 L -0.52682 0.27546 " pathEditMode="relative" rAng="0" ptsTypes="AA">
                                      <p:cBhvr>
                                        <p:cTn id="15" dur="2000" fill="hold"/>
                                        <p:tgtEl>
                                          <p:spTgt spid="17"/>
                                        </p:tgtEl>
                                        <p:attrNameLst>
                                          <p:attrName>ppt_x</p:attrName>
                                          <p:attrName>ppt_y</p:attrName>
                                        </p:attrNameLst>
                                      </p:cBhvr>
                                      <p:rCtr x="-26341" y="13171"/>
                                    </p:animMotion>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barn(inVertical)">
                                      <p:cBhvr>
                                        <p:cTn id="20" dur="500"/>
                                        <p:tgtEl>
                                          <p:spTgt spid="11"/>
                                        </p:tgtEl>
                                      </p:cBhvr>
                                    </p:animEffect>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18"/>
                                        </p:tgtEl>
                                        <p:attrNameLst>
                                          <p:attrName>style.visibility</p:attrName>
                                        </p:attrNameLst>
                                      </p:cBhvr>
                                      <p:to>
                                        <p:strVal val="visible"/>
                                      </p:to>
                                    </p:set>
                                    <p:animEffect transition="in" filter="fade">
                                      <p:cBhvr>
                                        <p:cTn id="25" dur="1000"/>
                                        <p:tgtEl>
                                          <p:spTgt spid="18"/>
                                        </p:tgtEl>
                                      </p:cBhvr>
                                    </p:animEffect>
                                    <p:anim calcmode="lin" valueType="num">
                                      <p:cBhvr>
                                        <p:cTn id="26" dur="1000" fill="hold"/>
                                        <p:tgtEl>
                                          <p:spTgt spid="18"/>
                                        </p:tgtEl>
                                        <p:attrNameLst>
                                          <p:attrName>ppt_x</p:attrName>
                                        </p:attrNameLst>
                                      </p:cBhvr>
                                      <p:tavLst>
                                        <p:tav tm="0">
                                          <p:val>
                                            <p:strVal val="#ppt_x"/>
                                          </p:val>
                                        </p:tav>
                                        <p:tav tm="100000">
                                          <p:val>
                                            <p:strVal val="#ppt_x"/>
                                          </p:val>
                                        </p:tav>
                                      </p:tavLst>
                                    </p:anim>
                                    <p:anim calcmode="lin" valueType="num">
                                      <p:cBhvr>
                                        <p:cTn id="27"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19"/>
                                        </p:tgtEl>
                                        <p:attrNameLst>
                                          <p:attrName>style.visibility</p:attrName>
                                        </p:attrNameLst>
                                      </p:cBhvr>
                                      <p:to>
                                        <p:strVal val="visible"/>
                                      </p:to>
                                    </p:set>
                                    <p:animEffect transition="in" filter="fade">
                                      <p:cBhvr>
                                        <p:cTn id="32" dur="1000"/>
                                        <p:tgtEl>
                                          <p:spTgt spid="19"/>
                                        </p:tgtEl>
                                      </p:cBhvr>
                                    </p:animEffect>
                                    <p:anim calcmode="lin" valueType="num">
                                      <p:cBhvr>
                                        <p:cTn id="33" dur="1000" fill="hold"/>
                                        <p:tgtEl>
                                          <p:spTgt spid="19"/>
                                        </p:tgtEl>
                                        <p:attrNameLst>
                                          <p:attrName>ppt_x</p:attrName>
                                        </p:attrNameLst>
                                      </p:cBhvr>
                                      <p:tavLst>
                                        <p:tav tm="0">
                                          <p:val>
                                            <p:strVal val="#ppt_x"/>
                                          </p:val>
                                        </p:tav>
                                        <p:tav tm="100000">
                                          <p:val>
                                            <p:strVal val="#ppt_x"/>
                                          </p:val>
                                        </p:tav>
                                      </p:tavLst>
                                    </p:anim>
                                    <p:anim calcmode="lin" valueType="num">
                                      <p:cBhvr>
                                        <p:cTn id="34"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6" grpId="0"/>
      <p:bldP spid="17" grpId="0"/>
      <p:bldP spid="18" grpId="0"/>
      <p:bldP spid="1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EA81FD6-E192-430E-AE47-469C51C6D26B}"/>
              </a:ext>
            </a:extLst>
          </p:cNvPr>
          <p:cNvPicPr>
            <a:picLocks noChangeAspect="1"/>
          </p:cNvPicPr>
          <p:nvPr/>
        </p:nvPicPr>
        <p:blipFill>
          <a:blip r:embed="rId3"/>
          <a:stretch>
            <a:fillRect/>
          </a:stretch>
        </p:blipFill>
        <p:spPr>
          <a:xfrm>
            <a:off x="-43204" y="-18587"/>
            <a:ext cx="12278408" cy="6895174"/>
          </a:xfrm>
          <a:prstGeom prst="rect">
            <a:avLst/>
          </a:prstGeom>
        </p:spPr>
      </p:pic>
      <p:sp>
        <p:nvSpPr>
          <p:cNvPr id="10" name="TextBox 9">
            <a:extLst>
              <a:ext uri="{FF2B5EF4-FFF2-40B4-BE49-F238E27FC236}">
                <a16:creationId xmlns:a16="http://schemas.microsoft.com/office/drawing/2014/main" id="{739A64C6-231D-4176-AC0A-375C8966671E}"/>
              </a:ext>
            </a:extLst>
          </p:cNvPr>
          <p:cNvSpPr txBox="1"/>
          <p:nvPr/>
        </p:nvSpPr>
        <p:spPr>
          <a:xfrm>
            <a:off x="871196" y="2844225"/>
            <a:ext cx="6261651" cy="584775"/>
          </a:xfrm>
          <a:prstGeom prst="rect">
            <a:avLst/>
          </a:prstGeom>
          <a:noFill/>
        </p:spPr>
        <p:txBody>
          <a:bodyPr wrap="none" rtlCol="0">
            <a:spAutoFit/>
          </a:bodyPr>
          <a:lstStyle/>
          <a:p>
            <a:r>
              <a:rPr lang="en-US" sz="3200" b="1">
                <a:solidFill>
                  <a:srgbClr val="002060"/>
                </a:solidFill>
                <a:latin typeface="Times New Roman" panose="02020603050405020304" pitchFamily="18" charset="0"/>
                <a:cs typeface="Times New Roman" panose="02020603050405020304" pitchFamily="18" charset="0"/>
              </a:rPr>
              <a:t>                  </a:t>
            </a:r>
            <a:r>
              <a:rPr lang="en-US" sz="3200">
                <a:solidFill>
                  <a:srgbClr val="002060"/>
                </a:solidFill>
                <a:latin typeface="Times New Roman" panose="02020603050405020304" pitchFamily="18" charset="0"/>
                <a:cs typeface="Times New Roman" panose="02020603050405020304" pitchFamily="18" charset="0"/>
              </a:rPr>
              <a:t>: màu vàng đậm đều khắp</a:t>
            </a:r>
          </a:p>
        </p:txBody>
      </p:sp>
      <p:sp>
        <p:nvSpPr>
          <p:cNvPr id="11" name="TextBox 10">
            <a:extLst>
              <a:ext uri="{FF2B5EF4-FFF2-40B4-BE49-F238E27FC236}">
                <a16:creationId xmlns:a16="http://schemas.microsoft.com/office/drawing/2014/main" id="{46C0342C-6F28-42E7-A1E3-9EFBBBCBE2AF}"/>
              </a:ext>
            </a:extLst>
          </p:cNvPr>
          <p:cNvSpPr txBox="1"/>
          <p:nvPr/>
        </p:nvSpPr>
        <p:spPr>
          <a:xfrm>
            <a:off x="871196" y="3480247"/>
            <a:ext cx="6466835" cy="584775"/>
          </a:xfrm>
          <a:prstGeom prst="rect">
            <a:avLst/>
          </a:prstGeom>
          <a:noFill/>
        </p:spPr>
        <p:txBody>
          <a:bodyPr wrap="none" rtlCol="0">
            <a:spAutoFit/>
          </a:bodyPr>
          <a:lstStyle/>
          <a:p>
            <a:r>
              <a:rPr lang="en-US" sz="3200" b="1">
                <a:solidFill>
                  <a:srgbClr val="002060"/>
                </a:solidFill>
                <a:latin typeface="Times New Roman" panose="02020603050405020304" pitchFamily="18" charset="0"/>
                <a:cs typeface="Times New Roman" panose="02020603050405020304" pitchFamily="18" charset="0"/>
              </a:rPr>
              <a:t>                  </a:t>
            </a:r>
            <a:r>
              <a:rPr lang="en-US" sz="3200">
                <a:solidFill>
                  <a:srgbClr val="002060"/>
                </a:solidFill>
                <a:latin typeface="Times New Roman" panose="02020603050405020304" pitchFamily="18" charset="0"/>
                <a:cs typeface="Times New Roman" panose="02020603050405020304" pitchFamily="18" charset="0"/>
              </a:rPr>
              <a:t>: màu vàng có pha màu đỏ.</a:t>
            </a:r>
          </a:p>
        </p:txBody>
      </p:sp>
      <p:sp>
        <p:nvSpPr>
          <p:cNvPr id="13" name="TextBox 12">
            <a:extLst>
              <a:ext uri="{FF2B5EF4-FFF2-40B4-BE49-F238E27FC236}">
                <a16:creationId xmlns:a16="http://schemas.microsoft.com/office/drawing/2014/main" id="{255CB74D-3A7A-416F-8C03-F41D8A975E0D}"/>
              </a:ext>
            </a:extLst>
          </p:cNvPr>
          <p:cNvSpPr txBox="1"/>
          <p:nvPr/>
        </p:nvSpPr>
        <p:spPr>
          <a:xfrm>
            <a:off x="1219200" y="434910"/>
            <a:ext cx="10668000" cy="2554545"/>
          </a:xfrm>
          <a:prstGeom prst="rect">
            <a:avLst/>
          </a:prstGeom>
          <a:noFill/>
        </p:spPr>
        <p:txBody>
          <a:bodyPr wrap="square" rtlCol="0">
            <a:spAutoFit/>
          </a:bodyPr>
          <a:lstStyle/>
          <a:p>
            <a:pPr algn="just"/>
            <a:r>
              <a:rPr lang="en-US" sz="3200">
                <a:latin typeface="Times New Roman" panose="02020603050405020304" pitchFamily="18" charset="0"/>
                <a:cs typeface="Times New Roman" panose="02020603050405020304" pitchFamily="18" charset="0"/>
              </a:rPr>
              <a:t>	b) Mùa lúa chin dưới đồng      </a:t>
            </a:r>
            <a:r>
              <a:rPr lang="en-US" sz="3200" b="1" i="1">
                <a:solidFill>
                  <a:srgbClr val="FF0000"/>
                </a:solidFill>
                <a:latin typeface="Times New Roman" panose="02020603050405020304" pitchFamily="18" charset="0"/>
                <a:cs typeface="Times New Roman" panose="02020603050405020304" pitchFamily="18" charset="0"/>
              </a:rPr>
              <a:t>          </a:t>
            </a:r>
            <a:r>
              <a:rPr lang="en-US" sz="3200">
                <a:latin typeface="Times New Roman" panose="02020603050405020304" pitchFamily="18" charset="0"/>
                <a:cs typeface="Times New Roman" panose="02020603050405020304" pitchFamily="18" charset="0"/>
              </a:rPr>
              <a:t>lại. Nắng nhạt ngả màu          .Trong vườn, lắc lư những chùm quả                    xoan    </a:t>
            </a:r>
            <a:r>
              <a:rPr lang="en-US" sz="3200" b="1" i="1">
                <a:solidFill>
                  <a:srgbClr val="FF0000"/>
                </a:solidFill>
                <a:latin typeface="Times New Roman" panose="02020603050405020304" pitchFamily="18" charset="0"/>
                <a:cs typeface="Times New Roman" panose="02020603050405020304" pitchFamily="18" charset="0"/>
              </a:rPr>
              <a:t>               </a:t>
            </a:r>
            <a:r>
              <a:rPr lang="en-US" sz="3200">
                <a:latin typeface="Times New Roman" panose="02020603050405020304" pitchFamily="18" charset="0"/>
                <a:cs typeface="Times New Roman" panose="02020603050405020304" pitchFamily="18" charset="0"/>
              </a:rPr>
              <a:t>không trông thấy cuống, như những tràng hạt bồ đề treo lơ lửng. </a:t>
            </a:r>
          </a:p>
          <a:p>
            <a:r>
              <a:rPr lang="en-US" sz="3200" b="1">
                <a:latin typeface="Times New Roman" panose="02020603050405020304" pitchFamily="18" charset="0"/>
                <a:cs typeface="Times New Roman" panose="02020603050405020304" pitchFamily="18" charset="0"/>
              </a:rPr>
              <a:t>                                                                              Tô Hoài</a:t>
            </a:r>
          </a:p>
        </p:txBody>
      </p:sp>
      <p:sp>
        <p:nvSpPr>
          <p:cNvPr id="14" name="TextBox 13">
            <a:extLst>
              <a:ext uri="{FF2B5EF4-FFF2-40B4-BE49-F238E27FC236}">
                <a16:creationId xmlns:a16="http://schemas.microsoft.com/office/drawing/2014/main" id="{23E302BF-F296-4337-B731-CF1A0A8311B2}"/>
              </a:ext>
            </a:extLst>
          </p:cNvPr>
          <p:cNvSpPr txBox="1"/>
          <p:nvPr/>
        </p:nvSpPr>
        <p:spPr>
          <a:xfrm>
            <a:off x="871196" y="4102850"/>
            <a:ext cx="10964861" cy="584775"/>
          </a:xfrm>
          <a:prstGeom prst="rect">
            <a:avLst/>
          </a:prstGeom>
          <a:noFill/>
        </p:spPr>
        <p:txBody>
          <a:bodyPr wrap="none" rtlCol="0">
            <a:spAutoFit/>
          </a:bodyPr>
          <a:lstStyle/>
          <a:p>
            <a:r>
              <a:rPr lang="en-US" sz="3200" b="1">
                <a:solidFill>
                  <a:srgbClr val="002060"/>
                </a:solidFill>
                <a:latin typeface="Times New Roman" panose="02020603050405020304" pitchFamily="18" charset="0"/>
                <a:cs typeface="Times New Roman" panose="02020603050405020304" pitchFamily="18" charset="0"/>
              </a:rPr>
              <a:t>                  </a:t>
            </a:r>
            <a:r>
              <a:rPr lang="en-US" sz="3200">
                <a:solidFill>
                  <a:srgbClr val="002060"/>
                </a:solidFill>
                <a:latin typeface="Times New Roman" panose="02020603050405020304" pitchFamily="18" charset="0"/>
                <a:cs typeface="Times New Roman" panose="02020603050405020304" pitchFamily="18" charset="0"/>
              </a:rPr>
              <a:t>: màu vàng gợi lên cảm giác ngọt ngào và mọng nước.</a:t>
            </a:r>
          </a:p>
        </p:txBody>
      </p:sp>
      <p:sp>
        <p:nvSpPr>
          <p:cNvPr id="15" name="TextBox 14">
            <a:extLst>
              <a:ext uri="{FF2B5EF4-FFF2-40B4-BE49-F238E27FC236}">
                <a16:creationId xmlns:a16="http://schemas.microsoft.com/office/drawing/2014/main" id="{2E86782A-1461-4A81-88FF-2DAF0042B3D5}"/>
              </a:ext>
            </a:extLst>
          </p:cNvPr>
          <p:cNvSpPr txBox="1"/>
          <p:nvPr/>
        </p:nvSpPr>
        <p:spPr>
          <a:xfrm>
            <a:off x="6713503" y="434426"/>
            <a:ext cx="2109873" cy="584775"/>
          </a:xfrm>
          <a:prstGeom prst="rect">
            <a:avLst/>
          </a:prstGeom>
          <a:noFill/>
        </p:spPr>
        <p:txBody>
          <a:bodyPr wrap="none" rtlCol="0">
            <a:spAutoFit/>
          </a:bodyPr>
          <a:lstStyle/>
          <a:p>
            <a:r>
              <a:rPr lang="en-US" sz="3200" b="1" i="1">
                <a:solidFill>
                  <a:srgbClr val="FF0000"/>
                </a:solidFill>
                <a:latin typeface="Times New Roman" panose="02020603050405020304" pitchFamily="18" charset="0"/>
                <a:cs typeface="Times New Roman" panose="02020603050405020304" pitchFamily="18" charset="0"/>
              </a:rPr>
              <a:t>vàng xuộm</a:t>
            </a:r>
            <a:endParaRPr lang="en-US" sz="3200" i="1">
              <a:solidFill>
                <a:srgbClr val="FF0000"/>
              </a:solidFill>
              <a:latin typeface="Times New Roman" panose="02020603050405020304" pitchFamily="18" charset="0"/>
              <a:cs typeface="Times New Roman" panose="02020603050405020304" pitchFamily="18" charset="0"/>
            </a:endParaRPr>
          </a:p>
        </p:txBody>
      </p:sp>
      <p:sp>
        <p:nvSpPr>
          <p:cNvPr id="16" name="TextBox 15">
            <a:extLst>
              <a:ext uri="{FF2B5EF4-FFF2-40B4-BE49-F238E27FC236}">
                <a16:creationId xmlns:a16="http://schemas.microsoft.com/office/drawing/2014/main" id="{FD12524E-D479-470C-9D0F-0C532978D877}"/>
              </a:ext>
            </a:extLst>
          </p:cNvPr>
          <p:cNvSpPr txBox="1"/>
          <p:nvPr/>
        </p:nvSpPr>
        <p:spPr>
          <a:xfrm>
            <a:off x="6711602" y="439207"/>
            <a:ext cx="2109873" cy="584775"/>
          </a:xfrm>
          <a:prstGeom prst="rect">
            <a:avLst/>
          </a:prstGeom>
          <a:noFill/>
        </p:spPr>
        <p:txBody>
          <a:bodyPr wrap="none" rtlCol="0">
            <a:spAutoFit/>
          </a:bodyPr>
          <a:lstStyle/>
          <a:p>
            <a:r>
              <a:rPr lang="en-US" sz="3200" b="1" i="1">
                <a:solidFill>
                  <a:srgbClr val="FF0000"/>
                </a:solidFill>
                <a:latin typeface="Times New Roman" panose="02020603050405020304" pitchFamily="18" charset="0"/>
                <a:cs typeface="Times New Roman" panose="02020603050405020304" pitchFamily="18" charset="0"/>
              </a:rPr>
              <a:t>vàng xuộm</a:t>
            </a:r>
            <a:endParaRPr lang="en-US" sz="3200" i="1">
              <a:solidFill>
                <a:srgbClr val="FF0000"/>
              </a:solidFill>
              <a:latin typeface="Times New Roman" panose="02020603050405020304" pitchFamily="18" charset="0"/>
              <a:cs typeface="Times New Roman" panose="02020603050405020304" pitchFamily="18" charset="0"/>
            </a:endParaRPr>
          </a:p>
        </p:txBody>
      </p:sp>
      <p:sp>
        <p:nvSpPr>
          <p:cNvPr id="17" name="TextBox 16">
            <a:extLst>
              <a:ext uri="{FF2B5EF4-FFF2-40B4-BE49-F238E27FC236}">
                <a16:creationId xmlns:a16="http://schemas.microsoft.com/office/drawing/2014/main" id="{0D682D1D-005C-4537-9650-0387642956FC}"/>
              </a:ext>
            </a:extLst>
          </p:cNvPr>
          <p:cNvSpPr txBox="1"/>
          <p:nvPr/>
        </p:nvSpPr>
        <p:spPr>
          <a:xfrm>
            <a:off x="2366100" y="1403860"/>
            <a:ext cx="1654620" cy="584775"/>
          </a:xfrm>
          <a:prstGeom prst="rect">
            <a:avLst/>
          </a:prstGeom>
          <a:noFill/>
        </p:spPr>
        <p:txBody>
          <a:bodyPr wrap="none" rtlCol="0">
            <a:spAutoFit/>
          </a:bodyPr>
          <a:lstStyle/>
          <a:p>
            <a:r>
              <a:rPr lang="en-US" sz="3200" b="1" i="1">
                <a:solidFill>
                  <a:srgbClr val="FF0000"/>
                </a:solidFill>
                <a:latin typeface="Times New Roman" panose="02020603050405020304" pitchFamily="18" charset="0"/>
                <a:cs typeface="Times New Roman" panose="02020603050405020304" pitchFamily="18" charset="0"/>
              </a:rPr>
              <a:t>vàng lịm</a:t>
            </a:r>
            <a:endParaRPr lang="en-US" sz="3200" i="1">
              <a:solidFill>
                <a:srgbClr val="FF0000"/>
              </a:solidFill>
              <a:latin typeface="Times New Roman" panose="02020603050405020304" pitchFamily="18" charset="0"/>
              <a:cs typeface="Times New Roman" panose="02020603050405020304" pitchFamily="18" charset="0"/>
            </a:endParaRPr>
          </a:p>
        </p:txBody>
      </p:sp>
      <p:sp>
        <p:nvSpPr>
          <p:cNvPr id="18" name="TextBox 17">
            <a:extLst>
              <a:ext uri="{FF2B5EF4-FFF2-40B4-BE49-F238E27FC236}">
                <a16:creationId xmlns:a16="http://schemas.microsoft.com/office/drawing/2014/main" id="{32D312CB-E4E1-45D3-AD4B-345E0D4E36EA}"/>
              </a:ext>
            </a:extLst>
          </p:cNvPr>
          <p:cNvSpPr txBox="1"/>
          <p:nvPr/>
        </p:nvSpPr>
        <p:spPr>
          <a:xfrm>
            <a:off x="2366100" y="1401932"/>
            <a:ext cx="1654620" cy="584775"/>
          </a:xfrm>
          <a:prstGeom prst="rect">
            <a:avLst/>
          </a:prstGeom>
          <a:noFill/>
        </p:spPr>
        <p:txBody>
          <a:bodyPr wrap="none" rtlCol="0">
            <a:spAutoFit/>
          </a:bodyPr>
          <a:lstStyle/>
          <a:p>
            <a:r>
              <a:rPr lang="en-US" sz="3200" b="1" i="1">
                <a:solidFill>
                  <a:srgbClr val="FF0000"/>
                </a:solidFill>
                <a:latin typeface="Times New Roman" panose="02020603050405020304" pitchFamily="18" charset="0"/>
                <a:cs typeface="Times New Roman" panose="02020603050405020304" pitchFamily="18" charset="0"/>
              </a:rPr>
              <a:t>vàng lịm</a:t>
            </a:r>
            <a:endParaRPr lang="en-US" sz="3200" i="1">
              <a:solidFill>
                <a:srgbClr val="FF0000"/>
              </a:solidFill>
              <a:latin typeface="Times New Roman" panose="02020603050405020304" pitchFamily="18" charset="0"/>
              <a:cs typeface="Times New Roman" panose="02020603050405020304" pitchFamily="18" charset="0"/>
            </a:endParaRPr>
          </a:p>
        </p:txBody>
      </p:sp>
      <p:sp>
        <p:nvSpPr>
          <p:cNvPr id="19" name="TextBox 18">
            <a:extLst>
              <a:ext uri="{FF2B5EF4-FFF2-40B4-BE49-F238E27FC236}">
                <a16:creationId xmlns:a16="http://schemas.microsoft.com/office/drawing/2014/main" id="{8D539086-4054-48D5-8F7A-DF483F22C3F1}"/>
              </a:ext>
            </a:extLst>
          </p:cNvPr>
          <p:cNvSpPr txBox="1"/>
          <p:nvPr/>
        </p:nvSpPr>
        <p:spPr>
          <a:xfrm>
            <a:off x="2250785" y="917457"/>
            <a:ext cx="1723549" cy="584775"/>
          </a:xfrm>
          <a:prstGeom prst="rect">
            <a:avLst/>
          </a:prstGeom>
          <a:noFill/>
        </p:spPr>
        <p:txBody>
          <a:bodyPr wrap="none" rtlCol="0">
            <a:spAutoFit/>
          </a:bodyPr>
          <a:lstStyle/>
          <a:p>
            <a:r>
              <a:rPr lang="en-US" sz="3200" b="1" i="1">
                <a:solidFill>
                  <a:srgbClr val="FF0000"/>
                </a:solidFill>
                <a:latin typeface="Times New Roman" panose="02020603050405020304" pitchFamily="18" charset="0"/>
                <a:cs typeface="Times New Roman" panose="02020603050405020304" pitchFamily="18" charset="0"/>
              </a:rPr>
              <a:t>vàng hoe</a:t>
            </a:r>
            <a:endParaRPr lang="en-US" sz="3200" i="1">
              <a:solidFill>
                <a:srgbClr val="FF0000"/>
              </a:solidFill>
              <a:latin typeface="Times New Roman" panose="02020603050405020304" pitchFamily="18" charset="0"/>
              <a:cs typeface="Times New Roman" panose="02020603050405020304" pitchFamily="18" charset="0"/>
            </a:endParaRPr>
          </a:p>
        </p:txBody>
      </p:sp>
      <p:sp>
        <p:nvSpPr>
          <p:cNvPr id="20" name="TextBox 19">
            <a:extLst>
              <a:ext uri="{FF2B5EF4-FFF2-40B4-BE49-F238E27FC236}">
                <a16:creationId xmlns:a16="http://schemas.microsoft.com/office/drawing/2014/main" id="{703A554D-F4FE-47B0-8886-2DDAB641A43C}"/>
              </a:ext>
            </a:extLst>
          </p:cNvPr>
          <p:cNvSpPr txBox="1"/>
          <p:nvPr/>
        </p:nvSpPr>
        <p:spPr>
          <a:xfrm>
            <a:off x="2264039" y="899507"/>
            <a:ext cx="1723549" cy="584775"/>
          </a:xfrm>
          <a:prstGeom prst="rect">
            <a:avLst/>
          </a:prstGeom>
          <a:noFill/>
        </p:spPr>
        <p:txBody>
          <a:bodyPr wrap="none" rtlCol="0">
            <a:spAutoFit/>
          </a:bodyPr>
          <a:lstStyle/>
          <a:p>
            <a:r>
              <a:rPr lang="en-US" sz="3200" b="1" i="1">
                <a:solidFill>
                  <a:srgbClr val="FF0000"/>
                </a:solidFill>
                <a:latin typeface="Times New Roman" panose="02020603050405020304" pitchFamily="18" charset="0"/>
                <a:cs typeface="Times New Roman" panose="02020603050405020304" pitchFamily="18" charset="0"/>
              </a:rPr>
              <a:t>vàng hoe</a:t>
            </a:r>
            <a:endParaRPr lang="en-US" sz="3200" i="1">
              <a:solidFill>
                <a:srgbClr val="FF0000"/>
              </a:solidFill>
              <a:latin typeface="Times New Roman" panose="02020603050405020304" pitchFamily="18" charset="0"/>
              <a:cs typeface="Times New Roman" panose="02020603050405020304" pitchFamily="18" charset="0"/>
            </a:endParaRPr>
          </a:p>
        </p:txBody>
      </p:sp>
      <p:sp>
        <p:nvSpPr>
          <p:cNvPr id="21" name="TextBox 20">
            <a:extLst>
              <a:ext uri="{FF2B5EF4-FFF2-40B4-BE49-F238E27FC236}">
                <a16:creationId xmlns:a16="http://schemas.microsoft.com/office/drawing/2014/main" id="{4513675D-ECDE-436D-AA62-A662FC495025}"/>
              </a:ext>
            </a:extLst>
          </p:cNvPr>
          <p:cNvSpPr txBox="1"/>
          <p:nvPr/>
        </p:nvSpPr>
        <p:spPr>
          <a:xfrm>
            <a:off x="1408691" y="4575090"/>
            <a:ext cx="10427367" cy="584775"/>
          </a:xfrm>
          <a:prstGeom prst="rect">
            <a:avLst/>
          </a:prstGeom>
          <a:noFill/>
        </p:spPr>
        <p:txBody>
          <a:bodyPr wrap="square" rtlCol="0">
            <a:spAutoFit/>
          </a:bodyPr>
          <a:lstStyle/>
          <a:p>
            <a:r>
              <a:rPr lang="en-US" altLang="en-US" sz="3200">
                <a:solidFill>
                  <a:srgbClr val="FF0000"/>
                </a:solidFill>
                <a:latin typeface="Times New Roman" panose="02020603050405020304" pitchFamily="18" charset="0"/>
                <a:cs typeface="Times New Roman" panose="02020603050405020304" pitchFamily="18" charset="0"/>
              </a:rPr>
              <a:t>Con hãy so sánh nghĩa của các từ đó?</a:t>
            </a:r>
          </a:p>
        </p:txBody>
      </p:sp>
      <p:sp>
        <p:nvSpPr>
          <p:cNvPr id="22" name="TextBox 21">
            <a:extLst>
              <a:ext uri="{FF2B5EF4-FFF2-40B4-BE49-F238E27FC236}">
                <a16:creationId xmlns:a16="http://schemas.microsoft.com/office/drawing/2014/main" id="{5EE47ACD-A53C-4857-ADEB-29E7EFF1229A}"/>
              </a:ext>
            </a:extLst>
          </p:cNvPr>
          <p:cNvSpPr txBox="1"/>
          <p:nvPr/>
        </p:nvSpPr>
        <p:spPr>
          <a:xfrm>
            <a:off x="1408690" y="5318012"/>
            <a:ext cx="10427367" cy="584775"/>
          </a:xfrm>
          <a:prstGeom prst="rect">
            <a:avLst/>
          </a:prstGeom>
          <a:noFill/>
        </p:spPr>
        <p:txBody>
          <a:bodyPr wrap="square" rtlCol="0">
            <a:spAutoFit/>
          </a:bodyPr>
          <a:lstStyle/>
          <a:p>
            <a:r>
              <a:rPr lang="en-US" altLang="en-US" sz="3200">
                <a:solidFill>
                  <a:srgbClr val="0000FF"/>
                </a:solidFill>
                <a:latin typeface="Times New Roman" panose="02020603050405020304" pitchFamily="18" charset="0"/>
                <a:cs typeface="Times New Roman" panose="02020603050405020304" pitchFamily="18" charset="0"/>
              </a:rPr>
              <a:t>Nghĩa của các từ trong câu b này gần giống nhau ..</a:t>
            </a:r>
          </a:p>
        </p:txBody>
      </p:sp>
    </p:spTree>
    <p:extLst>
      <p:ext uri="{BB962C8B-B14F-4D97-AF65-F5344CB8AC3E}">
        <p14:creationId xmlns:p14="http://schemas.microsoft.com/office/powerpoint/2010/main" val="24484202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path" presetSubtype="0" accel="50000" decel="50000" fill="hold" grpId="0" nodeType="clickEffect">
                                  <p:stCondLst>
                                    <p:cond delay="0"/>
                                  </p:stCondLst>
                                  <p:childTnLst>
                                    <p:animMotion origin="layout" path="M 8.33333E-7 0.00602 L -0.48607 0.34815 " pathEditMode="relative" rAng="0" ptsTypes="AA">
                                      <p:cBhvr>
                                        <p:cTn id="6" dur="2000" fill="hold"/>
                                        <p:tgtEl>
                                          <p:spTgt spid="16"/>
                                        </p:tgtEl>
                                        <p:attrNameLst>
                                          <p:attrName>ppt_x</p:attrName>
                                          <p:attrName>ppt_y</p:attrName>
                                        </p:attrNameLst>
                                      </p:cBhvr>
                                      <p:rCtr x="-24310" y="17106"/>
                                    </p:animMotion>
                                  </p:childTnLst>
                                </p:cTn>
                              </p:par>
                            </p:childTnLst>
                          </p:cTn>
                        </p:par>
                      </p:childTnLst>
                    </p:cTn>
                  </p:par>
                  <p:par>
                    <p:cTn id="7" fill="hold">
                      <p:stCondLst>
                        <p:cond delay="indefinite"/>
                      </p:stCondLst>
                      <p:childTnLst>
                        <p:par>
                          <p:cTn id="8" fill="hold">
                            <p:stCondLst>
                              <p:cond delay="0"/>
                            </p:stCondLst>
                            <p:childTnLst>
                              <p:par>
                                <p:cTn id="9" presetID="16" presetClass="entr" presetSubtype="21"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barn(inVertical)">
                                      <p:cBhvr>
                                        <p:cTn id="11" dur="500"/>
                                        <p:tgtEl>
                                          <p:spTgt spid="10"/>
                                        </p:tgtEl>
                                      </p:cBhvr>
                                    </p:animEffect>
                                  </p:childTnLst>
                                </p:cTn>
                              </p:par>
                            </p:childTnLst>
                          </p:cTn>
                        </p:par>
                      </p:childTnLst>
                    </p:cTn>
                  </p:par>
                  <p:par>
                    <p:cTn id="12" fill="hold">
                      <p:stCondLst>
                        <p:cond delay="indefinite"/>
                      </p:stCondLst>
                      <p:childTnLst>
                        <p:par>
                          <p:cTn id="13" fill="hold">
                            <p:stCondLst>
                              <p:cond delay="0"/>
                            </p:stCondLst>
                            <p:childTnLst>
                              <p:par>
                                <p:cTn id="14" presetID="49" presetClass="path" presetSubtype="0" accel="50000" decel="50000" fill="hold" grpId="0" nodeType="clickEffect">
                                  <p:stCondLst>
                                    <p:cond delay="0"/>
                                  </p:stCondLst>
                                  <p:childTnLst>
                                    <p:animMotion origin="layout" path="M -0.00846 1.11111E-6 L -0.09831 0.37245 " pathEditMode="relative" rAng="0" ptsTypes="AA">
                                      <p:cBhvr>
                                        <p:cTn id="15" dur="2000" fill="hold"/>
                                        <p:tgtEl>
                                          <p:spTgt spid="19"/>
                                        </p:tgtEl>
                                        <p:attrNameLst>
                                          <p:attrName>ppt_x</p:attrName>
                                          <p:attrName>ppt_y</p:attrName>
                                        </p:attrNameLst>
                                      </p:cBhvr>
                                      <p:rCtr x="-4492" y="18611"/>
                                    </p:animMotion>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barn(inVertical)">
                                      <p:cBhvr>
                                        <p:cTn id="20" dur="500"/>
                                        <p:tgtEl>
                                          <p:spTgt spid="11"/>
                                        </p:tgtEl>
                                      </p:cBhvr>
                                    </p:animEffect>
                                  </p:childTnLst>
                                </p:cTn>
                              </p:par>
                            </p:childTnLst>
                          </p:cTn>
                        </p:par>
                      </p:childTnLst>
                    </p:cTn>
                  </p:par>
                  <p:par>
                    <p:cTn id="21" fill="hold">
                      <p:stCondLst>
                        <p:cond delay="indefinite"/>
                      </p:stCondLst>
                      <p:childTnLst>
                        <p:par>
                          <p:cTn id="22" fill="hold">
                            <p:stCondLst>
                              <p:cond delay="0"/>
                            </p:stCondLst>
                            <p:childTnLst>
                              <p:par>
                                <p:cTn id="23" presetID="49" presetClass="path" presetSubtype="0" accel="50000" decel="50000" fill="hold" grpId="0" nodeType="clickEffect">
                                  <p:stCondLst>
                                    <p:cond delay="0"/>
                                  </p:stCondLst>
                                  <p:childTnLst>
                                    <p:animMotion origin="layout" path="M 1.04167E-6 -0.00301 L -0.10052 0.3963 " pathEditMode="relative" rAng="0" ptsTypes="AA">
                                      <p:cBhvr>
                                        <p:cTn id="24" dur="2000" fill="hold"/>
                                        <p:tgtEl>
                                          <p:spTgt spid="18"/>
                                        </p:tgtEl>
                                        <p:attrNameLst>
                                          <p:attrName>ppt_x</p:attrName>
                                          <p:attrName>ppt_y</p:attrName>
                                        </p:attrNameLst>
                                      </p:cBhvr>
                                      <p:rCtr x="-5026" y="19954"/>
                                    </p:animMotion>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14"/>
                                        </p:tgtEl>
                                        <p:attrNameLst>
                                          <p:attrName>style.visibility</p:attrName>
                                        </p:attrNameLst>
                                      </p:cBhvr>
                                      <p:to>
                                        <p:strVal val="visible"/>
                                      </p:to>
                                    </p:set>
                                    <p:animEffect transition="in" filter="barn(inVertical)">
                                      <p:cBhvr>
                                        <p:cTn id="29" dur="500"/>
                                        <p:tgtEl>
                                          <p:spTgt spid="14"/>
                                        </p:tgtEl>
                                      </p:cBhvr>
                                    </p:animEffect>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21"/>
                                        </p:tgtEl>
                                        <p:attrNameLst>
                                          <p:attrName>style.visibility</p:attrName>
                                        </p:attrNameLst>
                                      </p:cBhvr>
                                      <p:to>
                                        <p:strVal val="visible"/>
                                      </p:to>
                                    </p:set>
                                    <p:animEffect transition="in" filter="fade">
                                      <p:cBhvr>
                                        <p:cTn id="34" dur="1000"/>
                                        <p:tgtEl>
                                          <p:spTgt spid="21"/>
                                        </p:tgtEl>
                                      </p:cBhvr>
                                    </p:animEffect>
                                    <p:anim calcmode="lin" valueType="num">
                                      <p:cBhvr>
                                        <p:cTn id="35" dur="1000" fill="hold"/>
                                        <p:tgtEl>
                                          <p:spTgt spid="21"/>
                                        </p:tgtEl>
                                        <p:attrNameLst>
                                          <p:attrName>ppt_x</p:attrName>
                                        </p:attrNameLst>
                                      </p:cBhvr>
                                      <p:tavLst>
                                        <p:tav tm="0">
                                          <p:val>
                                            <p:strVal val="#ppt_x"/>
                                          </p:val>
                                        </p:tav>
                                        <p:tav tm="100000">
                                          <p:val>
                                            <p:strVal val="#ppt_x"/>
                                          </p:val>
                                        </p:tav>
                                      </p:tavLst>
                                    </p:anim>
                                    <p:anim calcmode="lin" valueType="num">
                                      <p:cBhvr>
                                        <p:cTn id="36"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22"/>
                                        </p:tgtEl>
                                        <p:attrNameLst>
                                          <p:attrName>style.visibility</p:attrName>
                                        </p:attrNameLst>
                                      </p:cBhvr>
                                      <p:to>
                                        <p:strVal val="visible"/>
                                      </p:to>
                                    </p:set>
                                    <p:animEffect transition="in" filter="fade">
                                      <p:cBhvr>
                                        <p:cTn id="41" dur="1000"/>
                                        <p:tgtEl>
                                          <p:spTgt spid="22"/>
                                        </p:tgtEl>
                                      </p:cBhvr>
                                    </p:animEffect>
                                    <p:anim calcmode="lin" valueType="num">
                                      <p:cBhvr>
                                        <p:cTn id="42" dur="1000" fill="hold"/>
                                        <p:tgtEl>
                                          <p:spTgt spid="22"/>
                                        </p:tgtEl>
                                        <p:attrNameLst>
                                          <p:attrName>ppt_x</p:attrName>
                                        </p:attrNameLst>
                                      </p:cBhvr>
                                      <p:tavLst>
                                        <p:tav tm="0">
                                          <p:val>
                                            <p:strVal val="#ppt_x"/>
                                          </p:val>
                                        </p:tav>
                                        <p:tav tm="100000">
                                          <p:val>
                                            <p:strVal val="#ppt_x"/>
                                          </p:val>
                                        </p:tav>
                                      </p:tavLst>
                                    </p:anim>
                                    <p:anim calcmode="lin" valueType="num">
                                      <p:cBhvr>
                                        <p:cTn id="43"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4" grpId="0"/>
      <p:bldP spid="16" grpId="0"/>
      <p:bldP spid="18" grpId="0"/>
      <p:bldP spid="19" grpId="0"/>
      <p:bldP spid="21" grpId="0"/>
      <p:bldP spid="2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EA81FD6-E192-430E-AE47-469C51C6D26B}"/>
              </a:ext>
            </a:extLst>
          </p:cNvPr>
          <p:cNvPicPr>
            <a:picLocks noChangeAspect="1"/>
          </p:cNvPicPr>
          <p:nvPr/>
        </p:nvPicPr>
        <p:blipFill>
          <a:blip r:embed="rId3"/>
          <a:stretch>
            <a:fillRect/>
          </a:stretch>
        </p:blipFill>
        <p:spPr>
          <a:xfrm>
            <a:off x="-43204" y="-18587"/>
            <a:ext cx="12278408" cy="6895174"/>
          </a:xfrm>
          <a:prstGeom prst="rect">
            <a:avLst/>
          </a:prstGeom>
        </p:spPr>
      </p:pic>
      <p:sp>
        <p:nvSpPr>
          <p:cNvPr id="10" name="TextBox 9">
            <a:extLst>
              <a:ext uri="{FF2B5EF4-FFF2-40B4-BE49-F238E27FC236}">
                <a16:creationId xmlns:a16="http://schemas.microsoft.com/office/drawing/2014/main" id="{739A64C6-231D-4176-AC0A-375C8966671E}"/>
              </a:ext>
            </a:extLst>
          </p:cNvPr>
          <p:cNvSpPr txBox="1"/>
          <p:nvPr/>
        </p:nvSpPr>
        <p:spPr>
          <a:xfrm>
            <a:off x="1480091" y="2002199"/>
            <a:ext cx="7499786" cy="584775"/>
          </a:xfrm>
          <a:prstGeom prst="rect">
            <a:avLst/>
          </a:prstGeom>
          <a:noFill/>
        </p:spPr>
        <p:txBody>
          <a:bodyPr wrap="square" rtlCol="0">
            <a:spAutoFit/>
          </a:bodyPr>
          <a:lstStyle/>
          <a:p>
            <a:r>
              <a:rPr lang="en-US" sz="3200" b="1">
                <a:solidFill>
                  <a:srgbClr val="7030A0"/>
                </a:solidFill>
                <a:latin typeface="Times New Roman" panose="02020603050405020304" pitchFamily="18" charset="0"/>
                <a:cs typeface="Times New Roman" panose="02020603050405020304" pitchFamily="18" charset="0"/>
              </a:rPr>
              <a:t>b) Vàng xuộm</a:t>
            </a:r>
            <a:r>
              <a:rPr lang="en-US" sz="3200">
                <a:solidFill>
                  <a:srgbClr val="7030A0"/>
                </a:solidFill>
                <a:latin typeface="Times New Roman" panose="02020603050405020304" pitchFamily="18" charset="0"/>
                <a:cs typeface="Times New Roman" panose="02020603050405020304" pitchFamily="18" charset="0"/>
              </a:rPr>
              <a:t>: màu vàng đậm đều khắp</a:t>
            </a:r>
          </a:p>
        </p:txBody>
      </p:sp>
      <p:sp>
        <p:nvSpPr>
          <p:cNvPr id="11" name="TextBox 10">
            <a:extLst>
              <a:ext uri="{FF2B5EF4-FFF2-40B4-BE49-F238E27FC236}">
                <a16:creationId xmlns:a16="http://schemas.microsoft.com/office/drawing/2014/main" id="{46C0342C-6F28-42E7-A1E3-9EFBBBCBE2AF}"/>
              </a:ext>
            </a:extLst>
          </p:cNvPr>
          <p:cNvSpPr txBox="1"/>
          <p:nvPr/>
        </p:nvSpPr>
        <p:spPr>
          <a:xfrm>
            <a:off x="1976256" y="2540050"/>
            <a:ext cx="6250429" cy="584775"/>
          </a:xfrm>
          <a:prstGeom prst="rect">
            <a:avLst/>
          </a:prstGeom>
          <a:noFill/>
        </p:spPr>
        <p:txBody>
          <a:bodyPr wrap="square" rtlCol="0">
            <a:spAutoFit/>
          </a:bodyPr>
          <a:lstStyle/>
          <a:p>
            <a:r>
              <a:rPr lang="en-US" sz="3200" b="1">
                <a:solidFill>
                  <a:srgbClr val="7030A0"/>
                </a:solidFill>
                <a:latin typeface="Times New Roman" panose="02020603050405020304" pitchFamily="18" charset="0"/>
                <a:cs typeface="Times New Roman" panose="02020603050405020304" pitchFamily="18" charset="0"/>
              </a:rPr>
              <a:t>Vàng hoe</a:t>
            </a:r>
            <a:r>
              <a:rPr lang="en-US" sz="3200">
                <a:solidFill>
                  <a:srgbClr val="7030A0"/>
                </a:solidFill>
                <a:latin typeface="Times New Roman" panose="02020603050405020304" pitchFamily="18" charset="0"/>
                <a:cs typeface="Times New Roman" panose="02020603050405020304" pitchFamily="18" charset="0"/>
              </a:rPr>
              <a:t>: màu vàng có pha màu đỏ.</a:t>
            </a:r>
          </a:p>
        </p:txBody>
      </p:sp>
      <p:sp>
        <p:nvSpPr>
          <p:cNvPr id="14" name="TextBox 13">
            <a:extLst>
              <a:ext uri="{FF2B5EF4-FFF2-40B4-BE49-F238E27FC236}">
                <a16:creationId xmlns:a16="http://schemas.microsoft.com/office/drawing/2014/main" id="{23E302BF-F296-4337-B731-CF1A0A8311B2}"/>
              </a:ext>
            </a:extLst>
          </p:cNvPr>
          <p:cNvSpPr txBox="1"/>
          <p:nvPr/>
        </p:nvSpPr>
        <p:spPr>
          <a:xfrm>
            <a:off x="1976256" y="3078334"/>
            <a:ext cx="9774062" cy="1077218"/>
          </a:xfrm>
          <a:prstGeom prst="rect">
            <a:avLst/>
          </a:prstGeom>
          <a:noFill/>
        </p:spPr>
        <p:txBody>
          <a:bodyPr wrap="square" rtlCol="0">
            <a:spAutoFit/>
          </a:bodyPr>
          <a:lstStyle/>
          <a:p>
            <a:r>
              <a:rPr lang="en-US" sz="3200" b="1">
                <a:solidFill>
                  <a:srgbClr val="7030A0"/>
                </a:solidFill>
                <a:latin typeface="Times New Roman" panose="02020603050405020304" pitchFamily="18" charset="0"/>
                <a:cs typeface="Times New Roman" panose="02020603050405020304" pitchFamily="18" charset="0"/>
              </a:rPr>
              <a:t>Vàng lịm</a:t>
            </a:r>
            <a:r>
              <a:rPr lang="en-US" sz="3200">
                <a:solidFill>
                  <a:srgbClr val="7030A0"/>
                </a:solidFill>
                <a:latin typeface="Times New Roman" panose="02020603050405020304" pitchFamily="18" charset="0"/>
                <a:cs typeface="Times New Roman" panose="02020603050405020304" pitchFamily="18" charset="0"/>
              </a:rPr>
              <a:t>: màu vàng gợi lên cảm giác ngọt ngào và mọng nước.</a:t>
            </a:r>
          </a:p>
        </p:txBody>
      </p:sp>
      <p:sp>
        <p:nvSpPr>
          <p:cNvPr id="8" name="TextBox 7">
            <a:extLst>
              <a:ext uri="{FF2B5EF4-FFF2-40B4-BE49-F238E27FC236}">
                <a16:creationId xmlns:a16="http://schemas.microsoft.com/office/drawing/2014/main" id="{0859C0F0-F4D2-402A-9EF7-5CF9B511B97E}"/>
              </a:ext>
            </a:extLst>
          </p:cNvPr>
          <p:cNvSpPr txBox="1"/>
          <p:nvPr/>
        </p:nvSpPr>
        <p:spPr>
          <a:xfrm>
            <a:off x="1480091" y="538826"/>
            <a:ext cx="6308137" cy="584775"/>
          </a:xfrm>
          <a:prstGeom prst="rect">
            <a:avLst/>
          </a:prstGeom>
          <a:noFill/>
        </p:spPr>
        <p:txBody>
          <a:bodyPr wrap="none" rtlCol="0">
            <a:spAutoFit/>
          </a:bodyPr>
          <a:lstStyle/>
          <a:p>
            <a:r>
              <a:rPr lang="en-US" sz="3200" b="1">
                <a:solidFill>
                  <a:srgbClr val="002060"/>
                </a:solidFill>
                <a:latin typeface="Times New Roman" panose="02020603050405020304" pitchFamily="18" charset="0"/>
                <a:cs typeface="Times New Roman" panose="02020603050405020304" pitchFamily="18" charset="0"/>
              </a:rPr>
              <a:t>a) Xây dựng</a:t>
            </a:r>
            <a:r>
              <a:rPr lang="en-US" sz="3200">
                <a:solidFill>
                  <a:srgbClr val="002060"/>
                </a:solidFill>
                <a:latin typeface="Times New Roman" panose="02020603050405020304" pitchFamily="18" charset="0"/>
                <a:cs typeface="Times New Roman" panose="02020603050405020304" pitchFamily="18" charset="0"/>
              </a:rPr>
              <a:t>: làm nên, gây dựng nên</a:t>
            </a:r>
          </a:p>
        </p:txBody>
      </p:sp>
      <p:sp>
        <p:nvSpPr>
          <p:cNvPr id="9" name="TextBox 8">
            <a:extLst>
              <a:ext uri="{FF2B5EF4-FFF2-40B4-BE49-F238E27FC236}">
                <a16:creationId xmlns:a16="http://schemas.microsoft.com/office/drawing/2014/main" id="{FAD06452-6132-434B-B90A-715B9475048B}"/>
              </a:ext>
            </a:extLst>
          </p:cNvPr>
          <p:cNvSpPr txBox="1"/>
          <p:nvPr/>
        </p:nvSpPr>
        <p:spPr>
          <a:xfrm>
            <a:off x="1855230" y="1205787"/>
            <a:ext cx="6492483" cy="584775"/>
          </a:xfrm>
          <a:prstGeom prst="rect">
            <a:avLst/>
          </a:prstGeom>
          <a:noFill/>
        </p:spPr>
        <p:txBody>
          <a:bodyPr wrap="none" rtlCol="0">
            <a:spAutoFit/>
          </a:bodyPr>
          <a:lstStyle/>
          <a:p>
            <a:r>
              <a:rPr lang="en-US" sz="3200" b="1">
                <a:solidFill>
                  <a:srgbClr val="002060"/>
                </a:solidFill>
                <a:latin typeface="Times New Roman" panose="02020603050405020304" pitchFamily="18" charset="0"/>
                <a:cs typeface="Times New Roman" panose="02020603050405020304" pitchFamily="18" charset="0"/>
              </a:rPr>
              <a:t>Kiến thiết</a:t>
            </a:r>
            <a:r>
              <a:rPr lang="en-US" sz="3200">
                <a:solidFill>
                  <a:srgbClr val="002060"/>
                </a:solidFill>
                <a:latin typeface="Times New Roman" panose="02020603050405020304" pitchFamily="18" charset="0"/>
                <a:cs typeface="Times New Roman" panose="02020603050405020304" pitchFamily="18" charset="0"/>
              </a:rPr>
              <a:t>: Xây dựng với quy mô lớn.</a:t>
            </a:r>
          </a:p>
        </p:txBody>
      </p:sp>
      <p:sp>
        <p:nvSpPr>
          <p:cNvPr id="15" name="TextBox 14">
            <a:extLst>
              <a:ext uri="{FF2B5EF4-FFF2-40B4-BE49-F238E27FC236}">
                <a16:creationId xmlns:a16="http://schemas.microsoft.com/office/drawing/2014/main" id="{24D14253-28BE-4D43-8206-836C15909B1A}"/>
              </a:ext>
            </a:extLst>
          </p:cNvPr>
          <p:cNvSpPr txBox="1"/>
          <p:nvPr/>
        </p:nvSpPr>
        <p:spPr>
          <a:xfrm>
            <a:off x="1480091" y="4166524"/>
            <a:ext cx="7262294" cy="584775"/>
          </a:xfrm>
          <a:prstGeom prst="rect">
            <a:avLst/>
          </a:prstGeom>
          <a:noFill/>
        </p:spPr>
        <p:txBody>
          <a:bodyPr wrap="square">
            <a:spAutoFit/>
          </a:bodyPr>
          <a:lstStyle/>
          <a:p>
            <a:pPr fontAlgn="base">
              <a:spcBef>
                <a:spcPct val="0"/>
              </a:spcBef>
              <a:spcAft>
                <a:spcPct val="0"/>
              </a:spcAft>
              <a:buNone/>
            </a:pPr>
            <a:r>
              <a:rPr lang="en-US" altLang="en-US" sz="3200" b="1">
                <a:solidFill>
                  <a:srgbClr val="C00000"/>
                </a:solidFill>
                <a:latin typeface="Times New Roman" panose="02020603050405020304" pitchFamily="18" charset="0"/>
                <a:cs typeface="Times New Roman" panose="02020603050405020304" pitchFamily="18" charset="0"/>
              </a:rPr>
              <a:t>Vậy thế nào là từ đồng nghĩa? </a:t>
            </a:r>
          </a:p>
        </p:txBody>
      </p:sp>
      <p:sp>
        <p:nvSpPr>
          <p:cNvPr id="16" name="TextBox 15">
            <a:extLst>
              <a:ext uri="{FF2B5EF4-FFF2-40B4-BE49-F238E27FC236}">
                <a16:creationId xmlns:a16="http://schemas.microsoft.com/office/drawing/2014/main" id="{28CE41B1-D892-4C7A-9CCC-4BB737072BFF}"/>
              </a:ext>
            </a:extLst>
          </p:cNvPr>
          <p:cNvSpPr txBox="1"/>
          <p:nvPr/>
        </p:nvSpPr>
        <p:spPr>
          <a:xfrm>
            <a:off x="775251" y="4762271"/>
            <a:ext cx="10975067" cy="1077218"/>
          </a:xfrm>
          <a:prstGeom prst="rect">
            <a:avLst/>
          </a:prstGeom>
          <a:noFill/>
        </p:spPr>
        <p:txBody>
          <a:bodyPr wrap="square" rtlCol="0">
            <a:spAutoFit/>
          </a:bodyPr>
          <a:lstStyle/>
          <a:p>
            <a:r>
              <a:rPr lang="en-US" sz="3200" b="1">
                <a:solidFill>
                  <a:srgbClr val="002060"/>
                </a:solidFill>
                <a:latin typeface="Times New Roman" panose="02020603050405020304" pitchFamily="18" charset="0"/>
                <a:cs typeface="Times New Roman" panose="02020603050405020304" pitchFamily="18" charset="0"/>
              </a:rPr>
              <a:t>	Từ đồng nghĩa là những từ có nghĩa giống nhau hoặc gần giống nhau</a:t>
            </a:r>
            <a:endParaRPr lang="en-US" sz="3200">
              <a:solidFill>
                <a:srgbClr val="002060"/>
              </a:solidFill>
              <a:latin typeface="Times New Roman" panose="02020603050405020304" pitchFamily="18" charset="0"/>
              <a:cs typeface="Times New Roman" panose="02020603050405020304" pitchFamily="18" charset="0"/>
            </a:endParaRPr>
          </a:p>
        </p:txBody>
      </p:sp>
      <p:sp>
        <p:nvSpPr>
          <p:cNvPr id="17" name="TextBox 16">
            <a:extLst>
              <a:ext uri="{FF2B5EF4-FFF2-40B4-BE49-F238E27FC236}">
                <a16:creationId xmlns:a16="http://schemas.microsoft.com/office/drawing/2014/main" id="{F41FDEC4-5875-43F7-9B23-3D5F14DB18A5}"/>
              </a:ext>
            </a:extLst>
          </p:cNvPr>
          <p:cNvSpPr txBox="1"/>
          <p:nvPr/>
        </p:nvSpPr>
        <p:spPr>
          <a:xfrm>
            <a:off x="6603522" y="4170878"/>
            <a:ext cx="1760018" cy="584775"/>
          </a:xfrm>
          <a:prstGeom prst="rect">
            <a:avLst/>
          </a:prstGeom>
          <a:noFill/>
        </p:spPr>
        <p:txBody>
          <a:bodyPr wrap="square">
            <a:spAutoFit/>
          </a:bodyPr>
          <a:lstStyle/>
          <a:p>
            <a:pPr algn="ctr" fontAlgn="base">
              <a:spcBef>
                <a:spcPct val="0"/>
              </a:spcBef>
              <a:spcAft>
                <a:spcPct val="0"/>
              </a:spcAft>
              <a:buNone/>
            </a:pPr>
            <a:r>
              <a:rPr lang="en-US" altLang="en-US" sz="3200" b="1">
                <a:solidFill>
                  <a:srgbClr val="C00000"/>
                </a:solidFill>
                <a:latin typeface="Times New Roman" panose="02020603050405020304" pitchFamily="18" charset="0"/>
                <a:cs typeface="Times New Roman" panose="02020603050405020304" pitchFamily="18" charset="0"/>
              </a:rPr>
              <a:t>Ví dụ?</a:t>
            </a:r>
          </a:p>
        </p:txBody>
      </p:sp>
    </p:spTree>
    <p:extLst>
      <p:ext uri="{BB962C8B-B14F-4D97-AF65-F5344CB8AC3E}">
        <p14:creationId xmlns:p14="http://schemas.microsoft.com/office/powerpoint/2010/main" val="3804416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arn(inVertical)">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barn(inVertical)">
                                      <p:cBhvr>
                                        <p:cTn id="12" dur="5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barn(inVertical)">
                                      <p:cBhvr>
                                        <p:cTn id="1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1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F9FD0C81-37FF-4111-9797-12638545994C}"/>
              </a:ext>
            </a:extLst>
          </p:cNvPr>
          <p:cNvPicPr>
            <a:picLocks noChangeAspect="1"/>
          </p:cNvPicPr>
          <p:nvPr/>
        </p:nvPicPr>
        <p:blipFill>
          <a:blip r:embed="rId3"/>
          <a:stretch>
            <a:fillRect/>
          </a:stretch>
        </p:blipFill>
        <p:spPr>
          <a:xfrm>
            <a:off x="-43204" y="-18587"/>
            <a:ext cx="12278408" cy="6895174"/>
          </a:xfrm>
          <a:prstGeom prst="rect">
            <a:avLst/>
          </a:prstGeom>
        </p:spPr>
      </p:pic>
      <p:sp>
        <p:nvSpPr>
          <p:cNvPr id="25603" name="Rectangle 3"/>
          <p:cNvSpPr>
            <a:spLocks noGrp="1" noChangeArrowheads="1"/>
          </p:cNvSpPr>
          <p:nvPr>
            <p:ph type="body" sz="half" idx="4294967295"/>
          </p:nvPr>
        </p:nvSpPr>
        <p:spPr>
          <a:xfrm>
            <a:off x="1252331" y="228600"/>
            <a:ext cx="10674626" cy="4572000"/>
          </a:xfrm>
        </p:spPr>
        <p:txBody>
          <a:bodyPr/>
          <a:lstStyle/>
          <a:p>
            <a:pPr marL="533400" indent="-533400" algn="just" eaLnBrk="1" hangingPunct="1">
              <a:buNone/>
            </a:pPr>
            <a:r>
              <a:rPr lang="en-US" altLang="en-US" sz="3000" i="1">
                <a:solidFill>
                  <a:srgbClr val="FF0000"/>
                </a:solidFill>
                <a:latin typeface="Times New Roman" panose="02020603050405020304" pitchFamily="18" charset="0"/>
                <a:cs typeface="Times New Roman" panose="02020603050405020304" pitchFamily="18" charset="0"/>
              </a:rPr>
              <a:t>2- Thay những từ in đậm trong mỗi ví dụ trên cho nhau rồi rút ra nhận xét: Những từ nào thay thế được cho nhau? Những từ nào không thay thế được cho nhau? Vì sao?</a:t>
            </a:r>
          </a:p>
          <a:p>
            <a:pPr marL="533400" indent="-533400" algn="just" eaLnBrk="1" hangingPunct="1">
              <a:buFontTx/>
              <a:buAutoNum type="alphaLcParenR"/>
            </a:pPr>
            <a:r>
              <a:rPr lang="en-US" altLang="en-US" sz="3000">
                <a:latin typeface="Times New Roman" panose="02020603050405020304" pitchFamily="18" charset="0"/>
                <a:cs typeface="Times New Roman" panose="02020603050405020304" pitchFamily="18" charset="0"/>
              </a:rPr>
              <a:t>Sau 80 năm giời nô lệ làm cho nước nhà bị yếu hèn, ngày nay chúng ta cần phải </a:t>
            </a:r>
            <a:r>
              <a:rPr lang="en-US" altLang="en-US" sz="3000" b="1" i="1">
                <a:latin typeface="Times New Roman" panose="02020603050405020304" pitchFamily="18" charset="0"/>
                <a:cs typeface="Times New Roman" panose="02020603050405020304" pitchFamily="18" charset="0"/>
              </a:rPr>
              <a:t>xây dựng</a:t>
            </a:r>
            <a:r>
              <a:rPr lang="en-US" altLang="en-US" sz="3000" b="1">
                <a:latin typeface="Times New Roman" panose="02020603050405020304" pitchFamily="18" charset="0"/>
                <a:cs typeface="Times New Roman" panose="02020603050405020304" pitchFamily="18" charset="0"/>
              </a:rPr>
              <a:t> </a:t>
            </a:r>
            <a:r>
              <a:rPr lang="en-US" altLang="en-US" sz="3000">
                <a:latin typeface="Times New Roman" panose="02020603050405020304" pitchFamily="18" charset="0"/>
                <a:cs typeface="Times New Roman" panose="02020603050405020304" pitchFamily="18" charset="0"/>
              </a:rPr>
              <a:t>lại cơ  đồ mà tổ tiên đã để lại cho chúng ta, làm sao cho chúng ta theo kịp các nước khác trên hoàn cầu. Trong công cuộc </a:t>
            </a:r>
            <a:r>
              <a:rPr lang="en-US" altLang="en-US" sz="3000" b="1" i="1">
                <a:latin typeface="Times New Roman" panose="02020603050405020304" pitchFamily="18" charset="0"/>
                <a:cs typeface="Times New Roman" panose="02020603050405020304" pitchFamily="18" charset="0"/>
              </a:rPr>
              <a:t>kiến thiết</a:t>
            </a:r>
            <a:r>
              <a:rPr lang="en-US" altLang="en-US" sz="3000" b="1">
                <a:latin typeface="Times New Roman" panose="02020603050405020304" pitchFamily="18" charset="0"/>
                <a:cs typeface="Times New Roman" panose="02020603050405020304" pitchFamily="18" charset="0"/>
              </a:rPr>
              <a:t> </a:t>
            </a:r>
            <a:r>
              <a:rPr lang="en-US" altLang="en-US" sz="3000">
                <a:latin typeface="Times New Roman" panose="02020603050405020304" pitchFamily="18" charset="0"/>
                <a:cs typeface="Times New Roman" panose="02020603050405020304" pitchFamily="18" charset="0"/>
              </a:rPr>
              <a:t>đó, nước nhà trông mong chờ đợi ở các em rất nhiều.</a:t>
            </a:r>
            <a:endParaRPr lang="en-US" altLang="en-US" sz="3400" b="1" i="1">
              <a:latin typeface="Times New Roman" panose="02020603050405020304" pitchFamily="18" charset="0"/>
              <a:cs typeface="Times New Roman" panose="02020603050405020304" pitchFamily="18" charset="0"/>
            </a:endParaRPr>
          </a:p>
        </p:txBody>
      </p:sp>
      <p:sp>
        <p:nvSpPr>
          <p:cNvPr id="25604" name="Rectangle 4"/>
          <p:cNvSpPr>
            <a:spLocks noChangeArrowheads="1"/>
          </p:cNvSpPr>
          <p:nvPr/>
        </p:nvSpPr>
        <p:spPr bwMode="auto">
          <a:xfrm>
            <a:off x="4714461" y="2165074"/>
            <a:ext cx="1524000" cy="533400"/>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0" fontAlgn="base" hangingPunct="0">
              <a:spcBef>
                <a:spcPct val="0"/>
              </a:spcBef>
              <a:spcAft>
                <a:spcPct val="0"/>
              </a:spcAft>
              <a:buNone/>
            </a:pPr>
            <a:r>
              <a:rPr lang="en-US" altLang="en-US" sz="2800" i="1">
                <a:solidFill>
                  <a:srgbClr val="FF0000"/>
                </a:solidFill>
                <a:latin typeface="Times New Roman" panose="02020603050405020304" pitchFamily="18" charset="0"/>
              </a:rPr>
              <a:t>kiến thiết</a:t>
            </a:r>
            <a:r>
              <a:rPr lang="en-US" altLang="en-US" sz="2800">
                <a:solidFill>
                  <a:srgbClr val="FF0000"/>
                </a:solidFill>
                <a:latin typeface="Tahoma" panose="020B0604030504040204" pitchFamily="34" charset="0"/>
              </a:rPr>
              <a:t> </a:t>
            </a:r>
          </a:p>
        </p:txBody>
      </p:sp>
      <p:sp>
        <p:nvSpPr>
          <p:cNvPr id="25605" name="Rectangle 5"/>
          <p:cNvSpPr>
            <a:spLocks noChangeArrowheads="1"/>
          </p:cNvSpPr>
          <p:nvPr/>
        </p:nvSpPr>
        <p:spPr bwMode="auto">
          <a:xfrm>
            <a:off x="5372100" y="3107272"/>
            <a:ext cx="1664804" cy="412473"/>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0" fontAlgn="base" hangingPunct="0">
              <a:spcBef>
                <a:spcPct val="0"/>
              </a:spcBef>
              <a:spcAft>
                <a:spcPct val="0"/>
              </a:spcAft>
              <a:buNone/>
            </a:pPr>
            <a:r>
              <a:rPr lang="en-US" altLang="en-US" sz="2800">
                <a:solidFill>
                  <a:srgbClr val="FF0000"/>
                </a:solidFill>
                <a:latin typeface="Times New Roman" panose="02020603050405020304" pitchFamily="18" charset="0"/>
              </a:rPr>
              <a:t>xây dựng</a:t>
            </a:r>
          </a:p>
        </p:txBody>
      </p:sp>
      <p:sp>
        <p:nvSpPr>
          <p:cNvPr id="25608" name="Rectangle 8"/>
          <p:cNvSpPr>
            <a:spLocks noChangeArrowheads="1"/>
          </p:cNvSpPr>
          <p:nvPr/>
        </p:nvSpPr>
        <p:spPr bwMode="auto">
          <a:xfrm>
            <a:off x="1109633" y="3810000"/>
            <a:ext cx="10674626"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just" fontAlgn="base">
              <a:spcBef>
                <a:spcPct val="0"/>
              </a:spcBef>
              <a:spcAft>
                <a:spcPct val="0"/>
              </a:spcAft>
              <a:buNone/>
            </a:pPr>
            <a:r>
              <a:rPr lang="en-US" altLang="en-US" sz="3000">
                <a:solidFill>
                  <a:srgbClr val="0000CC"/>
                </a:solidFill>
                <a:latin typeface="Times New Roman" panose="02020603050405020304" pitchFamily="18" charset="0"/>
                <a:cs typeface="Times New Roman" panose="02020603050405020304" pitchFamily="18" charset="0"/>
              </a:rPr>
              <a:t>	Từ</a:t>
            </a:r>
            <a:r>
              <a:rPr lang="en-US" altLang="en-US" sz="3000">
                <a:solidFill>
                  <a:srgbClr val="000000"/>
                </a:solidFill>
                <a:latin typeface="Times New Roman" panose="02020603050405020304" pitchFamily="18" charset="0"/>
                <a:cs typeface="Times New Roman" panose="02020603050405020304" pitchFamily="18" charset="0"/>
              </a:rPr>
              <a:t> </a:t>
            </a:r>
            <a:r>
              <a:rPr lang="en-US" altLang="en-US" sz="3000" i="1">
                <a:solidFill>
                  <a:srgbClr val="FF0000"/>
                </a:solidFill>
                <a:latin typeface="Times New Roman" panose="02020603050405020304" pitchFamily="18" charset="0"/>
                <a:cs typeface="Times New Roman" panose="02020603050405020304" pitchFamily="18" charset="0"/>
              </a:rPr>
              <a:t>xây dựng</a:t>
            </a:r>
            <a:r>
              <a:rPr lang="en-US" altLang="en-US" sz="3000">
                <a:solidFill>
                  <a:srgbClr val="000000"/>
                </a:solidFill>
                <a:latin typeface="Times New Roman" panose="02020603050405020304" pitchFamily="18" charset="0"/>
                <a:cs typeface="Times New Roman" panose="02020603050405020304" pitchFamily="18" charset="0"/>
              </a:rPr>
              <a:t> </a:t>
            </a:r>
            <a:r>
              <a:rPr lang="en-US" altLang="en-US" sz="3000">
                <a:solidFill>
                  <a:srgbClr val="0000CC"/>
                </a:solidFill>
                <a:latin typeface="Times New Roman" panose="02020603050405020304" pitchFamily="18" charset="0"/>
                <a:cs typeface="Times New Roman" panose="02020603050405020304" pitchFamily="18" charset="0"/>
              </a:rPr>
              <a:t>và</a:t>
            </a:r>
            <a:r>
              <a:rPr lang="en-US" altLang="en-US" sz="3000">
                <a:solidFill>
                  <a:srgbClr val="000000"/>
                </a:solidFill>
                <a:latin typeface="Times New Roman" panose="02020603050405020304" pitchFamily="18" charset="0"/>
                <a:cs typeface="Times New Roman" panose="02020603050405020304" pitchFamily="18" charset="0"/>
              </a:rPr>
              <a:t> </a:t>
            </a:r>
            <a:r>
              <a:rPr lang="en-US" altLang="en-US" sz="3000" i="1">
                <a:solidFill>
                  <a:srgbClr val="FF0000"/>
                </a:solidFill>
                <a:latin typeface="Times New Roman" panose="02020603050405020304" pitchFamily="18" charset="0"/>
                <a:cs typeface="Times New Roman" panose="02020603050405020304" pitchFamily="18" charset="0"/>
              </a:rPr>
              <a:t>kiến thiết</a:t>
            </a:r>
            <a:r>
              <a:rPr lang="en-US" altLang="en-US" sz="3000">
                <a:solidFill>
                  <a:srgbClr val="000000"/>
                </a:solidFill>
                <a:latin typeface="Times New Roman" panose="02020603050405020304" pitchFamily="18" charset="0"/>
                <a:cs typeface="Times New Roman" panose="02020603050405020304" pitchFamily="18" charset="0"/>
              </a:rPr>
              <a:t> </a:t>
            </a:r>
            <a:r>
              <a:rPr lang="en-US" altLang="en-US" sz="3000">
                <a:solidFill>
                  <a:srgbClr val="0000CC"/>
                </a:solidFill>
                <a:latin typeface="Times New Roman" panose="02020603050405020304" pitchFamily="18" charset="0"/>
                <a:cs typeface="Times New Roman" panose="02020603050405020304" pitchFamily="18" charset="0"/>
              </a:rPr>
              <a:t>có thể thay thế cho nhau được vì nghĩa của các từ ấy giống nhau hoàn toàn </a:t>
            </a:r>
            <a:r>
              <a:rPr lang="en-US" altLang="en-US" sz="3000">
                <a:solidFill>
                  <a:srgbClr val="FF0000"/>
                </a:solidFill>
                <a:latin typeface="Times New Roman" panose="02020603050405020304" pitchFamily="18" charset="0"/>
                <a:cs typeface="Times New Roman" panose="02020603050405020304" pitchFamily="18" charset="0"/>
              </a:rPr>
              <a:t>(</a:t>
            </a:r>
            <a:r>
              <a:rPr lang="en-US" altLang="en-US" sz="3000" i="1">
                <a:solidFill>
                  <a:srgbClr val="FF0000"/>
                </a:solidFill>
                <a:latin typeface="Times New Roman" panose="02020603050405020304" pitchFamily="18" charset="0"/>
                <a:cs typeface="Times New Roman" panose="02020603050405020304" pitchFamily="18" charset="0"/>
              </a:rPr>
              <a:t>làm nên một công trình kiến trúc, hình thành một tổ chức hay một chế độ chính trị, xã hội, kinh tế).</a:t>
            </a:r>
          </a:p>
        </p:txBody>
      </p:sp>
      <p:sp>
        <p:nvSpPr>
          <p:cNvPr id="2" name="TextBox 1">
            <a:extLst>
              <a:ext uri="{FF2B5EF4-FFF2-40B4-BE49-F238E27FC236}">
                <a16:creationId xmlns:a16="http://schemas.microsoft.com/office/drawing/2014/main" id="{A71A4C90-F277-4162-A6E8-53D91F394DB3}"/>
              </a:ext>
            </a:extLst>
          </p:cNvPr>
          <p:cNvSpPr txBox="1"/>
          <p:nvPr/>
        </p:nvSpPr>
        <p:spPr>
          <a:xfrm>
            <a:off x="2547257" y="5653927"/>
            <a:ext cx="7720383" cy="523220"/>
          </a:xfrm>
          <a:prstGeom prst="rect">
            <a:avLst/>
          </a:prstGeom>
          <a:noFill/>
        </p:spPr>
        <p:txBody>
          <a:bodyPr wrap="none" rtlCol="0">
            <a:spAutoFit/>
          </a:bodyPr>
          <a:lstStyle/>
          <a:p>
            <a:r>
              <a:rPr lang="en-US" sz="2800" b="1">
                <a:latin typeface="Times New Roman" panose="02020603050405020304" pitchFamily="18" charset="0"/>
                <a:cs typeface="Times New Roman" panose="02020603050405020304" pitchFamily="18" charset="0"/>
              </a:rPr>
              <a:t>Anh ấy chuẩn bị xây dựng lại ngôi nhà của mình.</a:t>
            </a:r>
          </a:p>
        </p:txBody>
      </p:sp>
    </p:spTree>
    <p:extLst>
      <p:ext uri="{BB962C8B-B14F-4D97-AF65-F5344CB8AC3E}">
        <p14:creationId xmlns:p14="http://schemas.microsoft.com/office/powerpoint/2010/main" val="419254179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anim calcmode="lin" valueType="num">
                                      <p:cBhvr additive="base">
                                        <p:cTn id="7" dur="500" fill="hold"/>
                                        <p:tgtEl>
                                          <p:spTgt spid="2560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560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4" presetClass="entr" presetSubtype="16" fill="hold" nodeType="clickEffect">
                                  <p:stCondLst>
                                    <p:cond delay="0"/>
                                  </p:stCondLst>
                                  <p:childTnLst>
                                    <p:set>
                                      <p:cBhvr>
                                        <p:cTn id="12" dur="1" fill="hold">
                                          <p:stCondLst>
                                            <p:cond delay="0"/>
                                          </p:stCondLst>
                                        </p:cTn>
                                        <p:tgtEl>
                                          <p:spTgt spid="25603">
                                            <p:txEl>
                                              <p:pRg st="1" end="1"/>
                                            </p:txEl>
                                          </p:spTgt>
                                        </p:tgtEl>
                                        <p:attrNameLst>
                                          <p:attrName>style.visibility</p:attrName>
                                        </p:attrNameLst>
                                      </p:cBhvr>
                                      <p:to>
                                        <p:strVal val="visible"/>
                                      </p:to>
                                    </p:set>
                                    <p:animEffect transition="in" filter="box(in)">
                                      <p:cBhvr>
                                        <p:cTn id="13" dur="500"/>
                                        <p:tgtEl>
                                          <p:spTgt spid="25603">
                                            <p:txEl>
                                              <p:pRg st="1" end="1"/>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25604"/>
                                        </p:tgtEl>
                                        <p:attrNameLst>
                                          <p:attrName>style.visibility</p:attrName>
                                        </p:attrNameLst>
                                      </p:cBhvr>
                                      <p:to>
                                        <p:strVal val="visible"/>
                                      </p:to>
                                    </p:set>
                                    <p:anim calcmode="lin" valueType="num">
                                      <p:cBhvr additive="base">
                                        <p:cTn id="18" dur="500" fill="hold"/>
                                        <p:tgtEl>
                                          <p:spTgt spid="25604"/>
                                        </p:tgtEl>
                                        <p:attrNameLst>
                                          <p:attrName>ppt_x</p:attrName>
                                        </p:attrNameLst>
                                      </p:cBhvr>
                                      <p:tavLst>
                                        <p:tav tm="0">
                                          <p:val>
                                            <p:strVal val="#ppt_x"/>
                                          </p:val>
                                        </p:tav>
                                        <p:tav tm="100000">
                                          <p:val>
                                            <p:strVal val="#ppt_x"/>
                                          </p:val>
                                        </p:tav>
                                      </p:tavLst>
                                    </p:anim>
                                    <p:anim calcmode="lin" valueType="num">
                                      <p:cBhvr additive="base">
                                        <p:cTn id="19" dur="500" fill="hold"/>
                                        <p:tgtEl>
                                          <p:spTgt spid="25604"/>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25605"/>
                                        </p:tgtEl>
                                        <p:attrNameLst>
                                          <p:attrName>style.visibility</p:attrName>
                                        </p:attrNameLst>
                                      </p:cBhvr>
                                      <p:to>
                                        <p:strVal val="visible"/>
                                      </p:to>
                                    </p:set>
                                    <p:anim calcmode="lin" valueType="num">
                                      <p:cBhvr additive="base">
                                        <p:cTn id="24" dur="500" fill="hold"/>
                                        <p:tgtEl>
                                          <p:spTgt spid="25605"/>
                                        </p:tgtEl>
                                        <p:attrNameLst>
                                          <p:attrName>ppt_x</p:attrName>
                                        </p:attrNameLst>
                                      </p:cBhvr>
                                      <p:tavLst>
                                        <p:tav tm="0">
                                          <p:val>
                                            <p:strVal val="#ppt_x"/>
                                          </p:val>
                                        </p:tav>
                                        <p:tav tm="100000">
                                          <p:val>
                                            <p:strVal val="#ppt_x"/>
                                          </p:val>
                                        </p:tav>
                                      </p:tavLst>
                                    </p:anim>
                                    <p:anim calcmode="lin" valueType="num">
                                      <p:cBhvr additive="base">
                                        <p:cTn id="25" dur="500" fill="hold"/>
                                        <p:tgtEl>
                                          <p:spTgt spid="25605"/>
                                        </p:tgtEl>
                                        <p:attrNameLst>
                                          <p:attrName>ppt_y</p:attrName>
                                        </p:attrNameLst>
                                      </p:cBhvr>
                                      <p:tavLst>
                                        <p:tav tm="0">
                                          <p:val>
                                            <p:strVal val="1+#ppt_h/2"/>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55" presetClass="entr" presetSubtype="0" fill="hold" nodeType="clickEffect">
                                  <p:stCondLst>
                                    <p:cond delay="0"/>
                                  </p:stCondLst>
                                  <p:childTnLst>
                                    <p:set>
                                      <p:cBhvr>
                                        <p:cTn id="29" dur="1" fill="hold">
                                          <p:stCondLst>
                                            <p:cond delay="0"/>
                                          </p:stCondLst>
                                        </p:cTn>
                                        <p:tgtEl>
                                          <p:spTgt spid="25608"/>
                                        </p:tgtEl>
                                        <p:attrNameLst>
                                          <p:attrName>style.visibility</p:attrName>
                                        </p:attrNameLst>
                                      </p:cBhvr>
                                      <p:to>
                                        <p:strVal val="visible"/>
                                      </p:to>
                                    </p:set>
                                    <p:anim calcmode="lin" valueType="num">
                                      <p:cBhvr>
                                        <p:cTn id="30" dur="1000" fill="hold"/>
                                        <p:tgtEl>
                                          <p:spTgt spid="25608"/>
                                        </p:tgtEl>
                                        <p:attrNameLst>
                                          <p:attrName>ppt_w</p:attrName>
                                        </p:attrNameLst>
                                      </p:cBhvr>
                                      <p:tavLst>
                                        <p:tav tm="0">
                                          <p:val>
                                            <p:strVal val="#ppt_w*0.70"/>
                                          </p:val>
                                        </p:tav>
                                        <p:tav tm="100000">
                                          <p:val>
                                            <p:strVal val="#ppt_w"/>
                                          </p:val>
                                        </p:tav>
                                      </p:tavLst>
                                    </p:anim>
                                    <p:anim calcmode="lin" valueType="num">
                                      <p:cBhvr>
                                        <p:cTn id="31" dur="1000" fill="hold"/>
                                        <p:tgtEl>
                                          <p:spTgt spid="25608"/>
                                        </p:tgtEl>
                                        <p:attrNameLst>
                                          <p:attrName>ppt_h</p:attrName>
                                        </p:attrNameLst>
                                      </p:cBhvr>
                                      <p:tavLst>
                                        <p:tav tm="0">
                                          <p:val>
                                            <p:strVal val="#ppt_h"/>
                                          </p:val>
                                        </p:tav>
                                        <p:tav tm="100000">
                                          <p:val>
                                            <p:strVal val="#ppt_h"/>
                                          </p:val>
                                        </p:tav>
                                      </p:tavLst>
                                    </p:anim>
                                    <p:animEffect transition="in" filter="fade">
                                      <p:cBhvr>
                                        <p:cTn id="32" dur="1000"/>
                                        <p:tgtEl>
                                          <p:spTgt spid="256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4" grpId="0" animBg="1"/>
      <p:bldP spid="2560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529" y="-145093"/>
            <a:ext cx="12193057" cy="7224386"/>
          </a:xfrm>
          <a:prstGeom prst="rect">
            <a:avLst/>
          </a:prstGeom>
        </p:spPr>
      </p:pic>
      <p:sp>
        <p:nvSpPr>
          <p:cNvPr id="3" name="TextBox 2"/>
          <p:cNvSpPr txBox="1"/>
          <p:nvPr/>
        </p:nvSpPr>
        <p:spPr>
          <a:xfrm>
            <a:off x="1387641" y="1068846"/>
            <a:ext cx="10427367" cy="1865126"/>
          </a:xfrm>
          <a:prstGeom prst="rect">
            <a:avLst/>
          </a:prstGeom>
          <a:noFill/>
        </p:spPr>
        <p:txBody>
          <a:bodyPr wrap="square" rtlCol="0">
            <a:spAutoFit/>
          </a:bodyPr>
          <a:lstStyle/>
          <a:p>
            <a:pPr>
              <a:lnSpc>
                <a:spcPct val="90000"/>
              </a:lnSpc>
            </a:pPr>
            <a:r>
              <a:rPr lang="en-US" altLang="en-US" sz="3200">
                <a:latin typeface="Times New Roman" panose="02020603050405020304" pitchFamily="18" charset="0"/>
                <a:cs typeface="Times New Roman" panose="02020603050405020304" pitchFamily="18" charset="0"/>
              </a:rPr>
              <a:t>b) Màu lúa chín dưới đồng  </a:t>
            </a:r>
            <a:r>
              <a:rPr lang="en-US" altLang="en-US" sz="3200" i="1">
                <a:solidFill>
                  <a:srgbClr val="FF0000"/>
                </a:solidFill>
                <a:latin typeface="Times New Roman" panose="02020603050405020304" pitchFamily="18" charset="0"/>
                <a:cs typeface="Times New Roman" panose="02020603050405020304" pitchFamily="18" charset="0"/>
              </a:rPr>
              <a:t>vàng xuộm</a:t>
            </a:r>
            <a:r>
              <a:rPr lang="en-US" altLang="en-US" sz="3200">
                <a:solidFill>
                  <a:srgbClr val="FF0000"/>
                </a:solidFill>
                <a:latin typeface="Times New Roman" panose="02020603050405020304" pitchFamily="18" charset="0"/>
                <a:cs typeface="Times New Roman" panose="02020603050405020304" pitchFamily="18" charset="0"/>
              </a:rPr>
              <a:t> </a:t>
            </a:r>
            <a:r>
              <a:rPr lang="en-US" altLang="en-US" sz="3200">
                <a:latin typeface="Times New Roman" panose="02020603050405020304" pitchFamily="18" charset="0"/>
                <a:cs typeface="Times New Roman" panose="02020603050405020304" pitchFamily="18" charset="0"/>
              </a:rPr>
              <a:t>lại. Nắng nhạt ngả màu </a:t>
            </a:r>
            <a:r>
              <a:rPr lang="en-US" altLang="en-US" sz="3200" i="1">
                <a:solidFill>
                  <a:srgbClr val="FF0000"/>
                </a:solidFill>
                <a:latin typeface="Times New Roman" panose="02020603050405020304" pitchFamily="18" charset="0"/>
                <a:cs typeface="Times New Roman" panose="02020603050405020304" pitchFamily="18" charset="0"/>
              </a:rPr>
              <a:t>vàng hoe</a:t>
            </a:r>
            <a:r>
              <a:rPr lang="en-US" altLang="en-US" sz="3200">
                <a:latin typeface="Times New Roman" panose="02020603050405020304" pitchFamily="18" charset="0"/>
                <a:cs typeface="Times New Roman" panose="02020603050405020304" pitchFamily="18" charset="0"/>
              </a:rPr>
              <a:t>. Trong vườn, lắc lư những chùm quả xoan </a:t>
            </a:r>
            <a:r>
              <a:rPr lang="en-US" altLang="en-US" sz="3200" i="1">
                <a:solidFill>
                  <a:srgbClr val="FF0000"/>
                </a:solidFill>
                <a:latin typeface="Times New Roman" panose="02020603050405020304" pitchFamily="18" charset="0"/>
                <a:cs typeface="Times New Roman" panose="02020603050405020304" pitchFamily="18" charset="0"/>
              </a:rPr>
              <a:t>vàng lịm</a:t>
            </a:r>
            <a:r>
              <a:rPr lang="en-US" altLang="en-US" sz="3200">
                <a:solidFill>
                  <a:srgbClr val="FF0000"/>
                </a:solidFill>
                <a:latin typeface="Times New Roman" panose="02020603050405020304" pitchFamily="18" charset="0"/>
                <a:cs typeface="Times New Roman" panose="02020603050405020304" pitchFamily="18" charset="0"/>
              </a:rPr>
              <a:t>  </a:t>
            </a:r>
            <a:r>
              <a:rPr lang="en-US" altLang="en-US" sz="3200">
                <a:latin typeface="Times New Roman" panose="02020603050405020304" pitchFamily="18" charset="0"/>
                <a:cs typeface="Times New Roman" panose="02020603050405020304" pitchFamily="18" charset="0"/>
              </a:rPr>
              <a:t>không trông thấy cuống, như những chuỗi tràng hạt bồ đề treo lơ lửng.</a:t>
            </a:r>
          </a:p>
        </p:txBody>
      </p:sp>
      <p:sp>
        <p:nvSpPr>
          <p:cNvPr id="4" name="TextBox 3"/>
          <p:cNvSpPr txBox="1"/>
          <p:nvPr/>
        </p:nvSpPr>
        <p:spPr>
          <a:xfrm>
            <a:off x="1387640" y="3141506"/>
            <a:ext cx="10427367" cy="978729"/>
          </a:xfrm>
          <a:prstGeom prst="rect">
            <a:avLst/>
          </a:prstGeom>
          <a:noFill/>
        </p:spPr>
        <p:txBody>
          <a:bodyPr wrap="square" rtlCol="0">
            <a:spAutoFit/>
          </a:bodyPr>
          <a:lstStyle/>
          <a:p>
            <a:pPr>
              <a:lnSpc>
                <a:spcPct val="90000"/>
              </a:lnSpc>
            </a:pPr>
            <a:r>
              <a:rPr lang="en-US" altLang="en-US" sz="3200" i="1">
                <a:solidFill>
                  <a:srgbClr val="FF0000"/>
                </a:solidFill>
                <a:latin typeface="Times New Roman" panose="02020603050405020304" pitchFamily="18" charset="0"/>
                <a:cs typeface="Times New Roman" panose="02020603050405020304" pitchFamily="18" charset="0"/>
              </a:rPr>
              <a:t>Tương tự như câu a các con hãy thay những từ in đậm cho nhau và nhận xét?</a:t>
            </a:r>
          </a:p>
        </p:txBody>
      </p:sp>
      <p:sp>
        <p:nvSpPr>
          <p:cNvPr id="5" name="Rectangle 7"/>
          <p:cNvSpPr>
            <a:spLocks noChangeArrowheads="1"/>
          </p:cNvSpPr>
          <p:nvPr/>
        </p:nvSpPr>
        <p:spPr bwMode="auto">
          <a:xfrm>
            <a:off x="6047874" y="1058549"/>
            <a:ext cx="1752600" cy="457200"/>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0" fontAlgn="base" hangingPunct="0">
              <a:spcBef>
                <a:spcPct val="0"/>
              </a:spcBef>
              <a:spcAft>
                <a:spcPct val="0"/>
              </a:spcAft>
              <a:buNone/>
            </a:pPr>
            <a:r>
              <a:rPr lang="en-US" altLang="en-US" sz="2800" b="1" i="1">
                <a:solidFill>
                  <a:srgbClr val="FF0000"/>
                </a:solidFill>
                <a:latin typeface="Times New Roman" panose="02020603050405020304" pitchFamily="18" charset="0"/>
              </a:rPr>
              <a:t>vàng hoe</a:t>
            </a:r>
          </a:p>
        </p:txBody>
      </p:sp>
      <p:sp>
        <p:nvSpPr>
          <p:cNvPr id="6" name="Rectangle 8"/>
          <p:cNvSpPr>
            <a:spLocks noChangeArrowheads="1"/>
          </p:cNvSpPr>
          <p:nvPr/>
        </p:nvSpPr>
        <p:spPr bwMode="auto">
          <a:xfrm>
            <a:off x="1511439" y="1585892"/>
            <a:ext cx="1447800" cy="381000"/>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0" fontAlgn="base" hangingPunct="0">
              <a:spcBef>
                <a:spcPct val="0"/>
              </a:spcBef>
              <a:spcAft>
                <a:spcPct val="0"/>
              </a:spcAft>
              <a:buNone/>
            </a:pPr>
            <a:r>
              <a:rPr lang="en-US" altLang="en-US" sz="2800" b="1" i="1">
                <a:solidFill>
                  <a:srgbClr val="FF0000"/>
                </a:solidFill>
                <a:latin typeface="Times New Roman" panose="02020603050405020304" pitchFamily="18" charset="0"/>
              </a:rPr>
              <a:t>vàng lịm</a:t>
            </a:r>
          </a:p>
        </p:txBody>
      </p:sp>
      <p:sp>
        <p:nvSpPr>
          <p:cNvPr id="7" name="Rectangle 6"/>
          <p:cNvSpPr>
            <a:spLocks noChangeArrowheads="1"/>
          </p:cNvSpPr>
          <p:nvPr/>
        </p:nvSpPr>
        <p:spPr bwMode="auto">
          <a:xfrm>
            <a:off x="9994232" y="1585892"/>
            <a:ext cx="1625056" cy="381000"/>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0" fontAlgn="base" hangingPunct="0">
              <a:spcBef>
                <a:spcPct val="0"/>
              </a:spcBef>
              <a:spcAft>
                <a:spcPct val="0"/>
              </a:spcAft>
              <a:buNone/>
            </a:pPr>
            <a:r>
              <a:rPr lang="en-US" altLang="en-US" sz="2800" b="1" i="1">
                <a:solidFill>
                  <a:srgbClr val="FF0000"/>
                </a:solidFill>
                <a:latin typeface="Times New Roman" panose="02020603050405020304" pitchFamily="18" charset="0"/>
              </a:rPr>
              <a:t>vàng xuộm</a:t>
            </a:r>
          </a:p>
        </p:txBody>
      </p:sp>
      <p:sp>
        <p:nvSpPr>
          <p:cNvPr id="8" name="TextBox 7"/>
          <p:cNvSpPr txBox="1"/>
          <p:nvPr/>
        </p:nvSpPr>
        <p:spPr>
          <a:xfrm>
            <a:off x="1211177" y="4344913"/>
            <a:ext cx="10780291" cy="1323439"/>
          </a:xfrm>
          <a:prstGeom prst="rect">
            <a:avLst/>
          </a:prstGeom>
          <a:noFill/>
        </p:spPr>
        <p:txBody>
          <a:bodyPr wrap="square" rtlCol="0">
            <a:spAutoFit/>
          </a:bodyPr>
          <a:lstStyle/>
          <a:p>
            <a:pPr marL="533400" indent="-533400"/>
            <a:r>
              <a:rPr lang="en-US" altLang="en-US" sz="4000" i="1">
                <a:solidFill>
                  <a:srgbClr val="0000FF"/>
                </a:solidFill>
                <a:latin typeface="Times New Roman" panose="02020603050405020304" pitchFamily="18" charset="0"/>
                <a:cs typeface="Times New Roman" panose="02020603050405020304" pitchFamily="18" charset="0"/>
              </a:rPr>
              <a:t>Những từ không thể thay thế cho nhau là những từ đồng nghĩa không hoàn toàn.</a:t>
            </a:r>
          </a:p>
        </p:txBody>
      </p:sp>
    </p:spTree>
    <p:extLst>
      <p:ext uri="{BB962C8B-B14F-4D97-AF65-F5344CB8AC3E}">
        <p14:creationId xmlns:p14="http://schemas.microsoft.com/office/powerpoint/2010/main" val="4006741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 calcmode="lin" valueType="num">
                                      <p:cBhvr additive="base">
                                        <p:cTn id="21" dur="500" fill="hold"/>
                                        <p:tgtEl>
                                          <p:spTgt spid="5"/>
                                        </p:tgtEl>
                                        <p:attrNameLst>
                                          <p:attrName>ppt_x</p:attrName>
                                        </p:attrNameLst>
                                      </p:cBhvr>
                                      <p:tavLst>
                                        <p:tav tm="0">
                                          <p:val>
                                            <p:strVal val="#ppt_x"/>
                                          </p:val>
                                        </p:tav>
                                        <p:tav tm="100000">
                                          <p:val>
                                            <p:strVal val="#ppt_x"/>
                                          </p:val>
                                        </p:tav>
                                      </p:tavLst>
                                    </p:anim>
                                    <p:anim calcmode="lin" valueType="num">
                                      <p:cBhvr additive="base">
                                        <p:cTn id="22" dur="500" fill="hold"/>
                                        <p:tgtEl>
                                          <p:spTgt spid="5"/>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7"/>
                                        </p:tgtEl>
                                        <p:attrNameLst>
                                          <p:attrName>style.visibility</p:attrName>
                                        </p:attrNameLst>
                                      </p:cBhvr>
                                      <p:to>
                                        <p:strVal val="visible"/>
                                      </p:to>
                                    </p:set>
                                    <p:anim calcmode="lin" valueType="num">
                                      <p:cBhvr additive="base">
                                        <p:cTn id="29" dur="500" fill="hold"/>
                                        <p:tgtEl>
                                          <p:spTgt spid="7"/>
                                        </p:tgtEl>
                                        <p:attrNameLst>
                                          <p:attrName>ppt_x</p:attrName>
                                        </p:attrNameLst>
                                      </p:cBhvr>
                                      <p:tavLst>
                                        <p:tav tm="0">
                                          <p:val>
                                            <p:strVal val="#ppt_x"/>
                                          </p:val>
                                        </p:tav>
                                        <p:tav tm="100000">
                                          <p:val>
                                            <p:strVal val="#ppt_x"/>
                                          </p:val>
                                        </p:tav>
                                      </p:tavLst>
                                    </p:anim>
                                    <p:anim calcmode="lin" valueType="num">
                                      <p:cBhvr additive="base">
                                        <p:cTn id="3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animEffect transition="in" filter="fade">
                                      <p:cBhvr>
                                        <p:cTn id="35" dur="1000"/>
                                        <p:tgtEl>
                                          <p:spTgt spid="8"/>
                                        </p:tgtEl>
                                      </p:cBhvr>
                                    </p:animEffect>
                                    <p:anim calcmode="lin" valueType="num">
                                      <p:cBhvr>
                                        <p:cTn id="36" dur="1000" fill="hold"/>
                                        <p:tgtEl>
                                          <p:spTgt spid="8"/>
                                        </p:tgtEl>
                                        <p:attrNameLst>
                                          <p:attrName>ppt_x</p:attrName>
                                        </p:attrNameLst>
                                      </p:cBhvr>
                                      <p:tavLst>
                                        <p:tav tm="0">
                                          <p:val>
                                            <p:strVal val="#ppt_x"/>
                                          </p:val>
                                        </p:tav>
                                        <p:tav tm="100000">
                                          <p:val>
                                            <p:strVal val="#ppt_x"/>
                                          </p:val>
                                        </p:tav>
                                      </p:tavLst>
                                    </p:anim>
                                    <p:anim calcmode="lin" valueType="num">
                                      <p:cBhvr>
                                        <p:cTn id="37"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animBg="1"/>
      <p:bldP spid="6" grpId="0" animBg="1"/>
      <p:bldP spid="7" grpId="0" animBg="1"/>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3457B2D7-17D3-43C6-8B5B-023FF93AD10E}"/>
              </a:ext>
            </a:extLst>
          </p:cNvPr>
          <p:cNvPicPr>
            <a:picLocks noChangeAspect="1"/>
          </p:cNvPicPr>
          <p:nvPr/>
        </p:nvPicPr>
        <p:blipFill>
          <a:blip r:embed="rId3"/>
          <a:stretch>
            <a:fillRect/>
          </a:stretch>
        </p:blipFill>
        <p:spPr>
          <a:xfrm>
            <a:off x="-43204" y="-18587"/>
            <a:ext cx="12278408" cy="6895174"/>
          </a:xfrm>
          <a:prstGeom prst="rect">
            <a:avLst/>
          </a:prstGeom>
        </p:spPr>
      </p:pic>
      <p:sp>
        <p:nvSpPr>
          <p:cNvPr id="2" name="TextBox 1">
            <a:extLst>
              <a:ext uri="{FF2B5EF4-FFF2-40B4-BE49-F238E27FC236}">
                <a16:creationId xmlns:a16="http://schemas.microsoft.com/office/drawing/2014/main" id="{E77800E7-63B6-4773-A5AF-D956A2742908}"/>
              </a:ext>
            </a:extLst>
          </p:cNvPr>
          <p:cNvSpPr txBox="1"/>
          <p:nvPr/>
        </p:nvSpPr>
        <p:spPr>
          <a:xfrm>
            <a:off x="1969476" y="176723"/>
            <a:ext cx="1630575" cy="584775"/>
          </a:xfrm>
          <a:prstGeom prst="rect">
            <a:avLst/>
          </a:prstGeom>
          <a:noFill/>
        </p:spPr>
        <p:txBody>
          <a:bodyPr wrap="none" rtlCol="0">
            <a:spAutoFit/>
          </a:bodyPr>
          <a:lstStyle/>
          <a:p>
            <a:r>
              <a:rPr lang="en-US" sz="3200" b="1">
                <a:highlight>
                  <a:srgbClr val="FFFF00"/>
                </a:highlight>
                <a:latin typeface="Times New Roman" panose="02020603050405020304" pitchFamily="18" charset="0"/>
                <a:cs typeface="Times New Roman" panose="02020603050405020304" pitchFamily="18" charset="0"/>
              </a:rPr>
              <a:t>Ghi nhớ</a:t>
            </a:r>
          </a:p>
        </p:txBody>
      </p:sp>
      <p:sp>
        <p:nvSpPr>
          <p:cNvPr id="7" name="TextBox 6">
            <a:extLst>
              <a:ext uri="{FF2B5EF4-FFF2-40B4-BE49-F238E27FC236}">
                <a16:creationId xmlns:a16="http://schemas.microsoft.com/office/drawing/2014/main" id="{31FC7F18-24DC-4EE7-918C-9E8942468188}"/>
              </a:ext>
            </a:extLst>
          </p:cNvPr>
          <p:cNvSpPr txBox="1"/>
          <p:nvPr/>
        </p:nvSpPr>
        <p:spPr>
          <a:xfrm>
            <a:off x="1664676" y="761498"/>
            <a:ext cx="5535426" cy="523220"/>
          </a:xfrm>
          <a:prstGeom prst="rect">
            <a:avLst/>
          </a:prstGeom>
          <a:noFill/>
        </p:spPr>
        <p:txBody>
          <a:bodyPr wrap="none" rtlCol="0">
            <a:spAutoFit/>
          </a:bodyPr>
          <a:lstStyle/>
          <a:p>
            <a:r>
              <a:rPr lang="en-US" sz="2800" b="1">
                <a:solidFill>
                  <a:srgbClr val="FF0000"/>
                </a:solidFill>
                <a:latin typeface="Times New Roman" panose="02020603050405020304" pitchFamily="18" charset="0"/>
                <a:cs typeface="Times New Roman" panose="02020603050405020304" pitchFamily="18" charset="0"/>
              </a:rPr>
              <a:t>Thế nào là từ đồng nghĩa? Cho VD</a:t>
            </a:r>
          </a:p>
        </p:txBody>
      </p:sp>
      <p:sp>
        <p:nvSpPr>
          <p:cNvPr id="8" name="TextBox 7">
            <a:extLst>
              <a:ext uri="{FF2B5EF4-FFF2-40B4-BE49-F238E27FC236}">
                <a16:creationId xmlns:a16="http://schemas.microsoft.com/office/drawing/2014/main" id="{9CE20697-B637-4BBF-80CF-959AA27ED695}"/>
              </a:ext>
            </a:extLst>
          </p:cNvPr>
          <p:cNvSpPr txBox="1"/>
          <p:nvPr/>
        </p:nvSpPr>
        <p:spPr>
          <a:xfrm>
            <a:off x="504092" y="1254594"/>
            <a:ext cx="11312771" cy="954107"/>
          </a:xfrm>
          <a:prstGeom prst="rect">
            <a:avLst/>
          </a:prstGeom>
          <a:noFill/>
        </p:spPr>
        <p:txBody>
          <a:bodyPr wrap="square" rtlCol="0">
            <a:spAutoFit/>
          </a:bodyPr>
          <a:lstStyle/>
          <a:p>
            <a:r>
              <a:rPr lang="en-US" altLang="en-US" sz="2800" b="1">
                <a:latin typeface="Times New Roman" panose="02020603050405020304" pitchFamily="18" charset="0"/>
                <a:cs typeface="Times New Roman" panose="02020603050405020304" pitchFamily="18" charset="0"/>
              </a:rPr>
              <a:t>1) Từ đồng nghĩa là những từ có nghĩa giống nhau hoặc gần giống nhau.</a:t>
            </a:r>
          </a:p>
          <a:p>
            <a:r>
              <a:rPr lang="en-US" sz="2800" b="1">
                <a:latin typeface="Times New Roman" panose="02020603050405020304" pitchFamily="18" charset="0"/>
                <a:cs typeface="Times New Roman" panose="02020603050405020304" pitchFamily="18" charset="0"/>
              </a:rPr>
              <a:t>VD: siêng năng, chăm chỉ, cần cù, …..</a:t>
            </a:r>
          </a:p>
        </p:txBody>
      </p:sp>
      <p:sp>
        <p:nvSpPr>
          <p:cNvPr id="11" name="TextBox 10">
            <a:extLst>
              <a:ext uri="{FF2B5EF4-FFF2-40B4-BE49-F238E27FC236}">
                <a16:creationId xmlns:a16="http://schemas.microsoft.com/office/drawing/2014/main" id="{6DC15F04-71CA-4622-8B1B-44526681FF54}"/>
              </a:ext>
            </a:extLst>
          </p:cNvPr>
          <p:cNvSpPr txBox="1"/>
          <p:nvPr/>
        </p:nvSpPr>
        <p:spPr>
          <a:xfrm>
            <a:off x="1356680" y="2114995"/>
            <a:ext cx="9021957" cy="523220"/>
          </a:xfrm>
          <a:prstGeom prst="rect">
            <a:avLst/>
          </a:prstGeom>
          <a:noFill/>
        </p:spPr>
        <p:txBody>
          <a:bodyPr wrap="none" rtlCol="0">
            <a:spAutoFit/>
          </a:bodyPr>
          <a:lstStyle/>
          <a:p>
            <a:r>
              <a:rPr lang="en-US" sz="2800" b="1">
                <a:solidFill>
                  <a:srgbClr val="FF0000"/>
                </a:solidFill>
                <a:latin typeface="Times New Roman" panose="02020603050405020304" pitchFamily="18" charset="0"/>
                <a:cs typeface="Times New Roman" panose="02020603050405020304" pitchFamily="18" charset="0"/>
              </a:rPr>
              <a:t>Từ đồng nghĩa có mấy loại? Là nhưng loại nào? Cho VD?</a:t>
            </a:r>
          </a:p>
        </p:txBody>
      </p:sp>
      <p:sp>
        <p:nvSpPr>
          <p:cNvPr id="12" name="TextBox 11">
            <a:extLst>
              <a:ext uri="{FF2B5EF4-FFF2-40B4-BE49-F238E27FC236}">
                <a16:creationId xmlns:a16="http://schemas.microsoft.com/office/drawing/2014/main" id="{53189A09-1F88-4226-87AD-BC94D107900A}"/>
              </a:ext>
            </a:extLst>
          </p:cNvPr>
          <p:cNvSpPr txBox="1"/>
          <p:nvPr/>
        </p:nvSpPr>
        <p:spPr>
          <a:xfrm>
            <a:off x="504092" y="2496908"/>
            <a:ext cx="11183816" cy="954107"/>
          </a:xfrm>
          <a:prstGeom prst="rect">
            <a:avLst/>
          </a:prstGeom>
          <a:noFill/>
        </p:spPr>
        <p:txBody>
          <a:bodyPr wrap="square" rtlCol="0">
            <a:spAutoFit/>
          </a:bodyPr>
          <a:lstStyle/>
          <a:p>
            <a:r>
              <a:rPr lang="en-US" altLang="en-US" sz="2800" b="1">
                <a:latin typeface="Times New Roman" panose="02020603050405020304" pitchFamily="18" charset="0"/>
                <a:cs typeface="Times New Roman" panose="02020603050405020304" pitchFamily="18" charset="0"/>
              </a:rPr>
              <a:t>2) Từ đồng nghĩa hoàn toàn có thể thay thế cho nhau trong lời nói.</a:t>
            </a:r>
          </a:p>
          <a:p>
            <a:r>
              <a:rPr lang="en-US" sz="2800" b="1">
                <a:latin typeface="Times New Roman" panose="02020603050405020304" pitchFamily="18" charset="0"/>
                <a:cs typeface="Times New Roman" panose="02020603050405020304" pitchFamily="18" charset="0"/>
              </a:rPr>
              <a:t>VD: hổ, cọp, hùm, ….</a:t>
            </a:r>
          </a:p>
        </p:txBody>
      </p:sp>
      <p:sp>
        <p:nvSpPr>
          <p:cNvPr id="14" name="TextBox 13">
            <a:extLst>
              <a:ext uri="{FF2B5EF4-FFF2-40B4-BE49-F238E27FC236}">
                <a16:creationId xmlns:a16="http://schemas.microsoft.com/office/drawing/2014/main" id="{F3CBB3DC-FF78-4054-AADD-170896EC326D}"/>
              </a:ext>
            </a:extLst>
          </p:cNvPr>
          <p:cNvSpPr txBox="1"/>
          <p:nvPr/>
        </p:nvSpPr>
        <p:spPr>
          <a:xfrm>
            <a:off x="504091" y="3442815"/>
            <a:ext cx="11312771" cy="2160591"/>
          </a:xfrm>
          <a:prstGeom prst="rect">
            <a:avLst/>
          </a:prstGeom>
          <a:noFill/>
        </p:spPr>
        <p:txBody>
          <a:bodyPr wrap="square" rtlCol="0">
            <a:spAutoFit/>
          </a:bodyPr>
          <a:lstStyle/>
          <a:p>
            <a:r>
              <a:rPr lang="en-US" altLang="en-US" sz="2800" b="1">
                <a:latin typeface="Times New Roman" panose="02020603050405020304" pitchFamily="18" charset="0"/>
                <a:cs typeface="Times New Roman" panose="02020603050405020304" pitchFamily="18" charset="0"/>
              </a:rPr>
              <a:t>3) Từ đồng nghĩa không hoàn toàn là khi dùng những từ này ta cần phải cân nhắc để lựa chọn cho đúng. </a:t>
            </a:r>
          </a:p>
          <a:p>
            <a:r>
              <a:rPr lang="en-US" sz="2800" b="1">
                <a:latin typeface="Times New Roman" panose="02020603050405020304" pitchFamily="18" charset="0"/>
                <a:cs typeface="Times New Roman" panose="02020603050405020304" pitchFamily="18" charset="0"/>
              </a:rPr>
              <a:t>VD: </a:t>
            </a:r>
            <a:r>
              <a:rPr lang="en-US" altLang="en-US" sz="2800" b="1" kern="0">
                <a:latin typeface="Times New Roman" panose="02020603050405020304" pitchFamily="18" charset="0"/>
                <a:cs typeface="Times New Roman" panose="02020603050405020304" pitchFamily="18" charset="0"/>
              </a:rPr>
              <a:t>- Ăn, xơi, chén, …(biểu thị thái độ, tình cảm khác nhau đối với người đối thoại hoặc điều được nói đến).</a:t>
            </a:r>
          </a:p>
          <a:p>
            <a:pPr marL="609600" indent="-609600" algn="just" eaLnBrk="1" hangingPunct="1">
              <a:lnSpc>
                <a:spcPct val="80000"/>
              </a:lnSpc>
              <a:buFontTx/>
              <a:buNone/>
            </a:pPr>
            <a:r>
              <a:rPr lang="en-US" altLang="en-US" sz="2800" b="1" kern="0">
                <a:latin typeface="Times New Roman" panose="02020603050405020304" pitchFamily="18" charset="0"/>
                <a:cs typeface="Times New Roman" panose="02020603050405020304" pitchFamily="18" charset="0"/>
              </a:rPr>
              <a:t>- Mang, khiêng, vác, …(biểu thị những cách thức hành động khác nhau).</a:t>
            </a:r>
            <a:endParaRPr lang="en-US" sz="2800" b="1">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49222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3" presetClass="exit" presetSubtype="32" fill="hold" grpId="1" nodeType="clickEffect">
                                  <p:stCondLst>
                                    <p:cond delay="0"/>
                                  </p:stCondLst>
                                  <p:childTnLst>
                                    <p:animEffect transition="out" filter="plus(out)">
                                      <p:cBhvr>
                                        <p:cTn id="16" dur="2000"/>
                                        <p:tgtEl>
                                          <p:spTgt spid="7"/>
                                        </p:tgtEl>
                                      </p:cBhvr>
                                    </p:animEffect>
                                    <p:set>
                                      <p:cBhvr>
                                        <p:cTn id="17" dur="1" fill="hold">
                                          <p:stCondLst>
                                            <p:cond delay="1999"/>
                                          </p:stCondLst>
                                        </p:cTn>
                                        <p:tgtEl>
                                          <p:spTgt spid="7"/>
                                        </p:tgtEl>
                                        <p:attrNameLst>
                                          <p:attrName>style.visibility</p:attrName>
                                        </p:attrNameLst>
                                      </p:cBhvr>
                                      <p:to>
                                        <p:strVal val="hidden"/>
                                      </p:to>
                                    </p:set>
                                  </p:childTnLst>
                                </p:cTn>
                              </p:par>
                              <p:par>
                                <p:cTn id="18" presetID="16" presetClass="entr" presetSubtype="21" fill="hold" grpId="0" nodeType="with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barn(inVertical)">
                                      <p:cBhvr>
                                        <p:cTn id="20" dur="500"/>
                                        <p:tgtEl>
                                          <p:spTgt spid="11"/>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barn(inVertical)">
                                      <p:cBhvr>
                                        <p:cTn id="25" dur="500"/>
                                        <p:tgtEl>
                                          <p:spTgt spid="12"/>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14"/>
                                        </p:tgtEl>
                                        <p:attrNameLst>
                                          <p:attrName>style.visibility</p:attrName>
                                        </p:attrNameLst>
                                      </p:cBhvr>
                                      <p:to>
                                        <p:strVal val="visible"/>
                                      </p:to>
                                    </p:set>
                                    <p:animEffect transition="in" filter="barn(inVertical)">
                                      <p:cBhvr>
                                        <p:cTn id="30" dur="500"/>
                                        <p:tgtEl>
                                          <p:spTgt spid="14"/>
                                        </p:tgtEl>
                                      </p:cBhvr>
                                    </p:animEffect>
                                  </p:childTnLst>
                                </p:cTn>
                              </p:par>
                            </p:childTnLst>
                          </p:cTn>
                        </p:par>
                      </p:childTnLst>
                    </p:cTn>
                  </p:par>
                  <p:par>
                    <p:cTn id="31" fill="hold">
                      <p:stCondLst>
                        <p:cond delay="indefinite"/>
                      </p:stCondLst>
                      <p:childTnLst>
                        <p:par>
                          <p:cTn id="32" fill="hold">
                            <p:stCondLst>
                              <p:cond delay="0"/>
                            </p:stCondLst>
                            <p:childTnLst>
                              <p:par>
                                <p:cTn id="33" presetID="13" presetClass="exit" presetSubtype="32" fill="hold" grpId="1" nodeType="clickEffect">
                                  <p:stCondLst>
                                    <p:cond delay="0"/>
                                  </p:stCondLst>
                                  <p:childTnLst>
                                    <p:animEffect transition="out" filter="plus(out)">
                                      <p:cBhvr>
                                        <p:cTn id="34" dur="2000"/>
                                        <p:tgtEl>
                                          <p:spTgt spid="11"/>
                                        </p:tgtEl>
                                      </p:cBhvr>
                                    </p:animEffect>
                                    <p:set>
                                      <p:cBhvr>
                                        <p:cTn id="35" dur="1" fill="hold">
                                          <p:stCondLst>
                                            <p:cond delay="1999"/>
                                          </p:stCondLst>
                                        </p:cTn>
                                        <p:tgtEl>
                                          <p:spTgt spid="11"/>
                                        </p:tgtEl>
                                        <p:attrNameLst>
                                          <p:attrName>style.visibility</p:attrName>
                                        </p:attrNameLst>
                                      </p:cBhvr>
                                      <p:to>
                                        <p:strVal val="hidden"/>
                                      </p:to>
                                    </p:set>
                                  </p:childTnLst>
                                </p:cTn>
                              </p:par>
                              <p:par>
                                <p:cTn id="36" presetID="16" presetClass="entr" presetSubtype="21" fill="hold" grpId="0" nodeType="withEffect">
                                  <p:stCondLst>
                                    <p:cond delay="0"/>
                                  </p:stCondLst>
                                  <p:childTnLst>
                                    <p:set>
                                      <p:cBhvr>
                                        <p:cTn id="37" dur="1" fill="hold">
                                          <p:stCondLst>
                                            <p:cond delay="0"/>
                                          </p:stCondLst>
                                        </p:cTn>
                                        <p:tgtEl>
                                          <p:spTgt spid="2"/>
                                        </p:tgtEl>
                                        <p:attrNameLst>
                                          <p:attrName>style.visibility</p:attrName>
                                        </p:attrNameLst>
                                      </p:cBhvr>
                                      <p:to>
                                        <p:strVal val="visible"/>
                                      </p:to>
                                    </p:set>
                                    <p:animEffect transition="in" filter="barn(inVertical)">
                                      <p:cBhvr>
                                        <p:cTn id="38"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P spid="7" grpId="1"/>
      <p:bldP spid="8" grpId="0"/>
      <p:bldP spid="11" grpId="0"/>
      <p:bldP spid="11" grpId="1"/>
      <p:bldP spid="12" grpId="0"/>
      <p:bldP spid="14" grpId="0"/>
    </p:bldLst>
  </p:timing>
</p:sld>
</file>

<file path=ppt/tags/tag1.xml><?xml version="1.0" encoding="utf-8"?>
<p:tagLst xmlns:a="http://schemas.openxmlformats.org/drawingml/2006/main" xmlns:r="http://schemas.openxmlformats.org/officeDocument/2006/relationships" xmlns:p="http://schemas.openxmlformats.org/presentationml/2006/main">
  <p:tag name="INKNOELEADERBOARD" val="1186203647"/>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4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515</TotalTime>
  <Words>1970</Words>
  <Application>Microsoft Office PowerPoint</Application>
  <PresentationFormat>Widescreen</PresentationFormat>
  <Paragraphs>150</Paragraphs>
  <Slides>16</Slides>
  <Notes>12</Notes>
  <HiddenSlides>0</HiddenSlides>
  <MMClips>0</MMClips>
  <ScaleCrop>false</ScaleCrop>
  <HeadingPairs>
    <vt:vector size="6" baseType="variant">
      <vt:variant>
        <vt:lpstr>Fonts Used</vt:lpstr>
      </vt:variant>
      <vt:variant>
        <vt:i4>7</vt:i4>
      </vt:variant>
      <vt:variant>
        <vt:lpstr>Theme</vt:lpstr>
      </vt:variant>
      <vt:variant>
        <vt:i4>4</vt:i4>
      </vt:variant>
      <vt:variant>
        <vt:lpstr>Slide Titles</vt:lpstr>
      </vt:variant>
      <vt:variant>
        <vt:i4>16</vt:i4>
      </vt:variant>
    </vt:vector>
  </HeadingPairs>
  <TitlesOfParts>
    <vt:vector size="27" baseType="lpstr">
      <vt:lpstr>微软雅黑</vt:lpstr>
      <vt:lpstr>Arial</vt:lpstr>
      <vt:lpstr>Calibri</vt:lpstr>
      <vt:lpstr>Calibri Light</vt:lpstr>
      <vt:lpstr>Tahoma</vt:lpstr>
      <vt:lpstr>Times New Roman</vt:lpstr>
      <vt:lpstr>Zilla Slab</vt:lpstr>
      <vt:lpstr>Office Theme</vt:lpstr>
      <vt:lpstr>Default Design</vt:lpstr>
      <vt:lpstr>2_Default Design</vt:lpstr>
      <vt:lpstr>4_Default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Bài 3: Đặt câu với một cặp từ đồng nghĩa em vừa tìm được ở bài tập số 2 (làm vở) M: - Quê hương em rất đẹp - Bé Hà rất xinh. </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19</cp:revision>
  <dcterms:created xsi:type="dcterms:W3CDTF">2021-09-03T15:00:32Z</dcterms:created>
  <dcterms:modified xsi:type="dcterms:W3CDTF">2023-09-09T14:55:25Z</dcterms:modified>
</cp:coreProperties>
</file>