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57" r:id="rId4"/>
    <p:sldId id="261" r:id="rId5"/>
    <p:sldId id="268" r:id="rId6"/>
    <p:sldId id="269" r:id="rId7"/>
    <p:sldId id="275" r:id="rId8"/>
    <p:sldId id="280" r:id="rId9"/>
    <p:sldId id="282" r:id="rId10"/>
    <p:sldId id="263" r:id="rId11"/>
    <p:sldId id="281" r:id="rId12"/>
    <p:sldId id="286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7" autoAdjust="0"/>
    <p:restoredTop sz="88336" autoAdjust="0"/>
  </p:normalViewPr>
  <p:slideViewPr>
    <p:cSldViewPr snapToGrid="0">
      <p:cViewPr varScale="1">
        <p:scale>
          <a:sx n="61" d="100"/>
          <a:sy n="61" d="100"/>
        </p:scale>
        <p:origin x="89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8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6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5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7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5077232" y="1282700"/>
            <a:ext cx="466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4148050" y="3552122"/>
            <a:ext cx="4959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ANH EM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49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310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143696" y="420290"/>
            <a:ext cx="3247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66499"/>
            <a:ext cx="12181114" cy="2133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  <a:defRPr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750462" y="1413046"/>
            <a:ext cx="792365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211654" y="2935209"/>
            <a:ext cx="8288195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513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6478FB-B109-4964-80A9-A1592CBF91C0}"/>
              </a:ext>
            </a:extLst>
          </p:cNvPr>
          <p:cNvSpPr txBox="1"/>
          <p:nvPr/>
        </p:nvSpPr>
        <p:spPr>
          <a:xfrm>
            <a:off x="1502685" y="2665427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vú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118.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66499"/>
            <a:ext cx="12181114" cy="2133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750462" y="1413046"/>
            <a:ext cx="792365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kumimoji="0" lang="nl-NL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211654" y="2935209"/>
            <a:ext cx="8288195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42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431" y="4106091"/>
            <a:ext cx="3614968" cy="239491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983CB7D-C3C1-48FA-9F87-223C6A152BBB}"/>
              </a:ext>
            </a:extLst>
          </p:cNvPr>
          <p:cNvSpPr/>
          <p:nvPr/>
        </p:nvSpPr>
        <p:spPr>
          <a:xfrm>
            <a:off x="6130885" y="5756153"/>
            <a:ext cx="408354" cy="4299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D3F31D-D10D-4391-B5D0-79CCDCE1FB26}"/>
              </a:ext>
            </a:extLst>
          </p:cNvPr>
          <p:cNvSpPr txBox="1"/>
          <p:nvPr/>
        </p:nvSpPr>
        <p:spPr>
          <a:xfrm>
            <a:off x="0" y="3308680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DCC68B-9F51-473D-8115-CD8A015F568E}"/>
              </a:ext>
            </a:extLst>
          </p:cNvPr>
          <p:cNvSpPr txBox="1"/>
          <p:nvPr/>
        </p:nvSpPr>
        <p:spPr>
          <a:xfrm>
            <a:off x="9002271" y="3312146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A362930-B8E0-41CC-A81D-DE6F6ECAAF26}"/>
              </a:ext>
            </a:extLst>
          </p:cNvPr>
          <p:cNvSpPr txBox="1"/>
          <p:nvPr/>
        </p:nvSpPr>
        <p:spPr>
          <a:xfrm>
            <a:off x="9203061" y="5756153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xmlns="" id="{8FDBACE8-6390-4985-88B0-F0E404848250}"/>
              </a:ext>
            </a:extLst>
          </p:cNvPr>
          <p:cNvSpPr txBox="1"/>
          <p:nvPr/>
        </p:nvSpPr>
        <p:spPr>
          <a:xfrm>
            <a:off x="4681089" y="998172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1A861EE-F8F2-4033-B39F-E4054510968E}"/>
              </a:ext>
            </a:extLst>
          </p:cNvPr>
          <p:cNvGrpSpPr/>
          <p:nvPr/>
        </p:nvGrpSpPr>
        <p:grpSpPr>
          <a:xfrm>
            <a:off x="2780625" y="1599006"/>
            <a:ext cx="3273806" cy="2275735"/>
            <a:chOff x="3639463" y="532411"/>
            <a:chExt cx="3993881" cy="26608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76CA057-D41C-4F87-92FA-C98F0095A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B12AF95D-08DE-44A8-9C8F-BCCFF74231F5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9BDA2E8-6385-4C41-BB9E-77CBC3A656FF}"/>
              </a:ext>
            </a:extLst>
          </p:cNvPr>
          <p:cNvGrpSpPr/>
          <p:nvPr/>
        </p:nvGrpSpPr>
        <p:grpSpPr>
          <a:xfrm>
            <a:off x="2617538" y="3998059"/>
            <a:ext cx="3386647" cy="2299700"/>
            <a:chOff x="3481693" y="3636722"/>
            <a:chExt cx="4131541" cy="26888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FC21BF0-39F2-47E9-9BE3-7BDD900D9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8578D0A8-F88F-415E-A6B7-3FB9B3AFE202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1499E38-0BA8-44AD-BF51-A9DB198F1B84}"/>
              </a:ext>
            </a:extLst>
          </p:cNvPr>
          <p:cNvGrpSpPr/>
          <p:nvPr/>
        </p:nvGrpSpPr>
        <p:grpSpPr>
          <a:xfrm>
            <a:off x="6130885" y="1578155"/>
            <a:ext cx="3243812" cy="2350250"/>
            <a:chOff x="7986880" y="420290"/>
            <a:chExt cx="3957289" cy="27479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AB83873-915A-47EE-B4DE-D9570E954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83DDF1D-E9E8-4A1B-AA74-EAFD106FD0B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2E108C6-756D-4631-B926-6258A94555AB}"/>
              </a:ext>
            </a:extLst>
          </p:cNvPr>
          <p:cNvSpPr txBox="1"/>
          <p:nvPr/>
        </p:nvSpPr>
        <p:spPr>
          <a:xfrm>
            <a:off x="60594" y="323251"/>
            <a:ext cx="1048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A6CD8E7-9ADD-4B88-8712-873A1C5F97DD}"/>
              </a:ext>
            </a:extLst>
          </p:cNvPr>
          <p:cNvSpPr txBox="1"/>
          <p:nvPr/>
        </p:nvSpPr>
        <p:spPr>
          <a:xfrm>
            <a:off x="-17198" y="5765606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1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1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4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A0F4636A-9804-45FC-97B3-E22679F4EC83}"/>
              </a:ext>
            </a:extLst>
          </p:cNvPr>
          <p:cNvSpPr txBox="1"/>
          <p:nvPr/>
        </p:nvSpPr>
        <p:spPr>
          <a:xfrm>
            <a:off x="7368805" y="-76488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D77D26-B4FB-44BD-B1FE-59CE930FF0CC}"/>
              </a:ext>
            </a:extLst>
          </p:cNvPr>
          <p:cNvGrpSpPr/>
          <p:nvPr/>
        </p:nvGrpSpPr>
        <p:grpSpPr>
          <a:xfrm>
            <a:off x="5468341" y="524346"/>
            <a:ext cx="3273806" cy="227573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F66EDCD-8836-4E82-BC22-9AE949950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B28BA91-AFB5-43C2-A5F1-5CB0FC30ADE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585BEA6-FC73-4D92-B52A-91E3F828BA80}"/>
              </a:ext>
            </a:extLst>
          </p:cNvPr>
          <p:cNvGrpSpPr/>
          <p:nvPr/>
        </p:nvGrpSpPr>
        <p:grpSpPr>
          <a:xfrm>
            <a:off x="8856658" y="524346"/>
            <a:ext cx="3242519" cy="2270013"/>
            <a:chOff x="34018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6F90B4D-736F-4FFD-8F50-8E01F8B79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018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52D500E-10B6-4002-BCC9-DA29D6F5D5B9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EED126E-734F-4C1D-9591-3B832AFFD8C1}"/>
              </a:ext>
            </a:extLst>
          </p:cNvPr>
          <p:cNvGrpSpPr/>
          <p:nvPr/>
        </p:nvGrpSpPr>
        <p:grpSpPr>
          <a:xfrm>
            <a:off x="5483338" y="3696870"/>
            <a:ext cx="3243812" cy="2350250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82C5DCBC-611A-4DD7-B72C-316034BA8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F707013F-47CC-4005-86D3-A7C0F77F9942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3F94FC-61F7-486C-BCCB-81C3EA0EBFF0}"/>
              </a:ext>
            </a:extLst>
          </p:cNvPr>
          <p:cNvSpPr txBox="1"/>
          <p:nvPr/>
        </p:nvSpPr>
        <p:spPr>
          <a:xfrm>
            <a:off x="5646574" y="2742763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E20615E-C98B-4BA2-A364-A71876877FE1}"/>
              </a:ext>
            </a:extLst>
          </p:cNvPr>
          <p:cNvSpPr txBox="1"/>
          <p:nvPr/>
        </p:nvSpPr>
        <p:spPr>
          <a:xfrm>
            <a:off x="8919288" y="2794359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F0E7DEF-E677-4C1D-9A73-D029CE8D9717}"/>
              </a:ext>
            </a:extLst>
          </p:cNvPr>
          <p:cNvSpPr txBox="1"/>
          <p:nvPr/>
        </p:nvSpPr>
        <p:spPr>
          <a:xfrm>
            <a:off x="9203061" y="5936404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189DA75-E105-4C0C-8B99-87F3432CFCED}"/>
              </a:ext>
            </a:extLst>
          </p:cNvPr>
          <p:cNvSpPr txBox="1"/>
          <p:nvPr/>
        </p:nvSpPr>
        <p:spPr>
          <a:xfrm>
            <a:off x="5493681" y="5936404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276AC10-694E-4CD1-8712-1D4D95A005DA}"/>
              </a:ext>
            </a:extLst>
          </p:cNvPr>
          <p:cNvSpPr txBox="1"/>
          <p:nvPr/>
        </p:nvSpPr>
        <p:spPr>
          <a:xfrm>
            <a:off x="616731" y="1532324"/>
            <a:ext cx="3873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AD327C2-9866-4ED9-83C1-C4EE4392A6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3" y="3203330"/>
            <a:ext cx="4208528" cy="24067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6EB3817-1395-40FC-9B6C-0ADBCFB02CFA}"/>
              </a:ext>
            </a:extLst>
          </p:cNvPr>
          <p:cNvSpPr txBox="1"/>
          <p:nvPr/>
        </p:nvSpPr>
        <p:spPr>
          <a:xfrm>
            <a:off x="227272" y="1319720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27EDCAD-869E-4D9D-90BD-113745DB077C}"/>
              </a:ext>
            </a:extLst>
          </p:cNvPr>
          <p:cNvSpPr txBox="1"/>
          <p:nvPr/>
        </p:nvSpPr>
        <p:spPr>
          <a:xfrm>
            <a:off x="227272" y="3452619"/>
            <a:ext cx="4948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317E840-4EDC-49FE-928F-2D48EFB74715}"/>
              </a:ext>
            </a:extLst>
          </p:cNvPr>
          <p:cNvSpPr txBox="1"/>
          <p:nvPr/>
        </p:nvSpPr>
        <p:spPr>
          <a:xfrm>
            <a:off x="227272" y="2377178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8D38D26-8F02-4503-81D7-764B884809C1}"/>
              </a:ext>
            </a:extLst>
          </p:cNvPr>
          <p:cNvSpPr txBox="1"/>
          <p:nvPr/>
        </p:nvSpPr>
        <p:spPr>
          <a:xfrm>
            <a:off x="279000" y="5199861"/>
            <a:ext cx="51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0728" y="3728405"/>
            <a:ext cx="3348553" cy="221841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983CB7D-C3C1-48FA-9F87-223C6A152BBB}"/>
              </a:ext>
            </a:extLst>
          </p:cNvPr>
          <p:cNvSpPr/>
          <p:nvPr/>
        </p:nvSpPr>
        <p:spPr>
          <a:xfrm>
            <a:off x="8889708" y="5398528"/>
            <a:ext cx="408354" cy="4299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15299E-1E71-4398-92D0-FE835727A908}"/>
              </a:ext>
            </a:extLst>
          </p:cNvPr>
          <p:cNvGrpSpPr/>
          <p:nvPr/>
        </p:nvGrpSpPr>
        <p:grpSpPr>
          <a:xfrm>
            <a:off x="228052" y="267888"/>
            <a:ext cx="2730501" cy="2006598"/>
            <a:chOff x="3639463" y="532411"/>
            <a:chExt cx="3993881" cy="26608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020992FA-DA56-40D2-BCD8-65B6B4003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B0755686-31EE-4E38-B5C9-9B3181DA3C2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E3AF153-53F8-4FF1-B9BA-62C2852091A4}"/>
              </a:ext>
            </a:extLst>
          </p:cNvPr>
          <p:cNvGrpSpPr/>
          <p:nvPr/>
        </p:nvGrpSpPr>
        <p:grpSpPr>
          <a:xfrm>
            <a:off x="2839422" y="1755244"/>
            <a:ext cx="2824616" cy="2027729"/>
            <a:chOff x="3481693" y="3636722"/>
            <a:chExt cx="4131541" cy="268886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80C126A7-A220-40D1-BC95-B703F4139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B053D432-1EDE-43FD-A329-43156698C4D3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60B65C0-56E4-4C2B-A6D4-F9CDB65302B8}"/>
              </a:ext>
            </a:extLst>
          </p:cNvPr>
          <p:cNvGrpSpPr/>
          <p:nvPr/>
        </p:nvGrpSpPr>
        <p:grpSpPr>
          <a:xfrm>
            <a:off x="6767274" y="3197476"/>
            <a:ext cx="2705485" cy="2072301"/>
            <a:chOff x="7986880" y="420290"/>
            <a:chExt cx="3957289" cy="274797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C0F22B1-BC20-4E09-B9E6-0FD93F0D7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C60CAA0-FAE6-4CD0-B163-311F5D4210D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BB9768E-54D6-43F3-9E7E-E65876EF982E}"/>
              </a:ext>
            </a:extLst>
          </p:cNvPr>
          <p:cNvSpPr txBox="1"/>
          <p:nvPr/>
        </p:nvSpPr>
        <p:spPr>
          <a:xfrm>
            <a:off x="3906921" y="736618"/>
            <a:ext cx="402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ABA3D97-93C8-495E-B171-389C9C6780BC}"/>
              </a:ext>
            </a:extLst>
          </p:cNvPr>
          <p:cNvSpPr txBox="1"/>
          <p:nvPr/>
        </p:nvSpPr>
        <p:spPr>
          <a:xfrm>
            <a:off x="5664038" y="2040902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9F4784F-D2CC-45E9-9D8C-F22B747A0963}"/>
              </a:ext>
            </a:extLst>
          </p:cNvPr>
          <p:cNvSpPr txBox="1"/>
          <p:nvPr/>
        </p:nvSpPr>
        <p:spPr>
          <a:xfrm>
            <a:off x="2393929" y="5674264"/>
            <a:ext cx="7078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58C84FF-DA7B-4B5B-BD92-FCD445C93CA3}"/>
              </a:ext>
            </a:extLst>
          </p:cNvPr>
          <p:cNvSpPr txBox="1"/>
          <p:nvPr/>
        </p:nvSpPr>
        <p:spPr>
          <a:xfrm>
            <a:off x="0" y="4055954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3271" y="4612398"/>
            <a:ext cx="2880598" cy="1908398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xmlns="" id="{1983CB7D-C3C1-48FA-9F87-223C6A152BBB}"/>
              </a:ext>
            </a:extLst>
          </p:cNvPr>
          <p:cNvSpPr/>
          <p:nvPr/>
        </p:nvSpPr>
        <p:spPr>
          <a:xfrm>
            <a:off x="9472759" y="6041584"/>
            <a:ext cx="318782" cy="34257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265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1A4FDC3-F5AB-41FC-809B-C6B2FC340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984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D5A3219F-D9E0-4ED7-A802-422A8E334EEB}"/>
              </a:ext>
            </a:extLst>
          </p:cNvPr>
          <p:cNvSpPr txBox="1"/>
          <p:nvPr/>
        </p:nvSpPr>
        <p:spPr>
          <a:xfrm>
            <a:off x="4948773" y="386271"/>
            <a:ext cx="264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8920C7-A283-4408-931E-1406D6FA5DFF}"/>
              </a:ext>
            </a:extLst>
          </p:cNvPr>
          <p:cNvGrpSpPr/>
          <p:nvPr/>
        </p:nvGrpSpPr>
        <p:grpSpPr>
          <a:xfrm>
            <a:off x="2210867" y="980884"/>
            <a:ext cx="3905311" cy="278068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B91AE89-4E9A-4A7D-BEAA-DE1D22DDD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7270E4B-A17D-4164-807A-85FFA4D2A1CF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4BB592-CEF6-4C41-B469-00D1DDD7D4EB}"/>
              </a:ext>
            </a:extLst>
          </p:cNvPr>
          <p:cNvGrpSpPr/>
          <p:nvPr/>
        </p:nvGrpSpPr>
        <p:grpSpPr>
          <a:xfrm>
            <a:off x="6398416" y="951601"/>
            <a:ext cx="4039919" cy="2809968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E7BDFEC-0338-4A3B-9BB3-EB5844DF0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1EC56F4-841B-4DAB-9CAA-887491D0CF6C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12E4A0A-B26E-4C93-B065-4D14DC959E25}"/>
              </a:ext>
            </a:extLst>
          </p:cNvPr>
          <p:cNvGrpSpPr/>
          <p:nvPr/>
        </p:nvGrpSpPr>
        <p:grpSpPr>
          <a:xfrm>
            <a:off x="2246646" y="3893089"/>
            <a:ext cx="3869532" cy="2871734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9072502-E12F-4EE4-A6A9-C41EFD75C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72A2D4AE-E8C5-46FA-B9D5-A554D9FFC4D4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E81DBC-093B-45E3-A6EF-8C78259516A5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4EE2AFB-E8DA-4C1C-88F2-866A4B4EB455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xmlns="" id="{8B2C606F-DED4-455E-BDA9-4721743C7E08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xmlns="" id="{AFD53D0C-9ED0-4FDD-8873-2BD8B74E58AA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Hai anh em">
            <a:hlinkClick r:id="" action="ppaction://media"/>
            <a:extLst>
              <a:ext uri="{FF2B5EF4-FFF2-40B4-BE49-F238E27FC236}">
                <a16:creationId xmlns:a16="http://schemas.microsoft.com/office/drawing/2014/main" xmlns="" id="{FC0C07A9-7F12-4FAE-AF5E-A3797D0E8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2012" y="5956907"/>
            <a:ext cx="910077" cy="9100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5340" y="3909975"/>
            <a:ext cx="4100064" cy="2716293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C061A0-AEBE-4D98-B387-4161D29654D5}"/>
              </a:ext>
            </a:extLst>
          </p:cNvPr>
          <p:cNvSpPr/>
          <p:nvPr/>
        </p:nvSpPr>
        <p:spPr>
          <a:xfrm>
            <a:off x="7192086" y="6275609"/>
            <a:ext cx="487124" cy="5105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06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48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66F3A3-EF5D-47AB-9207-D2DDB12A44EA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xmlns="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xmlns="" id="{6A86DD3F-707D-4823-BB27-76CC6987A33E}"/>
              </a:ext>
            </a:extLst>
          </p:cNvPr>
          <p:cNvSpPr txBox="1"/>
          <p:nvPr/>
        </p:nvSpPr>
        <p:spPr>
          <a:xfrm>
            <a:off x="6536125" y="813091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D01ECDB-3C0A-4BBC-A765-DDC95AECB76A}"/>
              </a:ext>
            </a:extLst>
          </p:cNvPr>
          <p:cNvGrpSpPr/>
          <p:nvPr/>
        </p:nvGrpSpPr>
        <p:grpSpPr>
          <a:xfrm>
            <a:off x="3899463" y="1367643"/>
            <a:ext cx="3951092" cy="2582417"/>
            <a:chOff x="3639463" y="532411"/>
            <a:chExt cx="3993881" cy="26608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73261C8-AC25-4272-9DFB-132E46579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F648CBBB-E572-465C-A4C3-CD161597F132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1AB26F4-1A1D-444C-94D2-4B2261330F0F}"/>
              </a:ext>
            </a:extLst>
          </p:cNvPr>
          <p:cNvGrpSpPr/>
          <p:nvPr/>
        </p:nvGrpSpPr>
        <p:grpSpPr>
          <a:xfrm>
            <a:off x="7964237" y="1367643"/>
            <a:ext cx="4087278" cy="2609612"/>
            <a:chOff x="3481693" y="3636722"/>
            <a:chExt cx="4131541" cy="26888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3DD5FC4D-0713-4227-B20C-3F804D5C6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EBF1B35-9714-404E-9BB0-6166B8740DFB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C8E2323-937F-4EF7-A723-E000EA40CC64}"/>
              </a:ext>
            </a:extLst>
          </p:cNvPr>
          <p:cNvGrpSpPr/>
          <p:nvPr/>
        </p:nvGrpSpPr>
        <p:grpSpPr>
          <a:xfrm>
            <a:off x="3944327" y="4154790"/>
            <a:ext cx="3914893" cy="2666974"/>
            <a:chOff x="7986880" y="420290"/>
            <a:chExt cx="3957289" cy="274797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4ADA2647-963C-497E-ADB3-47037A4BD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EBE335A-C7F9-47E5-9DD6-78E7B95677D8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4444" y="4114622"/>
            <a:ext cx="3897911" cy="258236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F5B794B-5F38-4052-9EB7-3A5A42AA2C97}"/>
              </a:ext>
            </a:extLst>
          </p:cNvPr>
          <p:cNvSpPr/>
          <p:nvPr/>
        </p:nvSpPr>
        <p:spPr>
          <a:xfrm>
            <a:off x="8581143" y="6287352"/>
            <a:ext cx="473977" cy="4878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xmlns="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xmlns="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602</Words>
  <Application>Microsoft Office PowerPoint</Application>
  <PresentationFormat>Widescreen</PresentationFormat>
  <Paragraphs>93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Cambria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146</cp:revision>
  <dcterms:created xsi:type="dcterms:W3CDTF">2021-06-15T15:52:51Z</dcterms:created>
  <dcterms:modified xsi:type="dcterms:W3CDTF">2023-12-04T09:06:53Z</dcterms:modified>
</cp:coreProperties>
</file>