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57" r:id="rId2"/>
    <p:sldId id="299" r:id="rId3"/>
    <p:sldId id="300" r:id="rId4"/>
    <p:sldId id="358" r:id="rId5"/>
    <p:sldId id="359" r:id="rId6"/>
    <p:sldId id="361" r:id="rId7"/>
    <p:sldId id="336" r:id="rId8"/>
    <p:sldId id="363" r:id="rId9"/>
    <p:sldId id="360" r:id="rId10"/>
    <p:sldId id="362" r:id="rId11"/>
    <p:sldId id="338" r:id="rId12"/>
    <p:sldId id="339" r:id="rId13"/>
    <p:sldId id="340" r:id="rId14"/>
    <p:sldId id="365" r:id="rId15"/>
    <p:sldId id="366" r:id="rId16"/>
    <p:sldId id="364" r:id="rId17"/>
    <p:sldId id="256" r:id="rId18"/>
    <p:sldId id="268" r:id="rId19"/>
    <p:sldId id="355" r:id="rId20"/>
    <p:sldId id="347" r:id="rId21"/>
    <p:sldId id="367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9FAD2"/>
    <a:srgbClr val="CC3399"/>
    <a:srgbClr val="FF0066"/>
    <a:srgbClr val="FAD6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96E4AC-3589-460A-8FAC-5746E419B5C0}" v="1" dt="2022-11-07T01:35:14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63" autoAdjust="0"/>
    <p:restoredTop sz="93979" autoAdjust="0"/>
  </p:normalViewPr>
  <p:slideViewPr>
    <p:cSldViewPr snapToGrid="0">
      <p:cViewPr varScale="1">
        <p:scale>
          <a:sx n="72" d="100"/>
          <a:sy n="72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  Thuy Nga" userId="5e61f1ef-ec16-4b95-83f0-8a16fe7096de" providerId="ADAL" clId="{7C96E4AC-3589-460A-8FAC-5746E419B5C0}"/>
    <pc:docChg chg="modSld">
      <pc:chgData name="Do  Thuy Nga" userId="5e61f1ef-ec16-4b95-83f0-8a16fe7096de" providerId="ADAL" clId="{7C96E4AC-3589-460A-8FAC-5746E419B5C0}" dt="2022-11-11T08:28:06.994" v="102" actId="20577"/>
      <pc:docMkLst>
        <pc:docMk/>
      </pc:docMkLst>
      <pc:sldChg chg="modSp mod">
        <pc:chgData name="Do  Thuy Nga" userId="5e61f1ef-ec16-4b95-83f0-8a16fe7096de" providerId="ADAL" clId="{7C96E4AC-3589-460A-8FAC-5746E419B5C0}" dt="2022-11-11T08:28:06.994" v="102" actId="20577"/>
        <pc:sldMkLst>
          <pc:docMk/>
          <pc:sldMk cId="2380107687" sldId="357"/>
        </pc:sldMkLst>
        <pc:spChg chg="mod">
          <ac:chgData name="Do  Thuy Nga" userId="5e61f1ef-ec16-4b95-83f0-8a16fe7096de" providerId="ADAL" clId="{7C96E4AC-3589-460A-8FAC-5746E419B5C0}" dt="2022-11-11T08:28:06.994" v="102" actId="20577"/>
          <ac:spMkLst>
            <pc:docMk/>
            <pc:sldMk cId="2380107687" sldId="357"/>
            <ac:spMk id="2" creationId="{00000000-0000-0000-0000-000000000000}"/>
          </ac:spMkLst>
        </pc:spChg>
      </pc:sldChg>
      <pc:sldChg chg="modSp mod">
        <pc:chgData name="Do  Thuy Nga" userId="5e61f1ef-ec16-4b95-83f0-8a16fe7096de" providerId="ADAL" clId="{7C96E4AC-3589-460A-8FAC-5746E419B5C0}" dt="2022-11-07T01:35:37.063" v="5" actId="1076"/>
        <pc:sldMkLst>
          <pc:docMk/>
          <pc:sldMk cId="2964356041" sldId="360"/>
        </pc:sldMkLst>
        <pc:spChg chg="mod">
          <ac:chgData name="Do  Thuy Nga" userId="5e61f1ef-ec16-4b95-83f0-8a16fe7096de" providerId="ADAL" clId="{7C96E4AC-3589-460A-8FAC-5746E419B5C0}" dt="2022-11-07T01:35:26.892" v="2" actId="1076"/>
          <ac:spMkLst>
            <pc:docMk/>
            <pc:sldMk cId="2964356041" sldId="360"/>
            <ac:spMk id="13" creationId="{00000000-0000-0000-0000-000000000000}"/>
          </ac:spMkLst>
        </pc:spChg>
        <pc:cxnChg chg="mod">
          <ac:chgData name="Do  Thuy Nga" userId="5e61f1ef-ec16-4b95-83f0-8a16fe7096de" providerId="ADAL" clId="{7C96E4AC-3589-460A-8FAC-5746E419B5C0}" dt="2022-11-07T01:35:37.063" v="5" actId="1076"/>
          <ac:cxnSpMkLst>
            <pc:docMk/>
            <pc:sldMk cId="2964356041" sldId="360"/>
            <ac:cxnSpMk id="17" creationId="{00000000-0000-0000-0000-000000000000}"/>
          </ac:cxnSpMkLst>
        </pc:cxnChg>
        <pc:cxnChg chg="mod">
          <ac:chgData name="Do  Thuy Nga" userId="5e61f1ef-ec16-4b95-83f0-8a16fe7096de" providerId="ADAL" clId="{7C96E4AC-3589-460A-8FAC-5746E419B5C0}" dt="2022-11-07T01:35:33.063" v="4" actId="1076"/>
          <ac:cxnSpMkLst>
            <pc:docMk/>
            <pc:sldMk cId="2964356041" sldId="360"/>
            <ac:cxnSpMk id="19" creationId="{00000000-0000-0000-0000-000000000000}"/>
          </ac:cxnSpMkLst>
        </pc:cxnChg>
        <pc:cxnChg chg="mod">
          <ac:chgData name="Do  Thuy Nga" userId="5e61f1ef-ec16-4b95-83f0-8a16fe7096de" providerId="ADAL" clId="{7C96E4AC-3589-460A-8FAC-5746E419B5C0}" dt="2022-11-07T01:35:30.001" v="3" actId="1076"/>
          <ac:cxnSpMkLst>
            <pc:docMk/>
            <pc:sldMk cId="2964356041" sldId="360"/>
            <ac:cxnSpMk id="22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8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29.emf"/><Relationship Id="rId4" Type="http://schemas.microsoft.com/office/2007/relationships/hdphoto" Target="../media/hdphoto7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png"/><Relationship Id="rId7" Type="http://schemas.openxmlformats.org/officeDocument/2006/relationships/image" Target="../media/image29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9.wdp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microsoft.com/office/2007/relationships/hdphoto" Target="../media/hdphoto11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microsoft.com/office/2007/relationships/hdphoto" Target="../media/hdphoto8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6.jpe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4724400"/>
            <a:ext cx="12181114" cy="2133600"/>
          </a:xfrm>
          <a:prstGeom prst="rect">
            <a:avLst/>
          </a:prstGeom>
        </p:spPr>
      </p:pic>
      <p:pic>
        <p:nvPicPr>
          <p:cNvPr id="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142125" y="1432003"/>
            <a:ext cx="4045323" cy="524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960" b="74664" l="10773" r="84778">
                        <a14:foregroundMark x1="49415" y1="45973" x2="63700" y2="49832"/>
                        <a14:foregroundMark x1="59485" y1="44966" x2="55738" y2="46644"/>
                        <a14:foregroundMark x1="51288" y1="45973" x2="55269" y2="45973"/>
                        <a14:foregroundMark x1="49883" y1="50839" x2="56440" y2="50671"/>
                        <a14:foregroundMark x1="55269" y1="53188" x2="61827" y2="53020"/>
                        <a14:foregroundMark x1="45902" y1="53020" x2="59485" y2="55537"/>
                        <a14:foregroundMark x1="62763" y1="56544" x2="67681" y2="56040"/>
                        <a14:foregroundMark x1="37705" y1="53020" x2="43326" y2="54698"/>
                        <a14:foregroundMark x1="69555" y1="43792" x2="76581" y2="43121"/>
                        <a14:foregroundMark x1="57845" y1="47651" x2="60422" y2="50503"/>
                      </a14:backgroundRemoval>
                    </a14:imgEffect>
                  </a14:imgLayer>
                </a14:imgProps>
              </a:ext>
            </a:extLst>
          </a:blip>
          <a:srcRect l="10013" t="19223" r="13090" b="25308"/>
          <a:stretch/>
        </p:blipFill>
        <p:spPr>
          <a:xfrm>
            <a:off x="3467100" y="731673"/>
            <a:ext cx="6019800" cy="59327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742299" y="731673"/>
            <a:ext cx="5469402" cy="282742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058157"/>
              </a:avLst>
            </a:prstTxWarp>
            <a:spAutoFit/>
          </a:bodyPr>
          <a:lstStyle/>
          <a:p>
            <a:r>
              <a:rPr lang="vi-VN" sz="4400" b="1">
                <a:solidFill>
                  <a:srgbClr val="0070C0"/>
                </a:solidFill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HỘI NHẬN QUÀ</a:t>
            </a:r>
            <a:endParaRPr lang="en-US" sz="4400" b="1" dirty="0">
              <a:solidFill>
                <a:srgbClr val="0070C0"/>
              </a:solidFill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10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>
            <a:off x="0" y="114431"/>
            <a:ext cx="11170508" cy="7329730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7416184" y="2282229"/>
            <a:ext cx="5634386" cy="46667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675" y="0"/>
            <a:ext cx="2695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372" y="500061"/>
            <a:ext cx="95250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4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endParaRPr lang="en-US" sz="36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		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4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</a:t>
            </a:r>
            <a:r>
              <a:rPr lang="en-US" sz="36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endParaRPr lang="en-US" sz="3600" i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60772" y="2279086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60772" y="3911841"/>
            <a:ext cx="588703" cy="376995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  <a:solidFill>
            <a:srgbClr val="92D050"/>
          </a:solidFill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82138" y="540645"/>
            <a:ext cx="11051224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Ở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0500" y="2465674"/>
            <a:ext cx="8323241" cy="178503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xưa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36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862044" y="2667367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-342900" y="1156914"/>
            <a:ext cx="4343400" cy="5900517"/>
          </a:xfrm>
          <a:prstGeom prst="rect">
            <a:avLst/>
          </a:prstGeom>
        </p:spPr>
      </p:pic>
      <p:grpSp>
        <p:nvGrpSpPr>
          <p:cNvPr id="27" name="组合 23"/>
          <p:cNvGrpSpPr/>
          <p:nvPr/>
        </p:nvGrpSpPr>
        <p:grpSpPr>
          <a:xfrm>
            <a:off x="-11723" y="5688011"/>
            <a:ext cx="12203723" cy="1169989"/>
            <a:chOff x="-17585" y="5729324"/>
            <a:chExt cx="12203723" cy="1123362"/>
          </a:xfrm>
        </p:grpSpPr>
        <p:pic>
          <p:nvPicPr>
            <p:cNvPr id="28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9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867465" y="4583748"/>
            <a:ext cx="3114655" cy="32925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1765040" y="3956507"/>
            <a:ext cx="2547251" cy="310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rung tâm Chính sách và Kỹ thuật phòng chống thiên ta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5" t="17738" r="7799" b="7053"/>
          <a:stretch/>
        </p:blipFill>
        <p:spPr bwMode="auto">
          <a:xfrm>
            <a:off x="0" y="0"/>
            <a:ext cx="12192000" cy="708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21055" y="937260"/>
            <a:ext cx="9946005" cy="5463540"/>
          </a:xfrm>
          <a:prstGeom prst="round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73120" y="1203585"/>
            <a:ext cx="928819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xảy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21325" y="2249534"/>
            <a:ext cx="4945464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656645" y="2794902"/>
            <a:ext cx="20243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92904" y="3274962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1054" y="4520857"/>
            <a:ext cx="9946005" cy="11079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240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1C3256A2-416D-4670-AD10-0133FCC1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50" r="14625"/>
          <a:stretch/>
        </p:blipFill>
        <p:spPr>
          <a:xfrm flipH="1">
            <a:off x="7262674" y="0"/>
            <a:ext cx="4929326" cy="32344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78" b="45463" l="58438" r="71823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58017" t="27297" r="24927" b="54632"/>
          <a:stretch/>
        </p:blipFill>
        <p:spPr>
          <a:xfrm>
            <a:off x="9221369" y="0"/>
            <a:ext cx="3820261" cy="22766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468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25" r="10864"/>
          <a:stretch/>
        </p:blipFill>
        <p:spPr>
          <a:xfrm>
            <a:off x="-155440" y="707305"/>
            <a:ext cx="4527558" cy="6150695"/>
          </a:xfrm>
          <a:prstGeom prst="rect">
            <a:avLst/>
          </a:prstGeom>
        </p:spPr>
      </p:pic>
      <p:grpSp>
        <p:nvGrpSpPr>
          <p:cNvPr id="3" name="组合 23"/>
          <p:cNvGrpSpPr/>
          <p:nvPr/>
        </p:nvGrpSpPr>
        <p:grpSpPr>
          <a:xfrm>
            <a:off x="-57153" y="5688011"/>
            <a:ext cx="12203723" cy="1169989"/>
            <a:chOff x="-17585" y="5729324"/>
            <a:chExt cx="12203723" cy="1123362"/>
          </a:xfrm>
        </p:grpSpPr>
        <p:pic>
          <p:nvPicPr>
            <p:cNvPr id="4" name="图片 24"/>
            <p:cNvPicPr>
              <a:picLocks noChangeAspect="1"/>
            </p:cNvPicPr>
            <p:nvPr/>
          </p:nvPicPr>
          <p:blipFill rotWithShape="1">
            <a:blip r:embed="rId7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5" name="图片 25"/>
            <p:cNvPicPr>
              <a:picLocks noChangeAspect="1"/>
            </p:cNvPicPr>
            <p:nvPr/>
          </p:nvPicPr>
          <p:blipFill rotWithShape="1">
            <a:blip r:embed="rId7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1175193" y="4628052"/>
            <a:ext cx="3431097" cy="2119918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65760" y="210047"/>
            <a:ext cx="7178039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2158" y="1925022"/>
            <a:ext cx="4945464" cy="196970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3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660088" y="2909874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32020" y="3866136"/>
            <a:ext cx="346801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16552" y="4628052"/>
            <a:ext cx="7575448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  <a:r>
              <a:rPr lang="en-US" sz="32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520014" y="4766188"/>
            <a:ext cx="588703" cy="376995"/>
          </a:xfrm>
          <a:prstGeom prst="rightArrow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62028" y="1211580"/>
            <a:ext cx="9422202" cy="5694793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60138" y="3830899"/>
            <a:ext cx="3875565" cy="4096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5068989" y="2228850"/>
            <a:ext cx="2541521" cy="393600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034942" y="1552321"/>
            <a:ext cx="912114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602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70" y="-879867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08" b="99021" l="4316" r="97158">
                        <a14:foregroundMark x1="26421" y1="22277" x2="31053" y2="24969"/>
                        <a14:foregroundMark x1="18947" y1="26316" x2="22105" y2="24725"/>
                        <a14:foregroundMark x1="37474" y1="45532" x2="45158" y2="53978"/>
                        <a14:foregroundMark x1="33684" y1="80171" x2="42842" y2="86414"/>
                        <a14:foregroundMark x1="32421" y1="82375" x2="52211" y2="96450"/>
                        <a14:foregroundMark x1="32842" y1="81518" x2="41474" y2="83109"/>
                        <a14:foregroundMark x1="49368" y1="27907" x2="73789" y2="41371"/>
                        <a14:foregroundMark x1="47684" y1="31212" x2="45474" y2="35863"/>
                        <a14:foregroundMark x1="45474" y1="35863" x2="59053" y2="41860"/>
                        <a14:foregroundMark x1="59053" y1="42105" x2="77684" y2="48470"/>
                        <a14:foregroundMark x1="77158" y1="47736" x2="82737" y2="50184"/>
                        <a14:foregroundMark x1="76737" y1="44798" x2="82737" y2="51285"/>
                        <a14:foregroundMark x1="35474" y1="65239" x2="48000" y2="60588"/>
                        <a14:foregroundMark x1="23789" y1="24725" x2="34737" y2="31334"/>
                        <a14:foregroundMark x1="33579" y1="40514" x2="35474" y2="40514"/>
                        <a14:foregroundMark x1="19895" y1="34639" x2="22842" y2="395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3019"/>
            <a:ext cx="4564358" cy="392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20937" r="8126" b="8984"/>
          <a:stretch/>
        </p:blipFill>
        <p:spPr>
          <a:xfrm>
            <a:off x="2856016" y="1158814"/>
            <a:ext cx="6709410" cy="56991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626" y="236061"/>
            <a:ext cx="11172404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4209" y="2163494"/>
            <a:ext cx="5522026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b="1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594799" y="3024153"/>
            <a:ext cx="2978370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b="1" dirty="0">
              <a:solidFill>
                <a:srgbClr val="FFFF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8354077" y="3555226"/>
            <a:ext cx="3987624" cy="33027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 flipH="1">
            <a:off x="410867" y="1676668"/>
            <a:ext cx="2108205" cy="532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34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560811" y="2936951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99982" y="724976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GỌI BẠN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B0F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98470" y="417897"/>
            <a:ext cx="67786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lowchart: Stored Data 2"/>
          <p:cNvSpPr/>
          <p:nvPr/>
        </p:nvSpPr>
        <p:spPr>
          <a:xfrm flipH="1">
            <a:off x="1186815" y="1395132"/>
            <a:ext cx="4892040" cy="1216798"/>
          </a:xfrm>
          <a:prstGeom prst="flowChartOnlineStorag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Thừa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7245" y="1344722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3" name="Flowchart: Stored Data 12"/>
          <p:cNvSpPr/>
          <p:nvPr/>
        </p:nvSpPr>
        <p:spPr>
          <a:xfrm flipH="1">
            <a:off x="2614613" y="2843570"/>
            <a:ext cx="6072187" cy="1216798"/>
          </a:xfrm>
          <a:prstGeom prst="flowChartOnlineStorag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vượt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364105" y="2843570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5" name="Flowchart: Stored Data 14"/>
          <p:cNvSpPr/>
          <p:nvPr/>
        </p:nvSpPr>
        <p:spPr>
          <a:xfrm flipH="1">
            <a:off x="3632835" y="4460371"/>
            <a:ext cx="6072187" cy="1216798"/>
          </a:xfrm>
          <a:prstGeom prst="flowChartOnlineStorag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6" name="Oval 15"/>
          <p:cNvSpPr/>
          <p:nvPr/>
        </p:nvSpPr>
        <p:spPr>
          <a:xfrm>
            <a:off x="3449955" y="4394375"/>
            <a:ext cx="1268730" cy="1262519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79" b="98172" l="0" r="94889">
                        <a14:foregroundMark x1="21444" y1="12063" x2="69222" y2="10235"/>
                        <a14:foregroundMark x1="19000" y1="9504" x2="14111" y2="23185"/>
                        <a14:foregroundMark x1="70222" y1="93786" x2="88444" y2="92637"/>
                        <a14:foregroundMark x1="27889" y1="90757" x2="46556" y2="93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058" y="2546915"/>
            <a:ext cx="2023942" cy="43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815" b="89444" l="28698" r="53906">
                        <a14:foregroundMark x1="41250" y1="65741" x2="42500" y2="66204"/>
                        <a14:foregroundMark x1="44948" y1="61667" x2="47083" y2="60741"/>
                        <a14:foregroundMark x1="45417" y1="67500" x2="46302" y2="67500"/>
                      </a14:backgroundRemoval>
                    </a14:imgEffect>
                  </a14:imgLayer>
                </a14:imgProps>
              </a:ext>
            </a:extLst>
          </a:blip>
          <a:srcRect l="28384" t="59107" r="45738" b="12467"/>
          <a:stretch/>
        </p:blipFill>
        <p:spPr>
          <a:xfrm>
            <a:off x="226503" y="3966211"/>
            <a:ext cx="4224798" cy="2610310"/>
          </a:xfrm>
          <a:prstGeom prst="rect">
            <a:avLst/>
          </a:prstGeom>
        </p:spPr>
      </p:pic>
      <p:pic>
        <p:nvPicPr>
          <p:cNvPr id="6" name="图片 3">
            <a:extLst>
              <a:ext uri="{FF2B5EF4-FFF2-40B4-BE49-F238E27FC236}">
                <a16:creationId xmlns:a16="http://schemas.microsoft.com/office/drawing/2014/main" id="{C04F87AB-AAFA-44C4-B254-9DC0BD1EF5C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>
            <a:off x="4374225" y="5417820"/>
            <a:ext cx="1738810" cy="144018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806440" y="2960370"/>
            <a:ext cx="3417570" cy="1731646"/>
            <a:chOff x="5806440" y="2960370"/>
            <a:chExt cx="3417570" cy="1731646"/>
          </a:xfrm>
        </p:grpSpPr>
        <p:sp>
          <p:nvSpPr>
            <p:cNvPr id="7" name="Cloud Callout 6"/>
            <p:cNvSpPr/>
            <p:nvPr/>
          </p:nvSpPr>
          <p:spPr>
            <a:xfrm>
              <a:off x="5806440" y="2960370"/>
              <a:ext cx="3417570" cy="1731646"/>
            </a:xfrm>
            <a:prstGeom prst="cloudCallout">
              <a:avLst>
                <a:gd name="adj1" fmla="val -68003"/>
                <a:gd name="adj2" fmla="val 84960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113035" y="3362043"/>
              <a:ext cx="2948538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Mình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nhớ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676339" y="3966211"/>
            <a:ext cx="4216451" cy="2137408"/>
            <a:chOff x="6469294" y="6415054"/>
            <a:chExt cx="3417570" cy="1731646"/>
          </a:xfrm>
        </p:grpSpPr>
        <p:sp>
          <p:nvSpPr>
            <p:cNvPr id="11" name="Cloud Callout 10"/>
            <p:cNvSpPr/>
            <p:nvPr/>
          </p:nvSpPr>
          <p:spPr>
            <a:xfrm>
              <a:off x="6469294" y="6415054"/>
              <a:ext cx="3417570" cy="1731646"/>
            </a:xfrm>
            <a:prstGeom prst="cloudCallout">
              <a:avLst>
                <a:gd name="adj1" fmla="val -79170"/>
                <a:gd name="adj2" fmla="val 51396"/>
              </a:avLst>
            </a:prstGeom>
            <a:solidFill>
              <a:schemeClr val="bg1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833926" y="6755250"/>
              <a:ext cx="2699326" cy="92829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đừng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nữa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nhé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sẽ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sớm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đường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thôi</a:t>
              </a:r>
              <a:r>
                <a:rPr lang="en-US" sz="2400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59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773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3218" y="2376692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8543564" y="1593652"/>
            <a:ext cx="327540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MỤC TIÊU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518" y="1320134"/>
            <a:ext cx="6437312" cy="113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3739146" y="1711530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518" y="3426747"/>
            <a:ext cx="6438900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27968" y="4569747"/>
            <a:ext cx="6440487" cy="11382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01005" y="4582447"/>
            <a:ext cx="1096963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12118" y="1369347"/>
            <a:ext cx="1096962" cy="1008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96243" y="2461547"/>
            <a:ext cx="1096962" cy="1096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6243" y="3502947"/>
            <a:ext cx="939800" cy="1111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3803571" y="2779195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3901451" y="3728541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3850651" y="4914344"/>
            <a:ext cx="3709987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ghi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mục</a:t>
            </a:r>
            <a:r>
              <a:rPr lang="en-US" altLang="zh-CN" sz="2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endParaRPr lang="zh-CN" altLang="en-US" sz="2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" t="8302" r="1682" b="8115"/>
          <a:stretch/>
        </p:blipFill>
        <p:spPr>
          <a:xfrm>
            <a:off x="772105" y="2152896"/>
            <a:ext cx="10191283" cy="4117008"/>
          </a:xfrm>
          <a:prstGeom prst="roundRect">
            <a:avLst/>
          </a:prstGeom>
        </p:spPr>
      </p:pic>
      <p:pic>
        <p:nvPicPr>
          <p:cNvPr id="2056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558" y="1103645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3690569" y="8612689"/>
            <a:ext cx="12192000" cy="744715"/>
          </a:xfrm>
          <a:prstGeom prst="rect">
            <a:avLst/>
          </a:prstGeom>
        </p:spPr>
      </p:pic>
      <p:pic>
        <p:nvPicPr>
          <p:cNvPr id="2050" name="Picture 2" descr="Tranh tô màu con cá, con chim, con ong, con bướm | Trường Mầm Non Hạnh Phú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7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349">
            <a:off x="317327" y="2111614"/>
            <a:ext cx="1067157" cy="138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07975" y="1167068"/>
            <a:ext cx="1391479" cy="894521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461819" y="473813"/>
            <a:ext cx="1397478" cy="573886"/>
            <a:chOff x="9566064" y="964372"/>
            <a:chExt cx="5446164" cy="698253"/>
          </a:xfrm>
        </p:grpSpPr>
        <p:sp>
          <p:nvSpPr>
            <p:cNvPr id="3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3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503836" y="1306583"/>
            <a:ext cx="681239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478044" y="2409580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u="sng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Gợi</a:t>
            </a:r>
            <a:r>
              <a:rPr lang="en-US" sz="3200" b="1" u="sng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ý: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98455" y="2890391"/>
            <a:ext cx="277940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398455" y="3446995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373137" y="4030506"/>
            <a:ext cx="847023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398454" y="4695794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373137" y="5276330"/>
            <a:ext cx="7672609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12110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8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72802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767768" y="36515"/>
            <a:ext cx="9319428" cy="5029629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72802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12585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85268" y="634226"/>
            <a:ext cx="4945464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170745" y="1160412"/>
            <a:ext cx="1343547" cy="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366433" y="1554286"/>
            <a:ext cx="1343547" cy="59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642428" y="2972363"/>
            <a:ext cx="515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59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08" b="2585"/>
          <a:stretch/>
        </p:blipFill>
        <p:spPr>
          <a:xfrm>
            <a:off x="0" y="-22516"/>
            <a:ext cx="12192000" cy="71020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064000" y="1453275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8530" y="2630000"/>
            <a:ext cx="2209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thuở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36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2221225" y="641785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08530" y="3880915"/>
            <a:ext cx="2730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thang: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0815" y="2622713"/>
            <a:ext cx="6724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Khoảng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định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lùi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khứ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42195" y="3931501"/>
            <a:ext cx="5870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dừng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nơi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6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p 13 bài văn tả cảnh đẹp của núi, rừng hay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0" y="1440532"/>
            <a:ext cx="508793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iều giải pháp phòng, chống hạn hán mùa khô 2018-2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06" y="1440532"/>
            <a:ext cx="5472410" cy="3615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4064000" y="55256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95085" y="5478686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endParaRPr lang="en-US" sz="32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03495" y="5272631"/>
            <a:ext cx="6288505" cy="10421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32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r>
              <a:rPr lang="en-US" sz="32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nước do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lâu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672757" y="42941"/>
            <a:ext cx="9319428" cy="502962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7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9265" t="33922" r="25833" b="19280"/>
          <a:stretch/>
        </p:blipFill>
        <p:spPr>
          <a:xfrm>
            <a:off x="8615695" y="3834449"/>
            <a:ext cx="3875565" cy="4096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3704" b="80463" l="27656" r="73125">
                        <a14:foregroundMark x1="44792" y1="46759" x2="43385" y2="56944"/>
                        <a14:foregroundMark x1="45313" y1="48519" x2="45781" y2="54444"/>
                        <a14:foregroundMark x1="44844" y1="57130" x2="37969" y2="64537"/>
                        <a14:foregroundMark x1="42188" y1="56111" x2="31927" y2="59259"/>
                        <a14:foregroundMark x1="33698" y1="58611" x2="32708" y2="69537"/>
                        <a14:foregroundMark x1="32708" y1="69630" x2="33750" y2="77963"/>
                        <a14:foregroundMark x1="31875" y1="66204" x2="29948" y2="75463"/>
                        <a14:foregroundMark x1="30104" y1="56296" x2="31302" y2="58426"/>
                        <a14:foregroundMark x1="37396" y1="74537" x2="36458" y2="76111"/>
                        <a14:foregroundMark x1="34583" y1="64630" x2="36667" y2="66481"/>
                        <a14:foregroundMark x1="41198" y1="66389" x2="41302" y2="78148"/>
                        <a14:foregroundMark x1="52083" y1="42222" x2="52135" y2="43241"/>
                        <a14:foregroundMark x1="52031" y1="45093" x2="52969" y2="45741"/>
                        <a14:foregroundMark x1="57813" y1="65833" x2="59167" y2="66759"/>
                        <a14:foregroundMark x1="59115" y1="66389" x2="59062" y2="65556"/>
                        <a14:foregroundMark x1="67031" y1="63241" x2="68177" y2="63519"/>
                        <a14:foregroundMark x1="69583" y1="46667" x2="70990" y2="51574"/>
                        <a14:foregroundMark x1="70990" y1="51574" x2="71771" y2="56481"/>
                        <a14:foregroundMark x1="47813" y1="52593" x2="47813" y2="54167"/>
                        <a14:foregroundMark x1="45573" y1="48241" x2="46510" y2="50370"/>
                        <a14:foregroundMark x1="46510" y1="50370" x2="47865" y2="51296"/>
                        <a14:foregroundMark x1="47865" y1="51296" x2="48438" y2="52778"/>
                        <a14:foregroundMark x1="48438" y1="52778" x2="48073" y2="54352"/>
                        <a14:foregroundMark x1="48333" y1="54630" x2="46771" y2="55185"/>
                        <a14:foregroundMark x1="46771" y1="55185" x2="45990" y2="56389"/>
                        <a14:foregroundMark x1="45990" y1="56389" x2="45417" y2="58519"/>
                        <a14:foregroundMark x1="45417" y1="58519" x2="44115" y2="62685"/>
                        <a14:foregroundMark x1="44115" y1="62685" x2="42760" y2="65463"/>
                        <a14:foregroundMark x1="42708" y1="65463" x2="42188" y2="69074"/>
                        <a14:foregroundMark x1="42188" y1="69074" x2="42135" y2="75185"/>
                        <a14:foregroundMark x1="42083" y1="75185" x2="42344" y2="77778"/>
                        <a14:foregroundMark x1="31354" y1="57130" x2="33021" y2="54815"/>
                        <a14:foregroundMark x1="33021" y1="54815" x2="35000" y2="54167"/>
                        <a14:foregroundMark x1="35000" y1="54167" x2="38177" y2="54444"/>
                        <a14:foregroundMark x1="38177" y1="54444" x2="42031" y2="53889"/>
                        <a14:foregroundMark x1="40417" y1="67037" x2="40938" y2="76296"/>
                        <a14:foregroundMark x1="40365" y1="67778" x2="39219" y2="75185"/>
                        <a14:foregroundMark x1="39375" y1="74815" x2="36250" y2="77130"/>
                        <a14:backgroundMark x1="48906" y1="48611" x2="54375" y2="78426"/>
                        <a14:backgroundMark x1="61823" y1="52778" x2="62604" y2="74444"/>
                        <a14:backgroundMark x1="48646" y1="57593" x2="44271" y2="76389"/>
                        <a14:backgroundMark x1="47917" y1="56481" x2="45313" y2="62593"/>
                        <a14:backgroundMark x1="46823" y1="55278" x2="43438" y2="66204"/>
                        <a14:backgroundMark x1="42865" y1="65648" x2="42396" y2="69537"/>
                        <a14:backgroundMark x1="42448" y1="69074" x2="42188" y2="75278"/>
                        <a14:backgroundMark x1="34531" y1="52685" x2="41510" y2="53426"/>
                        <a14:backgroundMark x1="46146" y1="48704" x2="48021" y2="50463"/>
                        <a14:backgroundMark x1="40260" y1="68889" x2="40000" y2="75926"/>
                        <a14:backgroundMark x1="39948" y1="67963" x2="39948" y2="71204"/>
                        <a14:backgroundMark x1="40417" y1="67500" x2="40677" y2="68704"/>
                        <a14:backgroundMark x1="40156" y1="67315" x2="40781" y2="71019"/>
                        <a14:backgroundMark x1="39740" y1="70556" x2="39479" y2="73889"/>
                        <a14:backgroundMark x1="39479" y1="74537" x2="38177" y2="75648"/>
                        <a14:backgroundMark x1="39583" y1="74444" x2="36823" y2="77037"/>
                        <a14:backgroundMark x1="35365" y1="54444" x2="42396" y2="54259"/>
                        <a14:backgroundMark x1="42396" y1="54259" x2="37500" y2="54444"/>
                      </a14:backgroundRemoval>
                    </a14:imgEffect>
                  </a14:imgLayer>
                </a14:imgProps>
              </a:ext>
            </a:extLst>
          </a:blip>
          <a:srcRect l="28137" t="33922" r="50239" b="19280"/>
          <a:stretch/>
        </p:blipFill>
        <p:spPr>
          <a:xfrm>
            <a:off x="319261" y="3232273"/>
            <a:ext cx="3187700" cy="388058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44443" y="178047"/>
            <a:ext cx="836607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BẠN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21865" y="578070"/>
            <a:ext cx="5330612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thẳm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héo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nuôi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m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63550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7482" y="1166336"/>
            <a:ext cx="4945464" cy="313925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Lang thang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</a:t>
            </a:r>
            <a:r>
              <a:rPr lang="vi-VN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ban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nẻo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indent="463550" algn="just"/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hoài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indent="463550" algn="just"/>
            <a:endParaRPr lang="en-US" sz="28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252435" y="5776464"/>
            <a:ext cx="4064000" cy="63001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endParaRPr lang="en-US" sz="36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4110028" y="57468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372769" y="96662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822749" y="142359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835817" y="189369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4059112" y="2735964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83136" y="316711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666493" y="3547443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71970" y="4009768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8277473" y="101790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8657663" y="1540635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8277472" y="1983745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9179321" y="2406919"/>
            <a:ext cx="153350" cy="5229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798500" y="2794029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8933372" y="3212562"/>
            <a:ext cx="142407" cy="5740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3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4191</TotalTime>
  <Words>858</Words>
  <Application>Microsoft Office PowerPoint</Application>
  <PresentationFormat>Widescreen</PresentationFormat>
  <Paragraphs>127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Arial-Rounded</vt:lpstr>
      <vt:lpstr>Calibri</vt:lpstr>
      <vt:lpstr>Calibri Light</vt:lpstr>
      <vt:lpstr>iCiel Cadena</vt:lpstr>
      <vt:lpstr>iCiel Crocante</vt:lpstr>
      <vt:lpstr>r0c0i Linotte</vt:lpstr>
      <vt:lpstr>SVN-Gretoon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Do  Thuy Nga</cp:lastModifiedBy>
  <cp:revision>169</cp:revision>
  <dcterms:created xsi:type="dcterms:W3CDTF">2021-06-17T09:40:01Z</dcterms:created>
  <dcterms:modified xsi:type="dcterms:W3CDTF">2022-11-11T08:28:16Z</dcterms:modified>
</cp:coreProperties>
</file>