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93" r:id="rId3"/>
    <p:sldId id="277" r:id="rId4"/>
    <p:sldId id="298" r:id="rId5"/>
    <p:sldId id="303" r:id="rId6"/>
    <p:sldId id="264" r:id="rId7"/>
    <p:sldId id="266" r:id="rId8"/>
    <p:sldId id="300" r:id="rId9"/>
    <p:sldId id="301" r:id="rId10"/>
    <p:sldId id="302" r:id="rId11"/>
    <p:sldId id="299" r:id="rId12"/>
    <p:sldId id="304" r:id="rId13"/>
    <p:sldId id="305" r:id="rId14"/>
    <p:sldId id="292" r:id="rId15"/>
    <p:sldId id="307" r:id="rId16"/>
    <p:sldId id="306" r:id="rId17"/>
    <p:sldId id="291" r:id="rId18"/>
    <p:sldId id="278" r:id="rId19"/>
    <p:sldId id="297" r:id="rId20"/>
  </p:sldIdLst>
  <p:sldSz cx="12192000" cy="6858000"/>
  <p:notesSz cx="6858000" cy="9144000"/>
  <p:embeddedFontLst>
    <p:embeddedFont>
      <p:font typeface="UTM Avo" panose="02040603050506020204" pitchFamily="18" charset="0"/>
      <p:regular r:id="rId22"/>
      <p:bold r:id="rId23"/>
      <p:italic r:id="rId24"/>
      <p:boldItalic r:id="rId25"/>
    </p:embeddedFont>
    <p:embeddedFont>
      <p:font typeface="宋体" panose="02010600030101010101" pitchFamily="2" charset="-122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  <p:embeddedFont>
      <p:font typeface="UTM Guanine" panose="02040603050506020204" pitchFamily="18" charset="0"/>
      <p:regular r:id="rId32"/>
    </p:embeddedFont>
    <p:embeddedFont>
      <p:font typeface="#9Slide05 Aphrodite Pro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UTM Azuki" panose="02040603050506020204" pitchFamily="18" charset="0"/>
      <p:regular r:id="rId38"/>
    </p:embeddedFont>
    <p:embeddedFont>
      <p:font typeface="微软雅黑" panose="020B0503020204020204" pitchFamily="34" charset="-122"/>
      <p:regular r:id="rId39"/>
      <p:bold r:id="rId40"/>
    </p:embeddedFont>
    <p:embeddedFont>
      <p:font typeface="UTM Alter Gothic" panose="02040603050506020204" pitchFamily="18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#9Slide04 Manuale Bold" panose="020B0604020202020204" charset="0"/>
      <p:bold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278"/>
    <a:srgbClr val="FEB508"/>
    <a:srgbClr val="5BB814"/>
    <a:srgbClr val="8E946A"/>
    <a:srgbClr val="D37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604FD-4356-4318-B204-5795754699B6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D79F0-8940-491D-97BF-74C221A53C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4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11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79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55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21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4240">
                <a:srgbClr val="FFFFFF">
                  <a:alpha val="61000"/>
                </a:srgbClr>
              </a:gs>
              <a:gs pos="8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30006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56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wma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image" Target="../media/image4.png"/><Relationship Id="rId3" Type="http://schemas.openxmlformats.org/officeDocument/2006/relationships/tags" Target="../tags/tag3.xml"/><Relationship Id="rId21" Type="http://schemas.openxmlformats.org/officeDocument/2006/relationships/tags" Target="../tags/tag19.xml"/><Relationship Id="rId7" Type="http://schemas.microsoft.com/office/2007/relationships/media" Target="../media/media1.wma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9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image" Target="../media/image6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4" Type="http://schemas.openxmlformats.org/officeDocument/2006/relationships/tags" Target="../tags/tag4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19.png"/><Relationship Id="rId5" Type="http://schemas.openxmlformats.org/officeDocument/2006/relationships/tags" Target="../tags/tag2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9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01 150"/>
          <p:cNvGrpSpPr/>
          <p:nvPr>
            <p:custDataLst>
              <p:tags r:id="rId1"/>
            </p:custDataLst>
          </p:nvPr>
        </p:nvGrpSpPr>
        <p:grpSpPr>
          <a:xfrm>
            <a:off x="1991590" y="2167434"/>
            <a:ext cx="431536" cy="430056"/>
            <a:chOff x="3768359" y="1725446"/>
            <a:chExt cx="1930605" cy="1930605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PA_01 153"/>
          <p:cNvGrpSpPr/>
          <p:nvPr>
            <p:custDataLst>
              <p:tags r:id="rId2"/>
            </p:custDataLst>
          </p:nvPr>
        </p:nvGrpSpPr>
        <p:grpSpPr>
          <a:xfrm>
            <a:off x="1569482" y="1975259"/>
            <a:ext cx="301964" cy="30092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PA_01 174"/>
          <p:cNvGrpSpPr/>
          <p:nvPr>
            <p:custDataLst>
              <p:tags r:id="rId3"/>
            </p:custDataLst>
          </p:nvPr>
        </p:nvGrpSpPr>
        <p:grpSpPr>
          <a:xfrm>
            <a:off x="10106148" y="1262678"/>
            <a:ext cx="431536" cy="430056"/>
            <a:chOff x="3768359" y="1725446"/>
            <a:chExt cx="1930605" cy="1930605"/>
          </a:xfrm>
        </p:grpSpPr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PA_01 177"/>
          <p:cNvGrpSpPr/>
          <p:nvPr>
            <p:custDataLst>
              <p:tags r:id="rId4"/>
            </p:custDataLst>
          </p:nvPr>
        </p:nvGrpSpPr>
        <p:grpSpPr>
          <a:xfrm>
            <a:off x="10635442" y="1081000"/>
            <a:ext cx="301964" cy="300928"/>
            <a:chOff x="3768359" y="1725446"/>
            <a:chExt cx="1930605" cy="1930605"/>
          </a:xfrm>
        </p:grpSpPr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PA_01 180"/>
          <p:cNvGrpSpPr/>
          <p:nvPr>
            <p:custDataLst>
              <p:tags r:id="rId5"/>
            </p:custDataLst>
          </p:nvPr>
        </p:nvGrpSpPr>
        <p:grpSpPr>
          <a:xfrm>
            <a:off x="11080908" y="1340259"/>
            <a:ext cx="216398" cy="215655"/>
            <a:chOff x="3768359" y="1725446"/>
            <a:chExt cx="1930605" cy="1930605"/>
          </a:xfrm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PA_01 183"/>
          <p:cNvGrpSpPr/>
          <p:nvPr>
            <p:custDataLst>
              <p:tags r:id="rId6"/>
            </p:custDataLst>
          </p:nvPr>
        </p:nvGrpSpPr>
        <p:grpSpPr>
          <a:xfrm>
            <a:off x="1128598" y="2127867"/>
            <a:ext cx="216398" cy="215655"/>
            <a:chOff x="3768359" y="1725446"/>
            <a:chExt cx="1930605" cy="1930605"/>
          </a:xfrm>
        </p:grpSpPr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81" name="PA_05_He'S A Pirate.mp3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52518" y="-695436"/>
            <a:ext cx="609459" cy="609459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443109" y="66421"/>
            <a:ext cx="5585387" cy="1195876"/>
            <a:chOff x="2515584" y="75020"/>
            <a:chExt cx="7344431" cy="2160674"/>
          </a:xfrm>
        </p:grpSpPr>
        <p:grpSp>
          <p:nvGrpSpPr>
            <p:cNvPr id="60" name="Group 59"/>
            <p:cNvGrpSpPr/>
            <p:nvPr/>
          </p:nvGrpSpPr>
          <p:grpSpPr>
            <a:xfrm>
              <a:off x="2515584" y="75020"/>
              <a:ext cx="7344431" cy="2160674"/>
              <a:chOff x="2423127" y="1117411"/>
              <a:chExt cx="7344431" cy="2160674"/>
            </a:xfrm>
          </p:grpSpPr>
          <p:sp>
            <p:nvSpPr>
              <p:cNvPr id="2" name="PA_01 130"/>
              <p:cNvSpPr/>
              <p:nvPr>
                <p:custDataLst>
                  <p:tags r:id="rId10"/>
                </p:custDataLst>
              </p:nvPr>
            </p:nvSpPr>
            <p:spPr>
              <a:xfrm>
                <a:off x="2423127" y="1191763"/>
                <a:ext cx="2093502" cy="20863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2453" tIns="51226" rIns="102453" bIns="51226"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3" name="PA_01 131"/>
              <p:cNvSpPr/>
              <p:nvPr>
                <p:custDataLst>
                  <p:tags r:id="rId11"/>
                </p:custDataLst>
              </p:nvPr>
            </p:nvSpPr>
            <p:spPr>
              <a:xfrm>
                <a:off x="4163510" y="1191763"/>
                <a:ext cx="2093502" cy="20863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2453" tIns="51226" rIns="102453" bIns="51226"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4" name="PA_01 132"/>
              <p:cNvSpPr/>
              <p:nvPr>
                <p:custDataLst>
                  <p:tags r:id="rId12"/>
                </p:custDataLst>
              </p:nvPr>
            </p:nvSpPr>
            <p:spPr>
              <a:xfrm>
                <a:off x="5917692" y="1191763"/>
                <a:ext cx="2093502" cy="20863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2453" tIns="51226" rIns="102453" bIns="51226" rtlCol="0" anchor="ctr"/>
              <a:lstStyle/>
              <a:p>
                <a:pPr algn="ctr"/>
                <a:endParaRPr lang="zh-CN" altLang="en-US" sz="1100"/>
              </a:p>
            </p:txBody>
          </p:sp>
          <p:sp>
            <p:nvSpPr>
              <p:cNvPr id="5" name="PA_01 133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74056" y="1191763"/>
                <a:ext cx="2093502" cy="208632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2453" tIns="51226" rIns="102453" bIns="51226" rtlCol="0" anchor="ctr"/>
              <a:lstStyle/>
              <a:p>
                <a:pPr algn="ctr"/>
                <a:endParaRPr lang="zh-CN" altLang="en-US" sz="1100"/>
              </a:p>
            </p:txBody>
          </p:sp>
          <p:grpSp>
            <p:nvGrpSpPr>
              <p:cNvPr id="6" name="PA_01 134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585559" y="1334769"/>
                <a:ext cx="1806507" cy="1800312"/>
                <a:chOff x="3768359" y="1725446"/>
                <a:chExt cx="1930605" cy="1930605"/>
              </a:xfrm>
            </p:grpSpPr>
            <p:sp>
              <p:nvSpPr>
                <p:cNvPr id="7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PA_01 137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4311941" y="1334769"/>
                <a:ext cx="1806507" cy="1800312"/>
                <a:chOff x="3768359" y="1725446"/>
                <a:chExt cx="1930605" cy="1930605"/>
              </a:xfrm>
            </p:grpSpPr>
            <p:sp>
              <p:nvSpPr>
                <p:cNvPr id="10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" name="PA_01 140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6060070" y="1334769"/>
                <a:ext cx="1806507" cy="1800312"/>
                <a:chOff x="3768359" y="1725446"/>
                <a:chExt cx="1930605" cy="1930605"/>
              </a:xfrm>
            </p:grpSpPr>
            <p:sp>
              <p:nvSpPr>
                <p:cNvPr id="13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5" name="PA_01 143"/>
              <p:cNvGrpSpPr/>
              <p:nvPr>
                <p:custDataLst>
                  <p:tags r:id="rId17"/>
                </p:custDataLst>
              </p:nvPr>
            </p:nvGrpSpPr>
            <p:grpSpPr>
              <a:xfrm>
                <a:off x="7800681" y="1334769"/>
                <a:ext cx="1806507" cy="1800312"/>
                <a:chOff x="3768359" y="1725446"/>
                <a:chExt cx="1930605" cy="1930605"/>
              </a:xfrm>
            </p:grpSpPr>
            <p:sp>
              <p:nvSpPr>
                <p:cNvPr id="16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" name="PA_01 156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4112487" y="1278602"/>
                <a:ext cx="216398" cy="215655"/>
                <a:chOff x="3768359" y="1725446"/>
                <a:chExt cx="1930605" cy="1930605"/>
              </a:xfrm>
            </p:grpSpPr>
            <p:sp>
              <p:nvSpPr>
                <p:cNvPr id="29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rgbClr val="5BB814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1" name="PA_01 159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5931197" y="1220759"/>
                <a:ext cx="308786" cy="307727"/>
                <a:chOff x="3768359" y="1725446"/>
                <a:chExt cx="1930605" cy="1930605"/>
              </a:xfrm>
            </p:grpSpPr>
            <p:sp>
              <p:nvSpPr>
                <p:cNvPr id="32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rgbClr val="5BB814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4" name="PA_01 162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5909088" y="2970950"/>
                <a:ext cx="266481" cy="265568"/>
                <a:chOff x="3768359" y="1725446"/>
                <a:chExt cx="1930605" cy="1930605"/>
              </a:xfrm>
            </p:grpSpPr>
            <p:sp>
              <p:nvSpPr>
                <p:cNvPr id="35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rgbClr val="5BB814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7" name="PA_01 165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4224225" y="2948552"/>
                <a:ext cx="274147" cy="273207"/>
                <a:chOff x="3768359" y="1725446"/>
                <a:chExt cx="1930605" cy="1930605"/>
              </a:xfrm>
            </p:grpSpPr>
            <p:sp>
              <p:nvSpPr>
                <p:cNvPr id="38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rgbClr val="5BB814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0" name="PA_01 168"/>
              <p:cNvGrpSpPr/>
              <p:nvPr>
                <p:custDataLst>
                  <p:tags r:id="rId22"/>
                </p:custDataLst>
              </p:nvPr>
            </p:nvGrpSpPr>
            <p:grpSpPr>
              <a:xfrm>
                <a:off x="7717546" y="1117411"/>
                <a:ext cx="269944" cy="269018"/>
                <a:chOff x="3768359" y="1725446"/>
                <a:chExt cx="1930605" cy="1930605"/>
              </a:xfrm>
            </p:grpSpPr>
            <p:sp>
              <p:nvSpPr>
                <p:cNvPr id="41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rgbClr val="8E946A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3" name="PA_01 171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7823792" y="3040393"/>
                <a:ext cx="238509" cy="237691"/>
                <a:chOff x="3768359" y="1725446"/>
                <a:chExt cx="1930605" cy="1930605"/>
              </a:xfrm>
            </p:grpSpPr>
            <p:sp>
              <p:nvSpPr>
                <p:cNvPr id="44" name="Oval 5"/>
                <p:cNvSpPr>
                  <a:spLocks noChangeArrowheads="1"/>
                </p:cNvSpPr>
                <p:nvPr/>
              </p:nvSpPr>
              <p:spPr bwMode="auto">
                <a:xfrm>
                  <a:off x="3768359" y="1725446"/>
                  <a:ext cx="1930605" cy="1930605"/>
                </a:xfrm>
                <a:prstGeom prst="ellipse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 w="22225">
                  <a:solidFill>
                    <a:schemeClr val="bg1"/>
                  </a:solidFill>
                </a:ln>
                <a:effectLst>
                  <a:outerShdw blurRad="304800" dist="38100" dir="2700000" algn="t" rotWithShape="0">
                    <a:prstClr val="black">
                      <a:alpha val="3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Oval 5"/>
                <p:cNvSpPr>
                  <a:spLocks noChangeArrowheads="1"/>
                </p:cNvSpPr>
                <p:nvPr/>
              </p:nvSpPr>
              <p:spPr bwMode="auto">
                <a:xfrm>
                  <a:off x="3823758" y="1780845"/>
                  <a:ext cx="1819806" cy="1819806"/>
                </a:xfrm>
                <a:prstGeom prst="ellipse">
                  <a:avLst/>
                </a:prstGeom>
                <a:solidFill>
                  <a:srgbClr val="5BB814"/>
                </a:solidFill>
                <a:ln>
                  <a:noFill/>
                </a:ln>
                <a:effectLst>
                  <a:innerShdw blurRad="88900" dist="50800" dir="16200000">
                    <a:prstClr val="black">
                      <a:alpha val="38000"/>
                    </a:prstClr>
                  </a:innerShdw>
                </a:effec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1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FA0B4EA-91F8-1C02-3952-FB6BA18251EA}"/>
                </a:ext>
              </a:extLst>
            </p:cNvPr>
            <p:cNvSpPr txBox="1"/>
            <p:nvPr/>
          </p:nvSpPr>
          <p:spPr>
            <a:xfrm>
              <a:off x="2613947" y="1407552"/>
              <a:ext cx="1817822" cy="4650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2800" kern="0" dirty="0">
                  <a:solidFill>
                    <a:schemeClr val="bg1"/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5 Aphrodite Pro" panose="02000000000000000000" pitchFamily="2" charset="0"/>
                  <a:cs typeface="#9Slide05 Bodega Script" pitchFamily="2" charset="0"/>
                  <a:sym typeface="Arial"/>
                </a:rPr>
                <a:t>Đạo</a:t>
              </a:r>
              <a:endParaRPr kumimoji="0" lang="id-ID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FA0B4EA-91F8-1C02-3952-FB6BA18251EA}"/>
                </a:ext>
              </a:extLst>
            </p:cNvPr>
            <p:cNvSpPr txBox="1"/>
            <p:nvPr/>
          </p:nvSpPr>
          <p:spPr>
            <a:xfrm>
              <a:off x="4309142" y="1413008"/>
              <a:ext cx="1817822" cy="4650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2800" kern="0" noProof="0" dirty="0">
                  <a:solidFill>
                    <a:schemeClr val="bg1"/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5 Aphrodite Pro" panose="02000000000000000000" pitchFamily="2" charset="0"/>
                  <a:cs typeface="#9Slide05 Bodega Script" pitchFamily="2" charset="0"/>
                  <a:sym typeface="Arial"/>
                </a:rPr>
                <a:t>đức</a:t>
              </a:r>
              <a:endParaRPr kumimoji="0" lang="id-ID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FA0B4EA-91F8-1C02-3952-FB6BA18251EA}"/>
                </a:ext>
              </a:extLst>
            </p:cNvPr>
            <p:cNvSpPr txBox="1"/>
            <p:nvPr/>
          </p:nvSpPr>
          <p:spPr>
            <a:xfrm>
              <a:off x="6146869" y="1421922"/>
              <a:ext cx="1817822" cy="4650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3200" kern="0" dirty="0">
                  <a:solidFill>
                    <a:schemeClr val="bg1"/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5 Aphrodite Pro" panose="02000000000000000000" pitchFamily="2" charset="0"/>
                  <a:cs typeface="#9Slide05 Bodega Script" pitchFamily="2" charset="0"/>
                  <a:sym typeface="Arial"/>
                </a:rPr>
                <a:t>Lớp</a:t>
              </a:r>
              <a:endParaRPr kumimoji="0" lang="id-ID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FA0B4EA-91F8-1C02-3952-FB6BA18251EA}"/>
                </a:ext>
              </a:extLst>
            </p:cNvPr>
            <p:cNvSpPr txBox="1"/>
            <p:nvPr/>
          </p:nvSpPr>
          <p:spPr>
            <a:xfrm>
              <a:off x="7919416" y="1394143"/>
              <a:ext cx="1817822" cy="4650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6000" kern="0" dirty="0">
                  <a:solidFill>
                    <a:schemeClr val="bg1"/>
                  </a:solidFill>
                  <a:effectLst>
                    <a:outerShdw dist="165100" dir="2700000" sx="99000" sy="99000" algn="tl" rotWithShape="0">
                      <a:srgbClr val="EC9684">
                        <a:alpha val="63000"/>
                      </a:srgbClr>
                    </a:outerShdw>
                  </a:effectLst>
                  <a:latin typeface="#9Slide05 Aphrodite Pro" panose="02000000000000000000" pitchFamily="2" charset="0"/>
                  <a:cs typeface="#9Slide05 Bodega Script" pitchFamily="2" charset="0"/>
                  <a:sym typeface="Arial"/>
                </a:rPr>
                <a:t>2</a:t>
              </a:r>
              <a:endParaRPr kumimoji="0" lang="id-ID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endParaRP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45" y="581939"/>
            <a:ext cx="12214111" cy="3815031"/>
          </a:xfrm>
          <a:prstGeom prst="rect">
            <a:avLst/>
          </a:prstGeom>
        </p:spPr>
      </p:pic>
      <p:pic>
        <p:nvPicPr>
          <p:cNvPr id="63" name="图片 14">
            <a:extLst>
              <a:ext uri="{FF2B5EF4-FFF2-40B4-BE49-F238E27FC236}">
                <a16:creationId xmlns:a16="http://schemas.microsoft.com/office/drawing/2014/main" id="{4B1F043B-C68C-FE41-BA60-1EA88C83BBF0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546" y="3592946"/>
            <a:ext cx="4915103" cy="3654352"/>
          </a:xfrm>
          <a:prstGeom prst="rect">
            <a:avLst/>
          </a:prstGeom>
        </p:spPr>
      </p:pic>
      <p:sp>
        <p:nvSpPr>
          <p:cNvPr id="77" name="文本框 12">
            <a:extLst>
              <a:ext uri="{FF2B5EF4-FFF2-40B4-BE49-F238E27FC236}">
                <a16:creationId xmlns:a16="http://schemas.microsoft.com/office/drawing/2014/main" id="{20AC86A9-7050-46D6-B241-65F562F9D88B}"/>
              </a:ext>
            </a:extLst>
          </p:cNvPr>
          <p:cNvSpPr txBox="1"/>
          <p:nvPr/>
        </p:nvSpPr>
        <p:spPr>
          <a:xfrm>
            <a:off x="1035314" y="388273"/>
            <a:ext cx="205056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vi-VN" altLang="zh-CN" sz="7200" dirty="0">
                <a:blipFill dpi="0" rotWithShape="1">
                  <a:blip r:embed="rId28"/>
                  <a:srcRect/>
                  <a:stretch>
                    <a:fillRect/>
                  </a:stretch>
                </a:blipFill>
                <a:latin typeface="UTM Azuki" panose="02040603050506020204" pitchFamily="18" charset="0"/>
                <a:ea typeface="字魂80号-萌趣小鱼体" panose="00000500000000000000" pitchFamily="2" charset="-122"/>
              </a:rPr>
              <a:t>Bài 3</a:t>
            </a:r>
            <a:endParaRPr lang="zh-CN" altLang="en-US" sz="7200" dirty="0">
              <a:blipFill dpi="0" rotWithShape="1">
                <a:blip r:embed="rId28"/>
                <a:srcRect/>
                <a:stretch>
                  <a:fillRect/>
                </a:stretch>
              </a:blipFill>
              <a:latin typeface="UTM Azuki" panose="02040603050506020204" pitchFamily="18" charset="0"/>
              <a:ea typeface="字魂80号-萌趣小鱼体" panose="00000500000000000000" pitchFamily="2" charset="-122"/>
            </a:endParaRPr>
          </a:p>
        </p:txBody>
      </p:sp>
      <p:sp>
        <p:nvSpPr>
          <p:cNvPr id="78" name="文本框 12">
            <a:extLst>
              <a:ext uri="{FF2B5EF4-FFF2-40B4-BE49-F238E27FC236}">
                <a16:creationId xmlns:a16="http://schemas.microsoft.com/office/drawing/2014/main" id="{20AC86A9-7050-46D6-B241-65F562F9D88B}"/>
              </a:ext>
            </a:extLst>
          </p:cNvPr>
          <p:cNvSpPr txBox="1"/>
          <p:nvPr/>
        </p:nvSpPr>
        <p:spPr>
          <a:xfrm>
            <a:off x="9906514" y="4166460"/>
            <a:ext cx="23487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vi-VN" altLang="zh-CN" sz="3600" dirty="0">
                <a:blipFill dpi="0" rotWithShape="1">
                  <a:blip r:embed="rId28"/>
                  <a:srcRect/>
                  <a:stretch>
                    <a:fillRect/>
                  </a:stretch>
                </a:blipFill>
                <a:latin typeface="UTM Azuki" panose="02040603050506020204" pitchFamily="18" charset="0"/>
                <a:ea typeface="字魂80号-萌趣小鱼体" panose="00000500000000000000" pitchFamily="2" charset="-122"/>
              </a:rPr>
              <a:t>Tiết 1</a:t>
            </a:r>
            <a:endParaRPr lang="zh-CN" altLang="en-US" sz="3600" dirty="0">
              <a:blipFill dpi="0" rotWithShape="1">
                <a:blip r:embed="rId28"/>
                <a:srcRect/>
                <a:stretch>
                  <a:fillRect/>
                </a:stretch>
              </a:blipFill>
              <a:latin typeface="UTM Alter Gothic" panose="02040603050506020204" pitchFamily="18" charset="0"/>
              <a:ea typeface="字魂80号-萌趣小鱼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147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30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77" grpId="0"/>
      <p:bldP spid="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4BDA5731-F91C-C7AF-A182-A3F3BE284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3" y="-665017"/>
            <a:ext cx="7716982" cy="77169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6908800" y="1612788"/>
            <a:ext cx="5283200" cy="3477875"/>
            <a:chOff x="1987720" y="2175978"/>
            <a:chExt cx="6833942" cy="34778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4: Thầy giáo giảng cho chúng em kiến thức.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9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3"/>
          <a:stretch/>
        </p:blipFill>
        <p:spPr bwMode="auto">
          <a:xfrm>
            <a:off x="1385996" y="2140961"/>
            <a:ext cx="4765422" cy="2809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64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47BC52-7D24-D8F3-7F50-787C5605DB20}"/>
              </a:ext>
            </a:extLst>
          </p:cNvPr>
          <p:cNvGrpSpPr/>
          <p:nvPr/>
        </p:nvGrpSpPr>
        <p:grpSpPr>
          <a:xfrm>
            <a:off x="-163629" y="1161406"/>
            <a:ext cx="12838545" cy="6283734"/>
            <a:chOff x="875792" y="1489323"/>
            <a:chExt cx="10015891" cy="263658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F2EE8F-D5D0-7637-56C2-B04FE1863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9" t="87312" r="56076"/>
            <a:stretch/>
          </p:blipFill>
          <p:spPr>
            <a:xfrm>
              <a:off x="875792" y="1489323"/>
              <a:ext cx="10015891" cy="263658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C649DA-CE00-B418-C4F1-3769792858D2}"/>
                </a:ext>
              </a:extLst>
            </p:cNvPr>
            <p:cNvSpPr/>
            <p:nvPr/>
          </p:nvSpPr>
          <p:spPr>
            <a:xfrm>
              <a:off x="1828800" y="2064448"/>
              <a:ext cx="8160774" cy="1015206"/>
            </a:xfrm>
            <a:prstGeom prst="rect">
              <a:avLst/>
            </a:prstGeom>
            <a:solidFill>
              <a:srgbClr val="D7F0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884206" y="1758027"/>
            <a:ext cx="108081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</a:rPr>
              <a:t>Những việc làm của thầy giáo, cô giáo giúp chúng em có kiến thức; giúp chúng em có sức khỏe tốt hơn; giúp chúng em giải quyết những câu chuyện buồn để chúng em có thể vui vẻ học tập vui chơi; giúp chúng em có thêm năng khiếu văn nghệ , múa hát;....</a:t>
            </a:r>
          </a:p>
        </p:txBody>
      </p:sp>
    </p:spTree>
    <p:extLst>
      <p:ext uri="{BB962C8B-B14F-4D97-AF65-F5344CB8AC3E}">
        <p14:creationId xmlns:p14="http://schemas.microsoft.com/office/powerpoint/2010/main" val="39113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88" y="413321"/>
            <a:ext cx="908254" cy="1285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39E92C-C1E2-470E-8F01-D0440148BCE3}"/>
              </a:ext>
            </a:extLst>
          </p:cNvPr>
          <p:cNvGrpSpPr/>
          <p:nvPr/>
        </p:nvGrpSpPr>
        <p:grpSpPr>
          <a:xfrm>
            <a:off x="1719827" y="1822747"/>
            <a:ext cx="9034736" cy="5392085"/>
            <a:chOff x="-589115" y="226827"/>
            <a:chExt cx="9034736" cy="5392085"/>
          </a:xfrm>
        </p:grpSpPr>
        <p:pic>
          <p:nvPicPr>
            <p:cNvPr id="11" name="图片 96">
              <a:extLst>
                <a:ext uri="{FF2B5EF4-FFF2-40B4-BE49-F238E27FC236}">
                  <a16:creationId xmlns:a16="http://schemas.microsoft.com/office/drawing/2014/main" id="{5C8A18B5-AA6B-4D4E-A9DD-4BFEE33FD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-589115" y="491741"/>
              <a:ext cx="9034736" cy="5127171"/>
            </a:xfrm>
            <a:prstGeom prst="rect">
              <a:avLst/>
            </a:prstGeom>
          </p:spPr>
        </p:pic>
        <p:grpSp>
          <p:nvGrpSpPr>
            <p:cNvPr id="12" name="组合 67">
              <a:extLst>
                <a:ext uri="{FF2B5EF4-FFF2-40B4-BE49-F238E27FC236}">
                  <a16:creationId xmlns:a16="http://schemas.microsoft.com/office/drawing/2014/main" id="{FFD54247-9147-407F-A001-FC482401C24B}"/>
                </a:ext>
              </a:extLst>
            </p:cNvPr>
            <p:cNvGrpSpPr/>
            <p:nvPr/>
          </p:nvGrpSpPr>
          <p:grpSpPr>
            <a:xfrm rot="2224307">
              <a:off x="7254469" y="1276891"/>
              <a:ext cx="751373" cy="777605"/>
              <a:chOff x="10646778" y="4753862"/>
              <a:chExt cx="751521" cy="737702"/>
            </a:xfrm>
          </p:grpSpPr>
          <p:sp>
            <p:nvSpPr>
              <p:cNvPr id="19" name="五角星 2">
                <a:extLst>
                  <a:ext uri="{FF2B5EF4-FFF2-40B4-BE49-F238E27FC236}">
                    <a16:creationId xmlns:a16="http://schemas.microsoft.com/office/drawing/2014/main" id="{E240D024-6CB6-4F4F-A4EA-18E096D2B0A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0" name="组合 69">
                <a:extLst>
                  <a:ext uri="{FF2B5EF4-FFF2-40B4-BE49-F238E27FC236}">
                    <a16:creationId xmlns:a16="http://schemas.microsoft.com/office/drawing/2014/main" id="{C0D1650F-9646-4FCB-9E8B-3A48B1431EE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1" name="五角星 2">
                  <a:extLst>
                    <a:ext uri="{FF2B5EF4-FFF2-40B4-BE49-F238E27FC236}">
                      <a16:creationId xmlns:a16="http://schemas.microsoft.com/office/drawing/2014/main" id="{DFE3B32A-F079-40DF-B6EE-E4FF444680E9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2" name="五角星 2">
                  <a:extLst>
                    <a:ext uri="{FF2B5EF4-FFF2-40B4-BE49-F238E27FC236}">
                      <a16:creationId xmlns:a16="http://schemas.microsoft.com/office/drawing/2014/main" id="{1EDFAF9A-87CE-472A-BF1D-87A08E3D5394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3" name="五角星 2">
                  <a:extLst>
                    <a:ext uri="{FF2B5EF4-FFF2-40B4-BE49-F238E27FC236}">
                      <a16:creationId xmlns:a16="http://schemas.microsoft.com/office/drawing/2014/main" id="{A27891FE-317B-4613-9FB0-C959B96F47D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13" name="组合 73">
              <a:extLst>
                <a:ext uri="{FF2B5EF4-FFF2-40B4-BE49-F238E27FC236}">
                  <a16:creationId xmlns:a16="http://schemas.microsoft.com/office/drawing/2014/main" id="{826DDB32-CBCB-49B8-B7FC-536EB9156079}"/>
                </a:ext>
              </a:extLst>
            </p:cNvPr>
            <p:cNvGrpSpPr/>
            <p:nvPr/>
          </p:nvGrpSpPr>
          <p:grpSpPr>
            <a:xfrm rot="2427509">
              <a:off x="3469686" y="226827"/>
              <a:ext cx="757943" cy="715686"/>
              <a:chOff x="10646778" y="4753862"/>
              <a:chExt cx="751521" cy="73770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CB2B96AC-D6FD-49CE-9386-07EEB8ED900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5" name="组合 75">
                <a:extLst>
                  <a:ext uri="{FF2B5EF4-FFF2-40B4-BE49-F238E27FC236}">
                    <a16:creationId xmlns:a16="http://schemas.microsoft.com/office/drawing/2014/main" id="{B144E123-E8D3-4D20-8245-3165E1EB83FF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2F053A52-6BB1-4380-BA90-0E799E6AA51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7DA6F356-4128-4DFD-B1D1-2C5113210F0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E08EE154-C660-4DE7-8D68-D2EAA0E6F37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2157101" y="1028581"/>
            <a:ext cx="91440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54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HOẠT ĐỘNG 2</a:t>
            </a:r>
            <a:endParaRPr lang="en-US" sz="54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  <p:sp>
        <p:nvSpPr>
          <p:cNvPr id="25" name="文本框 39">
            <a:extLst>
              <a:ext uri="{FF2B5EF4-FFF2-40B4-BE49-F238E27FC236}">
                <a16:creationId xmlns:a16="http://schemas.microsoft.com/office/drawing/2014/main" id="{937CC864-EDE7-12C0-195D-045A926E871F}"/>
              </a:ext>
            </a:extLst>
          </p:cNvPr>
          <p:cNvSpPr txBox="1"/>
          <p:nvPr/>
        </p:nvSpPr>
        <p:spPr>
          <a:xfrm>
            <a:off x="2665494" y="3731370"/>
            <a:ext cx="74088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 w="38100">
                  <a:noFill/>
                </a:ln>
                <a:gradFill>
                  <a:gsLst>
                    <a:gs pos="58000">
                      <a:srgbClr val="F06E88"/>
                    </a:gs>
                    <a:gs pos="43000">
                      <a:srgbClr val="66AA82"/>
                    </a:gs>
                  </a:gsLst>
                  <a:lin ang="5400000" scaled="1"/>
                </a:gradFill>
                <a:effectLst/>
                <a:uLnTx/>
                <a:uFillTx/>
                <a:latin typeface="#9Slide04 Manuale Bold" panose="02040804050405060204" pitchFamily="18" charset="0"/>
                <a:ea typeface="#9Slide04 Noto Serif Bold" panose="02020800060500020200" pitchFamily="18" charset="0"/>
                <a:cs typeface="#9Slide04 Pridi Bold" panose="00000800000000000000" pitchFamily="2" charset="-34"/>
                <a:sym typeface="Arial" panose="020B0604020202020204" pitchFamily="34" charset="0"/>
              </a:rPr>
              <a:t>TÌM</a:t>
            </a:r>
            <a:r>
              <a:rPr kumimoji="0" lang="vi-VN" altLang="zh-CN" sz="4800" b="1" i="0" u="none" strike="noStrike" kern="1200" cap="none" spc="0" normalizeH="0" noProof="0" dirty="0">
                <a:ln w="38100">
                  <a:noFill/>
                </a:ln>
                <a:gradFill>
                  <a:gsLst>
                    <a:gs pos="58000">
                      <a:srgbClr val="F06E88"/>
                    </a:gs>
                    <a:gs pos="43000">
                      <a:srgbClr val="66AA82"/>
                    </a:gs>
                  </a:gsLst>
                  <a:lin ang="5400000" scaled="1"/>
                </a:gradFill>
                <a:effectLst/>
                <a:uLnTx/>
                <a:uFillTx/>
                <a:latin typeface="#9Slide04 Manuale Bold" panose="02040804050405060204" pitchFamily="18" charset="0"/>
                <a:ea typeface="#9Slide04 Noto Serif Bold" panose="02020800060500020200" pitchFamily="18" charset="0"/>
                <a:cs typeface="#9Slide04 Pridi Bold" panose="00000800000000000000" pitchFamily="2" charset="-34"/>
                <a:sym typeface="Arial" panose="020B0604020202020204" pitchFamily="34" charset="0"/>
              </a:rPr>
              <a:t> HIỂU NHỮNG VIỆC CẦN LÀM ĐỂ THỂ HIỆN SỰ KÍNH TRỌNG THẦY CÔ</a:t>
            </a:r>
            <a:endParaRPr kumimoji="0" lang="en-US" altLang="zh-CN" sz="4800" b="1" i="0" u="none" strike="noStrike" kern="1200" cap="none" spc="0" normalizeH="0" baseline="0" noProof="0" dirty="0">
              <a:ln w="38100">
                <a:noFill/>
              </a:ln>
              <a:gradFill>
                <a:gsLst>
                  <a:gs pos="58000">
                    <a:srgbClr val="F06E88"/>
                  </a:gs>
                  <a:gs pos="43000">
                    <a:srgbClr val="66AA82"/>
                  </a:gs>
                </a:gsLst>
                <a:lin ang="5400000" scaled="1"/>
              </a:gradFill>
              <a:effectLst/>
              <a:uLnTx/>
              <a:uFillTx/>
              <a:latin typeface="#9Slide04 Manuale Bold" panose="02040804050405060204" pitchFamily="18" charset="0"/>
              <a:ea typeface="#9Slide04 Noto Serif Bold" panose="02020800060500020200" pitchFamily="18" charset="0"/>
              <a:cs typeface="#9Slide04 Pridi Bold" panose="00000800000000000000" pitchFamily="2" charset="-34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3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32160" y="670230"/>
            <a:ext cx="12530138" cy="5849426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7"/>
          <p:cNvSpPr/>
          <p:nvPr/>
        </p:nvSpPr>
        <p:spPr>
          <a:xfrm>
            <a:off x="0" y="-14884"/>
            <a:ext cx="12265819" cy="1292662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noProof="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Các bạn trong tranh đang làm gì? Việc làm đó thể hiện điều gì?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7" b="52153"/>
          <a:stretch/>
        </p:blipFill>
        <p:spPr bwMode="auto">
          <a:xfrm>
            <a:off x="193966" y="1376883"/>
            <a:ext cx="3578224" cy="2727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b="52575"/>
          <a:stretch/>
        </p:blipFill>
        <p:spPr bwMode="auto">
          <a:xfrm>
            <a:off x="4068648" y="1376883"/>
            <a:ext cx="3543943" cy="27271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51439" r="11057"/>
          <a:stretch/>
        </p:blipFill>
        <p:spPr bwMode="auto">
          <a:xfrm>
            <a:off x="7909049" y="1376883"/>
            <a:ext cx="4224378" cy="2751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1"/>
          <a:stretch/>
        </p:blipFill>
        <p:spPr bwMode="auto">
          <a:xfrm>
            <a:off x="2443840" y="4104080"/>
            <a:ext cx="3396779" cy="2640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2"/>
          <a:stretch/>
        </p:blipFill>
        <p:spPr bwMode="auto">
          <a:xfrm>
            <a:off x="6490934" y="4104080"/>
            <a:ext cx="3284770" cy="2640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5715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7" b="52153"/>
          <a:stretch/>
        </p:blipFill>
        <p:spPr bwMode="auto">
          <a:xfrm rot="325292">
            <a:off x="1209966" y="1118266"/>
            <a:ext cx="4471647" cy="3408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1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b="52575"/>
          <a:stretch/>
        </p:blipFill>
        <p:spPr bwMode="auto">
          <a:xfrm rot="21203930">
            <a:off x="6654830" y="1078625"/>
            <a:ext cx="4428807" cy="3408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5" name="Rectangle 3"/>
          <p:cNvSpPr/>
          <p:nvPr/>
        </p:nvSpPr>
        <p:spPr>
          <a:xfrm>
            <a:off x="586996" y="361756"/>
            <a:ext cx="3113467" cy="1195968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4">
              <a:lumMod val="75000"/>
              <a:alpha val="80000"/>
            </a:schemeClr>
          </a:solidFill>
          <a:ln>
            <a:solidFill>
              <a:schemeClr val="accent4">
                <a:lumMod val="75000"/>
              </a:schemeClr>
            </a:solidFill>
            <a:prstDash val="lgDash"/>
          </a:ln>
        </p:spPr>
        <p:txBody>
          <a:bodyPr wrap="square" lIns="108000" tIns="0" rIns="0" bIns="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vi-VN" sz="7200" b="1" dirty="0">
                <a:effectLst/>
                <a:latin typeface="UVN Thang Vu" panose="03090702030407020404" pitchFamily="66" charset="0"/>
                <a:ea typeface="Times New Roman" panose="02020603050405020304" pitchFamily="18" charset="0"/>
              </a:rPr>
              <a:t>Tranh</a:t>
            </a:r>
            <a:endParaRPr lang="en-GB" sz="7200" b="1" dirty="0">
              <a:effectLst/>
              <a:latin typeface="UVN Thang Vu" panose="030907020304070204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411505" y="4730023"/>
            <a:ext cx="5283200" cy="2109467"/>
            <a:chOff x="1987720" y="2175978"/>
            <a:chExt cx="6833942" cy="28007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1: Các bạn đang chào thầy giáo.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8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6622651" y="4730022"/>
            <a:ext cx="5283200" cy="2800767"/>
            <a:chOff x="1987720" y="2175978"/>
            <a:chExt cx="6833942" cy="371861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371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2: Các bạn đang giơ tay phát biểu xây dựng bài.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1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5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7241184" y="1852187"/>
            <a:ext cx="4657033" cy="3477875"/>
            <a:chOff x="1987720" y="2175978"/>
            <a:chExt cx="6833942" cy="46176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46176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3: Các bạn đang tặng hoa cho cô giáo nhân ngày 20-11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8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3"/>
              <a:ext cx="6833942" cy="3758909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51439" r="11057"/>
          <a:stretch/>
        </p:blipFill>
        <p:spPr bwMode="auto">
          <a:xfrm rot="314518">
            <a:off x="788536" y="1433028"/>
            <a:ext cx="6018954" cy="3919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87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411505" y="4730023"/>
            <a:ext cx="5283200" cy="2123658"/>
            <a:chOff x="1987720" y="2175978"/>
            <a:chExt cx="6833942" cy="281960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2819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4: Các bạn giúp cô bê sách vở.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8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6622651" y="4730022"/>
            <a:ext cx="5283200" cy="2800767"/>
            <a:chOff x="1987720" y="2175978"/>
            <a:chExt cx="6833942" cy="371861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371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5: Khi gặp bài khó, bạn nhờ thầy giảng lại.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1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1"/>
          <a:stretch/>
        </p:blipFill>
        <p:spPr bwMode="auto">
          <a:xfrm rot="574486">
            <a:off x="1326239" y="795252"/>
            <a:ext cx="4500977" cy="3498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2"/>
          <a:stretch/>
        </p:blipFill>
        <p:spPr bwMode="auto">
          <a:xfrm rot="20879501">
            <a:off x="6850024" y="730714"/>
            <a:ext cx="4352557" cy="3498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2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3" descr="D:\个人文件夹\2020年\办公室相关\ppt专用\素材图片\元素\幼小学习\303c66c0493e78d8588f9c70e6fa7529.png303c66c0493e78d8588f9c70e6fa75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83955" y="2869565"/>
            <a:ext cx="3188335" cy="398843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88C318-2D5A-8AE8-6F32-E506C75067B2}"/>
              </a:ext>
            </a:extLst>
          </p:cNvPr>
          <p:cNvGrpSpPr/>
          <p:nvPr/>
        </p:nvGrpSpPr>
        <p:grpSpPr>
          <a:xfrm>
            <a:off x="-155053" y="2414509"/>
            <a:ext cx="8292290" cy="1057204"/>
            <a:chOff x="856807" y="4216970"/>
            <a:chExt cx="10697158" cy="23702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999188-9F54-36A2-38B6-18372551810B}"/>
                </a:ext>
              </a:extLst>
            </p:cNvPr>
            <p:cNvGrpSpPr/>
            <p:nvPr/>
          </p:nvGrpSpPr>
          <p:grpSpPr>
            <a:xfrm>
              <a:off x="934887" y="4216970"/>
              <a:ext cx="10619078" cy="2370261"/>
              <a:chOff x="1232598" y="4163807"/>
              <a:chExt cx="10619078" cy="237026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850087-8413-CEE2-9DB2-0156DE38C911}"/>
                  </a:ext>
                </a:extLst>
              </p:cNvPr>
              <p:cNvGrpSpPr/>
              <p:nvPr/>
            </p:nvGrpSpPr>
            <p:grpSpPr>
              <a:xfrm>
                <a:off x="1232598" y="4163807"/>
                <a:ext cx="10619078" cy="2370261"/>
                <a:chOff x="1232598" y="4163807"/>
                <a:chExt cx="10619078" cy="2370261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EA991FD-0DAB-0321-B657-6F3A484A5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78951" b="86666"/>
                <a:stretch/>
              </p:blipFill>
              <p:spPr>
                <a:xfrm>
                  <a:off x="6950067" y="4163807"/>
                  <a:ext cx="4901609" cy="2370261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F7A9DAD-61B5-EEF2-FA3B-72D651C05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4616268" y="4163807"/>
                  <a:ext cx="3869878" cy="2333049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3808622-EBE3-82DB-359D-18981D75C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1232598" y="4163807"/>
                  <a:ext cx="3869878" cy="2301951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9AB5F21-E7BF-66D0-2EF9-710177C66B6B}"/>
                  </a:ext>
                </a:extLst>
              </p:cNvPr>
              <p:cNvSpPr/>
              <p:nvPr/>
            </p:nvSpPr>
            <p:spPr>
              <a:xfrm>
                <a:off x="1733107" y="4871693"/>
                <a:ext cx="9175898" cy="1029377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C7FEED-6009-3C8C-96B3-EBAD86B9A46A}"/>
                </a:ext>
              </a:extLst>
            </p:cNvPr>
            <p:cNvSpPr txBox="1"/>
            <p:nvPr/>
          </p:nvSpPr>
          <p:spPr>
            <a:xfrm>
              <a:off x="856807" y="4643405"/>
              <a:ext cx="10644815" cy="1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dirty="0">
                  <a:latin typeface="Cambria" panose="02040503050406030204" pitchFamily="18" charset="0"/>
                </a:rPr>
                <a:t>+ Khi gặp thầy cô, em luôn chào hỏi.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59F02D-A851-47E3-EC13-EC255E1BA6B3}"/>
              </a:ext>
            </a:extLst>
          </p:cNvPr>
          <p:cNvGrpSpPr/>
          <p:nvPr/>
        </p:nvGrpSpPr>
        <p:grpSpPr>
          <a:xfrm>
            <a:off x="709924" y="442244"/>
            <a:ext cx="10963469" cy="1446946"/>
            <a:chOff x="466531" y="1268963"/>
            <a:chExt cx="10963469" cy="1446946"/>
          </a:xfrm>
        </p:grpSpPr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0D2DF1FB-BD33-54B5-2FFD-B97B2DD0389F}"/>
                </a:ext>
              </a:extLst>
            </p:cNvPr>
            <p:cNvSpPr/>
            <p:nvPr/>
          </p:nvSpPr>
          <p:spPr>
            <a:xfrm>
              <a:off x="466531" y="1268963"/>
              <a:ext cx="10963469" cy="1446946"/>
            </a:xfrm>
            <a:prstGeom prst="roundRect">
              <a:avLst/>
            </a:prstGeom>
            <a:solidFill>
              <a:srgbClr val="E0F0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6EF39B-848A-D14C-E389-F3B122CFFAE0}"/>
                </a:ext>
              </a:extLst>
            </p:cNvPr>
            <p:cNvSpPr txBox="1"/>
            <p:nvPr/>
          </p:nvSpPr>
          <p:spPr>
            <a:xfrm>
              <a:off x="672972" y="1269359"/>
              <a:ext cx="1068860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Em cần làm gì để thể hiện sự kính trọng thầy giáo, cô giáo?</a:t>
              </a:r>
              <a:endParaRPr lang="en-US" sz="44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88C318-2D5A-8AE8-6F32-E506C75067B2}"/>
              </a:ext>
            </a:extLst>
          </p:cNvPr>
          <p:cNvGrpSpPr/>
          <p:nvPr/>
        </p:nvGrpSpPr>
        <p:grpSpPr>
          <a:xfrm>
            <a:off x="307387" y="3438341"/>
            <a:ext cx="8292290" cy="1057204"/>
            <a:chOff x="856807" y="4216970"/>
            <a:chExt cx="10697158" cy="23702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5999188-9F54-36A2-38B6-18372551810B}"/>
                </a:ext>
              </a:extLst>
            </p:cNvPr>
            <p:cNvGrpSpPr/>
            <p:nvPr/>
          </p:nvGrpSpPr>
          <p:grpSpPr>
            <a:xfrm>
              <a:off x="934887" y="4216970"/>
              <a:ext cx="10619078" cy="2370261"/>
              <a:chOff x="1232598" y="4163807"/>
              <a:chExt cx="10619078" cy="237026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F850087-8413-CEE2-9DB2-0156DE38C911}"/>
                  </a:ext>
                </a:extLst>
              </p:cNvPr>
              <p:cNvGrpSpPr/>
              <p:nvPr/>
            </p:nvGrpSpPr>
            <p:grpSpPr>
              <a:xfrm>
                <a:off x="1232598" y="4163807"/>
                <a:ext cx="10619078" cy="2370261"/>
                <a:chOff x="1232598" y="4163807"/>
                <a:chExt cx="10619078" cy="2370261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CEA991FD-0DAB-0321-B657-6F3A484A5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78951" b="86666"/>
                <a:stretch/>
              </p:blipFill>
              <p:spPr>
                <a:xfrm>
                  <a:off x="6950067" y="4163807"/>
                  <a:ext cx="4901609" cy="2370261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DF7A9DAD-61B5-EEF2-FA3B-72D651C05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4616268" y="4163807"/>
                  <a:ext cx="3869878" cy="2333049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3808622-EBE3-82DB-359D-18981D75C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1232598" y="4163807"/>
                  <a:ext cx="3869878" cy="2301951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AB5F21-E7BF-66D0-2EF9-710177C66B6B}"/>
                  </a:ext>
                </a:extLst>
              </p:cNvPr>
              <p:cNvSpPr/>
              <p:nvPr/>
            </p:nvSpPr>
            <p:spPr>
              <a:xfrm>
                <a:off x="1733107" y="4871693"/>
                <a:ext cx="9175898" cy="1029377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C7FEED-6009-3C8C-96B3-EBAD86B9A46A}"/>
                </a:ext>
              </a:extLst>
            </p:cNvPr>
            <p:cNvSpPr txBox="1"/>
            <p:nvPr/>
          </p:nvSpPr>
          <p:spPr>
            <a:xfrm>
              <a:off x="856807" y="4643405"/>
              <a:ext cx="10644815" cy="1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dirty="0">
                  <a:latin typeface="Cambria" panose="02040503050406030204" pitchFamily="18" charset="0"/>
                </a:rPr>
                <a:t>+ Luôn nghe lời thầy cô dạy bảo.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88C318-2D5A-8AE8-6F32-E506C75067B2}"/>
              </a:ext>
            </a:extLst>
          </p:cNvPr>
          <p:cNvGrpSpPr/>
          <p:nvPr/>
        </p:nvGrpSpPr>
        <p:grpSpPr>
          <a:xfrm>
            <a:off x="677015" y="4431704"/>
            <a:ext cx="8292290" cy="1057204"/>
            <a:chOff x="856807" y="4216970"/>
            <a:chExt cx="10697158" cy="237026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999188-9F54-36A2-38B6-18372551810B}"/>
                </a:ext>
              </a:extLst>
            </p:cNvPr>
            <p:cNvGrpSpPr/>
            <p:nvPr/>
          </p:nvGrpSpPr>
          <p:grpSpPr>
            <a:xfrm>
              <a:off x="934887" y="4216970"/>
              <a:ext cx="10619078" cy="2370261"/>
              <a:chOff x="1232598" y="4163807"/>
              <a:chExt cx="10619078" cy="237026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F850087-8413-CEE2-9DB2-0156DE38C911}"/>
                  </a:ext>
                </a:extLst>
              </p:cNvPr>
              <p:cNvGrpSpPr/>
              <p:nvPr/>
            </p:nvGrpSpPr>
            <p:grpSpPr>
              <a:xfrm>
                <a:off x="1232598" y="4163807"/>
                <a:ext cx="10619078" cy="2370261"/>
                <a:chOff x="1232598" y="4163807"/>
                <a:chExt cx="10619078" cy="2370261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CEA991FD-0DAB-0321-B657-6F3A484A5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78951" b="86666"/>
                <a:stretch/>
              </p:blipFill>
              <p:spPr>
                <a:xfrm>
                  <a:off x="6950067" y="4163807"/>
                  <a:ext cx="4901609" cy="237026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DF7A9DAD-61B5-EEF2-FA3B-72D651C05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4616268" y="4163807"/>
                  <a:ext cx="3869878" cy="2333049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53808622-EBE3-82DB-359D-18981D75C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1232598" y="4163807"/>
                  <a:ext cx="3869878" cy="2301951"/>
                </a:xfrm>
                <a:prstGeom prst="rect">
                  <a:avLst/>
                </a:prstGeom>
              </p:spPr>
            </p:pic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9AB5F21-E7BF-66D0-2EF9-710177C66B6B}"/>
                  </a:ext>
                </a:extLst>
              </p:cNvPr>
              <p:cNvSpPr/>
              <p:nvPr/>
            </p:nvSpPr>
            <p:spPr>
              <a:xfrm>
                <a:off x="1733107" y="4871693"/>
                <a:ext cx="9175898" cy="1029377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CC7FEED-6009-3C8C-96B3-EBAD86B9A46A}"/>
                </a:ext>
              </a:extLst>
            </p:cNvPr>
            <p:cNvSpPr txBox="1"/>
            <p:nvPr/>
          </p:nvSpPr>
          <p:spPr>
            <a:xfrm>
              <a:off x="856807" y="4643405"/>
              <a:ext cx="10644815" cy="1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dirty="0">
                  <a:latin typeface="Cambria" panose="02040503050406030204" pitchFamily="18" charset="0"/>
                </a:rPr>
                <a:t>+ Luôn biết giúp đỡ thầy cô.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88C318-2D5A-8AE8-6F32-E506C75067B2}"/>
              </a:ext>
            </a:extLst>
          </p:cNvPr>
          <p:cNvGrpSpPr/>
          <p:nvPr/>
        </p:nvGrpSpPr>
        <p:grpSpPr>
          <a:xfrm>
            <a:off x="1008850" y="5425067"/>
            <a:ext cx="8292290" cy="1057204"/>
            <a:chOff x="856807" y="4216970"/>
            <a:chExt cx="10697158" cy="237026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999188-9F54-36A2-38B6-18372551810B}"/>
                </a:ext>
              </a:extLst>
            </p:cNvPr>
            <p:cNvGrpSpPr/>
            <p:nvPr/>
          </p:nvGrpSpPr>
          <p:grpSpPr>
            <a:xfrm>
              <a:off x="934887" y="4216970"/>
              <a:ext cx="10619078" cy="2370261"/>
              <a:chOff x="1232598" y="4163807"/>
              <a:chExt cx="10619078" cy="237026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F850087-8413-CEE2-9DB2-0156DE38C911}"/>
                  </a:ext>
                </a:extLst>
              </p:cNvPr>
              <p:cNvGrpSpPr/>
              <p:nvPr/>
            </p:nvGrpSpPr>
            <p:grpSpPr>
              <a:xfrm>
                <a:off x="1232598" y="4163807"/>
                <a:ext cx="10619078" cy="2370261"/>
                <a:chOff x="1232598" y="4163807"/>
                <a:chExt cx="10619078" cy="2370261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CEA991FD-0DAB-0321-B657-6F3A484A5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78951" b="86666"/>
                <a:stretch/>
              </p:blipFill>
              <p:spPr>
                <a:xfrm>
                  <a:off x="6950067" y="4163807"/>
                  <a:ext cx="4901609" cy="2370261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F7A9DAD-61B5-EEF2-FA3B-72D651C05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4616268" y="4163807"/>
                  <a:ext cx="3869878" cy="2333049"/>
                </a:xfrm>
                <a:prstGeom prst="rect">
                  <a:avLst/>
                </a:prstGeom>
              </p:spPr>
            </p:pic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53808622-EBE3-82DB-359D-18981D75C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0" r="82731" b="86666"/>
                <a:stretch/>
              </p:blipFill>
              <p:spPr>
                <a:xfrm>
                  <a:off x="1232598" y="4163807"/>
                  <a:ext cx="3869878" cy="2301951"/>
                </a:xfrm>
                <a:prstGeom prst="rect">
                  <a:avLst/>
                </a:prstGeom>
              </p:spPr>
            </p:pic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9AB5F21-E7BF-66D0-2EF9-710177C66B6B}"/>
                  </a:ext>
                </a:extLst>
              </p:cNvPr>
              <p:cNvSpPr/>
              <p:nvPr/>
            </p:nvSpPr>
            <p:spPr>
              <a:xfrm>
                <a:off x="1733107" y="4871693"/>
                <a:ext cx="9175898" cy="1029377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C7FEED-6009-3C8C-96B3-EBAD86B9A46A}"/>
                </a:ext>
              </a:extLst>
            </p:cNvPr>
            <p:cNvSpPr txBox="1"/>
            <p:nvPr/>
          </p:nvSpPr>
          <p:spPr>
            <a:xfrm>
              <a:off x="856807" y="4643405"/>
              <a:ext cx="10644815" cy="1449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3600" b="1" dirty="0">
                  <a:latin typeface="Cambria" panose="02040503050406030204" pitchFamily="18" charset="0"/>
                </a:rPr>
                <a:t>+ Cố gắng học tập thật tốt.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61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788C188-CE25-4D1C-7C09-5406449F392C}"/>
              </a:ext>
            </a:extLst>
          </p:cNvPr>
          <p:cNvGrpSpPr/>
          <p:nvPr/>
        </p:nvGrpSpPr>
        <p:grpSpPr>
          <a:xfrm>
            <a:off x="544946" y="1797847"/>
            <a:ext cx="5412509" cy="4398422"/>
            <a:chOff x="1161534" y="1977081"/>
            <a:chExt cx="10589741" cy="3210825"/>
          </a:xfrm>
        </p:grpSpPr>
        <p:sp>
          <p:nvSpPr>
            <p:cNvPr id="48" name="任意多边形: 形状 5">
              <a:extLst>
                <a:ext uri="{FF2B5EF4-FFF2-40B4-BE49-F238E27FC236}">
                  <a16:creationId xmlns:a16="http://schemas.microsoft.com/office/drawing/2014/main" id="{4B67755B-83DF-1BA0-735A-6817F8FB4D57}"/>
                </a:ext>
              </a:extLst>
            </p:cNvPr>
            <p:cNvSpPr/>
            <p:nvPr/>
          </p:nvSpPr>
          <p:spPr>
            <a:xfrm>
              <a:off x="1161534" y="1977081"/>
              <a:ext cx="10589741" cy="3210825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3865A1A-FD8E-5300-4B2A-8BD17BEB7B98}"/>
                </a:ext>
              </a:extLst>
            </p:cNvPr>
            <p:cNvSpPr txBox="1"/>
            <p:nvPr/>
          </p:nvSpPr>
          <p:spPr>
            <a:xfrm>
              <a:off x="1757480" y="2254646"/>
              <a:ext cx="9067040" cy="249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1" dirty="0">
                  <a:solidFill>
                    <a:srgbClr val="347331"/>
                  </a:solidFill>
                  <a:latin typeface="Cambria" panose="02040503050406030204" pitchFamily="18" charset="0"/>
                  <a:ea typeface="Calibri" panose="020F0502020204030204" pitchFamily="34" charset="0"/>
                </a:rPr>
                <a:t>+ Những việc làm thể hiện sự kính trọng, biết ơn thầy cô giáo: chào hỏi, chú ý nghe giảng, học hành chăm chỉ, lễ phép,...</a:t>
              </a:r>
              <a:endParaRPr lang="en-US" sz="3600" b="1" i="1" dirty="0">
                <a:solidFill>
                  <a:srgbClr val="34733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5984784-0C40-DED1-72DF-71F1FF09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36" y="129100"/>
            <a:ext cx="6828112" cy="2139881"/>
          </a:xfrm>
          <a:prstGeom prst="rect">
            <a:avLst/>
          </a:prstGeom>
        </p:spPr>
      </p:pic>
      <p:sp>
        <p:nvSpPr>
          <p:cNvPr id="51" name="任意多边形: 形状 5">
            <a:extLst>
              <a:ext uri="{FF2B5EF4-FFF2-40B4-BE49-F238E27FC236}">
                <a16:creationId xmlns:a16="http://schemas.microsoft.com/office/drawing/2014/main" id="{4B67755B-83DF-1BA0-735A-6817F8FB4D57}"/>
              </a:ext>
            </a:extLst>
          </p:cNvPr>
          <p:cNvSpPr/>
          <p:nvPr/>
        </p:nvSpPr>
        <p:spPr>
          <a:xfrm>
            <a:off x="6262048" y="1714799"/>
            <a:ext cx="5883563" cy="4122583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E702E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865A1A-FD8E-5300-4B2A-8BD17BEB7B98}"/>
              </a:ext>
            </a:extLst>
          </p:cNvPr>
          <p:cNvSpPr txBox="1"/>
          <p:nvPr/>
        </p:nvSpPr>
        <p:spPr>
          <a:xfrm>
            <a:off x="6434439" y="2107145"/>
            <a:ext cx="56711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1" dirty="0">
                <a:solidFill>
                  <a:srgbClr val="347331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+ Những việc không làm thể hiện sự kính trọng, biết ơn thầy cô giáo: không chào hỏi, cãi lời, nói trống không, không học bài, không làm bài tập,...</a:t>
            </a:r>
            <a:endParaRPr lang="en-US" sz="3600" b="1" i="1" dirty="0">
              <a:solidFill>
                <a:srgbClr val="34733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9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01 150"/>
          <p:cNvGrpSpPr/>
          <p:nvPr>
            <p:custDataLst>
              <p:tags r:id="rId1"/>
            </p:custDataLst>
          </p:nvPr>
        </p:nvGrpSpPr>
        <p:grpSpPr>
          <a:xfrm>
            <a:off x="1991590" y="2167434"/>
            <a:ext cx="431536" cy="430056"/>
            <a:chOff x="3768359" y="1725446"/>
            <a:chExt cx="1930605" cy="1930605"/>
          </a:xfrm>
        </p:grpSpPr>
        <p:sp>
          <p:nvSpPr>
            <p:cNvPr id="2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PA_01 153"/>
          <p:cNvGrpSpPr/>
          <p:nvPr>
            <p:custDataLst>
              <p:tags r:id="rId2"/>
            </p:custDataLst>
          </p:nvPr>
        </p:nvGrpSpPr>
        <p:grpSpPr>
          <a:xfrm>
            <a:off x="1569482" y="1975259"/>
            <a:ext cx="301964" cy="300928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PA_01 162"/>
          <p:cNvGrpSpPr/>
          <p:nvPr>
            <p:custDataLst>
              <p:tags r:id="rId3"/>
            </p:custDataLst>
          </p:nvPr>
        </p:nvGrpSpPr>
        <p:grpSpPr>
          <a:xfrm>
            <a:off x="5909088" y="2970950"/>
            <a:ext cx="266481" cy="265568"/>
            <a:chOff x="3768359" y="1725446"/>
            <a:chExt cx="1930605" cy="1930605"/>
          </a:xfrm>
        </p:grpSpPr>
        <p:sp>
          <p:nvSpPr>
            <p:cNvPr id="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PA_01 165"/>
          <p:cNvGrpSpPr/>
          <p:nvPr>
            <p:custDataLst>
              <p:tags r:id="rId4"/>
            </p:custDataLst>
          </p:nvPr>
        </p:nvGrpSpPr>
        <p:grpSpPr>
          <a:xfrm>
            <a:off x="4224225" y="2948552"/>
            <a:ext cx="274147" cy="273207"/>
            <a:chOff x="3768359" y="1725446"/>
            <a:chExt cx="1930605" cy="1930605"/>
          </a:xfrm>
        </p:grpSpPr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PA_01 171"/>
          <p:cNvGrpSpPr/>
          <p:nvPr>
            <p:custDataLst>
              <p:tags r:id="rId5"/>
            </p:custDataLst>
          </p:nvPr>
        </p:nvGrpSpPr>
        <p:grpSpPr>
          <a:xfrm>
            <a:off x="7823792" y="3040393"/>
            <a:ext cx="238509" cy="237691"/>
            <a:chOff x="3768359" y="1725446"/>
            <a:chExt cx="1930605" cy="1930605"/>
          </a:xfrm>
        </p:grpSpPr>
        <p:sp>
          <p:nvSpPr>
            <p:cNvPr id="4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PA_01 174"/>
          <p:cNvGrpSpPr/>
          <p:nvPr>
            <p:custDataLst>
              <p:tags r:id="rId6"/>
            </p:custDataLst>
          </p:nvPr>
        </p:nvGrpSpPr>
        <p:grpSpPr>
          <a:xfrm>
            <a:off x="9656270" y="2090780"/>
            <a:ext cx="431536" cy="430056"/>
            <a:chOff x="3768359" y="1725446"/>
            <a:chExt cx="1930605" cy="1930605"/>
          </a:xfrm>
        </p:grpSpPr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5BB814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PA_01 177"/>
          <p:cNvGrpSpPr/>
          <p:nvPr>
            <p:custDataLst>
              <p:tags r:id="rId7"/>
            </p:custDataLst>
          </p:nvPr>
        </p:nvGrpSpPr>
        <p:grpSpPr>
          <a:xfrm>
            <a:off x="10185564" y="1909102"/>
            <a:ext cx="301964" cy="300928"/>
            <a:chOff x="3768359" y="1725446"/>
            <a:chExt cx="1930605" cy="1930605"/>
          </a:xfrm>
        </p:grpSpPr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PA_01 180"/>
          <p:cNvGrpSpPr/>
          <p:nvPr>
            <p:custDataLst>
              <p:tags r:id="rId8"/>
            </p:custDataLst>
          </p:nvPr>
        </p:nvGrpSpPr>
        <p:grpSpPr>
          <a:xfrm>
            <a:off x="10631030" y="2168361"/>
            <a:ext cx="216398" cy="215655"/>
            <a:chOff x="3768359" y="1725446"/>
            <a:chExt cx="1930605" cy="1930605"/>
          </a:xfrm>
        </p:grpSpPr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PA_01 183"/>
          <p:cNvGrpSpPr/>
          <p:nvPr>
            <p:custDataLst>
              <p:tags r:id="rId9"/>
            </p:custDataLst>
          </p:nvPr>
        </p:nvGrpSpPr>
        <p:grpSpPr>
          <a:xfrm>
            <a:off x="1128598" y="2127867"/>
            <a:ext cx="216398" cy="215655"/>
            <a:chOff x="3768359" y="1725446"/>
            <a:chExt cx="1930605" cy="1930605"/>
          </a:xfrm>
        </p:grpSpPr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8E946A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91419" tIns="45709" rIns="91419" bIns="45709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6" y="0"/>
            <a:ext cx="10720449" cy="17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02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88" y="413321"/>
            <a:ext cx="908254" cy="1285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39E92C-C1E2-470E-8F01-D0440148BCE3}"/>
              </a:ext>
            </a:extLst>
          </p:cNvPr>
          <p:cNvGrpSpPr/>
          <p:nvPr/>
        </p:nvGrpSpPr>
        <p:grpSpPr>
          <a:xfrm>
            <a:off x="1230300" y="95547"/>
            <a:ext cx="9034736" cy="5392085"/>
            <a:chOff x="-589115" y="226827"/>
            <a:chExt cx="9034736" cy="5392085"/>
          </a:xfrm>
        </p:grpSpPr>
        <p:pic>
          <p:nvPicPr>
            <p:cNvPr id="11" name="图片 96">
              <a:extLst>
                <a:ext uri="{FF2B5EF4-FFF2-40B4-BE49-F238E27FC236}">
                  <a16:creationId xmlns:a16="http://schemas.microsoft.com/office/drawing/2014/main" id="{5C8A18B5-AA6B-4D4E-A9DD-4BFEE33FD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-589115" y="491741"/>
              <a:ext cx="9034736" cy="5127171"/>
            </a:xfrm>
            <a:prstGeom prst="rect">
              <a:avLst/>
            </a:prstGeom>
          </p:spPr>
        </p:pic>
        <p:grpSp>
          <p:nvGrpSpPr>
            <p:cNvPr id="12" name="组合 67">
              <a:extLst>
                <a:ext uri="{FF2B5EF4-FFF2-40B4-BE49-F238E27FC236}">
                  <a16:creationId xmlns:a16="http://schemas.microsoft.com/office/drawing/2014/main" id="{FFD54247-9147-407F-A001-FC482401C24B}"/>
                </a:ext>
              </a:extLst>
            </p:cNvPr>
            <p:cNvGrpSpPr/>
            <p:nvPr/>
          </p:nvGrpSpPr>
          <p:grpSpPr>
            <a:xfrm rot="2224307">
              <a:off x="7254469" y="1276891"/>
              <a:ext cx="751373" cy="777605"/>
              <a:chOff x="10646778" y="4753862"/>
              <a:chExt cx="751521" cy="737702"/>
            </a:xfrm>
          </p:grpSpPr>
          <p:sp>
            <p:nvSpPr>
              <p:cNvPr id="19" name="五角星 2">
                <a:extLst>
                  <a:ext uri="{FF2B5EF4-FFF2-40B4-BE49-F238E27FC236}">
                    <a16:creationId xmlns:a16="http://schemas.microsoft.com/office/drawing/2014/main" id="{E240D024-6CB6-4F4F-A4EA-18E096D2B0A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0" name="组合 69">
                <a:extLst>
                  <a:ext uri="{FF2B5EF4-FFF2-40B4-BE49-F238E27FC236}">
                    <a16:creationId xmlns:a16="http://schemas.microsoft.com/office/drawing/2014/main" id="{C0D1650F-9646-4FCB-9E8B-3A48B1431EE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1" name="五角星 2">
                  <a:extLst>
                    <a:ext uri="{FF2B5EF4-FFF2-40B4-BE49-F238E27FC236}">
                      <a16:creationId xmlns:a16="http://schemas.microsoft.com/office/drawing/2014/main" id="{DFE3B32A-F079-40DF-B6EE-E4FF444680E9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2" name="五角星 2">
                  <a:extLst>
                    <a:ext uri="{FF2B5EF4-FFF2-40B4-BE49-F238E27FC236}">
                      <a16:creationId xmlns:a16="http://schemas.microsoft.com/office/drawing/2014/main" id="{1EDFAF9A-87CE-472A-BF1D-87A08E3D5394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3" name="五角星 2">
                  <a:extLst>
                    <a:ext uri="{FF2B5EF4-FFF2-40B4-BE49-F238E27FC236}">
                      <a16:creationId xmlns:a16="http://schemas.microsoft.com/office/drawing/2014/main" id="{A27891FE-317B-4613-9FB0-C959B96F47D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13" name="组合 73">
              <a:extLst>
                <a:ext uri="{FF2B5EF4-FFF2-40B4-BE49-F238E27FC236}">
                  <a16:creationId xmlns:a16="http://schemas.microsoft.com/office/drawing/2014/main" id="{826DDB32-CBCB-49B8-B7FC-536EB9156079}"/>
                </a:ext>
              </a:extLst>
            </p:cNvPr>
            <p:cNvGrpSpPr/>
            <p:nvPr/>
          </p:nvGrpSpPr>
          <p:grpSpPr>
            <a:xfrm rot="2427509">
              <a:off x="3469686" y="226827"/>
              <a:ext cx="757943" cy="715686"/>
              <a:chOff x="10646778" y="4753862"/>
              <a:chExt cx="751521" cy="73770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CB2B96AC-D6FD-49CE-9386-07EEB8ED900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5" name="组合 75">
                <a:extLst>
                  <a:ext uri="{FF2B5EF4-FFF2-40B4-BE49-F238E27FC236}">
                    <a16:creationId xmlns:a16="http://schemas.microsoft.com/office/drawing/2014/main" id="{B144E123-E8D3-4D20-8245-3165E1EB83FF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2F053A52-6BB1-4380-BA90-0E799E6AA51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7DA6F356-4128-4DFD-B1D1-2C5113210F0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E08EE154-C660-4DE7-8D68-D2EAA0E6F37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1439365" y="2351009"/>
            <a:ext cx="91440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0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KHỞI ĐỘNG</a:t>
            </a:r>
            <a:endParaRPr lang="en-US" sz="80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4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300941" y="1307758"/>
            <a:ext cx="3462538" cy="555024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2FEF4C3F-38D2-4DFB-83D7-7F808E89D3EA}"/>
              </a:ext>
            </a:extLst>
          </p:cNvPr>
          <p:cNvGrpSpPr/>
          <p:nvPr/>
        </p:nvGrpSpPr>
        <p:grpSpPr>
          <a:xfrm>
            <a:off x="2861781" y="-127801"/>
            <a:ext cx="9112333" cy="5655249"/>
            <a:chOff x="0" y="136192"/>
            <a:chExt cx="9034736" cy="5127171"/>
          </a:xfrm>
        </p:grpSpPr>
        <p:pic>
          <p:nvPicPr>
            <p:cNvPr id="43" name="图片 96">
              <a:extLst>
                <a:ext uri="{FF2B5EF4-FFF2-40B4-BE49-F238E27FC236}">
                  <a16:creationId xmlns:a16="http://schemas.microsoft.com/office/drawing/2014/main" id="{E3C7D6E2-9E58-4B7F-8995-717039D960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0" y="136192"/>
              <a:ext cx="9034736" cy="5127171"/>
            </a:xfrm>
            <a:prstGeom prst="rect">
              <a:avLst/>
            </a:prstGeom>
          </p:spPr>
        </p:pic>
        <p:grpSp>
          <p:nvGrpSpPr>
            <p:cNvPr id="44" name="组合 67">
              <a:extLst>
                <a:ext uri="{FF2B5EF4-FFF2-40B4-BE49-F238E27FC236}">
                  <a16:creationId xmlns:a16="http://schemas.microsoft.com/office/drawing/2014/main" id="{7BF9B963-A92A-4863-A152-3C842FE6F9A8}"/>
                </a:ext>
              </a:extLst>
            </p:cNvPr>
            <p:cNvGrpSpPr/>
            <p:nvPr/>
          </p:nvGrpSpPr>
          <p:grpSpPr>
            <a:xfrm rot="2224307">
              <a:off x="7254469" y="1276891"/>
              <a:ext cx="751373" cy="777605"/>
              <a:chOff x="10646778" y="4753862"/>
              <a:chExt cx="751521" cy="737702"/>
            </a:xfrm>
          </p:grpSpPr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73EDF837-B778-4D03-8CEB-B1119EEB75EA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52" name="组合 69">
                <a:extLst>
                  <a:ext uri="{FF2B5EF4-FFF2-40B4-BE49-F238E27FC236}">
                    <a16:creationId xmlns:a16="http://schemas.microsoft.com/office/drawing/2014/main" id="{56148BE4-1887-4A20-BBFB-29177D390B27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53" name="五角星 2">
                  <a:extLst>
                    <a:ext uri="{FF2B5EF4-FFF2-40B4-BE49-F238E27FC236}">
                      <a16:creationId xmlns:a16="http://schemas.microsoft.com/office/drawing/2014/main" id="{33707478-7B40-4DF1-B574-E0D8D42CECF8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54" name="五角星 2">
                  <a:extLst>
                    <a:ext uri="{FF2B5EF4-FFF2-40B4-BE49-F238E27FC236}">
                      <a16:creationId xmlns:a16="http://schemas.microsoft.com/office/drawing/2014/main" id="{0661FA50-89AC-4271-B963-4E43526D293E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55" name="五角星 2">
                  <a:extLst>
                    <a:ext uri="{FF2B5EF4-FFF2-40B4-BE49-F238E27FC236}">
                      <a16:creationId xmlns:a16="http://schemas.microsoft.com/office/drawing/2014/main" id="{ECBCDDD9-0213-4386-B4D5-84EDB161A72E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45" name="组合 73">
              <a:extLst>
                <a:ext uri="{FF2B5EF4-FFF2-40B4-BE49-F238E27FC236}">
                  <a16:creationId xmlns:a16="http://schemas.microsoft.com/office/drawing/2014/main" id="{9425FBA2-2734-44F3-A9D0-1CF8312EEE34}"/>
                </a:ext>
              </a:extLst>
            </p:cNvPr>
            <p:cNvGrpSpPr/>
            <p:nvPr/>
          </p:nvGrpSpPr>
          <p:grpSpPr>
            <a:xfrm rot="2427509">
              <a:off x="3469686" y="226827"/>
              <a:ext cx="757943" cy="715686"/>
              <a:chOff x="10646778" y="4753862"/>
              <a:chExt cx="751521" cy="737702"/>
            </a:xfrm>
          </p:grpSpPr>
          <p:sp>
            <p:nvSpPr>
              <p:cNvPr id="46" name="五角星 2">
                <a:extLst>
                  <a:ext uri="{FF2B5EF4-FFF2-40B4-BE49-F238E27FC236}">
                    <a16:creationId xmlns:a16="http://schemas.microsoft.com/office/drawing/2014/main" id="{0D07C751-73F6-4B27-AF25-F226EA57021F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47" name="组合 75">
                <a:extLst>
                  <a:ext uri="{FF2B5EF4-FFF2-40B4-BE49-F238E27FC236}">
                    <a16:creationId xmlns:a16="http://schemas.microsoft.com/office/drawing/2014/main" id="{1ED36C10-6E58-49C6-BEF5-8D3F0450FDF2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48" name="五角星 2">
                  <a:extLst>
                    <a:ext uri="{FF2B5EF4-FFF2-40B4-BE49-F238E27FC236}">
                      <a16:creationId xmlns:a16="http://schemas.microsoft.com/office/drawing/2014/main" id="{353B57A1-4AB0-402E-A5B0-29C4B910E883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49" name="五角星 2">
                  <a:extLst>
                    <a:ext uri="{FF2B5EF4-FFF2-40B4-BE49-F238E27FC236}">
                      <a16:creationId xmlns:a16="http://schemas.microsoft.com/office/drawing/2014/main" id="{DCE847A3-A315-49C9-B327-E73F2BFD304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50" name="五角星 2">
                  <a:extLst>
                    <a:ext uri="{FF2B5EF4-FFF2-40B4-BE49-F238E27FC236}">
                      <a16:creationId xmlns:a16="http://schemas.microsoft.com/office/drawing/2014/main" id="{D1A7486D-AC4F-44D0-8B63-A392D9FF6D6A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50000"/>
                    </a:lnSpc>
                  </a:pPr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56" name="Rectangle 55"/>
          <p:cNvSpPr/>
          <p:nvPr/>
        </p:nvSpPr>
        <p:spPr>
          <a:xfrm>
            <a:off x="3423384" y="2273833"/>
            <a:ext cx="82135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Bạn nhỏ trong bài đã làm gì để thể hiện sự kính yêu cô giáo?</a:t>
            </a:r>
            <a:endParaRPr lang="en-US" sz="4000" dirty="0"/>
          </a:p>
        </p:txBody>
      </p:sp>
      <p:sp>
        <p:nvSpPr>
          <p:cNvPr id="57" name="Rectangle 56"/>
          <p:cNvSpPr/>
          <p:nvPr/>
        </p:nvSpPr>
        <p:spPr>
          <a:xfrm>
            <a:off x="4092284" y="1756598"/>
            <a:ext cx="68757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Các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bạn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nhỏ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trong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bài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hát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đã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tặng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cô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giáo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bông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hoa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,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tặng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thầy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giáo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</a:t>
            </a:r>
            <a:r>
              <a:rPr lang="en-US" sz="4400" i="1" dirty="0" err="1">
                <a:solidFill>
                  <a:srgbClr val="313131"/>
                </a:solidFill>
                <a:latin typeface="Open Sans" panose="020B0606030504020204" pitchFamily="34" charset="0"/>
              </a:rPr>
              <a:t>bài</a:t>
            </a:r>
            <a:r>
              <a:rPr lang="en-US" sz="4400" i="1" dirty="0">
                <a:solidFill>
                  <a:srgbClr val="313131"/>
                </a:solidFill>
                <a:latin typeface="Open Sans" panose="020B0606030504020204" pitchFamily="34" charset="0"/>
              </a:rPr>
              <a:t> ca.</a:t>
            </a:r>
            <a:endParaRPr lang="en-US" sz="4400" b="0" i="1" dirty="0">
              <a:solidFill>
                <a:srgbClr val="31313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21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88" y="413321"/>
            <a:ext cx="908254" cy="1285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39E92C-C1E2-470E-8F01-D0440148BCE3}"/>
              </a:ext>
            </a:extLst>
          </p:cNvPr>
          <p:cNvGrpSpPr/>
          <p:nvPr/>
        </p:nvGrpSpPr>
        <p:grpSpPr>
          <a:xfrm>
            <a:off x="1230300" y="95547"/>
            <a:ext cx="9034736" cy="5392085"/>
            <a:chOff x="-589115" y="226827"/>
            <a:chExt cx="9034736" cy="5392085"/>
          </a:xfrm>
        </p:grpSpPr>
        <p:pic>
          <p:nvPicPr>
            <p:cNvPr id="11" name="图片 96">
              <a:extLst>
                <a:ext uri="{FF2B5EF4-FFF2-40B4-BE49-F238E27FC236}">
                  <a16:creationId xmlns:a16="http://schemas.microsoft.com/office/drawing/2014/main" id="{5C8A18B5-AA6B-4D4E-A9DD-4BFEE33FD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-589115" y="491741"/>
              <a:ext cx="9034736" cy="5127171"/>
            </a:xfrm>
            <a:prstGeom prst="rect">
              <a:avLst/>
            </a:prstGeom>
          </p:spPr>
        </p:pic>
        <p:grpSp>
          <p:nvGrpSpPr>
            <p:cNvPr id="12" name="组合 67">
              <a:extLst>
                <a:ext uri="{FF2B5EF4-FFF2-40B4-BE49-F238E27FC236}">
                  <a16:creationId xmlns:a16="http://schemas.microsoft.com/office/drawing/2014/main" id="{FFD54247-9147-407F-A001-FC482401C24B}"/>
                </a:ext>
              </a:extLst>
            </p:cNvPr>
            <p:cNvGrpSpPr/>
            <p:nvPr/>
          </p:nvGrpSpPr>
          <p:grpSpPr>
            <a:xfrm rot="2224307">
              <a:off x="7254469" y="1276891"/>
              <a:ext cx="751373" cy="777605"/>
              <a:chOff x="10646778" y="4753862"/>
              <a:chExt cx="751521" cy="737702"/>
            </a:xfrm>
          </p:grpSpPr>
          <p:sp>
            <p:nvSpPr>
              <p:cNvPr id="19" name="五角星 2">
                <a:extLst>
                  <a:ext uri="{FF2B5EF4-FFF2-40B4-BE49-F238E27FC236}">
                    <a16:creationId xmlns:a16="http://schemas.microsoft.com/office/drawing/2014/main" id="{E240D024-6CB6-4F4F-A4EA-18E096D2B0A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0" name="组合 69">
                <a:extLst>
                  <a:ext uri="{FF2B5EF4-FFF2-40B4-BE49-F238E27FC236}">
                    <a16:creationId xmlns:a16="http://schemas.microsoft.com/office/drawing/2014/main" id="{C0D1650F-9646-4FCB-9E8B-3A48B1431EE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1" name="五角星 2">
                  <a:extLst>
                    <a:ext uri="{FF2B5EF4-FFF2-40B4-BE49-F238E27FC236}">
                      <a16:creationId xmlns:a16="http://schemas.microsoft.com/office/drawing/2014/main" id="{DFE3B32A-F079-40DF-B6EE-E4FF444680E9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2" name="五角星 2">
                  <a:extLst>
                    <a:ext uri="{FF2B5EF4-FFF2-40B4-BE49-F238E27FC236}">
                      <a16:creationId xmlns:a16="http://schemas.microsoft.com/office/drawing/2014/main" id="{1EDFAF9A-87CE-472A-BF1D-87A08E3D5394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3" name="五角星 2">
                  <a:extLst>
                    <a:ext uri="{FF2B5EF4-FFF2-40B4-BE49-F238E27FC236}">
                      <a16:creationId xmlns:a16="http://schemas.microsoft.com/office/drawing/2014/main" id="{A27891FE-317B-4613-9FB0-C959B96F47D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13" name="组合 73">
              <a:extLst>
                <a:ext uri="{FF2B5EF4-FFF2-40B4-BE49-F238E27FC236}">
                  <a16:creationId xmlns:a16="http://schemas.microsoft.com/office/drawing/2014/main" id="{826DDB32-CBCB-49B8-B7FC-536EB9156079}"/>
                </a:ext>
              </a:extLst>
            </p:cNvPr>
            <p:cNvGrpSpPr/>
            <p:nvPr/>
          </p:nvGrpSpPr>
          <p:grpSpPr>
            <a:xfrm rot="2427509">
              <a:off x="3469686" y="226827"/>
              <a:ext cx="757943" cy="715686"/>
              <a:chOff x="10646778" y="4753862"/>
              <a:chExt cx="751521" cy="73770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CB2B96AC-D6FD-49CE-9386-07EEB8ED900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5" name="组合 75">
                <a:extLst>
                  <a:ext uri="{FF2B5EF4-FFF2-40B4-BE49-F238E27FC236}">
                    <a16:creationId xmlns:a16="http://schemas.microsoft.com/office/drawing/2014/main" id="{B144E123-E8D3-4D20-8245-3165E1EB83FF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2F053A52-6BB1-4380-BA90-0E799E6AA51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7DA6F356-4128-4DFD-B1D1-2C5113210F0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E08EE154-C660-4DE7-8D68-D2EAA0E6F37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1439365" y="2351009"/>
            <a:ext cx="91440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0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KHÁM PHÁ</a:t>
            </a:r>
            <a:endParaRPr lang="en-US" sz="80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1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88" y="413321"/>
            <a:ext cx="908254" cy="12852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639E92C-C1E2-470E-8F01-D0440148BCE3}"/>
              </a:ext>
            </a:extLst>
          </p:cNvPr>
          <p:cNvGrpSpPr/>
          <p:nvPr/>
        </p:nvGrpSpPr>
        <p:grpSpPr>
          <a:xfrm>
            <a:off x="1719827" y="1822747"/>
            <a:ext cx="9034736" cy="5392085"/>
            <a:chOff x="-589115" y="226827"/>
            <a:chExt cx="9034736" cy="5392085"/>
          </a:xfrm>
        </p:grpSpPr>
        <p:pic>
          <p:nvPicPr>
            <p:cNvPr id="11" name="图片 96">
              <a:extLst>
                <a:ext uri="{FF2B5EF4-FFF2-40B4-BE49-F238E27FC236}">
                  <a16:creationId xmlns:a16="http://schemas.microsoft.com/office/drawing/2014/main" id="{5C8A18B5-AA6B-4D4E-A9DD-4BFEE33FD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09" r="63387" b="43217"/>
            <a:stretch>
              <a:fillRect/>
            </a:stretch>
          </p:blipFill>
          <p:spPr>
            <a:xfrm>
              <a:off x="-589115" y="491741"/>
              <a:ext cx="9034736" cy="5127171"/>
            </a:xfrm>
            <a:prstGeom prst="rect">
              <a:avLst/>
            </a:prstGeom>
          </p:spPr>
        </p:pic>
        <p:grpSp>
          <p:nvGrpSpPr>
            <p:cNvPr id="12" name="组合 67">
              <a:extLst>
                <a:ext uri="{FF2B5EF4-FFF2-40B4-BE49-F238E27FC236}">
                  <a16:creationId xmlns:a16="http://schemas.microsoft.com/office/drawing/2014/main" id="{FFD54247-9147-407F-A001-FC482401C24B}"/>
                </a:ext>
              </a:extLst>
            </p:cNvPr>
            <p:cNvGrpSpPr/>
            <p:nvPr/>
          </p:nvGrpSpPr>
          <p:grpSpPr>
            <a:xfrm rot="2224307">
              <a:off x="7254469" y="1276891"/>
              <a:ext cx="751373" cy="777605"/>
              <a:chOff x="10646778" y="4753862"/>
              <a:chExt cx="751521" cy="737702"/>
            </a:xfrm>
          </p:grpSpPr>
          <p:sp>
            <p:nvSpPr>
              <p:cNvPr id="19" name="五角星 2">
                <a:extLst>
                  <a:ext uri="{FF2B5EF4-FFF2-40B4-BE49-F238E27FC236}">
                    <a16:creationId xmlns:a16="http://schemas.microsoft.com/office/drawing/2014/main" id="{E240D024-6CB6-4F4F-A4EA-18E096D2B0A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20" name="组合 69">
                <a:extLst>
                  <a:ext uri="{FF2B5EF4-FFF2-40B4-BE49-F238E27FC236}">
                    <a16:creationId xmlns:a16="http://schemas.microsoft.com/office/drawing/2014/main" id="{C0D1650F-9646-4FCB-9E8B-3A48B1431EE4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1" name="五角星 2">
                  <a:extLst>
                    <a:ext uri="{FF2B5EF4-FFF2-40B4-BE49-F238E27FC236}">
                      <a16:creationId xmlns:a16="http://schemas.microsoft.com/office/drawing/2014/main" id="{DFE3B32A-F079-40DF-B6EE-E4FF444680E9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2" name="五角星 2">
                  <a:extLst>
                    <a:ext uri="{FF2B5EF4-FFF2-40B4-BE49-F238E27FC236}">
                      <a16:creationId xmlns:a16="http://schemas.microsoft.com/office/drawing/2014/main" id="{1EDFAF9A-87CE-472A-BF1D-87A08E3D5394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23" name="五角星 2">
                  <a:extLst>
                    <a:ext uri="{FF2B5EF4-FFF2-40B4-BE49-F238E27FC236}">
                      <a16:creationId xmlns:a16="http://schemas.microsoft.com/office/drawing/2014/main" id="{A27891FE-317B-4613-9FB0-C959B96F47D2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  <p:grpSp>
          <p:nvGrpSpPr>
            <p:cNvPr id="13" name="组合 73">
              <a:extLst>
                <a:ext uri="{FF2B5EF4-FFF2-40B4-BE49-F238E27FC236}">
                  <a16:creationId xmlns:a16="http://schemas.microsoft.com/office/drawing/2014/main" id="{826DDB32-CBCB-49B8-B7FC-536EB9156079}"/>
                </a:ext>
              </a:extLst>
            </p:cNvPr>
            <p:cNvGrpSpPr/>
            <p:nvPr/>
          </p:nvGrpSpPr>
          <p:grpSpPr>
            <a:xfrm rot="2427509">
              <a:off x="3469686" y="226827"/>
              <a:ext cx="757943" cy="715686"/>
              <a:chOff x="10646778" y="4753862"/>
              <a:chExt cx="751521" cy="73770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CB2B96AC-D6FD-49CE-9386-07EEB8ED9005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>
                  <a:solidFill>
                    <a:schemeClr val="accent1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endParaRPr>
              </a:p>
            </p:txBody>
          </p:sp>
          <p:grpSp>
            <p:nvGrpSpPr>
              <p:cNvPr id="15" name="组合 75">
                <a:extLst>
                  <a:ext uri="{FF2B5EF4-FFF2-40B4-BE49-F238E27FC236}">
                    <a16:creationId xmlns:a16="http://schemas.microsoft.com/office/drawing/2014/main" id="{B144E123-E8D3-4D20-8245-3165E1EB83FF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16" name="五角星 2">
                  <a:extLst>
                    <a:ext uri="{FF2B5EF4-FFF2-40B4-BE49-F238E27FC236}">
                      <a16:creationId xmlns:a16="http://schemas.microsoft.com/office/drawing/2014/main" id="{2F053A52-6BB1-4380-BA90-0E799E6AA51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8AFA4C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76CE0C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7" name="五角星 2">
                  <a:extLst>
                    <a:ext uri="{FF2B5EF4-FFF2-40B4-BE49-F238E27FC236}">
                      <a16:creationId xmlns:a16="http://schemas.microsoft.com/office/drawing/2014/main" id="{7DA6F356-4128-4DFD-B1D1-2C5113210F0F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  <p:sp>
              <p:nvSpPr>
                <p:cNvPr id="18" name="五角星 2">
                  <a:extLst>
                    <a:ext uri="{FF2B5EF4-FFF2-40B4-BE49-F238E27FC236}">
                      <a16:creationId xmlns:a16="http://schemas.microsoft.com/office/drawing/2014/main" id="{E08EE154-C660-4DE7-8D68-D2EAA0E6F374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-1" fmla="*/ 0 w 914398"/>
                    <a:gd name="connsiteY0-2" fmla="*/ 349269 h 923906"/>
                    <a:gd name="connsiteX1-3" fmla="*/ 262139 w 914398"/>
                    <a:gd name="connsiteY1-4" fmla="*/ 223173 h 923906"/>
                    <a:gd name="connsiteX2-5" fmla="*/ 457199 w 914398"/>
                    <a:gd name="connsiteY2-6" fmla="*/ 0 h 923906"/>
                    <a:gd name="connsiteX3-7" fmla="*/ 652259 w 914398"/>
                    <a:gd name="connsiteY3-8" fmla="*/ 223173 h 923906"/>
                    <a:gd name="connsiteX4-9" fmla="*/ 914398 w 914398"/>
                    <a:gd name="connsiteY4-10" fmla="*/ 349269 h 923906"/>
                    <a:gd name="connsiteX5-11" fmla="*/ 772813 w 914398"/>
                    <a:gd name="connsiteY5-12" fmla="*/ 613293 h 923906"/>
                    <a:gd name="connsiteX6-13" fmla="*/ 739764 w 914398"/>
                    <a:gd name="connsiteY6-14" fmla="*/ 914398 h 923906"/>
                    <a:gd name="connsiteX7-15" fmla="*/ 457199 w 914398"/>
                    <a:gd name="connsiteY7-16" fmla="*/ 854400 h 923906"/>
                    <a:gd name="connsiteX8-17" fmla="*/ 174634 w 914398"/>
                    <a:gd name="connsiteY8-18" fmla="*/ 914398 h 923906"/>
                    <a:gd name="connsiteX9-19" fmla="*/ 141585 w 914398"/>
                    <a:gd name="connsiteY9-20" fmla="*/ 613293 h 923906"/>
                    <a:gd name="connsiteX10-21" fmla="*/ 0 w 914398"/>
                    <a:gd name="connsiteY10-22" fmla="*/ 349269 h 923906"/>
                    <a:gd name="connsiteX0-23" fmla="*/ 0 w 916461"/>
                    <a:gd name="connsiteY0-24" fmla="*/ 349269 h 923906"/>
                    <a:gd name="connsiteX1-25" fmla="*/ 262139 w 916461"/>
                    <a:gd name="connsiteY1-26" fmla="*/ 223173 h 923906"/>
                    <a:gd name="connsiteX2-27" fmla="*/ 457199 w 916461"/>
                    <a:gd name="connsiteY2-28" fmla="*/ 0 h 923906"/>
                    <a:gd name="connsiteX3-29" fmla="*/ 652259 w 916461"/>
                    <a:gd name="connsiteY3-30" fmla="*/ 223173 h 923906"/>
                    <a:gd name="connsiteX4-31" fmla="*/ 914398 w 916461"/>
                    <a:gd name="connsiteY4-32" fmla="*/ 349269 h 923906"/>
                    <a:gd name="connsiteX5-33" fmla="*/ 772813 w 916461"/>
                    <a:gd name="connsiteY5-34" fmla="*/ 613293 h 923906"/>
                    <a:gd name="connsiteX6-35" fmla="*/ 739764 w 916461"/>
                    <a:gd name="connsiteY6-36" fmla="*/ 914398 h 923906"/>
                    <a:gd name="connsiteX7-37" fmla="*/ 457199 w 916461"/>
                    <a:gd name="connsiteY7-38" fmla="*/ 854400 h 923906"/>
                    <a:gd name="connsiteX8-39" fmla="*/ 174634 w 916461"/>
                    <a:gd name="connsiteY8-40" fmla="*/ 914398 h 923906"/>
                    <a:gd name="connsiteX9-41" fmla="*/ 141585 w 916461"/>
                    <a:gd name="connsiteY9-42" fmla="*/ 613293 h 923906"/>
                    <a:gd name="connsiteX10-43" fmla="*/ 0 w 916461"/>
                    <a:gd name="connsiteY10-44" fmla="*/ 349269 h 923906"/>
                    <a:gd name="connsiteX0-45" fmla="*/ 0 w 916461"/>
                    <a:gd name="connsiteY0-46" fmla="*/ 349269 h 923906"/>
                    <a:gd name="connsiteX1-47" fmla="*/ 262139 w 916461"/>
                    <a:gd name="connsiteY1-48" fmla="*/ 223173 h 923906"/>
                    <a:gd name="connsiteX2-49" fmla="*/ 457199 w 916461"/>
                    <a:gd name="connsiteY2-50" fmla="*/ 0 h 923906"/>
                    <a:gd name="connsiteX3-51" fmla="*/ 652259 w 916461"/>
                    <a:gd name="connsiteY3-52" fmla="*/ 223173 h 923906"/>
                    <a:gd name="connsiteX4-53" fmla="*/ 914398 w 916461"/>
                    <a:gd name="connsiteY4-54" fmla="*/ 349269 h 923906"/>
                    <a:gd name="connsiteX5-55" fmla="*/ 772813 w 916461"/>
                    <a:gd name="connsiteY5-56" fmla="*/ 613293 h 923906"/>
                    <a:gd name="connsiteX6-57" fmla="*/ 739764 w 916461"/>
                    <a:gd name="connsiteY6-58" fmla="*/ 914398 h 923906"/>
                    <a:gd name="connsiteX7-59" fmla="*/ 457199 w 916461"/>
                    <a:gd name="connsiteY7-60" fmla="*/ 854400 h 923906"/>
                    <a:gd name="connsiteX8-61" fmla="*/ 174634 w 916461"/>
                    <a:gd name="connsiteY8-62" fmla="*/ 914398 h 923906"/>
                    <a:gd name="connsiteX9-63" fmla="*/ 141585 w 916461"/>
                    <a:gd name="connsiteY9-64" fmla="*/ 613293 h 923906"/>
                    <a:gd name="connsiteX10-65" fmla="*/ 0 w 916461"/>
                    <a:gd name="connsiteY10-66" fmla="*/ 349269 h 923906"/>
                    <a:gd name="connsiteX0-67" fmla="*/ 2063 w 918524"/>
                    <a:gd name="connsiteY0-68" fmla="*/ 349269 h 923906"/>
                    <a:gd name="connsiteX1-69" fmla="*/ 264202 w 918524"/>
                    <a:gd name="connsiteY1-70" fmla="*/ 223173 h 923906"/>
                    <a:gd name="connsiteX2-71" fmla="*/ 459262 w 918524"/>
                    <a:gd name="connsiteY2-72" fmla="*/ 0 h 923906"/>
                    <a:gd name="connsiteX3-73" fmla="*/ 654322 w 918524"/>
                    <a:gd name="connsiteY3-74" fmla="*/ 223173 h 923906"/>
                    <a:gd name="connsiteX4-75" fmla="*/ 916461 w 918524"/>
                    <a:gd name="connsiteY4-76" fmla="*/ 349269 h 923906"/>
                    <a:gd name="connsiteX5-77" fmla="*/ 774876 w 918524"/>
                    <a:gd name="connsiteY5-78" fmla="*/ 613293 h 923906"/>
                    <a:gd name="connsiteX6-79" fmla="*/ 741827 w 918524"/>
                    <a:gd name="connsiteY6-80" fmla="*/ 914398 h 923906"/>
                    <a:gd name="connsiteX7-81" fmla="*/ 459262 w 918524"/>
                    <a:gd name="connsiteY7-82" fmla="*/ 854400 h 923906"/>
                    <a:gd name="connsiteX8-83" fmla="*/ 176697 w 918524"/>
                    <a:gd name="connsiteY8-84" fmla="*/ 914398 h 923906"/>
                    <a:gd name="connsiteX9-85" fmla="*/ 143648 w 918524"/>
                    <a:gd name="connsiteY9-86" fmla="*/ 613293 h 923906"/>
                    <a:gd name="connsiteX10-87" fmla="*/ 2063 w 918524"/>
                    <a:gd name="connsiteY10-88" fmla="*/ 349269 h 923906"/>
                    <a:gd name="connsiteX0-89" fmla="*/ 2063 w 918524"/>
                    <a:gd name="connsiteY0-90" fmla="*/ 349269 h 923906"/>
                    <a:gd name="connsiteX1-91" fmla="*/ 264202 w 918524"/>
                    <a:gd name="connsiteY1-92" fmla="*/ 223173 h 923906"/>
                    <a:gd name="connsiteX2-93" fmla="*/ 459262 w 918524"/>
                    <a:gd name="connsiteY2-94" fmla="*/ 0 h 923906"/>
                    <a:gd name="connsiteX3-95" fmla="*/ 654322 w 918524"/>
                    <a:gd name="connsiteY3-96" fmla="*/ 223173 h 923906"/>
                    <a:gd name="connsiteX4-97" fmla="*/ 916461 w 918524"/>
                    <a:gd name="connsiteY4-98" fmla="*/ 349269 h 923906"/>
                    <a:gd name="connsiteX5-99" fmla="*/ 774876 w 918524"/>
                    <a:gd name="connsiteY5-100" fmla="*/ 613293 h 923906"/>
                    <a:gd name="connsiteX6-101" fmla="*/ 741827 w 918524"/>
                    <a:gd name="connsiteY6-102" fmla="*/ 914398 h 923906"/>
                    <a:gd name="connsiteX7-103" fmla="*/ 459262 w 918524"/>
                    <a:gd name="connsiteY7-104" fmla="*/ 854400 h 923906"/>
                    <a:gd name="connsiteX8-105" fmla="*/ 176697 w 918524"/>
                    <a:gd name="connsiteY8-106" fmla="*/ 914398 h 923906"/>
                    <a:gd name="connsiteX9-107" fmla="*/ 143648 w 918524"/>
                    <a:gd name="connsiteY9-108" fmla="*/ 613293 h 923906"/>
                    <a:gd name="connsiteX10-109" fmla="*/ 2063 w 918524"/>
                    <a:gd name="connsiteY10-110" fmla="*/ 349269 h 923906"/>
                    <a:gd name="connsiteX0-111" fmla="*/ 2063 w 918524"/>
                    <a:gd name="connsiteY0-112" fmla="*/ 349269 h 923906"/>
                    <a:gd name="connsiteX1-113" fmla="*/ 264202 w 918524"/>
                    <a:gd name="connsiteY1-114" fmla="*/ 223173 h 923906"/>
                    <a:gd name="connsiteX2-115" fmla="*/ 459262 w 918524"/>
                    <a:gd name="connsiteY2-116" fmla="*/ 0 h 923906"/>
                    <a:gd name="connsiteX3-117" fmla="*/ 654322 w 918524"/>
                    <a:gd name="connsiteY3-118" fmla="*/ 223173 h 923906"/>
                    <a:gd name="connsiteX4-119" fmla="*/ 916461 w 918524"/>
                    <a:gd name="connsiteY4-120" fmla="*/ 349269 h 923906"/>
                    <a:gd name="connsiteX5-121" fmla="*/ 774876 w 918524"/>
                    <a:gd name="connsiteY5-122" fmla="*/ 613293 h 923906"/>
                    <a:gd name="connsiteX6-123" fmla="*/ 741827 w 918524"/>
                    <a:gd name="connsiteY6-124" fmla="*/ 914398 h 923906"/>
                    <a:gd name="connsiteX7-125" fmla="*/ 459262 w 918524"/>
                    <a:gd name="connsiteY7-126" fmla="*/ 854400 h 923906"/>
                    <a:gd name="connsiteX8-127" fmla="*/ 176697 w 918524"/>
                    <a:gd name="connsiteY8-128" fmla="*/ 914398 h 923906"/>
                    <a:gd name="connsiteX9-129" fmla="*/ 143648 w 918524"/>
                    <a:gd name="connsiteY9-130" fmla="*/ 613293 h 923906"/>
                    <a:gd name="connsiteX10-131" fmla="*/ 2063 w 918524"/>
                    <a:gd name="connsiteY10-132" fmla="*/ 349269 h 923906"/>
                    <a:gd name="connsiteX0-133" fmla="*/ 2063 w 918524"/>
                    <a:gd name="connsiteY0-134" fmla="*/ 349269 h 923906"/>
                    <a:gd name="connsiteX1-135" fmla="*/ 264202 w 918524"/>
                    <a:gd name="connsiteY1-136" fmla="*/ 223173 h 923906"/>
                    <a:gd name="connsiteX2-137" fmla="*/ 459262 w 918524"/>
                    <a:gd name="connsiteY2-138" fmla="*/ 0 h 923906"/>
                    <a:gd name="connsiteX3-139" fmla="*/ 654322 w 918524"/>
                    <a:gd name="connsiteY3-140" fmla="*/ 223173 h 923906"/>
                    <a:gd name="connsiteX4-141" fmla="*/ 916461 w 918524"/>
                    <a:gd name="connsiteY4-142" fmla="*/ 349269 h 923906"/>
                    <a:gd name="connsiteX5-143" fmla="*/ 774876 w 918524"/>
                    <a:gd name="connsiteY5-144" fmla="*/ 613293 h 923906"/>
                    <a:gd name="connsiteX6-145" fmla="*/ 741827 w 918524"/>
                    <a:gd name="connsiteY6-146" fmla="*/ 914398 h 923906"/>
                    <a:gd name="connsiteX7-147" fmla="*/ 459262 w 918524"/>
                    <a:gd name="connsiteY7-148" fmla="*/ 854400 h 923906"/>
                    <a:gd name="connsiteX8-149" fmla="*/ 176697 w 918524"/>
                    <a:gd name="connsiteY8-150" fmla="*/ 914398 h 923906"/>
                    <a:gd name="connsiteX9-151" fmla="*/ 143648 w 918524"/>
                    <a:gd name="connsiteY9-152" fmla="*/ 613293 h 923906"/>
                    <a:gd name="connsiteX10-153" fmla="*/ 2063 w 918524"/>
                    <a:gd name="connsiteY10-154" fmla="*/ 349269 h 923906"/>
                    <a:gd name="connsiteX0-155" fmla="*/ 654322 w 918524"/>
                    <a:gd name="connsiteY0-156" fmla="*/ 223173 h 923906"/>
                    <a:gd name="connsiteX1-157" fmla="*/ 916461 w 918524"/>
                    <a:gd name="connsiteY1-158" fmla="*/ 349269 h 923906"/>
                    <a:gd name="connsiteX2-159" fmla="*/ 774876 w 918524"/>
                    <a:gd name="connsiteY2-160" fmla="*/ 613293 h 923906"/>
                    <a:gd name="connsiteX3-161" fmla="*/ 741827 w 918524"/>
                    <a:gd name="connsiteY3-162" fmla="*/ 914398 h 923906"/>
                    <a:gd name="connsiteX4-163" fmla="*/ 459262 w 918524"/>
                    <a:gd name="connsiteY4-164" fmla="*/ 854400 h 923906"/>
                    <a:gd name="connsiteX5-165" fmla="*/ 176697 w 918524"/>
                    <a:gd name="connsiteY5-166" fmla="*/ 914398 h 923906"/>
                    <a:gd name="connsiteX6-167" fmla="*/ 143648 w 918524"/>
                    <a:gd name="connsiteY6-168" fmla="*/ 613293 h 923906"/>
                    <a:gd name="connsiteX7-169" fmla="*/ 2063 w 918524"/>
                    <a:gd name="connsiteY7-170" fmla="*/ 349269 h 923906"/>
                    <a:gd name="connsiteX8-171" fmla="*/ 264202 w 918524"/>
                    <a:gd name="connsiteY8-172" fmla="*/ 223173 h 923906"/>
                    <a:gd name="connsiteX9-173" fmla="*/ 459262 w 918524"/>
                    <a:gd name="connsiteY9-174" fmla="*/ 0 h 923906"/>
                    <a:gd name="connsiteX10-175" fmla="*/ 715845 w 918524"/>
                    <a:gd name="connsiteY10-176" fmla="*/ 284696 h 923906"/>
                    <a:gd name="connsiteX0-177" fmla="*/ 916461 w 918524"/>
                    <a:gd name="connsiteY0-178" fmla="*/ 349269 h 923906"/>
                    <a:gd name="connsiteX1-179" fmla="*/ 774876 w 918524"/>
                    <a:gd name="connsiteY1-180" fmla="*/ 613293 h 923906"/>
                    <a:gd name="connsiteX2-181" fmla="*/ 741827 w 918524"/>
                    <a:gd name="connsiteY2-182" fmla="*/ 914398 h 923906"/>
                    <a:gd name="connsiteX3-183" fmla="*/ 459262 w 918524"/>
                    <a:gd name="connsiteY3-184" fmla="*/ 854400 h 923906"/>
                    <a:gd name="connsiteX4-185" fmla="*/ 176697 w 918524"/>
                    <a:gd name="connsiteY4-186" fmla="*/ 914398 h 923906"/>
                    <a:gd name="connsiteX5-187" fmla="*/ 143648 w 918524"/>
                    <a:gd name="connsiteY5-188" fmla="*/ 613293 h 923906"/>
                    <a:gd name="connsiteX6-189" fmla="*/ 2063 w 918524"/>
                    <a:gd name="connsiteY6-190" fmla="*/ 349269 h 923906"/>
                    <a:gd name="connsiteX7-191" fmla="*/ 264202 w 918524"/>
                    <a:gd name="connsiteY7-192" fmla="*/ 223173 h 923906"/>
                    <a:gd name="connsiteX8-193" fmla="*/ 459262 w 918524"/>
                    <a:gd name="connsiteY8-194" fmla="*/ 0 h 923906"/>
                    <a:gd name="connsiteX9-195" fmla="*/ 715845 w 918524"/>
                    <a:gd name="connsiteY9-196" fmla="*/ 284696 h 923906"/>
                    <a:gd name="connsiteX0-197" fmla="*/ 774876 w 774876"/>
                    <a:gd name="connsiteY0-198" fmla="*/ 613293 h 923906"/>
                    <a:gd name="connsiteX1-199" fmla="*/ 741827 w 774876"/>
                    <a:gd name="connsiteY1-200" fmla="*/ 914398 h 923906"/>
                    <a:gd name="connsiteX2-201" fmla="*/ 459262 w 774876"/>
                    <a:gd name="connsiteY2-202" fmla="*/ 854400 h 923906"/>
                    <a:gd name="connsiteX3-203" fmla="*/ 176697 w 774876"/>
                    <a:gd name="connsiteY3-204" fmla="*/ 914398 h 923906"/>
                    <a:gd name="connsiteX4-205" fmla="*/ 143648 w 774876"/>
                    <a:gd name="connsiteY4-206" fmla="*/ 613293 h 923906"/>
                    <a:gd name="connsiteX5-207" fmla="*/ 2063 w 774876"/>
                    <a:gd name="connsiteY5-208" fmla="*/ 349269 h 923906"/>
                    <a:gd name="connsiteX6-209" fmla="*/ 264202 w 774876"/>
                    <a:gd name="connsiteY6-210" fmla="*/ 223173 h 923906"/>
                    <a:gd name="connsiteX7-211" fmla="*/ 459262 w 774876"/>
                    <a:gd name="connsiteY7-212" fmla="*/ 0 h 923906"/>
                    <a:gd name="connsiteX8-213" fmla="*/ 715845 w 774876"/>
                    <a:gd name="connsiteY8-214" fmla="*/ 284696 h 923906"/>
                    <a:gd name="connsiteX0-215" fmla="*/ 741827 w 741827"/>
                    <a:gd name="connsiteY0-216" fmla="*/ 914398 h 923906"/>
                    <a:gd name="connsiteX1-217" fmla="*/ 459262 w 741827"/>
                    <a:gd name="connsiteY1-218" fmla="*/ 854400 h 923906"/>
                    <a:gd name="connsiteX2-219" fmla="*/ 176697 w 741827"/>
                    <a:gd name="connsiteY2-220" fmla="*/ 914398 h 923906"/>
                    <a:gd name="connsiteX3-221" fmla="*/ 143648 w 741827"/>
                    <a:gd name="connsiteY3-222" fmla="*/ 613293 h 923906"/>
                    <a:gd name="connsiteX4-223" fmla="*/ 2063 w 741827"/>
                    <a:gd name="connsiteY4-224" fmla="*/ 349269 h 923906"/>
                    <a:gd name="connsiteX5-225" fmla="*/ 264202 w 741827"/>
                    <a:gd name="connsiteY5-226" fmla="*/ 223173 h 923906"/>
                    <a:gd name="connsiteX6-227" fmla="*/ 459262 w 741827"/>
                    <a:gd name="connsiteY6-228" fmla="*/ 0 h 923906"/>
                    <a:gd name="connsiteX7-229" fmla="*/ 715845 w 741827"/>
                    <a:gd name="connsiteY7-230" fmla="*/ 284696 h 923906"/>
                    <a:gd name="connsiteX0-231" fmla="*/ 459262 w 715845"/>
                    <a:gd name="connsiteY0-232" fmla="*/ 854400 h 916632"/>
                    <a:gd name="connsiteX1-233" fmla="*/ 176697 w 715845"/>
                    <a:gd name="connsiteY1-234" fmla="*/ 914398 h 916632"/>
                    <a:gd name="connsiteX2-235" fmla="*/ 143648 w 715845"/>
                    <a:gd name="connsiteY2-236" fmla="*/ 613293 h 916632"/>
                    <a:gd name="connsiteX3-237" fmla="*/ 2063 w 715845"/>
                    <a:gd name="connsiteY3-238" fmla="*/ 349269 h 916632"/>
                    <a:gd name="connsiteX4-239" fmla="*/ 264202 w 715845"/>
                    <a:gd name="connsiteY4-240" fmla="*/ 223173 h 916632"/>
                    <a:gd name="connsiteX5-241" fmla="*/ 459262 w 715845"/>
                    <a:gd name="connsiteY5-242" fmla="*/ 0 h 916632"/>
                    <a:gd name="connsiteX6-243" fmla="*/ 715845 w 715845"/>
                    <a:gd name="connsiteY6-244" fmla="*/ 284696 h 916632"/>
                    <a:gd name="connsiteX0-245" fmla="*/ 176697 w 715845"/>
                    <a:gd name="connsiteY0-246" fmla="*/ 914398 h 914398"/>
                    <a:gd name="connsiteX1-247" fmla="*/ 143648 w 715845"/>
                    <a:gd name="connsiteY1-248" fmla="*/ 613293 h 914398"/>
                    <a:gd name="connsiteX2-249" fmla="*/ 2063 w 715845"/>
                    <a:gd name="connsiteY2-250" fmla="*/ 349269 h 914398"/>
                    <a:gd name="connsiteX3-251" fmla="*/ 264202 w 715845"/>
                    <a:gd name="connsiteY3-252" fmla="*/ 223173 h 914398"/>
                    <a:gd name="connsiteX4-253" fmla="*/ 459262 w 715845"/>
                    <a:gd name="connsiteY4-254" fmla="*/ 0 h 914398"/>
                    <a:gd name="connsiteX5-255" fmla="*/ 715845 w 715845"/>
                    <a:gd name="connsiteY5-256" fmla="*/ 284696 h 914398"/>
                    <a:gd name="connsiteX0-257" fmla="*/ 143648 w 715845"/>
                    <a:gd name="connsiteY0-258" fmla="*/ 613293 h 613293"/>
                    <a:gd name="connsiteX1-259" fmla="*/ 2063 w 715845"/>
                    <a:gd name="connsiteY1-260" fmla="*/ 349269 h 613293"/>
                    <a:gd name="connsiteX2-261" fmla="*/ 264202 w 715845"/>
                    <a:gd name="connsiteY2-262" fmla="*/ 223173 h 613293"/>
                    <a:gd name="connsiteX3-263" fmla="*/ 459262 w 715845"/>
                    <a:gd name="connsiteY3-264" fmla="*/ 0 h 613293"/>
                    <a:gd name="connsiteX4-265" fmla="*/ 715845 w 715845"/>
                    <a:gd name="connsiteY4-266" fmla="*/ 284696 h 613293"/>
                    <a:gd name="connsiteX0-267" fmla="*/ 0 w 713782"/>
                    <a:gd name="connsiteY0-268" fmla="*/ 349269 h 349269"/>
                    <a:gd name="connsiteX1-269" fmla="*/ 262139 w 713782"/>
                    <a:gd name="connsiteY1-270" fmla="*/ 223173 h 349269"/>
                    <a:gd name="connsiteX2-271" fmla="*/ 457199 w 713782"/>
                    <a:gd name="connsiteY2-272" fmla="*/ 0 h 349269"/>
                    <a:gd name="connsiteX3-273" fmla="*/ 713782 w 713782"/>
                    <a:gd name="connsiteY3-274" fmla="*/ 284696 h 349269"/>
                    <a:gd name="connsiteX0-275" fmla="*/ 0 w 457199"/>
                    <a:gd name="connsiteY0-276" fmla="*/ 349269 h 349269"/>
                    <a:gd name="connsiteX1-277" fmla="*/ 262139 w 457199"/>
                    <a:gd name="connsiteY1-278" fmla="*/ 223173 h 349269"/>
                    <a:gd name="connsiteX2-279" fmla="*/ 457199 w 457199"/>
                    <a:gd name="connsiteY2-280" fmla="*/ 0 h 349269"/>
                    <a:gd name="connsiteX0-281" fmla="*/ 0 w 195060"/>
                    <a:gd name="connsiteY0-282" fmla="*/ 223173 h 223173"/>
                    <a:gd name="connsiteX1-283" fmla="*/ 195060 w 195060"/>
                    <a:gd name="connsiteY1-284" fmla="*/ 0 h 2231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>
                    <a:solidFill>
                      <a:schemeClr val="accent1"/>
                    </a:solidFill>
                    <a:latin typeface="zihun35hao-jindianyahei" panose="00000500000000000000" pitchFamily="2" charset="-122"/>
                    <a:ea typeface="zihun35hao-jindianyahei" panose="00000500000000000000" pitchFamily="2" charset="-122"/>
                    <a:sym typeface="zihun35hao-jindianyahei" panose="00000500000000000000" pitchFamily="2" charset="-122"/>
                  </a:endParaRPr>
                </a:p>
              </p:txBody>
            </p:sp>
          </p:grp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E447407-3EF9-4FE7-8FEB-5E1F9F90B023}"/>
              </a:ext>
            </a:extLst>
          </p:cNvPr>
          <p:cNvSpPr/>
          <p:nvPr/>
        </p:nvSpPr>
        <p:spPr>
          <a:xfrm>
            <a:off x="2157101" y="1028581"/>
            <a:ext cx="91440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5400" b="1" spc="50" dirty="0">
                <a:ln w="11430">
                  <a:noFill/>
                </a:ln>
                <a:solidFill>
                  <a:srgbClr val="915001"/>
                </a:solidFill>
                <a:latin typeface="UTM Guanine" panose="02040603050506020204" pitchFamily="18" charset="0"/>
                <a:cs typeface="Times New Roman" pitchFamily="18" charset="0"/>
              </a:rPr>
              <a:t>HOẠT ĐỘNG 1</a:t>
            </a:r>
            <a:endParaRPr lang="en-US" sz="5400" b="1" spc="50" dirty="0">
              <a:ln w="11430">
                <a:noFill/>
              </a:ln>
              <a:solidFill>
                <a:srgbClr val="00823B"/>
              </a:solidFill>
              <a:latin typeface="UTM Guanine" panose="02040603050506020204" pitchFamily="18" charset="0"/>
              <a:cs typeface="Times New Roman" pitchFamily="18" charset="0"/>
            </a:endParaRPr>
          </a:p>
        </p:txBody>
      </p:sp>
      <p:sp>
        <p:nvSpPr>
          <p:cNvPr id="25" name="文本框 39">
            <a:extLst>
              <a:ext uri="{FF2B5EF4-FFF2-40B4-BE49-F238E27FC236}">
                <a16:creationId xmlns:a16="http://schemas.microsoft.com/office/drawing/2014/main" id="{937CC864-EDE7-12C0-195D-045A926E871F}"/>
              </a:ext>
            </a:extLst>
          </p:cNvPr>
          <p:cNvSpPr txBox="1"/>
          <p:nvPr/>
        </p:nvSpPr>
        <p:spPr>
          <a:xfrm>
            <a:off x="2665494" y="3731370"/>
            <a:ext cx="74088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 w="38100">
                  <a:noFill/>
                </a:ln>
                <a:gradFill>
                  <a:gsLst>
                    <a:gs pos="58000">
                      <a:srgbClr val="F06E88"/>
                    </a:gs>
                    <a:gs pos="43000">
                      <a:srgbClr val="66AA82"/>
                    </a:gs>
                  </a:gsLst>
                  <a:lin ang="5400000" scaled="1"/>
                </a:gradFill>
                <a:effectLst/>
                <a:uLnTx/>
                <a:uFillTx/>
                <a:latin typeface="#9Slide04 Manuale Bold" panose="02040804050405060204" pitchFamily="18" charset="0"/>
                <a:ea typeface="#9Slide04 Noto Serif Bold" panose="02020800060500020200" pitchFamily="18" charset="0"/>
                <a:cs typeface="#9Slide04 Pridi Bold" panose="00000800000000000000" pitchFamily="2" charset="-34"/>
                <a:sym typeface="Arial" panose="020B0604020202020204" pitchFamily="34" charset="0"/>
              </a:rPr>
              <a:t>TÌM</a:t>
            </a:r>
            <a:r>
              <a:rPr kumimoji="0" lang="vi-VN" altLang="zh-CN" sz="5400" b="1" i="0" u="none" strike="noStrike" kern="1200" cap="none" spc="0" normalizeH="0" noProof="0" dirty="0">
                <a:ln w="38100">
                  <a:noFill/>
                </a:ln>
                <a:gradFill>
                  <a:gsLst>
                    <a:gs pos="58000">
                      <a:srgbClr val="F06E88"/>
                    </a:gs>
                    <a:gs pos="43000">
                      <a:srgbClr val="66AA82"/>
                    </a:gs>
                  </a:gsLst>
                  <a:lin ang="5400000" scaled="1"/>
                </a:gradFill>
                <a:effectLst/>
                <a:uLnTx/>
                <a:uFillTx/>
                <a:latin typeface="#9Slide04 Manuale Bold" panose="02040804050405060204" pitchFamily="18" charset="0"/>
                <a:ea typeface="#9Slide04 Noto Serif Bold" panose="02020800060500020200" pitchFamily="18" charset="0"/>
                <a:cs typeface="#9Slide04 Pridi Bold" panose="00000800000000000000" pitchFamily="2" charset="-34"/>
                <a:sym typeface="Arial" panose="020B0604020202020204" pitchFamily="34" charset="0"/>
              </a:rPr>
              <a:t> HIỂU NHỮNG VIỆC THẦY, CÔ GIÁO ĐÃ LÀM CHO EM</a:t>
            </a:r>
            <a:endParaRPr kumimoji="0" lang="en-US" altLang="zh-CN" sz="5400" b="1" i="0" u="none" strike="noStrike" kern="1200" cap="none" spc="0" normalizeH="0" baseline="0" noProof="0" dirty="0">
              <a:ln w="38100">
                <a:noFill/>
              </a:ln>
              <a:gradFill>
                <a:gsLst>
                  <a:gs pos="58000">
                    <a:srgbClr val="F06E88"/>
                  </a:gs>
                  <a:gs pos="43000">
                    <a:srgbClr val="66AA82"/>
                  </a:gs>
                </a:gsLst>
                <a:lin ang="5400000" scaled="1"/>
              </a:gradFill>
              <a:effectLst/>
              <a:uLnTx/>
              <a:uFillTx/>
              <a:latin typeface="#9Slide04 Manuale Bold" panose="02040804050405060204" pitchFamily="18" charset="0"/>
              <a:ea typeface="#9Slide04 Noto Serif Bold" panose="02020800060500020200" pitchFamily="18" charset="0"/>
              <a:cs typeface="#9Slide04 Pridi Bold" panose="00000800000000000000" pitchFamily="2" charset="-34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45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32160" y="670230"/>
            <a:ext cx="12530138" cy="5849426"/>
          </a:xfrm>
          <a:prstGeom prst="rect">
            <a:avLst/>
          </a:prstGeom>
          <a:solidFill>
            <a:srgbClr val="92D05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7"/>
          <p:cNvSpPr/>
          <p:nvPr/>
        </p:nvSpPr>
        <p:spPr>
          <a:xfrm>
            <a:off x="0" y="274202"/>
            <a:ext cx="12265819" cy="580159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marL="0" marR="0" lvl="0" indent="2286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500" dirty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Quan sát tranh và trả lời câu hỏi:</a:t>
            </a: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6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1"/>
          <a:stretch/>
        </p:blipFill>
        <p:spPr bwMode="auto">
          <a:xfrm>
            <a:off x="592245" y="998567"/>
            <a:ext cx="2742082" cy="280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8"/>
          <a:stretch/>
        </p:blipFill>
        <p:spPr bwMode="auto">
          <a:xfrm>
            <a:off x="619954" y="3982638"/>
            <a:ext cx="2686664" cy="2681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6"/>
          <a:stretch/>
        </p:blipFill>
        <p:spPr bwMode="auto">
          <a:xfrm>
            <a:off x="3408759" y="998567"/>
            <a:ext cx="2747782" cy="280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3"/>
          <a:stretch/>
        </p:blipFill>
        <p:spPr bwMode="auto">
          <a:xfrm>
            <a:off x="3408759" y="3982639"/>
            <a:ext cx="2770295" cy="268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2643476"/>
            <a:ext cx="6096000" cy="21129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ctr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Em hãy nêu những việc làm của thầy, cô giáo trong các bức tranh sau ?</a:t>
            </a:r>
          </a:p>
          <a:p>
            <a:pPr indent="228600" algn="ctr">
              <a:lnSpc>
                <a:spcPct val="120000"/>
              </a:lnSpc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Những việc làm của thầy giáo, cô giáo đem lại điều gì cho em ?</a:t>
            </a:r>
          </a:p>
        </p:txBody>
      </p:sp>
    </p:spTree>
    <p:extLst>
      <p:ext uri="{BB962C8B-B14F-4D97-AF65-F5344CB8AC3E}">
        <p14:creationId xmlns:p14="http://schemas.microsoft.com/office/powerpoint/2010/main" val="114941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4BDA5731-F91C-C7AF-A182-A3F3BE284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3" y="-665017"/>
            <a:ext cx="7716982" cy="7716982"/>
          </a:xfrm>
          <a:prstGeom prst="rect">
            <a:avLst/>
          </a:prstGeom>
        </p:spPr>
      </p:pic>
      <p:pic>
        <p:nvPicPr>
          <p:cNvPr id="35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1"/>
          <a:stretch/>
        </p:blipFill>
        <p:spPr bwMode="auto">
          <a:xfrm>
            <a:off x="1414282" y="2079222"/>
            <a:ext cx="4506228" cy="280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6908800" y="1612788"/>
            <a:ext cx="5283200" cy="2800767"/>
            <a:chOff x="1987720" y="2175978"/>
            <a:chExt cx="6833942" cy="280076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1: Khi em bị ốm thầy giáo đưa em xuống phòng y tế.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9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29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4BDA5731-F91C-C7AF-A182-A3F3BE284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3" y="-665017"/>
            <a:ext cx="7716982" cy="77169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6908800" y="1612788"/>
            <a:ext cx="5283200" cy="3477875"/>
            <a:chOff x="1987720" y="2175978"/>
            <a:chExt cx="6833942" cy="34778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175978"/>
              <a:ext cx="6704063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+ Tranh 2: Cô giáo hỏi thăm, quan tâm em khi em có chuyện buồn.</a:t>
              </a:r>
            </a:p>
            <a:p>
              <a:pPr algn="just"/>
              <a:endParaRPr lang="vi-VN" sz="44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9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6"/>
          <a:stretch/>
        </p:blipFill>
        <p:spPr bwMode="auto">
          <a:xfrm>
            <a:off x="1415744" y="2079221"/>
            <a:ext cx="4700768" cy="280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">
            <a:extLst>
              <a:ext uri="{FF2B5EF4-FFF2-40B4-BE49-F238E27FC236}">
                <a16:creationId xmlns:a16="http://schemas.microsoft.com/office/drawing/2014/main" id="{4BDA5731-F91C-C7AF-A182-A3F3BE284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3" y="-665017"/>
            <a:ext cx="7716982" cy="77169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B6A01A7-8695-BD19-5A3A-A5F138B77EE1}"/>
              </a:ext>
            </a:extLst>
          </p:cNvPr>
          <p:cNvGrpSpPr/>
          <p:nvPr/>
        </p:nvGrpSpPr>
        <p:grpSpPr>
          <a:xfrm>
            <a:off x="6908800" y="1713674"/>
            <a:ext cx="5283200" cy="2598994"/>
            <a:chOff x="1987720" y="2276864"/>
            <a:chExt cx="6833942" cy="259899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6899F5-22E5-6DBC-9F5F-EED1CC587DFE}"/>
                </a:ext>
              </a:extLst>
            </p:cNvPr>
            <p:cNvSpPr txBox="1"/>
            <p:nvPr/>
          </p:nvSpPr>
          <p:spPr>
            <a:xfrm>
              <a:off x="2117599" y="2406887"/>
              <a:ext cx="6704063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400" dirty="0">
                  <a:solidFill>
                    <a:srgbClr val="000000"/>
                  </a:solidFill>
                  <a:latin typeface="Open Sans" panose="020B0606030504020204" pitchFamily="34" charset="0"/>
                </a:rPr>
                <a:t> + </a:t>
              </a:r>
              <a:r>
                <a:rPr lang="vi-VN" sz="4400" b="1" dirty="0">
                  <a:solidFill>
                    <a:srgbClr val="222222"/>
                  </a:solidFill>
                  <a:latin typeface="Cambria" panose="02040503050406030204" pitchFamily="18" charset="0"/>
                </a:rPr>
                <a:t>Tranh 3: Cô giáo dạy chúng em múa hát.</a:t>
              </a:r>
            </a:p>
          </p:txBody>
        </p:sp>
        <p:sp>
          <p:nvSpPr>
            <p:cNvPr id="39" name="Rectangle: Rounded Corners 8">
              <a:extLst>
                <a:ext uri="{FF2B5EF4-FFF2-40B4-BE49-F238E27FC236}">
                  <a16:creationId xmlns:a16="http://schemas.microsoft.com/office/drawing/2014/main" id="{0FA2C3C8-2352-D954-75EE-7F013600512F}"/>
                </a:ext>
              </a:extLst>
            </p:cNvPr>
            <p:cNvSpPr/>
            <p:nvPr/>
          </p:nvSpPr>
          <p:spPr>
            <a:xfrm>
              <a:off x="1987720" y="2276864"/>
              <a:ext cx="6833942" cy="2598994"/>
            </a:xfrm>
            <a:prstGeom prst="roundRect">
              <a:avLst/>
            </a:prstGeom>
            <a:noFill/>
            <a:ln w="28575">
              <a:solidFill>
                <a:srgbClr val="579B1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4" descr="Bài 3: Kính trọng thầy giáo, cô giá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88"/>
          <a:stretch/>
        </p:blipFill>
        <p:spPr bwMode="auto">
          <a:xfrm>
            <a:off x="1377334" y="2140961"/>
            <a:ext cx="4737139" cy="293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576">
      <a:dk1>
        <a:sysClr val="windowText" lastClr="000000"/>
      </a:dk1>
      <a:lt1>
        <a:sysClr val="window" lastClr="FFFFFF"/>
      </a:lt1>
      <a:dk2>
        <a:srgbClr val="FE8278"/>
      </a:dk2>
      <a:lt2>
        <a:srgbClr val="E7E6E6"/>
      </a:lt2>
      <a:accent1>
        <a:srgbClr val="5BB814"/>
      </a:accent1>
      <a:accent2>
        <a:srgbClr val="FEB508"/>
      </a:accent2>
      <a:accent3>
        <a:srgbClr val="FE8278"/>
      </a:accent3>
      <a:accent4>
        <a:srgbClr val="5BB814"/>
      </a:accent4>
      <a:accent5>
        <a:srgbClr val="FEB508"/>
      </a:accent5>
      <a:accent6>
        <a:srgbClr val="FE8278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287</Words>
  <Application>Microsoft Office PowerPoint</Application>
  <PresentationFormat>Widescreen</PresentationFormat>
  <Paragraphs>40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UTM Avo</vt:lpstr>
      <vt:lpstr>宋体</vt:lpstr>
      <vt:lpstr>zihun35hao-jindianyahei</vt:lpstr>
      <vt:lpstr>Times New Roman</vt:lpstr>
      <vt:lpstr>Open Sans</vt:lpstr>
      <vt:lpstr>Arial</vt:lpstr>
      <vt:lpstr>Arial Black</vt:lpstr>
      <vt:lpstr>UTM Guanine</vt:lpstr>
      <vt:lpstr>#9Slide04 Noto Serif Bold</vt:lpstr>
      <vt:lpstr>#9Slide05 Aphrodite Pro</vt:lpstr>
      <vt:lpstr>字魂80号-萌趣小鱼体</vt:lpstr>
      <vt:lpstr>Calibri</vt:lpstr>
      <vt:lpstr>#9Slide05 Bodega Script</vt:lpstr>
      <vt:lpstr>#9Slide04 Pridi Bold</vt:lpstr>
      <vt:lpstr>UTM Azuki</vt:lpstr>
      <vt:lpstr>微软雅黑</vt:lpstr>
      <vt:lpstr>UVN Thang Vu</vt:lpstr>
      <vt:lpstr>UTM Alter Gothic</vt:lpstr>
      <vt:lpstr>字魂70号-灵悦黑体</vt:lpstr>
      <vt:lpstr>Cambria</vt:lpstr>
      <vt:lpstr>#9Slide04 Manuale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keywords>MANG NON</cp:keywords>
  <cp:lastModifiedBy>Techsi.vn</cp:lastModifiedBy>
  <cp:revision>45</cp:revision>
  <dcterms:created xsi:type="dcterms:W3CDTF">2015-05-05T08:02:14Z</dcterms:created>
  <dcterms:modified xsi:type="dcterms:W3CDTF">2023-10-13T03:47:06Z</dcterms:modified>
</cp:coreProperties>
</file>