
<file path=[Content_Types].xml><?xml version="1.0" encoding="utf-8"?>
<Types xmlns="http://schemas.openxmlformats.org/package/2006/content-types">
  <Default Extension="bin" ContentType="application/vnd.openxmlformats-officedocument.oleObject"/>
  <Default Extension="fntdata" ContentType="application/x-fontdata"/>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vml" ContentType="application/vnd.openxmlformats-officedocument.vmlDrawing"/>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58" r:id="rId2"/>
  </p:sldMasterIdLst>
  <p:notesMasterIdLst>
    <p:notesMasterId r:id="rId45"/>
  </p:notesMasterIdLst>
  <p:sldIdLst>
    <p:sldId id="256" r:id="rId3"/>
    <p:sldId id="262" r:id="rId4"/>
    <p:sldId id="263" r:id="rId5"/>
    <p:sldId id="264" r:id="rId6"/>
    <p:sldId id="265" r:id="rId7"/>
    <p:sldId id="266" r:id="rId8"/>
    <p:sldId id="267" r:id="rId9"/>
    <p:sldId id="268" r:id="rId10"/>
    <p:sldId id="269" r:id="rId11"/>
    <p:sldId id="270" r:id="rId12"/>
    <p:sldId id="271" r:id="rId13"/>
    <p:sldId id="272" r:id="rId14"/>
    <p:sldId id="274" r:id="rId15"/>
    <p:sldId id="275" r:id="rId16"/>
    <p:sldId id="273" r:id="rId17"/>
    <p:sldId id="276" r:id="rId18"/>
    <p:sldId id="277" r:id="rId19"/>
    <p:sldId id="278" r:id="rId20"/>
    <p:sldId id="280" r:id="rId21"/>
    <p:sldId id="281" r:id="rId22"/>
    <p:sldId id="279" r:id="rId23"/>
    <p:sldId id="283" r:id="rId24"/>
    <p:sldId id="282" r:id="rId25"/>
    <p:sldId id="284" r:id="rId26"/>
    <p:sldId id="285" r:id="rId27"/>
    <p:sldId id="286" r:id="rId28"/>
    <p:sldId id="287" r:id="rId29"/>
    <p:sldId id="288" r:id="rId30"/>
    <p:sldId id="289" r:id="rId31"/>
    <p:sldId id="290" r:id="rId32"/>
    <p:sldId id="292" r:id="rId33"/>
    <p:sldId id="391" r:id="rId34"/>
    <p:sldId id="397" r:id="rId35"/>
    <p:sldId id="396" r:id="rId36"/>
    <p:sldId id="352" r:id="rId37"/>
    <p:sldId id="393" r:id="rId38"/>
    <p:sldId id="358" r:id="rId39"/>
    <p:sldId id="316" r:id="rId40"/>
    <p:sldId id="394" r:id="rId41"/>
    <p:sldId id="357" r:id="rId42"/>
    <p:sldId id="398" r:id="rId43"/>
    <p:sldId id="399" r:id="rId44"/>
  </p:sldIdLst>
  <p:sldSz cx="12192000" cy="6858000"/>
  <p:notesSz cx="6858000" cy="9144000"/>
  <p:embeddedFontLst>
    <p:embeddedFont>
      <p:font typeface="#9Slide02 Noi dung dai" panose="02000000000000000000" pitchFamily="2" charset="0"/>
      <p:regular r:id="rId46"/>
    </p:embeddedFont>
    <p:embeddedFont>
      <p:font typeface="#9Slide02 Tieu de dai" panose="02000000000000000000" pitchFamily="2" charset="0"/>
      <p:bold r:id="rId47"/>
    </p:embeddedFont>
    <p:embeddedFont>
      <p:font typeface="#9Slide07 Koni" pitchFamily="2" charset="0"/>
      <p:bold r:id="rId48"/>
    </p:embeddedFont>
    <p:embeddedFont>
      <p:font typeface="#9Slide07 SVNNexa Rust Slab Bla" panose="020B0606040200020203" pitchFamily="34" charset="0"/>
      <p:bold r:id="rId49"/>
    </p:embeddedFont>
    <p:embeddedFont>
      <p:font typeface="Calibri" panose="020F0502020204030204" pitchFamily="34" charset="0"/>
      <p:regular r:id="rId50"/>
      <p:bold r:id="rId51"/>
      <p:italic r:id="rId52"/>
      <p:boldItalic r:id="rId53"/>
    </p:embeddedFont>
    <p:embeddedFont>
      <p:font typeface="Calibri Light" panose="020F0302020204030204" pitchFamily="34" charset="0"/>
      <p:regular r:id="rId54"/>
      <p:italic r:id="rId55"/>
    </p:embeddedFont>
    <p:embeddedFont>
      <p:font typeface="Cambria" panose="02040503050406030204" pitchFamily="18" charset="0"/>
      <p:regular r:id="rId56"/>
      <p:bold r:id="rId57"/>
      <p:italic r:id="rId58"/>
      <p:boldItalic r:id="rId59"/>
    </p:embeddedFont>
    <p:embeddedFont>
      <p:font typeface="iCiel Brush Up" panose="02000000000000000000" pitchFamily="2" charset="0"/>
      <p:regular r:id="rId60"/>
    </p:embeddedFont>
    <p:embeddedFont>
      <p:font typeface="iCiel Cadena" panose="02000503000000020004" pitchFamily="2" charset="0"/>
      <p:bold r:id="rId61"/>
    </p:embeddedFont>
    <p:embeddedFont>
      <p:font typeface="iCiel Gotham Ultra" pitchFamily="50" charset="0"/>
      <p:regular r:id="rId62"/>
    </p:embeddedFont>
    <p:embeddedFont>
      <p:font typeface="iCiel Nabila" pitchFamily="2" charset="0"/>
      <p:regular r:id="rId63"/>
    </p:embeddedFont>
    <p:embeddedFont>
      <p:font typeface="Tahoma" panose="020B0604030504040204" pitchFamily="34" charset="0"/>
      <p:regular r:id="rId64"/>
      <p:bold r:id="rId6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8A709"/>
    <a:srgbClr val="8382B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940675A-B579-460E-94D1-54222C63F5D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0927" autoAdjust="0"/>
  </p:normalViewPr>
  <p:slideViewPr>
    <p:cSldViewPr showGuides="1">
      <p:cViewPr>
        <p:scale>
          <a:sx n="51" d="100"/>
          <a:sy n="51" d="100"/>
        </p:scale>
        <p:origin x="2172" y="1320"/>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font" Target="fonts/font2.fntdata"/><Relationship Id="rId63" Type="http://schemas.openxmlformats.org/officeDocument/2006/relationships/font" Target="fonts/font18.fntdata"/><Relationship Id="rId68"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notesMaster" Target="notesMasters/notesMaster1.xml"/><Relationship Id="rId53" Type="http://schemas.openxmlformats.org/officeDocument/2006/relationships/font" Target="fonts/font8.fntdata"/><Relationship Id="rId58" Type="http://schemas.openxmlformats.org/officeDocument/2006/relationships/font" Target="fonts/font13.fntdata"/><Relationship Id="rId66"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font" Target="fonts/font16.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font" Target="fonts/font3.fntdata"/><Relationship Id="rId56" Type="http://schemas.openxmlformats.org/officeDocument/2006/relationships/font" Target="fonts/font11.fntdata"/><Relationship Id="rId64" Type="http://schemas.openxmlformats.org/officeDocument/2006/relationships/font" Target="fonts/font19.fntdata"/><Relationship Id="rId69"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font" Target="fonts/font6.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1.fntdata"/><Relationship Id="rId59" Type="http://schemas.openxmlformats.org/officeDocument/2006/relationships/font" Target="fonts/font14.fntdata"/><Relationship Id="rId67"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9.fntdata"/><Relationship Id="rId62" Type="http://schemas.openxmlformats.org/officeDocument/2006/relationships/font" Target="fonts/font17.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4.fntdata"/><Relationship Id="rId57" Type="http://schemas.openxmlformats.org/officeDocument/2006/relationships/font" Target="fonts/font12.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7.fntdata"/><Relationship Id="rId60" Type="http://schemas.openxmlformats.org/officeDocument/2006/relationships/font" Target="fonts/font15.fntdata"/><Relationship Id="rId65" Type="http://schemas.openxmlformats.org/officeDocument/2006/relationships/font" Target="fonts/font20.fntdata"/><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font" Target="fonts/font5.fntdata"/><Relationship Id="rId55" Type="http://schemas.openxmlformats.org/officeDocument/2006/relationships/font" Target="fonts/font10.fntdata"/></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5.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ECABFE-C2EF-465E-8949-E3883CA19485}" type="datetimeFigureOut">
              <a:rPr lang="en-US" smtClean="0"/>
              <a:t>1/8/2022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3F4F76-9567-4155-AED5-B57539114B93}" type="slidenum">
              <a:rPr lang="en-US" smtClean="0"/>
              <a:t>‹#›</a:t>
            </a:fld>
            <a:endParaRPr lang="en-US"/>
          </a:p>
        </p:txBody>
      </p:sp>
    </p:spTree>
    <p:extLst>
      <p:ext uri="{BB962C8B-B14F-4D97-AF65-F5344CB8AC3E}">
        <p14:creationId xmlns:p14="http://schemas.microsoft.com/office/powerpoint/2010/main" val="18956117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幻灯片图像占位符 1">
            <a:extLst>
              <a:ext uri="{FF2B5EF4-FFF2-40B4-BE49-F238E27FC236}">
                <a16:creationId xmlns:a16="http://schemas.microsoft.com/office/drawing/2014/main" id="{7B1AD395-ECE7-44EB-8461-752ECA47C37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备注占位符 2">
            <a:extLst>
              <a:ext uri="{FF2B5EF4-FFF2-40B4-BE49-F238E27FC236}">
                <a16:creationId xmlns:a16="http://schemas.microsoft.com/office/drawing/2014/main" id="{73717F72-BF8A-4844-B798-7BB4355F960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CN" altLang="en-US"/>
          </a:p>
        </p:txBody>
      </p:sp>
      <p:sp>
        <p:nvSpPr>
          <p:cNvPr id="43012" name="灯片编号占位符 3">
            <a:extLst>
              <a:ext uri="{FF2B5EF4-FFF2-40B4-BE49-F238E27FC236}">
                <a16:creationId xmlns:a16="http://schemas.microsoft.com/office/drawing/2014/main" id="{6EC1552F-CD9E-432F-8666-6400C976451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9Slide02 Noi dung dai" panose="02000000000000000000" pitchFamily="2" charset="0"/>
              </a:defRPr>
            </a:lvl1pPr>
            <a:lvl2pPr marL="742950" indent="-285750">
              <a:defRPr>
                <a:solidFill>
                  <a:schemeClr val="tx1"/>
                </a:solidFill>
                <a:latin typeface="#9Slide02 Noi dung dai" panose="02000000000000000000" pitchFamily="2" charset="0"/>
              </a:defRPr>
            </a:lvl2pPr>
            <a:lvl3pPr marL="1143000" indent="-228600">
              <a:defRPr>
                <a:solidFill>
                  <a:schemeClr val="tx1"/>
                </a:solidFill>
                <a:latin typeface="#9Slide02 Noi dung dai" panose="02000000000000000000" pitchFamily="2" charset="0"/>
              </a:defRPr>
            </a:lvl3pPr>
            <a:lvl4pPr marL="1600200" indent="-228600">
              <a:defRPr>
                <a:solidFill>
                  <a:schemeClr val="tx1"/>
                </a:solidFill>
                <a:latin typeface="#9Slide02 Noi dung dai" panose="02000000000000000000" pitchFamily="2" charset="0"/>
              </a:defRPr>
            </a:lvl4pPr>
            <a:lvl5pPr marL="2057400" indent="-228600">
              <a:defRPr>
                <a:solidFill>
                  <a:schemeClr val="tx1"/>
                </a:solidFill>
                <a:latin typeface="#9Slide02 Noi dung dai" panose="02000000000000000000" pitchFamily="2" charset="0"/>
              </a:defRPr>
            </a:lvl5pPr>
            <a:lvl6pPr marL="2514600" indent="-228600" eaLnBrk="0" fontAlgn="base" hangingPunct="0">
              <a:spcBef>
                <a:spcPct val="0"/>
              </a:spcBef>
              <a:spcAft>
                <a:spcPct val="0"/>
              </a:spcAft>
              <a:defRPr>
                <a:solidFill>
                  <a:schemeClr val="tx1"/>
                </a:solidFill>
                <a:latin typeface="#9Slide02 Noi dung dai" panose="02000000000000000000" pitchFamily="2" charset="0"/>
              </a:defRPr>
            </a:lvl6pPr>
            <a:lvl7pPr marL="2971800" indent="-228600" eaLnBrk="0" fontAlgn="base" hangingPunct="0">
              <a:spcBef>
                <a:spcPct val="0"/>
              </a:spcBef>
              <a:spcAft>
                <a:spcPct val="0"/>
              </a:spcAft>
              <a:defRPr>
                <a:solidFill>
                  <a:schemeClr val="tx1"/>
                </a:solidFill>
                <a:latin typeface="#9Slide02 Noi dung dai" panose="02000000000000000000" pitchFamily="2" charset="0"/>
              </a:defRPr>
            </a:lvl7pPr>
            <a:lvl8pPr marL="3429000" indent="-228600" eaLnBrk="0" fontAlgn="base" hangingPunct="0">
              <a:spcBef>
                <a:spcPct val="0"/>
              </a:spcBef>
              <a:spcAft>
                <a:spcPct val="0"/>
              </a:spcAft>
              <a:defRPr>
                <a:solidFill>
                  <a:schemeClr val="tx1"/>
                </a:solidFill>
                <a:latin typeface="#9Slide02 Noi dung dai" panose="02000000000000000000" pitchFamily="2" charset="0"/>
              </a:defRPr>
            </a:lvl8pPr>
            <a:lvl9pPr marL="3886200" indent="-228600" eaLnBrk="0" fontAlgn="base" hangingPunct="0">
              <a:spcBef>
                <a:spcPct val="0"/>
              </a:spcBef>
              <a:spcAft>
                <a:spcPct val="0"/>
              </a:spcAft>
              <a:defRPr>
                <a:solidFill>
                  <a:schemeClr val="tx1"/>
                </a:solidFill>
                <a:latin typeface="#9Slide02 Noi dung dai" panose="02000000000000000000" pitchFamily="2" charset="0"/>
              </a:defRPr>
            </a:lvl9pPr>
          </a:lstStyle>
          <a:p>
            <a:fld id="{A9BCCE6B-8D00-4D97-A77D-D4768DD37C46}" type="slidenum">
              <a:rPr lang="zh-CN" altLang="en-US"/>
              <a:pPr/>
              <a:t>32</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幻灯片图像占位符 1">
            <a:extLst>
              <a:ext uri="{FF2B5EF4-FFF2-40B4-BE49-F238E27FC236}">
                <a16:creationId xmlns:a16="http://schemas.microsoft.com/office/drawing/2014/main" id="{763C3250-D70F-4980-8121-E9355D6A715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备注占位符 2">
            <a:extLst>
              <a:ext uri="{FF2B5EF4-FFF2-40B4-BE49-F238E27FC236}">
                <a16:creationId xmlns:a16="http://schemas.microsoft.com/office/drawing/2014/main" id="{A24FE4C7-BDF7-41AF-8159-90BAA1FE25E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CN" altLang="en-US"/>
          </a:p>
        </p:txBody>
      </p:sp>
      <p:sp>
        <p:nvSpPr>
          <p:cNvPr id="45060" name="灯片编号占位符 3">
            <a:extLst>
              <a:ext uri="{FF2B5EF4-FFF2-40B4-BE49-F238E27FC236}">
                <a16:creationId xmlns:a16="http://schemas.microsoft.com/office/drawing/2014/main" id="{5DBA766A-9424-48D7-8E2B-553DBDD8A04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9Slide02 Noi dung dai" panose="02000000000000000000" pitchFamily="2" charset="0"/>
              </a:defRPr>
            </a:lvl1pPr>
            <a:lvl2pPr marL="742950" indent="-285750">
              <a:defRPr>
                <a:solidFill>
                  <a:schemeClr val="tx1"/>
                </a:solidFill>
                <a:latin typeface="#9Slide02 Noi dung dai" panose="02000000000000000000" pitchFamily="2" charset="0"/>
              </a:defRPr>
            </a:lvl2pPr>
            <a:lvl3pPr marL="1143000" indent="-228600">
              <a:defRPr>
                <a:solidFill>
                  <a:schemeClr val="tx1"/>
                </a:solidFill>
                <a:latin typeface="#9Slide02 Noi dung dai" panose="02000000000000000000" pitchFamily="2" charset="0"/>
              </a:defRPr>
            </a:lvl3pPr>
            <a:lvl4pPr marL="1600200" indent="-228600">
              <a:defRPr>
                <a:solidFill>
                  <a:schemeClr val="tx1"/>
                </a:solidFill>
                <a:latin typeface="#9Slide02 Noi dung dai" panose="02000000000000000000" pitchFamily="2" charset="0"/>
              </a:defRPr>
            </a:lvl4pPr>
            <a:lvl5pPr marL="2057400" indent="-228600">
              <a:defRPr>
                <a:solidFill>
                  <a:schemeClr val="tx1"/>
                </a:solidFill>
                <a:latin typeface="#9Slide02 Noi dung dai" panose="02000000000000000000" pitchFamily="2" charset="0"/>
              </a:defRPr>
            </a:lvl5pPr>
            <a:lvl6pPr marL="2514600" indent="-228600" eaLnBrk="0" fontAlgn="base" hangingPunct="0">
              <a:spcBef>
                <a:spcPct val="0"/>
              </a:spcBef>
              <a:spcAft>
                <a:spcPct val="0"/>
              </a:spcAft>
              <a:defRPr>
                <a:solidFill>
                  <a:schemeClr val="tx1"/>
                </a:solidFill>
                <a:latin typeface="#9Slide02 Noi dung dai" panose="02000000000000000000" pitchFamily="2" charset="0"/>
              </a:defRPr>
            </a:lvl6pPr>
            <a:lvl7pPr marL="2971800" indent="-228600" eaLnBrk="0" fontAlgn="base" hangingPunct="0">
              <a:spcBef>
                <a:spcPct val="0"/>
              </a:spcBef>
              <a:spcAft>
                <a:spcPct val="0"/>
              </a:spcAft>
              <a:defRPr>
                <a:solidFill>
                  <a:schemeClr val="tx1"/>
                </a:solidFill>
                <a:latin typeface="#9Slide02 Noi dung dai" panose="02000000000000000000" pitchFamily="2" charset="0"/>
              </a:defRPr>
            </a:lvl7pPr>
            <a:lvl8pPr marL="3429000" indent="-228600" eaLnBrk="0" fontAlgn="base" hangingPunct="0">
              <a:spcBef>
                <a:spcPct val="0"/>
              </a:spcBef>
              <a:spcAft>
                <a:spcPct val="0"/>
              </a:spcAft>
              <a:defRPr>
                <a:solidFill>
                  <a:schemeClr val="tx1"/>
                </a:solidFill>
                <a:latin typeface="#9Slide02 Noi dung dai" panose="02000000000000000000" pitchFamily="2" charset="0"/>
              </a:defRPr>
            </a:lvl8pPr>
            <a:lvl9pPr marL="3886200" indent="-228600" eaLnBrk="0" fontAlgn="base" hangingPunct="0">
              <a:spcBef>
                <a:spcPct val="0"/>
              </a:spcBef>
              <a:spcAft>
                <a:spcPct val="0"/>
              </a:spcAft>
              <a:defRPr>
                <a:solidFill>
                  <a:schemeClr val="tx1"/>
                </a:solidFill>
                <a:latin typeface="#9Slide02 Noi dung dai" panose="02000000000000000000" pitchFamily="2" charset="0"/>
              </a:defRPr>
            </a:lvl9pPr>
          </a:lstStyle>
          <a:p>
            <a:fld id="{70F88D1C-5813-4469-8FBE-6540D8AEF8D2}" type="slidenum">
              <a:rPr lang="zh-CN" altLang="en-US"/>
              <a:pPr/>
              <a:t>33</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幻灯片图像占位符 1">
            <a:extLst>
              <a:ext uri="{FF2B5EF4-FFF2-40B4-BE49-F238E27FC236}">
                <a16:creationId xmlns:a16="http://schemas.microsoft.com/office/drawing/2014/main" id="{DA84931C-2ED8-4257-A286-85DB3215EBD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备注占位符 2">
            <a:extLst>
              <a:ext uri="{FF2B5EF4-FFF2-40B4-BE49-F238E27FC236}">
                <a16:creationId xmlns:a16="http://schemas.microsoft.com/office/drawing/2014/main" id="{7A407BBF-00AC-49EB-8427-D1BE91E415A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CN" altLang="en-US"/>
          </a:p>
        </p:txBody>
      </p:sp>
      <p:sp>
        <p:nvSpPr>
          <p:cNvPr id="47108" name="灯片编号占位符 3">
            <a:extLst>
              <a:ext uri="{FF2B5EF4-FFF2-40B4-BE49-F238E27FC236}">
                <a16:creationId xmlns:a16="http://schemas.microsoft.com/office/drawing/2014/main" id="{B340B9A8-3775-48A9-B030-56D46C7ACF4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9Slide02 Noi dung dai" panose="02000000000000000000" pitchFamily="2" charset="0"/>
              </a:defRPr>
            </a:lvl1pPr>
            <a:lvl2pPr marL="742950" indent="-285750">
              <a:defRPr>
                <a:solidFill>
                  <a:schemeClr val="tx1"/>
                </a:solidFill>
                <a:latin typeface="#9Slide02 Noi dung dai" panose="02000000000000000000" pitchFamily="2" charset="0"/>
              </a:defRPr>
            </a:lvl2pPr>
            <a:lvl3pPr marL="1143000" indent="-228600">
              <a:defRPr>
                <a:solidFill>
                  <a:schemeClr val="tx1"/>
                </a:solidFill>
                <a:latin typeface="#9Slide02 Noi dung dai" panose="02000000000000000000" pitchFamily="2" charset="0"/>
              </a:defRPr>
            </a:lvl3pPr>
            <a:lvl4pPr marL="1600200" indent="-228600">
              <a:defRPr>
                <a:solidFill>
                  <a:schemeClr val="tx1"/>
                </a:solidFill>
                <a:latin typeface="#9Slide02 Noi dung dai" panose="02000000000000000000" pitchFamily="2" charset="0"/>
              </a:defRPr>
            </a:lvl4pPr>
            <a:lvl5pPr marL="2057400" indent="-228600">
              <a:defRPr>
                <a:solidFill>
                  <a:schemeClr val="tx1"/>
                </a:solidFill>
                <a:latin typeface="#9Slide02 Noi dung dai" panose="02000000000000000000" pitchFamily="2" charset="0"/>
              </a:defRPr>
            </a:lvl5pPr>
            <a:lvl6pPr marL="2514600" indent="-228600" eaLnBrk="0" fontAlgn="base" hangingPunct="0">
              <a:spcBef>
                <a:spcPct val="0"/>
              </a:spcBef>
              <a:spcAft>
                <a:spcPct val="0"/>
              </a:spcAft>
              <a:defRPr>
                <a:solidFill>
                  <a:schemeClr val="tx1"/>
                </a:solidFill>
                <a:latin typeface="#9Slide02 Noi dung dai" panose="02000000000000000000" pitchFamily="2" charset="0"/>
              </a:defRPr>
            </a:lvl6pPr>
            <a:lvl7pPr marL="2971800" indent="-228600" eaLnBrk="0" fontAlgn="base" hangingPunct="0">
              <a:spcBef>
                <a:spcPct val="0"/>
              </a:spcBef>
              <a:spcAft>
                <a:spcPct val="0"/>
              </a:spcAft>
              <a:defRPr>
                <a:solidFill>
                  <a:schemeClr val="tx1"/>
                </a:solidFill>
                <a:latin typeface="#9Slide02 Noi dung dai" panose="02000000000000000000" pitchFamily="2" charset="0"/>
              </a:defRPr>
            </a:lvl7pPr>
            <a:lvl8pPr marL="3429000" indent="-228600" eaLnBrk="0" fontAlgn="base" hangingPunct="0">
              <a:spcBef>
                <a:spcPct val="0"/>
              </a:spcBef>
              <a:spcAft>
                <a:spcPct val="0"/>
              </a:spcAft>
              <a:defRPr>
                <a:solidFill>
                  <a:schemeClr val="tx1"/>
                </a:solidFill>
                <a:latin typeface="#9Slide02 Noi dung dai" panose="02000000000000000000" pitchFamily="2" charset="0"/>
              </a:defRPr>
            </a:lvl8pPr>
            <a:lvl9pPr marL="3886200" indent="-228600" eaLnBrk="0" fontAlgn="base" hangingPunct="0">
              <a:spcBef>
                <a:spcPct val="0"/>
              </a:spcBef>
              <a:spcAft>
                <a:spcPct val="0"/>
              </a:spcAft>
              <a:defRPr>
                <a:solidFill>
                  <a:schemeClr val="tx1"/>
                </a:solidFill>
                <a:latin typeface="#9Slide02 Noi dung dai" panose="02000000000000000000" pitchFamily="2" charset="0"/>
              </a:defRPr>
            </a:lvl9pPr>
          </a:lstStyle>
          <a:p>
            <a:fld id="{7BC676EF-3CB1-472A-A603-8646B34DAD6A}" type="slidenum">
              <a:rPr lang="zh-CN" altLang="en-US"/>
              <a:pPr/>
              <a:t>34</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幻灯片图像占位符 1">
            <a:extLst>
              <a:ext uri="{FF2B5EF4-FFF2-40B4-BE49-F238E27FC236}">
                <a16:creationId xmlns:a16="http://schemas.microsoft.com/office/drawing/2014/main" id="{8A1292D5-CEDF-4E6B-9305-1C6FA95E2B5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备注占位符 2">
            <a:extLst>
              <a:ext uri="{FF2B5EF4-FFF2-40B4-BE49-F238E27FC236}">
                <a16:creationId xmlns:a16="http://schemas.microsoft.com/office/drawing/2014/main" id="{3F3EA566-62B6-4CBC-A68A-766C50999C8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CN" altLang="en-US"/>
          </a:p>
        </p:txBody>
      </p:sp>
      <p:sp>
        <p:nvSpPr>
          <p:cNvPr id="49156" name="灯片编号占位符 3">
            <a:extLst>
              <a:ext uri="{FF2B5EF4-FFF2-40B4-BE49-F238E27FC236}">
                <a16:creationId xmlns:a16="http://schemas.microsoft.com/office/drawing/2014/main" id="{B8C43FD2-21A1-4E6E-AEEC-602D173B99A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9Slide02 Noi dung dai" panose="02000000000000000000" pitchFamily="2" charset="0"/>
              </a:defRPr>
            </a:lvl1pPr>
            <a:lvl2pPr marL="742950" indent="-285750">
              <a:defRPr>
                <a:solidFill>
                  <a:schemeClr val="tx1"/>
                </a:solidFill>
                <a:latin typeface="#9Slide02 Noi dung dai" panose="02000000000000000000" pitchFamily="2" charset="0"/>
              </a:defRPr>
            </a:lvl2pPr>
            <a:lvl3pPr marL="1143000" indent="-228600">
              <a:defRPr>
                <a:solidFill>
                  <a:schemeClr val="tx1"/>
                </a:solidFill>
                <a:latin typeface="#9Slide02 Noi dung dai" panose="02000000000000000000" pitchFamily="2" charset="0"/>
              </a:defRPr>
            </a:lvl3pPr>
            <a:lvl4pPr marL="1600200" indent="-228600">
              <a:defRPr>
                <a:solidFill>
                  <a:schemeClr val="tx1"/>
                </a:solidFill>
                <a:latin typeface="#9Slide02 Noi dung dai" panose="02000000000000000000" pitchFamily="2" charset="0"/>
              </a:defRPr>
            </a:lvl4pPr>
            <a:lvl5pPr marL="2057400" indent="-228600">
              <a:defRPr>
                <a:solidFill>
                  <a:schemeClr val="tx1"/>
                </a:solidFill>
                <a:latin typeface="#9Slide02 Noi dung dai" panose="02000000000000000000" pitchFamily="2" charset="0"/>
              </a:defRPr>
            </a:lvl5pPr>
            <a:lvl6pPr marL="2514600" indent="-228600" eaLnBrk="0" fontAlgn="base" hangingPunct="0">
              <a:spcBef>
                <a:spcPct val="0"/>
              </a:spcBef>
              <a:spcAft>
                <a:spcPct val="0"/>
              </a:spcAft>
              <a:defRPr>
                <a:solidFill>
                  <a:schemeClr val="tx1"/>
                </a:solidFill>
                <a:latin typeface="#9Slide02 Noi dung dai" panose="02000000000000000000" pitchFamily="2" charset="0"/>
              </a:defRPr>
            </a:lvl6pPr>
            <a:lvl7pPr marL="2971800" indent="-228600" eaLnBrk="0" fontAlgn="base" hangingPunct="0">
              <a:spcBef>
                <a:spcPct val="0"/>
              </a:spcBef>
              <a:spcAft>
                <a:spcPct val="0"/>
              </a:spcAft>
              <a:defRPr>
                <a:solidFill>
                  <a:schemeClr val="tx1"/>
                </a:solidFill>
                <a:latin typeface="#9Slide02 Noi dung dai" panose="02000000000000000000" pitchFamily="2" charset="0"/>
              </a:defRPr>
            </a:lvl7pPr>
            <a:lvl8pPr marL="3429000" indent="-228600" eaLnBrk="0" fontAlgn="base" hangingPunct="0">
              <a:spcBef>
                <a:spcPct val="0"/>
              </a:spcBef>
              <a:spcAft>
                <a:spcPct val="0"/>
              </a:spcAft>
              <a:defRPr>
                <a:solidFill>
                  <a:schemeClr val="tx1"/>
                </a:solidFill>
                <a:latin typeface="#9Slide02 Noi dung dai" panose="02000000000000000000" pitchFamily="2" charset="0"/>
              </a:defRPr>
            </a:lvl8pPr>
            <a:lvl9pPr marL="3886200" indent="-228600" eaLnBrk="0" fontAlgn="base" hangingPunct="0">
              <a:spcBef>
                <a:spcPct val="0"/>
              </a:spcBef>
              <a:spcAft>
                <a:spcPct val="0"/>
              </a:spcAft>
              <a:defRPr>
                <a:solidFill>
                  <a:schemeClr val="tx1"/>
                </a:solidFill>
                <a:latin typeface="#9Slide02 Noi dung dai" panose="02000000000000000000" pitchFamily="2" charset="0"/>
              </a:defRPr>
            </a:lvl9pPr>
          </a:lstStyle>
          <a:p>
            <a:fld id="{F325DC7C-DDF8-4DC0-8D73-CB5966474038}" type="slidenum">
              <a:rPr lang="zh-CN" altLang="en-US"/>
              <a:pPr/>
              <a:t>35</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幻灯片图像占位符 1">
            <a:extLst>
              <a:ext uri="{FF2B5EF4-FFF2-40B4-BE49-F238E27FC236}">
                <a16:creationId xmlns:a16="http://schemas.microsoft.com/office/drawing/2014/main" id="{C9DC4D38-9DBE-4509-9855-0F93DC8FA93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备注占位符 2">
            <a:extLst>
              <a:ext uri="{FF2B5EF4-FFF2-40B4-BE49-F238E27FC236}">
                <a16:creationId xmlns:a16="http://schemas.microsoft.com/office/drawing/2014/main" id="{EC5776AD-5A4C-473F-9052-E4AEF9DEA12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CN" altLang="en-US"/>
          </a:p>
        </p:txBody>
      </p:sp>
      <p:sp>
        <p:nvSpPr>
          <p:cNvPr id="52228" name="灯片编号占位符 3">
            <a:extLst>
              <a:ext uri="{FF2B5EF4-FFF2-40B4-BE49-F238E27FC236}">
                <a16:creationId xmlns:a16="http://schemas.microsoft.com/office/drawing/2014/main" id="{429DA702-7F90-4B32-9FD5-4188F31AB94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9Slide02 Noi dung dai" panose="02000000000000000000" pitchFamily="2" charset="0"/>
              </a:defRPr>
            </a:lvl1pPr>
            <a:lvl2pPr marL="742950" indent="-285750">
              <a:defRPr>
                <a:solidFill>
                  <a:schemeClr val="tx1"/>
                </a:solidFill>
                <a:latin typeface="#9Slide02 Noi dung dai" panose="02000000000000000000" pitchFamily="2" charset="0"/>
              </a:defRPr>
            </a:lvl2pPr>
            <a:lvl3pPr marL="1143000" indent="-228600">
              <a:defRPr>
                <a:solidFill>
                  <a:schemeClr val="tx1"/>
                </a:solidFill>
                <a:latin typeface="#9Slide02 Noi dung dai" panose="02000000000000000000" pitchFamily="2" charset="0"/>
              </a:defRPr>
            </a:lvl3pPr>
            <a:lvl4pPr marL="1600200" indent="-228600">
              <a:defRPr>
                <a:solidFill>
                  <a:schemeClr val="tx1"/>
                </a:solidFill>
                <a:latin typeface="#9Slide02 Noi dung dai" panose="02000000000000000000" pitchFamily="2" charset="0"/>
              </a:defRPr>
            </a:lvl4pPr>
            <a:lvl5pPr marL="2057400" indent="-228600">
              <a:defRPr>
                <a:solidFill>
                  <a:schemeClr val="tx1"/>
                </a:solidFill>
                <a:latin typeface="#9Slide02 Noi dung dai" panose="02000000000000000000" pitchFamily="2" charset="0"/>
              </a:defRPr>
            </a:lvl5pPr>
            <a:lvl6pPr marL="2514600" indent="-228600" eaLnBrk="0" fontAlgn="base" hangingPunct="0">
              <a:spcBef>
                <a:spcPct val="0"/>
              </a:spcBef>
              <a:spcAft>
                <a:spcPct val="0"/>
              </a:spcAft>
              <a:defRPr>
                <a:solidFill>
                  <a:schemeClr val="tx1"/>
                </a:solidFill>
                <a:latin typeface="#9Slide02 Noi dung dai" panose="02000000000000000000" pitchFamily="2" charset="0"/>
              </a:defRPr>
            </a:lvl6pPr>
            <a:lvl7pPr marL="2971800" indent="-228600" eaLnBrk="0" fontAlgn="base" hangingPunct="0">
              <a:spcBef>
                <a:spcPct val="0"/>
              </a:spcBef>
              <a:spcAft>
                <a:spcPct val="0"/>
              </a:spcAft>
              <a:defRPr>
                <a:solidFill>
                  <a:schemeClr val="tx1"/>
                </a:solidFill>
                <a:latin typeface="#9Slide02 Noi dung dai" panose="02000000000000000000" pitchFamily="2" charset="0"/>
              </a:defRPr>
            </a:lvl7pPr>
            <a:lvl8pPr marL="3429000" indent="-228600" eaLnBrk="0" fontAlgn="base" hangingPunct="0">
              <a:spcBef>
                <a:spcPct val="0"/>
              </a:spcBef>
              <a:spcAft>
                <a:spcPct val="0"/>
              </a:spcAft>
              <a:defRPr>
                <a:solidFill>
                  <a:schemeClr val="tx1"/>
                </a:solidFill>
                <a:latin typeface="#9Slide02 Noi dung dai" panose="02000000000000000000" pitchFamily="2" charset="0"/>
              </a:defRPr>
            </a:lvl8pPr>
            <a:lvl9pPr marL="3886200" indent="-228600" eaLnBrk="0" fontAlgn="base" hangingPunct="0">
              <a:spcBef>
                <a:spcPct val="0"/>
              </a:spcBef>
              <a:spcAft>
                <a:spcPct val="0"/>
              </a:spcAft>
              <a:defRPr>
                <a:solidFill>
                  <a:schemeClr val="tx1"/>
                </a:solidFill>
                <a:latin typeface="#9Slide02 Noi dung dai" panose="02000000000000000000" pitchFamily="2" charset="0"/>
              </a:defRPr>
            </a:lvl9pPr>
          </a:lstStyle>
          <a:p>
            <a:fld id="{AA070B39-1631-40F4-BF13-84200996F751}" type="slidenum">
              <a:rPr lang="zh-CN" altLang="en-US"/>
              <a:pPr/>
              <a:t>37</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a:extLst>
              <a:ext uri="{FF2B5EF4-FFF2-40B4-BE49-F238E27FC236}">
                <a16:creationId xmlns:a16="http://schemas.microsoft.com/office/drawing/2014/main" id="{D69001E2-8F4D-4AC5-BD17-14116BDC628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a:extLst>
              <a:ext uri="{FF2B5EF4-FFF2-40B4-BE49-F238E27FC236}">
                <a16:creationId xmlns:a16="http://schemas.microsoft.com/office/drawing/2014/main" id="{7B4BA376-876C-4F9D-A667-A71DEA201F2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latin typeface="Arial" panose="020B0604020202020204" pitchFamily="34" charset="0"/>
            </a:endParaRPr>
          </a:p>
        </p:txBody>
      </p:sp>
      <p:sp>
        <p:nvSpPr>
          <p:cNvPr id="56324" name="Slide Number Placeholder 3">
            <a:extLst>
              <a:ext uri="{FF2B5EF4-FFF2-40B4-BE49-F238E27FC236}">
                <a16:creationId xmlns:a16="http://schemas.microsoft.com/office/drawing/2014/main" id="{177534DA-1277-416C-83D4-FC6A3FD3616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9Slide02 Noi dung dai" panose="02000000000000000000" pitchFamily="2" charset="0"/>
              </a:defRPr>
            </a:lvl1pPr>
            <a:lvl2pPr marL="742950" indent="-285750">
              <a:defRPr>
                <a:solidFill>
                  <a:schemeClr val="tx1"/>
                </a:solidFill>
                <a:latin typeface="#9Slide02 Noi dung dai" panose="02000000000000000000" pitchFamily="2" charset="0"/>
              </a:defRPr>
            </a:lvl2pPr>
            <a:lvl3pPr marL="1143000" indent="-228600">
              <a:defRPr>
                <a:solidFill>
                  <a:schemeClr val="tx1"/>
                </a:solidFill>
                <a:latin typeface="#9Slide02 Noi dung dai" panose="02000000000000000000" pitchFamily="2" charset="0"/>
              </a:defRPr>
            </a:lvl3pPr>
            <a:lvl4pPr marL="1600200" indent="-228600">
              <a:defRPr>
                <a:solidFill>
                  <a:schemeClr val="tx1"/>
                </a:solidFill>
                <a:latin typeface="#9Slide02 Noi dung dai" panose="02000000000000000000" pitchFamily="2" charset="0"/>
              </a:defRPr>
            </a:lvl4pPr>
            <a:lvl5pPr marL="2057400" indent="-228600">
              <a:defRPr>
                <a:solidFill>
                  <a:schemeClr val="tx1"/>
                </a:solidFill>
                <a:latin typeface="#9Slide02 Noi dung dai" panose="02000000000000000000" pitchFamily="2" charset="0"/>
              </a:defRPr>
            </a:lvl5pPr>
            <a:lvl6pPr marL="2514600" indent="-228600" eaLnBrk="0" fontAlgn="base" hangingPunct="0">
              <a:spcBef>
                <a:spcPct val="0"/>
              </a:spcBef>
              <a:spcAft>
                <a:spcPct val="0"/>
              </a:spcAft>
              <a:defRPr>
                <a:solidFill>
                  <a:schemeClr val="tx1"/>
                </a:solidFill>
                <a:latin typeface="#9Slide02 Noi dung dai" panose="02000000000000000000" pitchFamily="2" charset="0"/>
              </a:defRPr>
            </a:lvl6pPr>
            <a:lvl7pPr marL="2971800" indent="-228600" eaLnBrk="0" fontAlgn="base" hangingPunct="0">
              <a:spcBef>
                <a:spcPct val="0"/>
              </a:spcBef>
              <a:spcAft>
                <a:spcPct val="0"/>
              </a:spcAft>
              <a:defRPr>
                <a:solidFill>
                  <a:schemeClr val="tx1"/>
                </a:solidFill>
                <a:latin typeface="#9Slide02 Noi dung dai" panose="02000000000000000000" pitchFamily="2" charset="0"/>
              </a:defRPr>
            </a:lvl7pPr>
            <a:lvl8pPr marL="3429000" indent="-228600" eaLnBrk="0" fontAlgn="base" hangingPunct="0">
              <a:spcBef>
                <a:spcPct val="0"/>
              </a:spcBef>
              <a:spcAft>
                <a:spcPct val="0"/>
              </a:spcAft>
              <a:defRPr>
                <a:solidFill>
                  <a:schemeClr val="tx1"/>
                </a:solidFill>
                <a:latin typeface="#9Slide02 Noi dung dai" panose="02000000000000000000" pitchFamily="2" charset="0"/>
              </a:defRPr>
            </a:lvl8pPr>
            <a:lvl9pPr marL="3886200" indent="-228600" eaLnBrk="0" fontAlgn="base" hangingPunct="0">
              <a:spcBef>
                <a:spcPct val="0"/>
              </a:spcBef>
              <a:spcAft>
                <a:spcPct val="0"/>
              </a:spcAft>
              <a:defRPr>
                <a:solidFill>
                  <a:schemeClr val="tx1"/>
                </a:solidFill>
                <a:latin typeface="#9Slide02 Noi dung dai" panose="02000000000000000000" pitchFamily="2" charset="0"/>
              </a:defRPr>
            </a:lvl9pPr>
          </a:lstStyle>
          <a:p>
            <a:fld id="{8B7E836A-6A8D-447B-B4E4-D5CED57A563C}" type="slidenum">
              <a:rPr lang="en-US" altLang="vi-VN">
                <a:latin typeface="Arial" panose="020B0604020202020204" pitchFamily="34" charset="0"/>
                <a:cs typeface="Arial" panose="020B0604020202020204" pitchFamily="34" charset="0"/>
              </a:rPr>
              <a:pPr/>
              <a:t>39</a:t>
            </a:fld>
            <a:endParaRPr lang="en-US" altLang="vi-VN">
              <a:latin typeface="Arial" panose="020B0604020202020204" pitchFamily="34" charset="0"/>
              <a:cs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幻灯片图像占位符 1">
            <a:extLst>
              <a:ext uri="{FF2B5EF4-FFF2-40B4-BE49-F238E27FC236}">
                <a16:creationId xmlns:a16="http://schemas.microsoft.com/office/drawing/2014/main" id="{3A79C585-3941-43F7-9BB3-2020EF7365A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备注占位符 2">
            <a:extLst>
              <a:ext uri="{FF2B5EF4-FFF2-40B4-BE49-F238E27FC236}">
                <a16:creationId xmlns:a16="http://schemas.microsoft.com/office/drawing/2014/main" id="{F117C7FD-0E67-44AD-957F-D2D67F3709F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CN" altLang="en-US"/>
          </a:p>
        </p:txBody>
      </p:sp>
      <p:sp>
        <p:nvSpPr>
          <p:cNvPr id="58372" name="灯片编号占位符 3">
            <a:extLst>
              <a:ext uri="{FF2B5EF4-FFF2-40B4-BE49-F238E27FC236}">
                <a16:creationId xmlns:a16="http://schemas.microsoft.com/office/drawing/2014/main" id="{46F1E2DC-0CB5-438A-81B7-B5299E835EF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9Slide02 Noi dung dai" panose="02000000000000000000" pitchFamily="2" charset="0"/>
              </a:defRPr>
            </a:lvl1pPr>
            <a:lvl2pPr marL="742950" indent="-285750">
              <a:defRPr>
                <a:solidFill>
                  <a:schemeClr val="tx1"/>
                </a:solidFill>
                <a:latin typeface="#9Slide02 Noi dung dai" panose="02000000000000000000" pitchFamily="2" charset="0"/>
              </a:defRPr>
            </a:lvl2pPr>
            <a:lvl3pPr marL="1143000" indent="-228600">
              <a:defRPr>
                <a:solidFill>
                  <a:schemeClr val="tx1"/>
                </a:solidFill>
                <a:latin typeface="#9Slide02 Noi dung dai" panose="02000000000000000000" pitchFamily="2" charset="0"/>
              </a:defRPr>
            </a:lvl3pPr>
            <a:lvl4pPr marL="1600200" indent="-228600">
              <a:defRPr>
                <a:solidFill>
                  <a:schemeClr val="tx1"/>
                </a:solidFill>
                <a:latin typeface="#9Slide02 Noi dung dai" panose="02000000000000000000" pitchFamily="2" charset="0"/>
              </a:defRPr>
            </a:lvl4pPr>
            <a:lvl5pPr marL="2057400" indent="-228600">
              <a:defRPr>
                <a:solidFill>
                  <a:schemeClr val="tx1"/>
                </a:solidFill>
                <a:latin typeface="#9Slide02 Noi dung dai" panose="02000000000000000000" pitchFamily="2" charset="0"/>
              </a:defRPr>
            </a:lvl5pPr>
            <a:lvl6pPr marL="2514600" indent="-228600" eaLnBrk="0" fontAlgn="base" hangingPunct="0">
              <a:spcBef>
                <a:spcPct val="0"/>
              </a:spcBef>
              <a:spcAft>
                <a:spcPct val="0"/>
              </a:spcAft>
              <a:defRPr>
                <a:solidFill>
                  <a:schemeClr val="tx1"/>
                </a:solidFill>
                <a:latin typeface="#9Slide02 Noi dung dai" panose="02000000000000000000" pitchFamily="2" charset="0"/>
              </a:defRPr>
            </a:lvl6pPr>
            <a:lvl7pPr marL="2971800" indent="-228600" eaLnBrk="0" fontAlgn="base" hangingPunct="0">
              <a:spcBef>
                <a:spcPct val="0"/>
              </a:spcBef>
              <a:spcAft>
                <a:spcPct val="0"/>
              </a:spcAft>
              <a:defRPr>
                <a:solidFill>
                  <a:schemeClr val="tx1"/>
                </a:solidFill>
                <a:latin typeface="#9Slide02 Noi dung dai" panose="02000000000000000000" pitchFamily="2" charset="0"/>
              </a:defRPr>
            </a:lvl7pPr>
            <a:lvl8pPr marL="3429000" indent="-228600" eaLnBrk="0" fontAlgn="base" hangingPunct="0">
              <a:spcBef>
                <a:spcPct val="0"/>
              </a:spcBef>
              <a:spcAft>
                <a:spcPct val="0"/>
              </a:spcAft>
              <a:defRPr>
                <a:solidFill>
                  <a:schemeClr val="tx1"/>
                </a:solidFill>
                <a:latin typeface="#9Slide02 Noi dung dai" panose="02000000000000000000" pitchFamily="2" charset="0"/>
              </a:defRPr>
            </a:lvl8pPr>
            <a:lvl9pPr marL="3886200" indent="-228600" eaLnBrk="0" fontAlgn="base" hangingPunct="0">
              <a:spcBef>
                <a:spcPct val="0"/>
              </a:spcBef>
              <a:spcAft>
                <a:spcPct val="0"/>
              </a:spcAft>
              <a:defRPr>
                <a:solidFill>
                  <a:schemeClr val="tx1"/>
                </a:solidFill>
                <a:latin typeface="#9Slide02 Noi dung dai" panose="02000000000000000000" pitchFamily="2" charset="0"/>
              </a:defRPr>
            </a:lvl9pPr>
          </a:lstStyle>
          <a:p>
            <a:fld id="{32F5FC07-0AE6-4B64-9635-D5D3D6C16108}" type="slidenum">
              <a:rPr lang="zh-CN" altLang="en-US"/>
              <a:pPr/>
              <a:t>40</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1/8/2022</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6496674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8D999-D9A8-45DD-836C-EB67DB8859E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9712ACC-4043-49DE-BDF8-A5E788EC241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B889E30-9082-4DA8-B164-5E9630C92587}"/>
              </a:ext>
            </a:extLst>
          </p:cNvPr>
          <p:cNvSpPr>
            <a:spLocks noGrp="1"/>
          </p:cNvSpPr>
          <p:nvPr>
            <p:ph type="dt" sz="half" idx="10"/>
          </p:nvPr>
        </p:nvSpPr>
        <p:spPr/>
        <p:txBody>
          <a:bodyPr/>
          <a:lstStyle/>
          <a:p>
            <a:fld id="{F9165043-AB35-45C8-9FB2-C93EDC8975F8}" type="datetimeFigureOut">
              <a:rPr lang="en-US" smtClean="0"/>
              <a:t>1/8/2022</a:t>
            </a:fld>
            <a:endParaRPr lang="en-US"/>
          </a:p>
        </p:txBody>
      </p:sp>
      <p:sp>
        <p:nvSpPr>
          <p:cNvPr id="5" name="Footer Placeholder 4">
            <a:extLst>
              <a:ext uri="{FF2B5EF4-FFF2-40B4-BE49-F238E27FC236}">
                <a16:creationId xmlns:a16="http://schemas.microsoft.com/office/drawing/2014/main" id="{FD4F7306-F505-41F9-83F2-7E8E392ADB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DB3D05-945A-4A77-AE21-8549B1EE415C}"/>
              </a:ext>
            </a:extLst>
          </p:cNvPr>
          <p:cNvSpPr>
            <a:spLocks noGrp="1"/>
          </p:cNvSpPr>
          <p:nvPr>
            <p:ph type="sldNum" sz="quarter" idx="12"/>
          </p:nvPr>
        </p:nvSpPr>
        <p:spPr/>
        <p:txBody>
          <a:bodyPr/>
          <a:lstStyle/>
          <a:p>
            <a:fld id="{857DC284-826B-4BD9-8704-77BBAED5A7F6}" type="slidenum">
              <a:rPr lang="en-US" smtClean="0"/>
              <a:t>‹#›</a:t>
            </a:fld>
            <a:endParaRPr lang="en-US"/>
          </a:p>
        </p:txBody>
      </p:sp>
    </p:spTree>
    <p:extLst>
      <p:ext uri="{BB962C8B-B14F-4D97-AF65-F5344CB8AC3E}">
        <p14:creationId xmlns:p14="http://schemas.microsoft.com/office/powerpoint/2010/main" val="251266231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0DF75-00D9-40AF-9FC5-29519F635E6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1155516-2C95-4FC2-A97C-984A01C0387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2177F98-1959-455C-9A16-36DA57C509C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8F6544C-E5FB-44E7-8793-7873F123014A}"/>
              </a:ext>
            </a:extLst>
          </p:cNvPr>
          <p:cNvSpPr>
            <a:spLocks noGrp="1"/>
          </p:cNvSpPr>
          <p:nvPr>
            <p:ph type="dt" sz="half" idx="10"/>
          </p:nvPr>
        </p:nvSpPr>
        <p:spPr/>
        <p:txBody>
          <a:bodyPr/>
          <a:lstStyle/>
          <a:p>
            <a:fld id="{F9165043-AB35-45C8-9FB2-C93EDC8975F8}" type="datetimeFigureOut">
              <a:rPr lang="en-US" smtClean="0"/>
              <a:t>1/8/2022</a:t>
            </a:fld>
            <a:endParaRPr lang="en-US"/>
          </a:p>
        </p:txBody>
      </p:sp>
      <p:sp>
        <p:nvSpPr>
          <p:cNvPr id="6" name="Footer Placeholder 5">
            <a:extLst>
              <a:ext uri="{FF2B5EF4-FFF2-40B4-BE49-F238E27FC236}">
                <a16:creationId xmlns:a16="http://schemas.microsoft.com/office/drawing/2014/main" id="{783B0634-F675-49F9-AC40-4A7ECE75F6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8D87BB6-A567-46CA-90D9-68E7B396B588}"/>
              </a:ext>
            </a:extLst>
          </p:cNvPr>
          <p:cNvSpPr>
            <a:spLocks noGrp="1"/>
          </p:cNvSpPr>
          <p:nvPr>
            <p:ph type="sldNum" sz="quarter" idx="12"/>
          </p:nvPr>
        </p:nvSpPr>
        <p:spPr/>
        <p:txBody>
          <a:bodyPr/>
          <a:lstStyle/>
          <a:p>
            <a:fld id="{857DC284-826B-4BD9-8704-77BBAED5A7F6}" type="slidenum">
              <a:rPr lang="en-US" smtClean="0"/>
              <a:t>‹#›</a:t>
            </a:fld>
            <a:endParaRPr lang="en-US"/>
          </a:p>
        </p:txBody>
      </p:sp>
    </p:spTree>
    <p:extLst>
      <p:ext uri="{BB962C8B-B14F-4D97-AF65-F5344CB8AC3E}">
        <p14:creationId xmlns:p14="http://schemas.microsoft.com/office/powerpoint/2010/main" val="181822753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3A53A5-504C-4276-8242-49EB74882DF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C796E75-50A2-471D-9F42-50B1AEB8838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A07C8DB-1445-4F0C-93D6-F801981F13E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51FE97A-5704-4947-9E4B-E422FA75BBA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6DCD80E-D1DC-4293-A7B0-EA38212C50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7234A00-B013-4F9C-A3E8-24CF61DFB508}"/>
              </a:ext>
            </a:extLst>
          </p:cNvPr>
          <p:cNvSpPr>
            <a:spLocks noGrp="1"/>
          </p:cNvSpPr>
          <p:nvPr>
            <p:ph type="dt" sz="half" idx="10"/>
          </p:nvPr>
        </p:nvSpPr>
        <p:spPr/>
        <p:txBody>
          <a:bodyPr/>
          <a:lstStyle/>
          <a:p>
            <a:fld id="{F9165043-AB35-45C8-9FB2-C93EDC8975F8}" type="datetimeFigureOut">
              <a:rPr lang="en-US" smtClean="0"/>
              <a:t>1/8/2022</a:t>
            </a:fld>
            <a:endParaRPr lang="en-US"/>
          </a:p>
        </p:txBody>
      </p:sp>
      <p:sp>
        <p:nvSpPr>
          <p:cNvPr id="8" name="Footer Placeholder 7">
            <a:extLst>
              <a:ext uri="{FF2B5EF4-FFF2-40B4-BE49-F238E27FC236}">
                <a16:creationId xmlns:a16="http://schemas.microsoft.com/office/drawing/2014/main" id="{3F822FC3-CB9D-4A2F-AE05-D626BB87ACB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03CF343-E564-4D73-A493-0D0F374FD2E2}"/>
              </a:ext>
            </a:extLst>
          </p:cNvPr>
          <p:cNvSpPr>
            <a:spLocks noGrp="1"/>
          </p:cNvSpPr>
          <p:nvPr>
            <p:ph type="sldNum" sz="quarter" idx="12"/>
          </p:nvPr>
        </p:nvSpPr>
        <p:spPr/>
        <p:txBody>
          <a:bodyPr/>
          <a:lstStyle/>
          <a:p>
            <a:fld id="{857DC284-826B-4BD9-8704-77BBAED5A7F6}" type="slidenum">
              <a:rPr lang="en-US" smtClean="0"/>
              <a:t>‹#›</a:t>
            </a:fld>
            <a:endParaRPr lang="en-US"/>
          </a:p>
        </p:txBody>
      </p:sp>
    </p:spTree>
    <p:extLst>
      <p:ext uri="{BB962C8B-B14F-4D97-AF65-F5344CB8AC3E}">
        <p14:creationId xmlns:p14="http://schemas.microsoft.com/office/powerpoint/2010/main" val="296712086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A0432-43BF-420C-A17A-5985DC71D5D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745A327-5315-4EE2-A77E-3E2CE582EC75}"/>
              </a:ext>
            </a:extLst>
          </p:cNvPr>
          <p:cNvSpPr>
            <a:spLocks noGrp="1"/>
          </p:cNvSpPr>
          <p:nvPr>
            <p:ph type="dt" sz="half" idx="10"/>
          </p:nvPr>
        </p:nvSpPr>
        <p:spPr/>
        <p:txBody>
          <a:bodyPr/>
          <a:lstStyle/>
          <a:p>
            <a:fld id="{F9165043-AB35-45C8-9FB2-C93EDC8975F8}" type="datetimeFigureOut">
              <a:rPr lang="en-US" smtClean="0"/>
              <a:t>1/8/2022</a:t>
            </a:fld>
            <a:endParaRPr lang="en-US"/>
          </a:p>
        </p:txBody>
      </p:sp>
      <p:sp>
        <p:nvSpPr>
          <p:cNvPr id="4" name="Footer Placeholder 3">
            <a:extLst>
              <a:ext uri="{FF2B5EF4-FFF2-40B4-BE49-F238E27FC236}">
                <a16:creationId xmlns:a16="http://schemas.microsoft.com/office/drawing/2014/main" id="{A6DCCC7F-D46A-42E4-ABA8-9A57BB45477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3B6BA76-767E-4400-A243-71B50A6BA6DE}"/>
              </a:ext>
            </a:extLst>
          </p:cNvPr>
          <p:cNvSpPr>
            <a:spLocks noGrp="1"/>
          </p:cNvSpPr>
          <p:nvPr>
            <p:ph type="sldNum" sz="quarter" idx="12"/>
          </p:nvPr>
        </p:nvSpPr>
        <p:spPr/>
        <p:txBody>
          <a:bodyPr/>
          <a:lstStyle/>
          <a:p>
            <a:fld id="{857DC284-826B-4BD9-8704-77BBAED5A7F6}" type="slidenum">
              <a:rPr lang="en-US" smtClean="0"/>
              <a:t>‹#›</a:t>
            </a:fld>
            <a:endParaRPr lang="en-US"/>
          </a:p>
        </p:txBody>
      </p:sp>
    </p:spTree>
    <p:extLst>
      <p:ext uri="{BB962C8B-B14F-4D97-AF65-F5344CB8AC3E}">
        <p14:creationId xmlns:p14="http://schemas.microsoft.com/office/powerpoint/2010/main" val="76240464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A50696-9892-4D6E-9000-20BDFC23CBA9}"/>
              </a:ext>
            </a:extLst>
          </p:cNvPr>
          <p:cNvSpPr>
            <a:spLocks noGrp="1"/>
          </p:cNvSpPr>
          <p:nvPr>
            <p:ph type="dt" sz="half" idx="10"/>
          </p:nvPr>
        </p:nvSpPr>
        <p:spPr/>
        <p:txBody>
          <a:bodyPr/>
          <a:lstStyle/>
          <a:p>
            <a:fld id="{F9165043-AB35-45C8-9FB2-C93EDC8975F8}" type="datetimeFigureOut">
              <a:rPr lang="en-US" smtClean="0"/>
              <a:t>1/8/2022</a:t>
            </a:fld>
            <a:endParaRPr lang="en-US"/>
          </a:p>
        </p:txBody>
      </p:sp>
      <p:sp>
        <p:nvSpPr>
          <p:cNvPr id="3" name="Footer Placeholder 2">
            <a:extLst>
              <a:ext uri="{FF2B5EF4-FFF2-40B4-BE49-F238E27FC236}">
                <a16:creationId xmlns:a16="http://schemas.microsoft.com/office/drawing/2014/main" id="{33B44CAD-20F7-4C53-BB56-929756FB492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E745F97-223F-4CDC-92D6-D93050308A32}"/>
              </a:ext>
            </a:extLst>
          </p:cNvPr>
          <p:cNvSpPr>
            <a:spLocks noGrp="1"/>
          </p:cNvSpPr>
          <p:nvPr>
            <p:ph type="sldNum" sz="quarter" idx="12"/>
          </p:nvPr>
        </p:nvSpPr>
        <p:spPr/>
        <p:txBody>
          <a:bodyPr/>
          <a:lstStyle/>
          <a:p>
            <a:fld id="{857DC284-826B-4BD9-8704-77BBAED5A7F6}" type="slidenum">
              <a:rPr lang="en-US" smtClean="0"/>
              <a:t>‹#›</a:t>
            </a:fld>
            <a:endParaRPr lang="en-US"/>
          </a:p>
        </p:txBody>
      </p:sp>
    </p:spTree>
    <p:extLst>
      <p:ext uri="{BB962C8B-B14F-4D97-AF65-F5344CB8AC3E}">
        <p14:creationId xmlns:p14="http://schemas.microsoft.com/office/powerpoint/2010/main" val="81052914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E271C-A972-4158-854E-92E29031DF4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CF0C889-CB69-4774-8CC9-96FC65E20D8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2815290-7575-4931-9F87-3F067DC629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5886C4-DE02-4096-B750-953EF8E122C9}"/>
              </a:ext>
            </a:extLst>
          </p:cNvPr>
          <p:cNvSpPr>
            <a:spLocks noGrp="1"/>
          </p:cNvSpPr>
          <p:nvPr>
            <p:ph type="dt" sz="half" idx="10"/>
          </p:nvPr>
        </p:nvSpPr>
        <p:spPr/>
        <p:txBody>
          <a:bodyPr/>
          <a:lstStyle/>
          <a:p>
            <a:fld id="{F9165043-AB35-45C8-9FB2-C93EDC8975F8}" type="datetimeFigureOut">
              <a:rPr lang="en-US" smtClean="0"/>
              <a:t>1/8/2022</a:t>
            </a:fld>
            <a:endParaRPr lang="en-US"/>
          </a:p>
        </p:txBody>
      </p:sp>
      <p:sp>
        <p:nvSpPr>
          <p:cNvPr id="6" name="Footer Placeholder 5">
            <a:extLst>
              <a:ext uri="{FF2B5EF4-FFF2-40B4-BE49-F238E27FC236}">
                <a16:creationId xmlns:a16="http://schemas.microsoft.com/office/drawing/2014/main" id="{FAB7194A-1B87-4A2C-9A4C-9533812449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5B90CC4-F5B1-4A9F-BBFB-15F4EC5C673B}"/>
              </a:ext>
            </a:extLst>
          </p:cNvPr>
          <p:cNvSpPr>
            <a:spLocks noGrp="1"/>
          </p:cNvSpPr>
          <p:nvPr>
            <p:ph type="sldNum" sz="quarter" idx="12"/>
          </p:nvPr>
        </p:nvSpPr>
        <p:spPr/>
        <p:txBody>
          <a:bodyPr/>
          <a:lstStyle/>
          <a:p>
            <a:fld id="{857DC284-826B-4BD9-8704-77BBAED5A7F6}" type="slidenum">
              <a:rPr lang="en-US" smtClean="0"/>
              <a:t>‹#›</a:t>
            </a:fld>
            <a:endParaRPr lang="en-US"/>
          </a:p>
        </p:txBody>
      </p:sp>
    </p:spTree>
    <p:extLst>
      <p:ext uri="{BB962C8B-B14F-4D97-AF65-F5344CB8AC3E}">
        <p14:creationId xmlns:p14="http://schemas.microsoft.com/office/powerpoint/2010/main" val="53145172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028D2-4F9B-4611-84C0-474239DCF2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666EB08-C627-4226-9B62-2706A16066B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4A8E56B-3713-4C58-806B-6FFA443B94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A357A5-EF06-4858-8A2E-4EF4F997C190}"/>
              </a:ext>
            </a:extLst>
          </p:cNvPr>
          <p:cNvSpPr>
            <a:spLocks noGrp="1"/>
          </p:cNvSpPr>
          <p:nvPr>
            <p:ph type="dt" sz="half" idx="10"/>
          </p:nvPr>
        </p:nvSpPr>
        <p:spPr/>
        <p:txBody>
          <a:bodyPr/>
          <a:lstStyle/>
          <a:p>
            <a:fld id="{F9165043-AB35-45C8-9FB2-C93EDC8975F8}" type="datetimeFigureOut">
              <a:rPr lang="en-US" smtClean="0"/>
              <a:t>1/8/2022</a:t>
            </a:fld>
            <a:endParaRPr lang="en-US"/>
          </a:p>
        </p:txBody>
      </p:sp>
      <p:sp>
        <p:nvSpPr>
          <p:cNvPr id="6" name="Footer Placeholder 5">
            <a:extLst>
              <a:ext uri="{FF2B5EF4-FFF2-40B4-BE49-F238E27FC236}">
                <a16:creationId xmlns:a16="http://schemas.microsoft.com/office/drawing/2014/main" id="{B12EC77D-EF68-43AC-B2CF-FDFEC96B47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7AE9CE-7DCD-44FE-8557-91581CB9D19B}"/>
              </a:ext>
            </a:extLst>
          </p:cNvPr>
          <p:cNvSpPr>
            <a:spLocks noGrp="1"/>
          </p:cNvSpPr>
          <p:nvPr>
            <p:ph type="sldNum" sz="quarter" idx="12"/>
          </p:nvPr>
        </p:nvSpPr>
        <p:spPr/>
        <p:txBody>
          <a:bodyPr/>
          <a:lstStyle/>
          <a:p>
            <a:fld id="{857DC284-826B-4BD9-8704-77BBAED5A7F6}" type="slidenum">
              <a:rPr lang="en-US" smtClean="0"/>
              <a:t>‹#›</a:t>
            </a:fld>
            <a:endParaRPr lang="en-US"/>
          </a:p>
        </p:txBody>
      </p:sp>
    </p:spTree>
    <p:extLst>
      <p:ext uri="{BB962C8B-B14F-4D97-AF65-F5344CB8AC3E}">
        <p14:creationId xmlns:p14="http://schemas.microsoft.com/office/powerpoint/2010/main" val="6136997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4824D-83F9-467E-88BF-14CF786DA09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0E3448A-B2B5-4A9C-95AE-F27F3B10F9C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C66064-A439-4D04-90DF-65CA2CA2920A}"/>
              </a:ext>
            </a:extLst>
          </p:cNvPr>
          <p:cNvSpPr>
            <a:spLocks noGrp="1"/>
          </p:cNvSpPr>
          <p:nvPr>
            <p:ph type="dt" sz="half" idx="10"/>
          </p:nvPr>
        </p:nvSpPr>
        <p:spPr/>
        <p:txBody>
          <a:bodyPr/>
          <a:lstStyle/>
          <a:p>
            <a:fld id="{F9165043-AB35-45C8-9FB2-C93EDC8975F8}" type="datetimeFigureOut">
              <a:rPr lang="en-US" smtClean="0"/>
              <a:t>1/8/2022</a:t>
            </a:fld>
            <a:endParaRPr lang="en-US"/>
          </a:p>
        </p:txBody>
      </p:sp>
      <p:sp>
        <p:nvSpPr>
          <p:cNvPr id="5" name="Footer Placeholder 4">
            <a:extLst>
              <a:ext uri="{FF2B5EF4-FFF2-40B4-BE49-F238E27FC236}">
                <a16:creationId xmlns:a16="http://schemas.microsoft.com/office/drawing/2014/main" id="{BCF014E1-466E-425F-A65D-EC9A7C70C1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EDA795-3124-4902-BF5A-2321A4C9F827}"/>
              </a:ext>
            </a:extLst>
          </p:cNvPr>
          <p:cNvSpPr>
            <a:spLocks noGrp="1"/>
          </p:cNvSpPr>
          <p:nvPr>
            <p:ph type="sldNum" sz="quarter" idx="12"/>
          </p:nvPr>
        </p:nvSpPr>
        <p:spPr/>
        <p:txBody>
          <a:bodyPr/>
          <a:lstStyle/>
          <a:p>
            <a:fld id="{857DC284-826B-4BD9-8704-77BBAED5A7F6}" type="slidenum">
              <a:rPr lang="en-US" smtClean="0"/>
              <a:t>‹#›</a:t>
            </a:fld>
            <a:endParaRPr lang="en-US"/>
          </a:p>
        </p:txBody>
      </p:sp>
    </p:spTree>
    <p:extLst>
      <p:ext uri="{BB962C8B-B14F-4D97-AF65-F5344CB8AC3E}">
        <p14:creationId xmlns:p14="http://schemas.microsoft.com/office/powerpoint/2010/main" val="124988414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9E70A0B-8391-4074-A9D5-C48095AF902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8CFBA8D-2585-4016-8203-8737E16F0A9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B29BC7-73B3-408F-9AEE-A726060AA478}"/>
              </a:ext>
            </a:extLst>
          </p:cNvPr>
          <p:cNvSpPr>
            <a:spLocks noGrp="1"/>
          </p:cNvSpPr>
          <p:nvPr>
            <p:ph type="dt" sz="half" idx="10"/>
          </p:nvPr>
        </p:nvSpPr>
        <p:spPr/>
        <p:txBody>
          <a:bodyPr/>
          <a:lstStyle/>
          <a:p>
            <a:fld id="{F9165043-AB35-45C8-9FB2-C93EDC8975F8}" type="datetimeFigureOut">
              <a:rPr lang="en-US" smtClean="0"/>
              <a:t>1/8/2022</a:t>
            </a:fld>
            <a:endParaRPr lang="en-US"/>
          </a:p>
        </p:txBody>
      </p:sp>
      <p:sp>
        <p:nvSpPr>
          <p:cNvPr id="5" name="Footer Placeholder 4">
            <a:extLst>
              <a:ext uri="{FF2B5EF4-FFF2-40B4-BE49-F238E27FC236}">
                <a16:creationId xmlns:a16="http://schemas.microsoft.com/office/drawing/2014/main" id="{3FA4A3E2-68CF-4D74-83FE-BD10C550ED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06BBC2-4BBD-47E9-AFFE-FFEAF37EC663}"/>
              </a:ext>
            </a:extLst>
          </p:cNvPr>
          <p:cNvSpPr>
            <a:spLocks noGrp="1"/>
          </p:cNvSpPr>
          <p:nvPr>
            <p:ph type="sldNum" sz="quarter" idx="12"/>
          </p:nvPr>
        </p:nvSpPr>
        <p:spPr/>
        <p:txBody>
          <a:bodyPr/>
          <a:lstStyle/>
          <a:p>
            <a:fld id="{857DC284-826B-4BD9-8704-77BBAED5A7F6}" type="slidenum">
              <a:rPr lang="en-US" smtClean="0"/>
              <a:t>‹#›</a:t>
            </a:fld>
            <a:endParaRPr lang="en-US"/>
          </a:p>
        </p:txBody>
      </p:sp>
    </p:spTree>
    <p:extLst>
      <p:ext uri="{BB962C8B-B14F-4D97-AF65-F5344CB8AC3E}">
        <p14:creationId xmlns:p14="http://schemas.microsoft.com/office/powerpoint/2010/main" val="67806863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1/8/2022</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62328739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1/8/2022</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63740296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1/8/2022</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80403401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1/8/2022</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27513280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pic>
        <p:nvPicPr>
          <p:cNvPr id="2" name="图片 13">
            <a:extLst>
              <a:ext uri="{FF2B5EF4-FFF2-40B4-BE49-F238E27FC236}">
                <a16:creationId xmlns:a16="http://schemas.microsoft.com/office/drawing/2014/main" id="{4D0A6D1A-ABFB-4CF3-8482-775FD898099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008942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533400"/>
            <a:ext cx="10363200" cy="1066800"/>
          </a:xfrm>
        </p:spPr>
        <p:txBody>
          <a:bodyPr/>
          <a:lstStyle/>
          <a:p>
            <a:r>
              <a:rPr lang="en-US"/>
              <a:t>Click to edit Master title style</a:t>
            </a:r>
          </a:p>
        </p:txBody>
      </p:sp>
      <p:sp>
        <p:nvSpPr>
          <p:cNvPr id="3" name="Table Placeholder 2"/>
          <p:cNvSpPr>
            <a:spLocks noGrp="1"/>
          </p:cNvSpPr>
          <p:nvPr>
            <p:ph type="tbl" idx="1"/>
          </p:nvPr>
        </p:nvSpPr>
        <p:spPr>
          <a:xfrm>
            <a:off x="914400" y="2514600"/>
            <a:ext cx="10363200" cy="3581400"/>
          </a:xfrm>
        </p:spPr>
        <p:txBody>
          <a:bodyPr/>
          <a:lstStyle/>
          <a:p>
            <a:pPr lvl="0"/>
            <a:endParaRPr lang="en-US" noProof="0"/>
          </a:p>
        </p:txBody>
      </p:sp>
      <p:sp>
        <p:nvSpPr>
          <p:cNvPr id="4" name="Date Placeholder 3">
            <a:extLst>
              <a:ext uri="{FF2B5EF4-FFF2-40B4-BE49-F238E27FC236}">
                <a16:creationId xmlns:a16="http://schemas.microsoft.com/office/drawing/2014/main" id="{7AAB31E3-D851-42F9-9ED3-8529D512E8F7}"/>
              </a:ext>
            </a:extLst>
          </p:cNvPr>
          <p:cNvSpPr>
            <a:spLocks noGrp="1"/>
          </p:cNvSpPr>
          <p:nvPr>
            <p:ph type="dt" sz="half" idx="10"/>
          </p:nvPr>
        </p:nvSpPr>
        <p:spPr/>
        <p:txBody>
          <a:bodyPr/>
          <a:lstStyle>
            <a:lvl1pPr>
              <a:defRPr/>
            </a:lvl1pPr>
          </a:lstStyle>
          <a:p>
            <a:pPr>
              <a:defRPr/>
            </a:pPr>
            <a:fld id="{8D97CD7E-DA44-4F9A-ACD0-C1C99AA1630D}" type="datetimeFigureOut">
              <a:rPr lang="en-US"/>
              <a:pPr>
                <a:defRPr/>
              </a:pPr>
              <a:t>1/8/2022</a:t>
            </a:fld>
            <a:endParaRPr lang="en-US"/>
          </a:p>
        </p:txBody>
      </p:sp>
      <p:sp>
        <p:nvSpPr>
          <p:cNvPr id="5" name="Footer Placeholder 4">
            <a:extLst>
              <a:ext uri="{FF2B5EF4-FFF2-40B4-BE49-F238E27FC236}">
                <a16:creationId xmlns:a16="http://schemas.microsoft.com/office/drawing/2014/main" id="{2DF5F3DD-786E-417E-B36C-D4F12741318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C199B2E-5355-48B6-8465-4D47586CA097}"/>
              </a:ext>
            </a:extLst>
          </p:cNvPr>
          <p:cNvSpPr>
            <a:spLocks noGrp="1"/>
          </p:cNvSpPr>
          <p:nvPr>
            <p:ph type="sldNum" sz="quarter" idx="12"/>
          </p:nvPr>
        </p:nvSpPr>
        <p:spPr/>
        <p:txBody>
          <a:bodyPr/>
          <a:lstStyle>
            <a:lvl1pPr>
              <a:defRPr/>
            </a:lvl1pPr>
          </a:lstStyle>
          <a:p>
            <a:pPr>
              <a:defRPr/>
            </a:pPr>
            <a:fld id="{F19398BE-F645-4F28-A64B-93E05E8C5568}" type="slidenum">
              <a:rPr lang="en-US" altLang="en-US"/>
              <a:pPr>
                <a:defRPr/>
              </a:pPr>
              <a:t>‹#›</a:t>
            </a:fld>
            <a:endParaRPr lang="en-US" altLang="en-US"/>
          </a:p>
        </p:txBody>
      </p:sp>
    </p:spTree>
    <p:extLst>
      <p:ext uri="{BB962C8B-B14F-4D97-AF65-F5344CB8AC3E}">
        <p14:creationId xmlns:p14="http://schemas.microsoft.com/office/powerpoint/2010/main" val="179328516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8ACEF-496F-43FD-A282-9C5C745909A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850F1F7-05CF-4B83-ABBE-5FFE402095B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FB2A907-9C2A-4D94-B7C4-4153B1487C19}"/>
              </a:ext>
            </a:extLst>
          </p:cNvPr>
          <p:cNvSpPr>
            <a:spLocks noGrp="1"/>
          </p:cNvSpPr>
          <p:nvPr>
            <p:ph type="dt" sz="half" idx="10"/>
          </p:nvPr>
        </p:nvSpPr>
        <p:spPr/>
        <p:txBody>
          <a:bodyPr/>
          <a:lstStyle/>
          <a:p>
            <a:fld id="{F9165043-AB35-45C8-9FB2-C93EDC8975F8}" type="datetimeFigureOut">
              <a:rPr lang="en-US" smtClean="0"/>
              <a:t>1/8/2022</a:t>
            </a:fld>
            <a:endParaRPr lang="en-US"/>
          </a:p>
        </p:txBody>
      </p:sp>
      <p:sp>
        <p:nvSpPr>
          <p:cNvPr id="5" name="Footer Placeholder 4">
            <a:extLst>
              <a:ext uri="{FF2B5EF4-FFF2-40B4-BE49-F238E27FC236}">
                <a16:creationId xmlns:a16="http://schemas.microsoft.com/office/drawing/2014/main" id="{561B6B07-C8F3-47E0-8010-D376136F9D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496237-9008-4F07-9421-EAA7C0AD0BFC}"/>
              </a:ext>
            </a:extLst>
          </p:cNvPr>
          <p:cNvSpPr>
            <a:spLocks noGrp="1"/>
          </p:cNvSpPr>
          <p:nvPr>
            <p:ph type="sldNum" sz="quarter" idx="12"/>
          </p:nvPr>
        </p:nvSpPr>
        <p:spPr/>
        <p:txBody>
          <a:bodyPr/>
          <a:lstStyle/>
          <a:p>
            <a:fld id="{857DC284-826B-4BD9-8704-77BBAED5A7F6}" type="slidenum">
              <a:rPr lang="en-US" smtClean="0"/>
              <a:t>‹#›</a:t>
            </a:fld>
            <a:endParaRPr lang="en-US"/>
          </a:p>
        </p:txBody>
      </p:sp>
    </p:spTree>
    <p:extLst>
      <p:ext uri="{BB962C8B-B14F-4D97-AF65-F5344CB8AC3E}">
        <p14:creationId xmlns:p14="http://schemas.microsoft.com/office/powerpoint/2010/main" val="427189553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865430-E5C5-4A16-9E8B-A6018435150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6A9F8F0-7E11-4E02-A68D-45B8F24F598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A13755-CA6E-470B-900E-6286EBA8A0EC}"/>
              </a:ext>
            </a:extLst>
          </p:cNvPr>
          <p:cNvSpPr>
            <a:spLocks noGrp="1"/>
          </p:cNvSpPr>
          <p:nvPr>
            <p:ph type="dt" sz="half" idx="10"/>
          </p:nvPr>
        </p:nvSpPr>
        <p:spPr/>
        <p:txBody>
          <a:bodyPr/>
          <a:lstStyle/>
          <a:p>
            <a:fld id="{F9165043-AB35-45C8-9FB2-C93EDC8975F8}" type="datetimeFigureOut">
              <a:rPr lang="en-US" smtClean="0"/>
              <a:t>1/8/2022</a:t>
            </a:fld>
            <a:endParaRPr lang="en-US"/>
          </a:p>
        </p:txBody>
      </p:sp>
      <p:sp>
        <p:nvSpPr>
          <p:cNvPr id="5" name="Footer Placeholder 4">
            <a:extLst>
              <a:ext uri="{FF2B5EF4-FFF2-40B4-BE49-F238E27FC236}">
                <a16:creationId xmlns:a16="http://schemas.microsoft.com/office/drawing/2014/main" id="{D29B6185-32AB-4CBD-9CC2-69392E3150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375F40-235D-42B4-AA5C-94AFD0CB3A31}"/>
              </a:ext>
            </a:extLst>
          </p:cNvPr>
          <p:cNvSpPr>
            <a:spLocks noGrp="1"/>
          </p:cNvSpPr>
          <p:nvPr>
            <p:ph type="sldNum" sz="quarter" idx="12"/>
          </p:nvPr>
        </p:nvSpPr>
        <p:spPr/>
        <p:txBody>
          <a:bodyPr/>
          <a:lstStyle/>
          <a:p>
            <a:fld id="{857DC284-826B-4BD9-8704-77BBAED5A7F6}" type="slidenum">
              <a:rPr lang="en-US" smtClean="0"/>
              <a:t>‹#›</a:t>
            </a:fld>
            <a:endParaRPr lang="en-US"/>
          </a:p>
        </p:txBody>
      </p:sp>
    </p:spTree>
    <p:extLst>
      <p:ext uri="{BB962C8B-B14F-4D97-AF65-F5344CB8AC3E}">
        <p14:creationId xmlns:p14="http://schemas.microsoft.com/office/powerpoint/2010/main" val="381958339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ags" Target="../tags/tag3.xml"/><Relationship Id="rId5" Type="http://schemas.openxmlformats.org/officeDocument/2006/relationships/slideLayout" Target="../slideLayouts/slideLayout5.xml"/><Relationship Id="rId10" Type="http://schemas.openxmlformats.org/officeDocument/2006/relationships/tags" Target="../tags/tag2.xml"/><Relationship Id="rId4" Type="http://schemas.openxmlformats.org/officeDocument/2006/relationships/slideLayout" Target="../slideLayouts/slideLayout4.xml"/><Relationship Id="rId9" Type="http://schemas.openxmlformats.org/officeDocument/2006/relationships/tags" Target="../tags/tag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0" name="9Slide.vn - 2019">
            <a:extLst>
              <a:ext uri="{FF2B5EF4-FFF2-40B4-BE49-F238E27FC236}">
                <a16:creationId xmlns:a16="http://schemas.microsoft.com/office/drawing/2014/main" id="{2EF6AD0E-75A3-40A7-938D-12571BCD99B0}"/>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1/8/2022</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9"/>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10"/>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11"/>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8146389"/>
      </p:ext>
    </p:extLst>
  </p:cSld>
  <p:clrMap bg1="lt1" tx1="dk1" bg2="lt2" tx2="dk2" accent1="accent1" accent2="accent2" accent3="accent3" accent4="accent4" accent5="accent5" accent6="accent6" hlink="hlink" folHlink="folHlink"/>
  <p:sldLayoutIdLst>
    <p:sldLayoutId id="2147483655" r:id="rId1"/>
    <p:sldLayoutId id="2147483654" r:id="rId2"/>
    <p:sldLayoutId id="2147483649" r:id="rId3"/>
    <p:sldLayoutId id="2147483657" r:id="rId4"/>
    <p:sldLayoutId id="2147483650" r:id="rId5"/>
    <p:sldLayoutId id="2147483670" r:id="rId6"/>
    <p:sldLayoutId id="2147483671" r:id="rId7"/>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4" name="9Slide.vn - 2019">
            <a:extLst>
              <a:ext uri="{FF2B5EF4-FFF2-40B4-BE49-F238E27FC236}">
                <a16:creationId xmlns:a16="http://schemas.microsoft.com/office/drawing/2014/main" id="{27CB8820-A003-4AE0-B430-9EC0414A0A1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E15B2B5E-D4B7-497B-B042-C1C962C269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1E39F1D-353C-4CFE-B2D0-CFA8988013F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CC667C-B065-49C8-B693-3E1E2D8EA71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165043-AB35-45C8-9FB2-C93EDC8975F8}" type="datetimeFigureOut">
              <a:rPr lang="en-US" smtClean="0"/>
              <a:t>1/8/2022</a:t>
            </a:fld>
            <a:endParaRPr lang="en-US"/>
          </a:p>
        </p:txBody>
      </p:sp>
      <p:sp>
        <p:nvSpPr>
          <p:cNvPr id="5" name="Footer Placeholder 4">
            <a:extLst>
              <a:ext uri="{FF2B5EF4-FFF2-40B4-BE49-F238E27FC236}">
                <a16:creationId xmlns:a16="http://schemas.microsoft.com/office/drawing/2014/main" id="{448EE0C5-E688-4907-BCAB-BF976E2B297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4DAF90C-0FDF-4AFB-AEB7-AA4A6A410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7DC284-826B-4BD9-8704-77BBAED5A7F6}" type="slidenum">
              <a:rPr lang="en-US" smtClean="0"/>
              <a:t>‹#›</a:t>
            </a:fld>
            <a:endParaRPr lang="en-US"/>
          </a:p>
        </p:txBody>
      </p:sp>
    </p:spTree>
    <p:extLst>
      <p:ext uri="{BB962C8B-B14F-4D97-AF65-F5344CB8AC3E}">
        <p14:creationId xmlns:p14="http://schemas.microsoft.com/office/powerpoint/2010/main" val="3083688108"/>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xml"/><Relationship Id="rId7" Type="http://schemas.openxmlformats.org/officeDocument/2006/relationships/image" Target="../media/image4.gif"/><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3.gif"/><Relationship Id="rId5" Type="http://schemas.openxmlformats.org/officeDocument/2006/relationships/image" Target="../media/image2.png"/><Relationship Id="rId10" Type="http://schemas.openxmlformats.org/officeDocument/2006/relationships/image" Target="../media/image7.gif"/><Relationship Id="rId4" Type="http://schemas.openxmlformats.org/officeDocument/2006/relationships/audio" Target="../media/audio1.wav"/><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image" Target="../media/image24.jpe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microsoft.com/office/2007/relationships/media" Target="../media/media3.mp3"/><Relationship Id="rId7" Type="http://schemas.openxmlformats.org/officeDocument/2006/relationships/image" Target="../media/image9.png"/><Relationship Id="rId12" Type="http://schemas.openxmlformats.org/officeDocument/2006/relationships/image" Target="../media/image14.gif"/><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slideLayout" Target="../slideLayouts/slideLayout1.xml"/><Relationship Id="rId15" Type="http://schemas.openxmlformats.org/officeDocument/2006/relationships/image" Target="../media/image16.png"/><Relationship Id="rId10" Type="http://schemas.openxmlformats.org/officeDocument/2006/relationships/image" Target="../media/image12.png"/><Relationship Id="rId4" Type="http://schemas.openxmlformats.org/officeDocument/2006/relationships/audio" Target="../media/media3.mp3"/><Relationship Id="rId9" Type="http://schemas.openxmlformats.org/officeDocument/2006/relationships/image" Target="../media/image11.png"/><Relationship Id="rId1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3.gif"/><Relationship Id="rId1" Type="http://schemas.openxmlformats.org/officeDocument/2006/relationships/slideLayout" Target="../slideLayouts/slideLayout1.xml"/><Relationship Id="rId4" Type="http://schemas.openxmlformats.org/officeDocument/2006/relationships/image" Target="../media/image34.jpeg"/></Relationships>
</file>

<file path=ppt/slides/_rels/slide22.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oleObject" Target="../embeddings/oleObject1.bin"/><Relationship Id="rId7" Type="http://schemas.openxmlformats.org/officeDocument/2006/relationships/image" Target="../media/image38.jpeg"/><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37.jpeg"/><Relationship Id="rId5" Type="http://schemas.openxmlformats.org/officeDocument/2006/relationships/image" Target="../media/image36.jpeg"/><Relationship Id="rId10" Type="http://schemas.openxmlformats.org/officeDocument/2006/relationships/image" Target="../media/image19.png"/><Relationship Id="rId4" Type="http://schemas.openxmlformats.org/officeDocument/2006/relationships/image" Target="../media/image35.png"/><Relationship Id="rId9" Type="http://schemas.openxmlformats.org/officeDocument/2006/relationships/image" Target="../media/image20.png"/></Relationships>
</file>

<file path=ppt/slides/_rels/slide2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9.png"/><Relationship Id="rId7" Type="http://schemas.openxmlformats.org/officeDocument/2006/relationships/oleObject" Target="../embeddings/oleObject2.bin"/><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image" Target="../media/image39.jpeg"/><Relationship Id="rId11" Type="http://schemas.openxmlformats.org/officeDocument/2006/relationships/image" Target="../media/image38.jpeg"/><Relationship Id="rId5" Type="http://schemas.openxmlformats.org/officeDocument/2006/relationships/image" Target="../media/image40.jpeg"/><Relationship Id="rId10" Type="http://schemas.openxmlformats.org/officeDocument/2006/relationships/image" Target="../media/image37.jpeg"/><Relationship Id="rId4" Type="http://schemas.openxmlformats.org/officeDocument/2006/relationships/image" Target="../media/image20.png"/><Relationship Id="rId9" Type="http://schemas.openxmlformats.org/officeDocument/2006/relationships/image" Target="../media/image36.jpeg"/></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 Id="rId5" Type="http://schemas.openxmlformats.org/officeDocument/2006/relationships/image" Target="../media/image41.png"/><Relationship Id="rId4" Type="http://schemas.openxmlformats.org/officeDocument/2006/relationships/image" Target="../media/image34.jpeg"/></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9.png"/></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 Id="rId4" Type="http://schemas.openxmlformats.org/officeDocument/2006/relationships/image" Target="../media/image34.jpeg"/></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 Id="rId4" Type="http://schemas.openxmlformats.org/officeDocument/2006/relationships/image" Target="../media/image34.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png"/><Relationship Id="rId3" Type="http://schemas.microsoft.com/office/2007/relationships/media" Target="../media/media3.mp3"/><Relationship Id="rId7" Type="http://schemas.openxmlformats.org/officeDocument/2006/relationships/image" Target="../media/image10.png"/><Relationship Id="rId12" Type="http://schemas.openxmlformats.org/officeDocument/2006/relationships/image" Target="../media/image14.gif"/><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slideLayout" Target="../slideLayouts/slideLayout1.xml"/><Relationship Id="rId15" Type="http://schemas.openxmlformats.org/officeDocument/2006/relationships/image" Target="../media/image16.png"/><Relationship Id="rId10" Type="http://schemas.openxmlformats.org/officeDocument/2006/relationships/image" Target="../media/image12.png"/><Relationship Id="rId4" Type="http://schemas.openxmlformats.org/officeDocument/2006/relationships/audio" Target="../media/media3.mp3"/><Relationship Id="rId9" Type="http://schemas.openxmlformats.org/officeDocument/2006/relationships/image" Target="../media/image11.png"/><Relationship Id="rId1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4.jpeg"/><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7.png"/></Relationships>
</file>

<file path=ppt/slides/_rels/slide33.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jpeg"/><Relationship Id="rId7" Type="http://schemas.openxmlformats.org/officeDocument/2006/relationships/image" Target="../media/image52.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1.jpg"/><Relationship Id="rId5" Type="http://schemas.openxmlformats.org/officeDocument/2006/relationships/image" Target="../media/image50.jpeg"/><Relationship Id="rId4" Type="http://schemas.openxmlformats.org/officeDocument/2006/relationships/image" Target="../media/image49.jpg"/></Relationships>
</file>

<file path=ppt/slides/_rels/slide3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file:///E:\D&#7921;%20&#225;n%20B&#224;i%20gi&#7843;ng%20&#273;t%20K5%20MIKI%20C&#193;%20Con\TU&#7846;N%2019\T19-DIA-CHAU%20A-TR102%20-%20MIKICACON\Bi&#7871;n%20&#273;&#7893;i%20kh&#237;%20h&#7853;u%20v&#224;%20t&#225;c%20&#273;&#7897;ng%20t&#7841;i%20Vi&#7879;t%20Nam.mp4" TargetMode="External"/><Relationship Id="rId1" Type="http://schemas.microsoft.com/office/2007/relationships/media" Target="file:///E:\D&#7921;%20&#225;n%20B&#224;i%20gi&#7843;ng%20&#273;t%20K5%20MIKI%20C&#193;%20Con\TU&#7846;N%2019\T19-DIA-CHAU%20A-TR102%20-%20MIKICACON\Bi&#7871;n%20&#273;&#7893;i%20kh&#237;%20h&#7853;u%20v&#224;%20t&#225;c%20&#273;&#7897;ng%20t&#7841;i%20Vi&#7879;t%20Nam.mp4" TargetMode="External"/><Relationship Id="rId5" Type="http://schemas.openxmlformats.org/officeDocument/2006/relationships/image" Target="../media/image58.png"/><Relationship Id="rId4" Type="http://schemas.openxmlformats.org/officeDocument/2006/relationships/notesSlide" Target="../notesSlides/notesSlide4.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file:///E:\D&#7921;%20&#225;n%20B&#224;i%20gi&#7843;ng%20&#273;t%20K5%20MIKI%20C&#193;%20Con\TU&#7846;N%2019\T19-DIA-CHAU%20A-TR102%20-%20MIKICACON\Th&#244;ng%20&#273;i&#7879;p%20n&#226;ng%20cao%20&#253;%20th&#7913;c%20b&#7843;o%20v&#7879;%20m&#244;i%20tr&#432;&#7901;ng.mp4" TargetMode="External"/><Relationship Id="rId1" Type="http://schemas.microsoft.com/office/2007/relationships/media" Target="file:///E:\D&#7921;%20&#225;n%20B&#224;i%20gi&#7843;ng%20&#273;t%20K5%20MIKI%20C&#193;%20Con\TU&#7846;N%2019\T19-DIA-CHAU%20A-TR102%20-%20MIKICACON\Th&#244;ng%20&#273;i&#7879;p%20n&#226;ng%20cao%20&#253;%20th&#7913;c%20b&#7843;o%20v&#7879;%20m&#244;i%20tr&#432;&#7901;ng.mp4" TargetMode="External"/><Relationship Id="rId4" Type="http://schemas.openxmlformats.org/officeDocument/2006/relationships/image" Target="../media/image59.png"/></Relationships>
</file>

<file path=ppt/slides/_rels/slide37.xml.rels><?xml version="1.0" encoding="UTF-8" standalone="yes"?>
<Relationships xmlns="http://schemas.openxmlformats.org/package/2006/relationships"><Relationship Id="rId3" Type="http://schemas.openxmlformats.org/officeDocument/2006/relationships/image" Target="../media/image60.jpeg"/><Relationship Id="rId7" Type="http://schemas.openxmlformats.org/officeDocument/2006/relationships/image" Target="../media/image64.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3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66.gif"/><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67.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png"/><Relationship Id="rId3" Type="http://schemas.microsoft.com/office/2007/relationships/media" Target="../media/media3.mp3"/><Relationship Id="rId7" Type="http://schemas.openxmlformats.org/officeDocument/2006/relationships/image" Target="../media/image11.png"/><Relationship Id="rId12" Type="http://schemas.openxmlformats.org/officeDocument/2006/relationships/image" Target="../media/image14.gif"/><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slideLayout" Target="../slideLayouts/slideLayout1.xml"/><Relationship Id="rId15" Type="http://schemas.openxmlformats.org/officeDocument/2006/relationships/image" Target="../media/image16.png"/><Relationship Id="rId10" Type="http://schemas.openxmlformats.org/officeDocument/2006/relationships/image" Target="../media/image12.png"/><Relationship Id="rId4" Type="http://schemas.openxmlformats.org/officeDocument/2006/relationships/audio" Target="../media/media3.mp3"/><Relationship Id="rId9" Type="http://schemas.openxmlformats.org/officeDocument/2006/relationships/image" Target="../media/image10.png"/><Relationship Id="rId1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file:///E:\D&#7921;%20&#225;n%20B&#224;i%20gi&#7843;ng%20&#273;t%20K5%20MIKI%20C&#193;%20Con\TU&#7846;N%2019\T19-DIA-CHAU%20A-TR102%20-%20MIKICACON\chau%20luc%201.mp4" TargetMode="External"/><Relationship Id="rId1" Type="http://schemas.microsoft.com/office/2007/relationships/media" Target="file:///E:\D&#7921;%20&#225;n%20B&#224;i%20gi&#7843;ng%20&#273;t%20K5%20MIKI%20C&#193;%20Con\TU&#7846;N%2019\T19-DIA-CHAU%20A-TR102%20-%20MIKICACON\chau%20luc%201.mp4" TargetMode="Externa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4.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grpSp>
        <p:nvGrpSpPr>
          <p:cNvPr id="36" name="Group 35">
            <a:extLst>
              <a:ext uri="{FF2B5EF4-FFF2-40B4-BE49-F238E27FC236}">
                <a16:creationId xmlns:a16="http://schemas.microsoft.com/office/drawing/2014/main" id="{A02E7A37-8979-4F04-92AE-6EEA3A9BE286}"/>
              </a:ext>
            </a:extLst>
          </p:cNvPr>
          <p:cNvGrpSpPr/>
          <p:nvPr/>
        </p:nvGrpSpPr>
        <p:grpSpPr>
          <a:xfrm>
            <a:off x="-2209800" y="-1371600"/>
            <a:ext cx="15548497" cy="9203635"/>
            <a:chOff x="-2209800" y="-1371600"/>
            <a:chExt cx="15548497" cy="9203635"/>
          </a:xfrm>
        </p:grpSpPr>
        <p:sp>
          <p:nvSpPr>
            <p:cNvPr id="2" name="Freeform: Shape 1">
              <a:extLst>
                <a:ext uri="{FF2B5EF4-FFF2-40B4-BE49-F238E27FC236}">
                  <a16:creationId xmlns:a16="http://schemas.microsoft.com/office/drawing/2014/main" id="{A601A2A2-8653-4F6D-9E1E-F2AB07A23613}"/>
                </a:ext>
              </a:extLst>
            </p:cNvPr>
            <p:cNvSpPr/>
            <p:nvPr/>
          </p:nvSpPr>
          <p:spPr>
            <a:xfrm>
              <a:off x="-2209800" y="-1371600"/>
              <a:ext cx="14554200" cy="8344094"/>
            </a:xfrm>
            <a:custGeom>
              <a:avLst/>
              <a:gdLst>
                <a:gd name="connsiteX0" fmla="*/ 1383 w 15815410"/>
                <a:gd name="connsiteY0" fmla="*/ 3299791 h 4671391"/>
                <a:gd name="connsiteX1" fmla="*/ 120653 w 15815410"/>
                <a:gd name="connsiteY1" fmla="*/ 3359426 h 4671391"/>
                <a:gd name="connsiteX2" fmla="*/ 3758375 w 15815410"/>
                <a:gd name="connsiteY2" fmla="*/ 3617844 h 4671391"/>
                <a:gd name="connsiteX3" fmla="*/ 4036670 w 15815410"/>
                <a:gd name="connsiteY3" fmla="*/ 3538331 h 4671391"/>
                <a:gd name="connsiteX4" fmla="*/ 4155940 w 15815410"/>
                <a:gd name="connsiteY4" fmla="*/ 3498574 h 4671391"/>
                <a:gd name="connsiteX5" fmla="*/ 4493870 w 15815410"/>
                <a:gd name="connsiteY5" fmla="*/ 3240157 h 4671391"/>
                <a:gd name="connsiteX6" fmla="*/ 4593262 w 15815410"/>
                <a:gd name="connsiteY6" fmla="*/ 3140765 h 4671391"/>
                <a:gd name="connsiteX7" fmla="*/ 4871557 w 15815410"/>
                <a:gd name="connsiteY7" fmla="*/ 2922105 h 4671391"/>
                <a:gd name="connsiteX8" fmla="*/ 4970949 w 15815410"/>
                <a:gd name="connsiteY8" fmla="*/ 2782957 h 4671391"/>
                <a:gd name="connsiteX9" fmla="*/ 5129975 w 15815410"/>
                <a:gd name="connsiteY9" fmla="*/ 2484783 h 4671391"/>
                <a:gd name="connsiteX10" fmla="*/ 5269123 w 15815410"/>
                <a:gd name="connsiteY10" fmla="*/ 2266122 h 4671391"/>
                <a:gd name="connsiteX11" fmla="*/ 5368514 w 15815410"/>
                <a:gd name="connsiteY11" fmla="*/ 2007705 h 4671391"/>
                <a:gd name="connsiteX12" fmla="*/ 5567297 w 15815410"/>
                <a:gd name="connsiteY12" fmla="*/ 1868557 h 4671391"/>
                <a:gd name="connsiteX13" fmla="*/ 5805836 w 15815410"/>
                <a:gd name="connsiteY13" fmla="*/ 1709531 h 4671391"/>
                <a:gd name="connsiteX14" fmla="*/ 6461818 w 15815410"/>
                <a:gd name="connsiteY14" fmla="*/ 1789044 h 4671391"/>
                <a:gd name="connsiteX15" fmla="*/ 6700357 w 15815410"/>
                <a:gd name="connsiteY15" fmla="*/ 1848678 h 4671391"/>
                <a:gd name="connsiteX16" fmla="*/ 6899140 w 15815410"/>
                <a:gd name="connsiteY16" fmla="*/ 1888435 h 4671391"/>
                <a:gd name="connsiteX17" fmla="*/ 7217192 w 15815410"/>
                <a:gd name="connsiteY17" fmla="*/ 1967948 h 4671391"/>
                <a:gd name="connsiteX18" fmla="*/ 7555123 w 15815410"/>
                <a:gd name="connsiteY18" fmla="*/ 2027583 h 4671391"/>
                <a:gd name="connsiteX19" fmla="*/ 7813540 w 15815410"/>
                <a:gd name="connsiteY19" fmla="*/ 2107096 h 4671391"/>
                <a:gd name="connsiteX20" fmla="*/ 8111714 w 15815410"/>
                <a:gd name="connsiteY20" fmla="*/ 2146852 h 4671391"/>
                <a:gd name="connsiteX21" fmla="*/ 8787575 w 15815410"/>
                <a:gd name="connsiteY21" fmla="*/ 2226365 h 4671391"/>
                <a:gd name="connsiteX22" fmla="*/ 9940514 w 15815410"/>
                <a:gd name="connsiteY22" fmla="*/ 2246244 h 4671391"/>
                <a:gd name="connsiteX23" fmla="*/ 10556740 w 15815410"/>
                <a:gd name="connsiteY23" fmla="*/ 1948070 h 4671391"/>
                <a:gd name="connsiteX24" fmla="*/ 11292236 w 15815410"/>
                <a:gd name="connsiteY24" fmla="*/ 1590261 h 4671391"/>
                <a:gd name="connsiteX25" fmla="*/ 11510897 w 15815410"/>
                <a:gd name="connsiteY25" fmla="*/ 1411357 h 4671391"/>
                <a:gd name="connsiteX26" fmla="*/ 12007853 w 15815410"/>
                <a:gd name="connsiteY26" fmla="*/ 993913 h 4671391"/>
                <a:gd name="connsiteX27" fmla="*/ 12325905 w 15815410"/>
                <a:gd name="connsiteY27" fmla="*/ 854765 h 4671391"/>
                <a:gd name="connsiteX28" fmla="*/ 12604201 w 15815410"/>
                <a:gd name="connsiteY28" fmla="*/ 616226 h 4671391"/>
                <a:gd name="connsiteX29" fmla="*/ 12882497 w 15815410"/>
                <a:gd name="connsiteY29" fmla="*/ 457200 h 4671391"/>
                <a:gd name="connsiteX30" fmla="*/ 13160792 w 15815410"/>
                <a:gd name="connsiteY30" fmla="*/ 258418 h 4671391"/>
                <a:gd name="connsiteX31" fmla="*/ 13598114 w 15815410"/>
                <a:gd name="connsiteY31" fmla="*/ 119270 h 4671391"/>
                <a:gd name="connsiteX32" fmla="*/ 14413123 w 15815410"/>
                <a:gd name="connsiteY32" fmla="*/ 0 h 4671391"/>
                <a:gd name="connsiteX33" fmla="*/ 14949836 w 15815410"/>
                <a:gd name="connsiteY33" fmla="*/ 59635 h 4671391"/>
                <a:gd name="connsiteX34" fmla="*/ 15287766 w 15815410"/>
                <a:gd name="connsiteY34" fmla="*/ 397565 h 4671391"/>
                <a:gd name="connsiteX35" fmla="*/ 15446792 w 15815410"/>
                <a:gd name="connsiteY35" fmla="*/ 616226 h 4671391"/>
                <a:gd name="connsiteX36" fmla="*/ 15566062 w 15815410"/>
                <a:gd name="connsiteY36" fmla="*/ 834887 h 4671391"/>
                <a:gd name="connsiteX37" fmla="*/ 15685331 w 15815410"/>
                <a:gd name="connsiteY37" fmla="*/ 1013791 h 4671391"/>
                <a:gd name="connsiteX38" fmla="*/ 15764844 w 15815410"/>
                <a:gd name="connsiteY38" fmla="*/ 2425148 h 4671391"/>
                <a:gd name="connsiteX39" fmla="*/ 15705210 w 15815410"/>
                <a:gd name="connsiteY39" fmla="*/ 2564296 h 4671391"/>
                <a:gd name="connsiteX40" fmla="*/ 15486549 w 15815410"/>
                <a:gd name="connsiteY40" fmla="*/ 2922105 h 4671391"/>
                <a:gd name="connsiteX41" fmla="*/ 15387157 w 15815410"/>
                <a:gd name="connsiteY41" fmla="*/ 3001618 h 4671391"/>
                <a:gd name="connsiteX42" fmla="*/ 15267888 w 15815410"/>
                <a:gd name="connsiteY42" fmla="*/ 3140765 h 4671391"/>
                <a:gd name="connsiteX43" fmla="*/ 14969714 w 15815410"/>
                <a:gd name="connsiteY43" fmla="*/ 3260035 h 4671391"/>
                <a:gd name="connsiteX44" fmla="*/ 13856531 w 15815410"/>
                <a:gd name="connsiteY44" fmla="*/ 3617844 h 4671391"/>
                <a:gd name="connsiteX45" fmla="*/ 12981888 w 15815410"/>
                <a:gd name="connsiteY45" fmla="*/ 3756991 h 4671391"/>
                <a:gd name="connsiteX46" fmla="*/ 12683714 w 15815410"/>
                <a:gd name="connsiteY46" fmla="*/ 3776870 h 4671391"/>
                <a:gd name="connsiteX47" fmla="*/ 11630166 w 15815410"/>
                <a:gd name="connsiteY47" fmla="*/ 3756991 h 4671391"/>
                <a:gd name="connsiteX48" fmla="*/ 11331992 w 15815410"/>
                <a:gd name="connsiteY48" fmla="*/ 3737113 h 4671391"/>
                <a:gd name="connsiteX49" fmla="*/ 10954305 w 15815410"/>
                <a:gd name="connsiteY49" fmla="*/ 3677478 h 4671391"/>
                <a:gd name="connsiteX50" fmla="*/ 9841123 w 15815410"/>
                <a:gd name="connsiteY50" fmla="*/ 3558209 h 4671391"/>
                <a:gd name="connsiteX51" fmla="*/ 9423679 w 15815410"/>
                <a:gd name="connsiteY51" fmla="*/ 3498574 h 4671391"/>
                <a:gd name="connsiteX52" fmla="*/ 8747818 w 15815410"/>
                <a:gd name="connsiteY52" fmla="*/ 3339548 h 4671391"/>
                <a:gd name="connsiteX53" fmla="*/ 8509279 w 15815410"/>
                <a:gd name="connsiteY53" fmla="*/ 3279913 h 4671391"/>
                <a:gd name="connsiteX54" fmla="*/ 7217192 w 15815410"/>
                <a:gd name="connsiteY54" fmla="*/ 3160644 h 4671391"/>
                <a:gd name="connsiteX55" fmla="*/ 6600966 w 15815410"/>
                <a:gd name="connsiteY55" fmla="*/ 3180522 h 4671391"/>
                <a:gd name="connsiteX56" fmla="*/ 6402183 w 15815410"/>
                <a:gd name="connsiteY56" fmla="*/ 3220278 h 4671391"/>
                <a:gd name="connsiteX57" fmla="*/ 5944983 w 15815410"/>
                <a:gd name="connsiteY57" fmla="*/ 3419061 h 4671391"/>
                <a:gd name="connsiteX58" fmla="*/ 5547418 w 15815410"/>
                <a:gd name="connsiteY58" fmla="*/ 3637722 h 4671391"/>
                <a:gd name="connsiteX59" fmla="*/ 5169731 w 15815410"/>
                <a:gd name="connsiteY59" fmla="*/ 3995531 h 4671391"/>
                <a:gd name="connsiteX60" fmla="*/ 5030583 w 15815410"/>
                <a:gd name="connsiteY60" fmla="*/ 4114800 h 4671391"/>
                <a:gd name="connsiteX61" fmla="*/ 4851679 w 15815410"/>
                <a:gd name="connsiteY61" fmla="*/ 4293705 h 4671391"/>
                <a:gd name="connsiteX62" fmla="*/ 4454114 w 15815410"/>
                <a:gd name="connsiteY62" fmla="*/ 4512365 h 4671391"/>
                <a:gd name="connsiteX63" fmla="*/ 4334844 w 15815410"/>
                <a:gd name="connsiteY63" fmla="*/ 4532244 h 4671391"/>
                <a:gd name="connsiteX64" fmla="*/ 4116183 w 15815410"/>
                <a:gd name="connsiteY64" fmla="*/ 4631635 h 4671391"/>
                <a:gd name="connsiteX65" fmla="*/ 3857766 w 15815410"/>
                <a:gd name="connsiteY65" fmla="*/ 4651513 h 4671391"/>
                <a:gd name="connsiteX66" fmla="*/ 3639105 w 15815410"/>
                <a:gd name="connsiteY66" fmla="*/ 4671391 h 4671391"/>
                <a:gd name="connsiteX67" fmla="*/ 2724705 w 15815410"/>
                <a:gd name="connsiteY67" fmla="*/ 4572000 h 4671391"/>
                <a:gd name="connsiteX68" fmla="*/ 2148236 w 15815410"/>
                <a:gd name="connsiteY68" fmla="*/ 4432852 h 4671391"/>
                <a:gd name="connsiteX69" fmla="*/ 1929575 w 15815410"/>
                <a:gd name="connsiteY69" fmla="*/ 4393096 h 4671391"/>
                <a:gd name="connsiteX70" fmla="*/ 1353105 w 15815410"/>
                <a:gd name="connsiteY70" fmla="*/ 4174435 h 4671391"/>
                <a:gd name="connsiteX71" fmla="*/ 677244 w 15815410"/>
                <a:gd name="connsiteY71" fmla="*/ 3896139 h 4671391"/>
                <a:gd name="connsiteX72" fmla="*/ 498340 w 15815410"/>
                <a:gd name="connsiteY72" fmla="*/ 3776870 h 4671391"/>
                <a:gd name="connsiteX73" fmla="*/ 458583 w 15815410"/>
                <a:gd name="connsiteY73" fmla="*/ 3677478 h 4671391"/>
                <a:gd name="connsiteX74" fmla="*/ 398949 w 15815410"/>
                <a:gd name="connsiteY74" fmla="*/ 3637722 h 4671391"/>
                <a:gd name="connsiteX75" fmla="*/ 379070 w 15815410"/>
                <a:gd name="connsiteY75" fmla="*/ 3538331 h 4671391"/>
                <a:gd name="connsiteX76" fmla="*/ 299557 w 15815410"/>
                <a:gd name="connsiteY76" fmla="*/ 3379305 h 4671391"/>
                <a:gd name="connsiteX77" fmla="*/ 239923 w 15815410"/>
                <a:gd name="connsiteY77" fmla="*/ 3359426 h 4671391"/>
                <a:gd name="connsiteX78" fmla="*/ 160410 w 15815410"/>
                <a:gd name="connsiteY78" fmla="*/ 3438939 h 4671391"/>
                <a:gd name="connsiteX79" fmla="*/ 61018 w 15815410"/>
                <a:gd name="connsiteY79" fmla="*/ 3379305 h 4671391"/>
                <a:gd name="connsiteX80" fmla="*/ 1383 w 15815410"/>
                <a:gd name="connsiteY80" fmla="*/ 3299791 h 4671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15815410" h="4671391">
                  <a:moveTo>
                    <a:pt x="1383" y="3299791"/>
                  </a:moveTo>
                  <a:cubicBezTo>
                    <a:pt x="11322" y="3296478"/>
                    <a:pt x="77285" y="3349680"/>
                    <a:pt x="120653" y="3359426"/>
                  </a:cubicBezTo>
                  <a:cubicBezTo>
                    <a:pt x="2247336" y="3837333"/>
                    <a:pt x="1413813" y="3711626"/>
                    <a:pt x="3758375" y="3617844"/>
                  </a:cubicBezTo>
                  <a:lnTo>
                    <a:pt x="4036670" y="3538331"/>
                  </a:lnTo>
                  <a:cubicBezTo>
                    <a:pt x="4076810" y="3526289"/>
                    <a:pt x="4119415" y="3519120"/>
                    <a:pt x="4155940" y="3498574"/>
                  </a:cubicBezTo>
                  <a:cubicBezTo>
                    <a:pt x="4263538" y="3438050"/>
                    <a:pt x="4399983" y="3326220"/>
                    <a:pt x="4493870" y="3240157"/>
                  </a:cubicBezTo>
                  <a:cubicBezTo>
                    <a:pt x="4528408" y="3208497"/>
                    <a:pt x="4557494" y="3171030"/>
                    <a:pt x="4593262" y="3140765"/>
                  </a:cubicBezTo>
                  <a:cubicBezTo>
                    <a:pt x="4643136" y="3098564"/>
                    <a:pt x="4818971" y="2979472"/>
                    <a:pt x="4871557" y="2922105"/>
                  </a:cubicBezTo>
                  <a:cubicBezTo>
                    <a:pt x="4910073" y="2880087"/>
                    <a:pt x="4939331" y="2830384"/>
                    <a:pt x="4970949" y="2782957"/>
                  </a:cubicBezTo>
                  <a:cubicBezTo>
                    <a:pt x="5240591" y="2378495"/>
                    <a:pt x="4929868" y="2844976"/>
                    <a:pt x="5129975" y="2484783"/>
                  </a:cubicBezTo>
                  <a:cubicBezTo>
                    <a:pt x="5171932" y="2409261"/>
                    <a:pt x="5230487" y="2343395"/>
                    <a:pt x="5269123" y="2266122"/>
                  </a:cubicBezTo>
                  <a:cubicBezTo>
                    <a:pt x="5310397" y="2183575"/>
                    <a:pt x="5303255" y="2072964"/>
                    <a:pt x="5368514" y="2007705"/>
                  </a:cubicBezTo>
                  <a:cubicBezTo>
                    <a:pt x="5508960" y="1867259"/>
                    <a:pt x="5321959" y="2043799"/>
                    <a:pt x="5567297" y="1868557"/>
                  </a:cubicBezTo>
                  <a:cubicBezTo>
                    <a:pt x="5809100" y="1695840"/>
                    <a:pt x="5605587" y="1789629"/>
                    <a:pt x="5805836" y="1709531"/>
                  </a:cubicBezTo>
                  <a:cubicBezTo>
                    <a:pt x="6024497" y="1736035"/>
                    <a:pt x="6244174" y="1755188"/>
                    <a:pt x="6461818" y="1789044"/>
                  </a:cubicBezTo>
                  <a:cubicBezTo>
                    <a:pt x="6542804" y="1801642"/>
                    <a:pt x="6620435" y="1830514"/>
                    <a:pt x="6700357" y="1848678"/>
                  </a:cubicBezTo>
                  <a:cubicBezTo>
                    <a:pt x="6766250" y="1863654"/>
                    <a:pt x="6833297" y="1873240"/>
                    <a:pt x="6899140" y="1888435"/>
                  </a:cubicBezTo>
                  <a:cubicBezTo>
                    <a:pt x="7005622" y="1913008"/>
                    <a:pt x="7110290" y="1945272"/>
                    <a:pt x="7217192" y="1967948"/>
                  </a:cubicBezTo>
                  <a:cubicBezTo>
                    <a:pt x="7329087" y="1991683"/>
                    <a:pt x="7443731" y="2001592"/>
                    <a:pt x="7555123" y="2027583"/>
                  </a:cubicBezTo>
                  <a:cubicBezTo>
                    <a:pt x="7642890" y="2048062"/>
                    <a:pt x="7725416" y="2088212"/>
                    <a:pt x="7813540" y="2107096"/>
                  </a:cubicBezTo>
                  <a:cubicBezTo>
                    <a:pt x="7911585" y="2128106"/>
                    <a:pt x="8012722" y="2130886"/>
                    <a:pt x="8111714" y="2146852"/>
                  </a:cubicBezTo>
                  <a:cubicBezTo>
                    <a:pt x="8655121" y="2234498"/>
                    <a:pt x="8202522" y="2193863"/>
                    <a:pt x="8787575" y="2226365"/>
                  </a:cubicBezTo>
                  <a:cubicBezTo>
                    <a:pt x="9237412" y="2290628"/>
                    <a:pt x="9432635" y="2346154"/>
                    <a:pt x="9940514" y="2246244"/>
                  </a:cubicBezTo>
                  <a:cubicBezTo>
                    <a:pt x="10577951" y="2120847"/>
                    <a:pt x="10241755" y="2116062"/>
                    <a:pt x="10556740" y="1948070"/>
                  </a:cubicBezTo>
                  <a:cubicBezTo>
                    <a:pt x="10946041" y="1740443"/>
                    <a:pt x="10559591" y="2189696"/>
                    <a:pt x="11292236" y="1590261"/>
                  </a:cubicBezTo>
                  <a:cubicBezTo>
                    <a:pt x="11365123" y="1530626"/>
                    <a:pt x="11440024" y="1473371"/>
                    <a:pt x="11510897" y="1411357"/>
                  </a:cubicBezTo>
                  <a:cubicBezTo>
                    <a:pt x="11664275" y="1277151"/>
                    <a:pt x="11826511" y="1097537"/>
                    <a:pt x="12007853" y="993913"/>
                  </a:cubicBezTo>
                  <a:cubicBezTo>
                    <a:pt x="12108326" y="936500"/>
                    <a:pt x="12228143" y="916681"/>
                    <a:pt x="12325905" y="854765"/>
                  </a:cubicBezTo>
                  <a:cubicBezTo>
                    <a:pt x="12429124" y="789393"/>
                    <a:pt x="12504780" y="687241"/>
                    <a:pt x="12604201" y="616226"/>
                  </a:cubicBezTo>
                  <a:cubicBezTo>
                    <a:pt x="12691142" y="554125"/>
                    <a:pt x="12792623" y="514976"/>
                    <a:pt x="12882497" y="457200"/>
                  </a:cubicBezTo>
                  <a:cubicBezTo>
                    <a:pt x="12978391" y="395554"/>
                    <a:pt x="13062322" y="315859"/>
                    <a:pt x="13160792" y="258418"/>
                  </a:cubicBezTo>
                  <a:cubicBezTo>
                    <a:pt x="13269252" y="195150"/>
                    <a:pt x="13481468" y="142599"/>
                    <a:pt x="13598114" y="119270"/>
                  </a:cubicBezTo>
                  <a:cubicBezTo>
                    <a:pt x="14004663" y="37960"/>
                    <a:pt x="14032587" y="42282"/>
                    <a:pt x="14413123" y="0"/>
                  </a:cubicBezTo>
                  <a:cubicBezTo>
                    <a:pt x="14592027" y="19878"/>
                    <a:pt x="14774676" y="18150"/>
                    <a:pt x="14949836" y="59635"/>
                  </a:cubicBezTo>
                  <a:cubicBezTo>
                    <a:pt x="15205173" y="120110"/>
                    <a:pt x="15164950" y="204569"/>
                    <a:pt x="15287766" y="397565"/>
                  </a:cubicBezTo>
                  <a:cubicBezTo>
                    <a:pt x="15336152" y="473600"/>
                    <a:pt x="15398406" y="540191"/>
                    <a:pt x="15446792" y="616226"/>
                  </a:cubicBezTo>
                  <a:cubicBezTo>
                    <a:pt x="15491366" y="686271"/>
                    <a:pt x="15523346" y="763694"/>
                    <a:pt x="15566062" y="834887"/>
                  </a:cubicBezTo>
                  <a:cubicBezTo>
                    <a:pt x="15602937" y="896345"/>
                    <a:pt x="15645575" y="954156"/>
                    <a:pt x="15685331" y="1013791"/>
                  </a:cubicBezTo>
                  <a:cubicBezTo>
                    <a:pt x="15855450" y="1660238"/>
                    <a:pt x="15832169" y="1432102"/>
                    <a:pt x="15764844" y="2425148"/>
                  </a:cubicBezTo>
                  <a:cubicBezTo>
                    <a:pt x="15761431" y="2475495"/>
                    <a:pt x="15726697" y="2518636"/>
                    <a:pt x="15705210" y="2564296"/>
                  </a:cubicBezTo>
                  <a:cubicBezTo>
                    <a:pt x="15634697" y="2714137"/>
                    <a:pt x="15597932" y="2800596"/>
                    <a:pt x="15486549" y="2922105"/>
                  </a:cubicBezTo>
                  <a:cubicBezTo>
                    <a:pt x="15457880" y="2953381"/>
                    <a:pt x="15417158" y="2971617"/>
                    <a:pt x="15387157" y="3001618"/>
                  </a:cubicBezTo>
                  <a:cubicBezTo>
                    <a:pt x="15343960" y="3044814"/>
                    <a:pt x="15319830" y="3108610"/>
                    <a:pt x="15267888" y="3140765"/>
                  </a:cubicBezTo>
                  <a:cubicBezTo>
                    <a:pt x="15176869" y="3197110"/>
                    <a:pt x="15070063" y="3222762"/>
                    <a:pt x="14969714" y="3260035"/>
                  </a:cubicBezTo>
                  <a:cubicBezTo>
                    <a:pt x="14720467" y="3352613"/>
                    <a:pt x="14024713" y="3587265"/>
                    <a:pt x="13856531" y="3617844"/>
                  </a:cubicBezTo>
                  <a:cubicBezTo>
                    <a:pt x="13499944" y="3682678"/>
                    <a:pt x="13342115" y="3718048"/>
                    <a:pt x="12981888" y="3756991"/>
                  </a:cubicBezTo>
                  <a:cubicBezTo>
                    <a:pt x="12882853" y="3767697"/>
                    <a:pt x="12783105" y="3770244"/>
                    <a:pt x="12683714" y="3776870"/>
                  </a:cubicBezTo>
                  <a:lnTo>
                    <a:pt x="11630166" y="3756991"/>
                  </a:lnTo>
                  <a:cubicBezTo>
                    <a:pt x="11530597" y="3754062"/>
                    <a:pt x="11430922" y="3748752"/>
                    <a:pt x="11331992" y="3737113"/>
                  </a:cubicBezTo>
                  <a:cubicBezTo>
                    <a:pt x="11205410" y="3722221"/>
                    <a:pt x="11080852" y="3692664"/>
                    <a:pt x="10954305" y="3677478"/>
                  </a:cubicBezTo>
                  <a:cubicBezTo>
                    <a:pt x="10583779" y="3633015"/>
                    <a:pt x="10210557" y="3610985"/>
                    <a:pt x="9841123" y="3558209"/>
                  </a:cubicBezTo>
                  <a:cubicBezTo>
                    <a:pt x="9701975" y="3538331"/>
                    <a:pt x="9561510" y="3526140"/>
                    <a:pt x="9423679" y="3498574"/>
                  </a:cubicBezTo>
                  <a:cubicBezTo>
                    <a:pt x="9196734" y="3453185"/>
                    <a:pt x="8972911" y="3393375"/>
                    <a:pt x="8747818" y="3339548"/>
                  </a:cubicBezTo>
                  <a:cubicBezTo>
                    <a:pt x="8668105" y="3320486"/>
                    <a:pt x="8590988" y="3286322"/>
                    <a:pt x="8509279" y="3279913"/>
                  </a:cubicBezTo>
                  <a:cubicBezTo>
                    <a:pt x="7402068" y="3193073"/>
                    <a:pt x="7831049" y="3248337"/>
                    <a:pt x="7217192" y="3160644"/>
                  </a:cubicBezTo>
                  <a:cubicBezTo>
                    <a:pt x="7011783" y="3167270"/>
                    <a:pt x="6805934" y="3165525"/>
                    <a:pt x="6600966" y="3180522"/>
                  </a:cubicBezTo>
                  <a:cubicBezTo>
                    <a:pt x="6533573" y="3185453"/>
                    <a:pt x="6466828" y="3200603"/>
                    <a:pt x="6402183" y="3220278"/>
                  </a:cubicBezTo>
                  <a:cubicBezTo>
                    <a:pt x="6240471" y="3269495"/>
                    <a:pt x="6093186" y="3340019"/>
                    <a:pt x="5944983" y="3419061"/>
                  </a:cubicBezTo>
                  <a:cubicBezTo>
                    <a:pt x="5811533" y="3490234"/>
                    <a:pt x="5674507" y="3555729"/>
                    <a:pt x="5547418" y="3637722"/>
                  </a:cubicBezTo>
                  <a:cubicBezTo>
                    <a:pt x="5311595" y="3789866"/>
                    <a:pt x="5353543" y="3811719"/>
                    <a:pt x="5169731" y="3995531"/>
                  </a:cubicBezTo>
                  <a:cubicBezTo>
                    <a:pt x="5126534" y="4038728"/>
                    <a:pt x="5075150" y="4073018"/>
                    <a:pt x="5030583" y="4114800"/>
                  </a:cubicBezTo>
                  <a:cubicBezTo>
                    <a:pt x="4969056" y="4172481"/>
                    <a:pt x="4917535" y="4241020"/>
                    <a:pt x="4851679" y="4293705"/>
                  </a:cubicBezTo>
                  <a:cubicBezTo>
                    <a:pt x="4755218" y="4370874"/>
                    <a:pt x="4578071" y="4471046"/>
                    <a:pt x="4454114" y="4512365"/>
                  </a:cubicBezTo>
                  <a:cubicBezTo>
                    <a:pt x="4415877" y="4525111"/>
                    <a:pt x="4374601" y="4525618"/>
                    <a:pt x="4334844" y="4532244"/>
                  </a:cubicBezTo>
                  <a:cubicBezTo>
                    <a:pt x="4261957" y="4565374"/>
                    <a:pt x="4193856" y="4612217"/>
                    <a:pt x="4116183" y="4631635"/>
                  </a:cubicBezTo>
                  <a:cubicBezTo>
                    <a:pt x="4032369" y="4652588"/>
                    <a:pt x="3943861" y="4644339"/>
                    <a:pt x="3857766" y="4651513"/>
                  </a:cubicBezTo>
                  <a:lnTo>
                    <a:pt x="3639105" y="4671391"/>
                  </a:lnTo>
                  <a:cubicBezTo>
                    <a:pt x="3334305" y="4638261"/>
                    <a:pt x="3027450" y="4620439"/>
                    <a:pt x="2724705" y="4572000"/>
                  </a:cubicBezTo>
                  <a:cubicBezTo>
                    <a:pt x="2529513" y="4540769"/>
                    <a:pt x="2342723" y="4468213"/>
                    <a:pt x="2148236" y="4432852"/>
                  </a:cubicBezTo>
                  <a:lnTo>
                    <a:pt x="1929575" y="4393096"/>
                  </a:lnTo>
                  <a:cubicBezTo>
                    <a:pt x="1737418" y="4320209"/>
                    <a:pt x="1548074" y="4239425"/>
                    <a:pt x="1353105" y="4174435"/>
                  </a:cubicBezTo>
                  <a:cubicBezTo>
                    <a:pt x="1031657" y="4067286"/>
                    <a:pt x="1004835" y="4071635"/>
                    <a:pt x="677244" y="3896139"/>
                  </a:cubicBezTo>
                  <a:cubicBezTo>
                    <a:pt x="614067" y="3862294"/>
                    <a:pt x="557975" y="3816626"/>
                    <a:pt x="498340" y="3776870"/>
                  </a:cubicBezTo>
                  <a:cubicBezTo>
                    <a:pt x="485088" y="3743739"/>
                    <a:pt x="479323" y="3706514"/>
                    <a:pt x="458583" y="3677478"/>
                  </a:cubicBezTo>
                  <a:cubicBezTo>
                    <a:pt x="444697" y="3658038"/>
                    <a:pt x="410802" y="3658465"/>
                    <a:pt x="398949" y="3637722"/>
                  </a:cubicBezTo>
                  <a:cubicBezTo>
                    <a:pt x="382186" y="3608387"/>
                    <a:pt x="386399" y="3571313"/>
                    <a:pt x="379070" y="3538331"/>
                  </a:cubicBezTo>
                  <a:cubicBezTo>
                    <a:pt x="363511" y="3468318"/>
                    <a:pt x="360602" y="3430176"/>
                    <a:pt x="299557" y="3379305"/>
                  </a:cubicBezTo>
                  <a:cubicBezTo>
                    <a:pt x="283460" y="3365891"/>
                    <a:pt x="259801" y="3366052"/>
                    <a:pt x="239923" y="3359426"/>
                  </a:cubicBezTo>
                  <a:cubicBezTo>
                    <a:pt x="213419" y="3385930"/>
                    <a:pt x="197664" y="3434800"/>
                    <a:pt x="160410" y="3438939"/>
                  </a:cubicBezTo>
                  <a:cubicBezTo>
                    <a:pt x="122010" y="3443206"/>
                    <a:pt x="86460" y="3408382"/>
                    <a:pt x="61018" y="3379305"/>
                  </a:cubicBezTo>
                  <a:cubicBezTo>
                    <a:pt x="37521" y="3352451"/>
                    <a:pt x="-8556" y="3303104"/>
                    <a:pt x="1383" y="3299791"/>
                  </a:cubicBezTo>
                  <a:close/>
                </a:path>
              </a:pathLst>
            </a:custGeom>
            <a:solidFill>
              <a:schemeClr val="bg1"/>
            </a:solidFill>
            <a:ln>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7" name="Freeform: Shape 6">
              <a:extLst>
                <a:ext uri="{FF2B5EF4-FFF2-40B4-BE49-F238E27FC236}">
                  <a16:creationId xmlns:a16="http://schemas.microsoft.com/office/drawing/2014/main" id="{734C440A-D896-466D-A70D-371B1316F22F}"/>
                </a:ext>
              </a:extLst>
            </p:cNvPr>
            <p:cNvSpPr/>
            <p:nvPr/>
          </p:nvSpPr>
          <p:spPr>
            <a:xfrm>
              <a:off x="-444409" y="-599303"/>
              <a:ext cx="8017253" cy="4027055"/>
            </a:xfrm>
            <a:custGeom>
              <a:avLst/>
              <a:gdLst>
                <a:gd name="connsiteX0" fmla="*/ 351072 w 8017253"/>
                <a:gd name="connsiteY0" fmla="*/ 424873 h 4027055"/>
                <a:gd name="connsiteX1" fmla="*/ 240235 w 8017253"/>
                <a:gd name="connsiteY1" fmla="*/ 757382 h 4027055"/>
                <a:gd name="connsiteX2" fmla="*/ 129399 w 8017253"/>
                <a:gd name="connsiteY2" fmla="*/ 1136073 h 4027055"/>
                <a:gd name="connsiteX3" fmla="*/ 73981 w 8017253"/>
                <a:gd name="connsiteY3" fmla="*/ 1477818 h 4027055"/>
                <a:gd name="connsiteX4" fmla="*/ 37035 w 8017253"/>
                <a:gd name="connsiteY4" fmla="*/ 1653309 h 4027055"/>
                <a:gd name="connsiteX5" fmla="*/ 18563 w 8017253"/>
                <a:gd name="connsiteY5" fmla="*/ 1764146 h 4027055"/>
                <a:gd name="connsiteX6" fmla="*/ 9326 w 8017253"/>
                <a:gd name="connsiteY6" fmla="*/ 2124364 h 4027055"/>
                <a:gd name="connsiteX7" fmla="*/ 90 w 8017253"/>
                <a:gd name="connsiteY7" fmla="*/ 2364509 h 4027055"/>
                <a:gd name="connsiteX8" fmla="*/ 18563 w 8017253"/>
                <a:gd name="connsiteY8" fmla="*/ 2854037 h 4027055"/>
                <a:gd name="connsiteX9" fmla="*/ 46272 w 8017253"/>
                <a:gd name="connsiteY9" fmla="*/ 2955637 h 4027055"/>
                <a:gd name="connsiteX10" fmla="*/ 73981 w 8017253"/>
                <a:gd name="connsiteY10" fmla="*/ 3075709 h 4027055"/>
                <a:gd name="connsiteX11" fmla="*/ 166344 w 8017253"/>
                <a:gd name="connsiteY11" fmla="*/ 3408218 h 4027055"/>
                <a:gd name="connsiteX12" fmla="*/ 434199 w 8017253"/>
                <a:gd name="connsiteY12" fmla="*/ 3786909 h 4027055"/>
                <a:gd name="connsiteX13" fmla="*/ 618926 w 8017253"/>
                <a:gd name="connsiteY13" fmla="*/ 3879273 h 4027055"/>
                <a:gd name="connsiteX14" fmla="*/ 840599 w 8017253"/>
                <a:gd name="connsiteY14" fmla="*/ 3971637 h 4027055"/>
                <a:gd name="connsiteX15" fmla="*/ 1099217 w 8017253"/>
                <a:gd name="connsiteY15" fmla="*/ 4027055 h 4027055"/>
                <a:gd name="connsiteX16" fmla="*/ 1653399 w 8017253"/>
                <a:gd name="connsiteY16" fmla="*/ 4017818 h 4027055"/>
                <a:gd name="connsiteX17" fmla="*/ 1976672 w 8017253"/>
                <a:gd name="connsiteY17" fmla="*/ 4008582 h 4027055"/>
                <a:gd name="connsiteX18" fmla="*/ 2142926 w 8017253"/>
                <a:gd name="connsiteY18" fmla="*/ 3980873 h 4027055"/>
                <a:gd name="connsiteX19" fmla="*/ 2309181 w 8017253"/>
                <a:gd name="connsiteY19" fmla="*/ 3897746 h 4027055"/>
                <a:gd name="connsiteX20" fmla="*/ 2410781 w 8017253"/>
                <a:gd name="connsiteY20" fmla="*/ 3768437 h 4027055"/>
                <a:gd name="connsiteX21" fmla="*/ 2567799 w 8017253"/>
                <a:gd name="connsiteY21" fmla="*/ 3583709 h 4027055"/>
                <a:gd name="connsiteX22" fmla="*/ 2623217 w 8017253"/>
                <a:gd name="connsiteY22" fmla="*/ 3417455 h 4027055"/>
                <a:gd name="connsiteX23" fmla="*/ 2641690 w 8017253"/>
                <a:gd name="connsiteY23" fmla="*/ 3112655 h 4027055"/>
                <a:gd name="connsiteX24" fmla="*/ 2650926 w 8017253"/>
                <a:gd name="connsiteY24" fmla="*/ 2927927 h 4027055"/>
                <a:gd name="connsiteX25" fmla="*/ 2641690 w 8017253"/>
                <a:gd name="connsiteY25" fmla="*/ 2724727 h 4027055"/>
                <a:gd name="connsiteX26" fmla="*/ 2613981 w 8017253"/>
                <a:gd name="connsiteY26" fmla="*/ 2521527 h 4027055"/>
                <a:gd name="connsiteX27" fmla="*/ 2577035 w 8017253"/>
                <a:gd name="connsiteY27" fmla="*/ 2244437 h 4027055"/>
                <a:gd name="connsiteX28" fmla="*/ 2586272 w 8017253"/>
                <a:gd name="connsiteY28" fmla="*/ 2059709 h 4027055"/>
                <a:gd name="connsiteX29" fmla="*/ 2632453 w 8017253"/>
                <a:gd name="connsiteY29" fmla="*/ 1985818 h 4027055"/>
                <a:gd name="connsiteX30" fmla="*/ 2697108 w 8017253"/>
                <a:gd name="connsiteY30" fmla="*/ 1911927 h 4027055"/>
                <a:gd name="connsiteX31" fmla="*/ 2937253 w 8017253"/>
                <a:gd name="connsiteY31" fmla="*/ 1782618 h 4027055"/>
                <a:gd name="connsiteX32" fmla="*/ 3029617 w 8017253"/>
                <a:gd name="connsiteY32" fmla="*/ 1773382 h 4027055"/>
                <a:gd name="connsiteX33" fmla="*/ 3232817 w 8017253"/>
                <a:gd name="connsiteY33" fmla="*/ 1782618 h 4027055"/>
                <a:gd name="connsiteX34" fmla="*/ 3629981 w 8017253"/>
                <a:gd name="connsiteY34" fmla="*/ 1921164 h 4027055"/>
                <a:gd name="connsiteX35" fmla="*/ 4137981 w 8017253"/>
                <a:gd name="connsiteY35" fmla="*/ 2189018 h 4027055"/>
                <a:gd name="connsiteX36" fmla="*/ 4378126 w 8017253"/>
                <a:gd name="connsiteY36" fmla="*/ 2299855 h 4027055"/>
                <a:gd name="connsiteX37" fmla="*/ 4609035 w 8017253"/>
                <a:gd name="connsiteY37" fmla="*/ 2355273 h 4027055"/>
                <a:gd name="connsiteX38" fmla="*/ 4830708 w 8017253"/>
                <a:gd name="connsiteY38" fmla="*/ 2419927 h 4027055"/>
                <a:gd name="connsiteX39" fmla="*/ 5237108 w 8017253"/>
                <a:gd name="connsiteY39" fmla="*/ 2503055 h 4027055"/>
                <a:gd name="connsiteX40" fmla="*/ 5828235 w 8017253"/>
                <a:gd name="connsiteY40" fmla="*/ 2549237 h 4027055"/>
                <a:gd name="connsiteX41" fmla="*/ 6234635 w 8017253"/>
                <a:gd name="connsiteY41" fmla="*/ 2540000 h 4027055"/>
                <a:gd name="connsiteX42" fmla="*/ 6604090 w 8017253"/>
                <a:gd name="connsiteY42" fmla="*/ 2484582 h 4027055"/>
                <a:gd name="connsiteX43" fmla="*/ 6788817 w 8017253"/>
                <a:gd name="connsiteY43" fmla="*/ 2456873 h 4027055"/>
                <a:gd name="connsiteX44" fmla="*/ 6927363 w 8017253"/>
                <a:gd name="connsiteY44" fmla="*/ 2392218 h 4027055"/>
                <a:gd name="connsiteX45" fmla="*/ 7065908 w 8017253"/>
                <a:gd name="connsiteY45" fmla="*/ 2346037 h 4027055"/>
                <a:gd name="connsiteX46" fmla="*/ 7666272 w 8017253"/>
                <a:gd name="connsiteY46" fmla="*/ 1995055 h 4027055"/>
                <a:gd name="connsiteX47" fmla="*/ 7777108 w 8017253"/>
                <a:gd name="connsiteY47" fmla="*/ 1893455 h 4027055"/>
                <a:gd name="connsiteX48" fmla="*/ 7841763 w 8017253"/>
                <a:gd name="connsiteY48" fmla="*/ 1801091 h 4027055"/>
                <a:gd name="connsiteX49" fmla="*/ 7952599 w 8017253"/>
                <a:gd name="connsiteY49" fmla="*/ 1560946 h 4027055"/>
                <a:gd name="connsiteX50" fmla="*/ 8017253 w 8017253"/>
                <a:gd name="connsiteY50" fmla="*/ 1256146 h 4027055"/>
                <a:gd name="connsiteX51" fmla="*/ 8008017 w 8017253"/>
                <a:gd name="connsiteY51" fmla="*/ 849746 h 4027055"/>
                <a:gd name="connsiteX52" fmla="*/ 7980308 w 8017253"/>
                <a:gd name="connsiteY52" fmla="*/ 775855 h 4027055"/>
                <a:gd name="connsiteX53" fmla="*/ 7961835 w 8017253"/>
                <a:gd name="connsiteY53" fmla="*/ 665018 h 4027055"/>
                <a:gd name="connsiteX54" fmla="*/ 7906417 w 8017253"/>
                <a:gd name="connsiteY54" fmla="*/ 498764 h 4027055"/>
                <a:gd name="connsiteX55" fmla="*/ 7869472 w 8017253"/>
                <a:gd name="connsiteY55" fmla="*/ 452582 h 4027055"/>
                <a:gd name="connsiteX56" fmla="*/ 7814053 w 8017253"/>
                <a:gd name="connsiteY56" fmla="*/ 424873 h 4027055"/>
                <a:gd name="connsiteX57" fmla="*/ 7573908 w 8017253"/>
                <a:gd name="connsiteY57" fmla="*/ 350982 h 4027055"/>
                <a:gd name="connsiteX58" fmla="*/ 7481544 w 8017253"/>
                <a:gd name="connsiteY58" fmla="*/ 332509 h 4027055"/>
                <a:gd name="connsiteX59" fmla="*/ 6761108 w 8017253"/>
                <a:gd name="connsiteY59" fmla="*/ 304800 h 4027055"/>
                <a:gd name="connsiteX60" fmla="*/ 6317763 w 8017253"/>
                <a:gd name="connsiteY60" fmla="*/ 277091 h 4027055"/>
                <a:gd name="connsiteX61" fmla="*/ 6059144 w 8017253"/>
                <a:gd name="connsiteY61" fmla="*/ 258618 h 4027055"/>
                <a:gd name="connsiteX62" fmla="*/ 5763581 w 8017253"/>
                <a:gd name="connsiteY62" fmla="*/ 221673 h 4027055"/>
                <a:gd name="connsiteX63" fmla="*/ 5283290 w 8017253"/>
                <a:gd name="connsiteY63" fmla="*/ 193964 h 4027055"/>
                <a:gd name="connsiteX64" fmla="*/ 4553617 w 8017253"/>
                <a:gd name="connsiteY64" fmla="*/ 129309 h 4027055"/>
                <a:gd name="connsiteX65" fmla="*/ 4137981 w 8017253"/>
                <a:gd name="connsiteY65" fmla="*/ 101600 h 4027055"/>
                <a:gd name="connsiteX66" fmla="*/ 3269763 w 8017253"/>
                <a:gd name="connsiteY66" fmla="*/ 83127 h 4027055"/>
                <a:gd name="connsiteX67" fmla="*/ 2992672 w 8017253"/>
                <a:gd name="connsiteY67" fmla="*/ 55418 h 4027055"/>
                <a:gd name="connsiteX68" fmla="*/ 2817181 w 8017253"/>
                <a:gd name="connsiteY68" fmla="*/ 46182 h 4027055"/>
                <a:gd name="connsiteX69" fmla="*/ 2466199 w 8017253"/>
                <a:gd name="connsiteY69" fmla="*/ 9237 h 4027055"/>
                <a:gd name="connsiteX70" fmla="*/ 1948963 w 8017253"/>
                <a:gd name="connsiteY70" fmla="*/ 0 h 4027055"/>
                <a:gd name="connsiteX71" fmla="*/ 1487144 w 8017253"/>
                <a:gd name="connsiteY71" fmla="*/ 46182 h 4027055"/>
                <a:gd name="connsiteX72" fmla="*/ 1367072 w 8017253"/>
                <a:gd name="connsiteY72" fmla="*/ 73891 h 4027055"/>
                <a:gd name="connsiteX73" fmla="*/ 1191581 w 8017253"/>
                <a:gd name="connsiteY73" fmla="*/ 83127 h 4027055"/>
                <a:gd name="connsiteX74" fmla="*/ 748235 w 8017253"/>
                <a:gd name="connsiteY74" fmla="*/ 92364 h 4027055"/>
                <a:gd name="connsiteX75" fmla="*/ 535799 w 8017253"/>
                <a:gd name="connsiteY75" fmla="*/ 110837 h 4027055"/>
                <a:gd name="connsiteX76" fmla="*/ 406490 w 8017253"/>
                <a:gd name="connsiteY76" fmla="*/ 193964 h 4027055"/>
                <a:gd name="connsiteX77" fmla="*/ 351072 w 8017253"/>
                <a:gd name="connsiteY77" fmla="*/ 295564 h 4027055"/>
                <a:gd name="connsiteX78" fmla="*/ 323363 w 8017253"/>
                <a:gd name="connsiteY78" fmla="*/ 350982 h 4027055"/>
                <a:gd name="connsiteX79" fmla="*/ 351072 w 8017253"/>
                <a:gd name="connsiteY79" fmla="*/ 424873 h 4027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8017253" h="4027055">
                  <a:moveTo>
                    <a:pt x="351072" y="424873"/>
                  </a:moveTo>
                  <a:cubicBezTo>
                    <a:pt x="258994" y="590612"/>
                    <a:pt x="324199" y="456880"/>
                    <a:pt x="240235" y="757382"/>
                  </a:cubicBezTo>
                  <a:cubicBezTo>
                    <a:pt x="204841" y="884056"/>
                    <a:pt x="158974" y="1007915"/>
                    <a:pt x="129399" y="1136073"/>
                  </a:cubicBezTo>
                  <a:cubicBezTo>
                    <a:pt x="103450" y="1248521"/>
                    <a:pt x="94268" y="1364212"/>
                    <a:pt x="73981" y="1477818"/>
                  </a:cubicBezTo>
                  <a:cubicBezTo>
                    <a:pt x="63472" y="1536666"/>
                    <a:pt x="48394" y="1594619"/>
                    <a:pt x="37035" y="1653309"/>
                  </a:cubicBezTo>
                  <a:cubicBezTo>
                    <a:pt x="29918" y="1690082"/>
                    <a:pt x="24720" y="1727200"/>
                    <a:pt x="18563" y="1764146"/>
                  </a:cubicBezTo>
                  <a:cubicBezTo>
                    <a:pt x="15484" y="1884219"/>
                    <a:pt x="13020" y="2004309"/>
                    <a:pt x="9326" y="2124364"/>
                  </a:cubicBezTo>
                  <a:cubicBezTo>
                    <a:pt x="6862" y="2204434"/>
                    <a:pt x="-924" y="2284408"/>
                    <a:pt x="90" y="2364509"/>
                  </a:cubicBezTo>
                  <a:cubicBezTo>
                    <a:pt x="2157" y="2527788"/>
                    <a:pt x="5845" y="2691241"/>
                    <a:pt x="18563" y="2854037"/>
                  </a:cubicBezTo>
                  <a:cubicBezTo>
                    <a:pt x="21297" y="2889034"/>
                    <a:pt x="37758" y="2921582"/>
                    <a:pt x="46272" y="2955637"/>
                  </a:cubicBezTo>
                  <a:cubicBezTo>
                    <a:pt x="56234" y="2995486"/>
                    <a:pt x="65925" y="3035431"/>
                    <a:pt x="73981" y="3075709"/>
                  </a:cubicBezTo>
                  <a:cubicBezTo>
                    <a:pt x="115598" y="3283793"/>
                    <a:pt x="79711" y="3194967"/>
                    <a:pt x="166344" y="3408218"/>
                  </a:cubicBezTo>
                  <a:cubicBezTo>
                    <a:pt x="224103" y="3550394"/>
                    <a:pt x="306588" y="3695758"/>
                    <a:pt x="434199" y="3786909"/>
                  </a:cubicBezTo>
                  <a:cubicBezTo>
                    <a:pt x="489742" y="3826582"/>
                    <a:pt x="557673" y="3850448"/>
                    <a:pt x="618926" y="3879273"/>
                  </a:cubicBezTo>
                  <a:cubicBezTo>
                    <a:pt x="710887" y="3922549"/>
                    <a:pt x="722412" y="3939404"/>
                    <a:pt x="840599" y="3971637"/>
                  </a:cubicBezTo>
                  <a:cubicBezTo>
                    <a:pt x="925655" y="3994834"/>
                    <a:pt x="1013011" y="4008582"/>
                    <a:pt x="1099217" y="4027055"/>
                  </a:cubicBezTo>
                  <a:lnTo>
                    <a:pt x="1653399" y="4017818"/>
                  </a:lnTo>
                  <a:cubicBezTo>
                    <a:pt x="1761177" y="4015549"/>
                    <a:pt x="1869176" y="4016695"/>
                    <a:pt x="1976672" y="4008582"/>
                  </a:cubicBezTo>
                  <a:cubicBezTo>
                    <a:pt x="2032695" y="4004354"/>
                    <a:pt x="2087508" y="3990109"/>
                    <a:pt x="2142926" y="3980873"/>
                  </a:cubicBezTo>
                  <a:cubicBezTo>
                    <a:pt x="2198344" y="3953164"/>
                    <a:pt x="2260636" y="3936247"/>
                    <a:pt x="2309181" y="3897746"/>
                  </a:cubicBezTo>
                  <a:cubicBezTo>
                    <a:pt x="2352129" y="3863684"/>
                    <a:pt x="2375524" y="3810410"/>
                    <a:pt x="2410781" y="3768437"/>
                  </a:cubicBezTo>
                  <a:cubicBezTo>
                    <a:pt x="2446824" y="3725528"/>
                    <a:pt x="2536351" y="3638029"/>
                    <a:pt x="2567799" y="3583709"/>
                  </a:cubicBezTo>
                  <a:cubicBezTo>
                    <a:pt x="2598405" y="3530844"/>
                    <a:pt x="2608774" y="3475226"/>
                    <a:pt x="2623217" y="3417455"/>
                  </a:cubicBezTo>
                  <a:cubicBezTo>
                    <a:pt x="2641222" y="3255400"/>
                    <a:pt x="2629694" y="3376571"/>
                    <a:pt x="2641690" y="3112655"/>
                  </a:cubicBezTo>
                  <a:cubicBezTo>
                    <a:pt x="2644490" y="3051066"/>
                    <a:pt x="2647847" y="2989503"/>
                    <a:pt x="2650926" y="2927927"/>
                  </a:cubicBezTo>
                  <a:cubicBezTo>
                    <a:pt x="2647847" y="2860194"/>
                    <a:pt x="2647829" y="2792252"/>
                    <a:pt x="2641690" y="2724727"/>
                  </a:cubicBezTo>
                  <a:cubicBezTo>
                    <a:pt x="2635501" y="2656648"/>
                    <a:pt x="2622460" y="2589359"/>
                    <a:pt x="2613981" y="2521527"/>
                  </a:cubicBezTo>
                  <a:cubicBezTo>
                    <a:pt x="2580069" y="2250231"/>
                    <a:pt x="2612267" y="2455828"/>
                    <a:pt x="2577035" y="2244437"/>
                  </a:cubicBezTo>
                  <a:cubicBezTo>
                    <a:pt x="2580114" y="2182861"/>
                    <a:pt x="2573354" y="2119993"/>
                    <a:pt x="2586272" y="2059709"/>
                  </a:cubicBezTo>
                  <a:cubicBezTo>
                    <a:pt x="2592358" y="2031309"/>
                    <a:pt x="2615026" y="2009054"/>
                    <a:pt x="2632453" y="1985818"/>
                  </a:cubicBezTo>
                  <a:cubicBezTo>
                    <a:pt x="2652090" y="1959635"/>
                    <a:pt x="2671876" y="1932771"/>
                    <a:pt x="2697108" y="1911927"/>
                  </a:cubicBezTo>
                  <a:cubicBezTo>
                    <a:pt x="2788356" y="1836548"/>
                    <a:pt x="2832272" y="1803614"/>
                    <a:pt x="2937253" y="1782618"/>
                  </a:cubicBezTo>
                  <a:cubicBezTo>
                    <a:pt x="2967594" y="1776550"/>
                    <a:pt x="2998829" y="1776461"/>
                    <a:pt x="3029617" y="1773382"/>
                  </a:cubicBezTo>
                  <a:cubicBezTo>
                    <a:pt x="3097350" y="1776461"/>
                    <a:pt x="3166234" y="1769813"/>
                    <a:pt x="3232817" y="1782618"/>
                  </a:cubicBezTo>
                  <a:cubicBezTo>
                    <a:pt x="3351852" y="1805509"/>
                    <a:pt x="3513907" y="1858663"/>
                    <a:pt x="3629981" y="1921164"/>
                  </a:cubicBezTo>
                  <a:cubicBezTo>
                    <a:pt x="4096842" y="2172550"/>
                    <a:pt x="3635807" y="1951626"/>
                    <a:pt x="4137981" y="2189018"/>
                  </a:cubicBezTo>
                  <a:cubicBezTo>
                    <a:pt x="4217687" y="2226697"/>
                    <a:pt x="4292397" y="2279280"/>
                    <a:pt x="4378126" y="2299855"/>
                  </a:cubicBezTo>
                  <a:cubicBezTo>
                    <a:pt x="4455096" y="2318328"/>
                    <a:pt x="4532526" y="2334975"/>
                    <a:pt x="4609035" y="2355273"/>
                  </a:cubicBezTo>
                  <a:cubicBezTo>
                    <a:pt x="4683431" y="2375011"/>
                    <a:pt x="4755784" y="2402298"/>
                    <a:pt x="4830708" y="2419927"/>
                  </a:cubicBezTo>
                  <a:cubicBezTo>
                    <a:pt x="4965304" y="2451597"/>
                    <a:pt x="5100766" y="2480036"/>
                    <a:pt x="5237108" y="2503055"/>
                  </a:cubicBezTo>
                  <a:cubicBezTo>
                    <a:pt x="5497371" y="2546996"/>
                    <a:pt x="5569625" y="2540894"/>
                    <a:pt x="5828235" y="2549237"/>
                  </a:cubicBezTo>
                  <a:cubicBezTo>
                    <a:pt x="5963702" y="2546158"/>
                    <a:pt x="6099348" y="2547622"/>
                    <a:pt x="6234635" y="2540000"/>
                  </a:cubicBezTo>
                  <a:cubicBezTo>
                    <a:pt x="6558280" y="2521766"/>
                    <a:pt x="6386098" y="2524217"/>
                    <a:pt x="6604090" y="2484582"/>
                  </a:cubicBezTo>
                  <a:cubicBezTo>
                    <a:pt x="6665350" y="2473444"/>
                    <a:pt x="6727241" y="2466109"/>
                    <a:pt x="6788817" y="2456873"/>
                  </a:cubicBezTo>
                  <a:cubicBezTo>
                    <a:pt x="6834999" y="2435321"/>
                    <a:pt x="6880045" y="2411145"/>
                    <a:pt x="6927363" y="2392218"/>
                  </a:cubicBezTo>
                  <a:cubicBezTo>
                    <a:pt x="6972561" y="2374139"/>
                    <a:pt x="7021351" y="2365642"/>
                    <a:pt x="7065908" y="2346037"/>
                  </a:cubicBezTo>
                  <a:cubicBezTo>
                    <a:pt x="7268632" y="2256838"/>
                    <a:pt x="7499936" y="2147530"/>
                    <a:pt x="7666272" y="1995055"/>
                  </a:cubicBezTo>
                  <a:cubicBezTo>
                    <a:pt x="7703217" y="1961188"/>
                    <a:pt x="7743483" y="1930620"/>
                    <a:pt x="7777108" y="1893455"/>
                  </a:cubicBezTo>
                  <a:cubicBezTo>
                    <a:pt x="7802322" y="1865587"/>
                    <a:pt x="7821281" y="1832601"/>
                    <a:pt x="7841763" y="1801091"/>
                  </a:cubicBezTo>
                  <a:cubicBezTo>
                    <a:pt x="7896562" y="1716785"/>
                    <a:pt x="7925143" y="1664436"/>
                    <a:pt x="7952599" y="1560946"/>
                  </a:cubicBezTo>
                  <a:cubicBezTo>
                    <a:pt x="7979232" y="1460558"/>
                    <a:pt x="8017253" y="1256146"/>
                    <a:pt x="8017253" y="1256146"/>
                  </a:cubicBezTo>
                  <a:cubicBezTo>
                    <a:pt x="8014174" y="1120679"/>
                    <a:pt x="8018409" y="984849"/>
                    <a:pt x="8008017" y="849746"/>
                  </a:cubicBezTo>
                  <a:cubicBezTo>
                    <a:pt x="8006000" y="823518"/>
                    <a:pt x="7986688" y="801375"/>
                    <a:pt x="7980308" y="775855"/>
                  </a:cubicBezTo>
                  <a:cubicBezTo>
                    <a:pt x="7971224" y="739518"/>
                    <a:pt x="7968535" y="701869"/>
                    <a:pt x="7961835" y="665018"/>
                  </a:cubicBezTo>
                  <a:cubicBezTo>
                    <a:pt x="7951029" y="605583"/>
                    <a:pt x="7945945" y="548174"/>
                    <a:pt x="7906417" y="498764"/>
                  </a:cubicBezTo>
                  <a:cubicBezTo>
                    <a:pt x="7894102" y="483370"/>
                    <a:pt x="7884866" y="464897"/>
                    <a:pt x="7869472" y="452582"/>
                  </a:cubicBezTo>
                  <a:cubicBezTo>
                    <a:pt x="7853344" y="439680"/>
                    <a:pt x="7832975" y="433151"/>
                    <a:pt x="7814053" y="424873"/>
                  </a:cubicBezTo>
                  <a:cubicBezTo>
                    <a:pt x="7710777" y="379689"/>
                    <a:pt x="7698378" y="379706"/>
                    <a:pt x="7573908" y="350982"/>
                  </a:cubicBezTo>
                  <a:cubicBezTo>
                    <a:pt x="7543314" y="343922"/>
                    <a:pt x="7512891" y="334290"/>
                    <a:pt x="7481544" y="332509"/>
                  </a:cubicBezTo>
                  <a:cubicBezTo>
                    <a:pt x="7241608" y="318876"/>
                    <a:pt x="7001159" y="316231"/>
                    <a:pt x="6761108" y="304800"/>
                  </a:cubicBezTo>
                  <a:cubicBezTo>
                    <a:pt x="6613206" y="297757"/>
                    <a:pt x="6465225" y="290496"/>
                    <a:pt x="6317763" y="277091"/>
                  </a:cubicBezTo>
                  <a:cubicBezTo>
                    <a:pt x="6163948" y="263108"/>
                    <a:pt x="6250111" y="269852"/>
                    <a:pt x="6059144" y="258618"/>
                  </a:cubicBezTo>
                  <a:cubicBezTo>
                    <a:pt x="5859139" y="215760"/>
                    <a:pt x="5994529" y="237786"/>
                    <a:pt x="5763581" y="221673"/>
                  </a:cubicBezTo>
                  <a:cubicBezTo>
                    <a:pt x="5351631" y="192932"/>
                    <a:pt x="5715541" y="209973"/>
                    <a:pt x="5283290" y="193964"/>
                  </a:cubicBezTo>
                  <a:cubicBezTo>
                    <a:pt x="4945096" y="160144"/>
                    <a:pt x="5077951" y="172489"/>
                    <a:pt x="4553617" y="129309"/>
                  </a:cubicBezTo>
                  <a:cubicBezTo>
                    <a:pt x="4447929" y="120605"/>
                    <a:pt x="4252928" y="104652"/>
                    <a:pt x="4137981" y="101600"/>
                  </a:cubicBezTo>
                  <a:lnTo>
                    <a:pt x="3269763" y="83127"/>
                  </a:lnTo>
                  <a:lnTo>
                    <a:pt x="2992672" y="55418"/>
                  </a:lnTo>
                  <a:cubicBezTo>
                    <a:pt x="2934288" y="50652"/>
                    <a:pt x="2875535" y="51301"/>
                    <a:pt x="2817181" y="46182"/>
                  </a:cubicBezTo>
                  <a:cubicBezTo>
                    <a:pt x="2699991" y="35902"/>
                    <a:pt x="2583673" y="15486"/>
                    <a:pt x="2466199" y="9237"/>
                  </a:cubicBezTo>
                  <a:cubicBezTo>
                    <a:pt x="2294003" y="78"/>
                    <a:pt x="2121375" y="3079"/>
                    <a:pt x="1948963" y="0"/>
                  </a:cubicBezTo>
                  <a:cubicBezTo>
                    <a:pt x="1743470" y="11417"/>
                    <a:pt x="1730636" y="8306"/>
                    <a:pt x="1487144" y="46182"/>
                  </a:cubicBezTo>
                  <a:cubicBezTo>
                    <a:pt x="1446556" y="52496"/>
                    <a:pt x="1407831" y="68796"/>
                    <a:pt x="1367072" y="73891"/>
                  </a:cubicBezTo>
                  <a:cubicBezTo>
                    <a:pt x="1308946" y="81157"/>
                    <a:pt x="1250133" y="81379"/>
                    <a:pt x="1191581" y="83127"/>
                  </a:cubicBezTo>
                  <a:lnTo>
                    <a:pt x="748235" y="92364"/>
                  </a:lnTo>
                  <a:cubicBezTo>
                    <a:pt x="677423" y="98522"/>
                    <a:pt x="603931" y="90582"/>
                    <a:pt x="535799" y="110837"/>
                  </a:cubicBezTo>
                  <a:cubicBezTo>
                    <a:pt x="486682" y="125439"/>
                    <a:pt x="406490" y="193964"/>
                    <a:pt x="406490" y="193964"/>
                  </a:cubicBezTo>
                  <a:cubicBezTo>
                    <a:pt x="372741" y="244586"/>
                    <a:pt x="392982" y="211743"/>
                    <a:pt x="351072" y="295564"/>
                  </a:cubicBezTo>
                  <a:lnTo>
                    <a:pt x="323363" y="350982"/>
                  </a:lnTo>
                  <a:lnTo>
                    <a:pt x="351072" y="424873"/>
                  </a:lnTo>
                  <a:close/>
                </a:path>
              </a:pathLst>
            </a:custGeom>
            <a:solidFill>
              <a:schemeClr val="accent4">
                <a:lumMod val="60000"/>
                <a:lumOff val="40000"/>
              </a:schemeClr>
            </a:solidFill>
            <a:ln>
              <a:noFill/>
            </a:ln>
            <a:effectLst>
              <a:softEdge rad="139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7C650321-26F0-49C5-8F2A-2356AF8E2572}"/>
                </a:ext>
              </a:extLst>
            </p:cNvPr>
            <p:cNvSpPr/>
            <p:nvPr/>
          </p:nvSpPr>
          <p:spPr>
            <a:xfrm rot="21216343">
              <a:off x="4353339" y="5585791"/>
              <a:ext cx="8985358" cy="2246244"/>
            </a:xfrm>
            <a:custGeom>
              <a:avLst/>
              <a:gdLst>
                <a:gd name="connsiteX0" fmla="*/ 59635 w 8985358"/>
                <a:gd name="connsiteY0" fmla="*/ 1451113 h 2246244"/>
                <a:gd name="connsiteX1" fmla="*/ 417444 w 8985358"/>
                <a:gd name="connsiteY1" fmla="*/ 1292087 h 2246244"/>
                <a:gd name="connsiteX2" fmla="*/ 695739 w 8985358"/>
                <a:gd name="connsiteY2" fmla="*/ 1212574 h 2246244"/>
                <a:gd name="connsiteX3" fmla="*/ 1013791 w 8985358"/>
                <a:gd name="connsiteY3" fmla="*/ 1053548 h 2246244"/>
                <a:gd name="connsiteX4" fmla="*/ 1311965 w 8985358"/>
                <a:gd name="connsiteY4" fmla="*/ 815009 h 2246244"/>
                <a:gd name="connsiteX5" fmla="*/ 1351722 w 8985358"/>
                <a:gd name="connsiteY5" fmla="*/ 755374 h 2246244"/>
                <a:gd name="connsiteX6" fmla="*/ 1391478 w 8985358"/>
                <a:gd name="connsiteY6" fmla="*/ 675861 h 2246244"/>
                <a:gd name="connsiteX7" fmla="*/ 1570383 w 8985358"/>
                <a:gd name="connsiteY7" fmla="*/ 496957 h 2246244"/>
                <a:gd name="connsiteX8" fmla="*/ 1729409 w 8985358"/>
                <a:gd name="connsiteY8" fmla="*/ 318052 h 2246244"/>
                <a:gd name="connsiteX9" fmla="*/ 1808922 w 8985358"/>
                <a:gd name="connsiteY9" fmla="*/ 258418 h 2246244"/>
                <a:gd name="connsiteX10" fmla="*/ 1967948 w 8985358"/>
                <a:gd name="connsiteY10" fmla="*/ 178905 h 2246244"/>
                <a:gd name="connsiteX11" fmla="*/ 2305878 w 8985358"/>
                <a:gd name="connsiteY11" fmla="*/ 0 h 2246244"/>
                <a:gd name="connsiteX12" fmla="*/ 2862470 w 8985358"/>
                <a:gd name="connsiteY12" fmla="*/ 39757 h 2246244"/>
                <a:gd name="connsiteX13" fmla="*/ 2941983 w 8985358"/>
                <a:gd name="connsiteY13" fmla="*/ 79513 h 2246244"/>
                <a:gd name="connsiteX14" fmla="*/ 3120887 w 8985358"/>
                <a:gd name="connsiteY14" fmla="*/ 119270 h 2246244"/>
                <a:gd name="connsiteX15" fmla="*/ 3379304 w 8985358"/>
                <a:gd name="connsiteY15" fmla="*/ 218661 h 2246244"/>
                <a:gd name="connsiteX16" fmla="*/ 4273826 w 8985358"/>
                <a:gd name="connsiteY16" fmla="*/ 357809 h 2246244"/>
                <a:gd name="connsiteX17" fmla="*/ 7613374 w 8985358"/>
                <a:gd name="connsiteY17" fmla="*/ 437322 h 2246244"/>
                <a:gd name="connsiteX18" fmla="*/ 7891670 w 8985358"/>
                <a:gd name="connsiteY18" fmla="*/ 576470 h 2246244"/>
                <a:gd name="connsiteX19" fmla="*/ 8388626 w 8985358"/>
                <a:gd name="connsiteY19" fmla="*/ 974035 h 2246244"/>
                <a:gd name="connsiteX20" fmla="*/ 8766313 w 8985358"/>
                <a:gd name="connsiteY20" fmla="*/ 1331844 h 2246244"/>
                <a:gd name="connsiteX21" fmla="*/ 8965096 w 8985358"/>
                <a:gd name="connsiteY21" fmla="*/ 1769166 h 2246244"/>
                <a:gd name="connsiteX22" fmla="*/ 8965096 w 8985358"/>
                <a:gd name="connsiteY22" fmla="*/ 2047461 h 2246244"/>
                <a:gd name="connsiteX23" fmla="*/ 8885583 w 8985358"/>
                <a:gd name="connsiteY23" fmla="*/ 2107096 h 2246244"/>
                <a:gd name="connsiteX24" fmla="*/ 8368748 w 8985358"/>
                <a:gd name="connsiteY24" fmla="*/ 2246244 h 2246244"/>
                <a:gd name="connsiteX25" fmla="*/ 5128591 w 8985358"/>
                <a:gd name="connsiteY25" fmla="*/ 2166731 h 2246244"/>
                <a:gd name="connsiteX26" fmla="*/ 3538331 w 8985358"/>
                <a:gd name="connsiteY26" fmla="*/ 1908313 h 2246244"/>
                <a:gd name="connsiteX27" fmla="*/ 2345635 w 8985358"/>
                <a:gd name="connsiteY27" fmla="*/ 1789044 h 2246244"/>
                <a:gd name="connsiteX28" fmla="*/ 1311965 w 8985358"/>
                <a:gd name="connsiteY28" fmla="*/ 1848679 h 2246244"/>
                <a:gd name="connsiteX29" fmla="*/ 198783 w 8985358"/>
                <a:gd name="connsiteY29" fmla="*/ 1789044 h 2246244"/>
                <a:gd name="connsiteX30" fmla="*/ 178904 w 8985358"/>
                <a:gd name="connsiteY30" fmla="*/ 1669774 h 2246244"/>
                <a:gd name="connsiteX31" fmla="*/ 119270 w 8985358"/>
                <a:gd name="connsiteY31" fmla="*/ 1630018 h 2246244"/>
                <a:gd name="connsiteX32" fmla="*/ 0 w 8985358"/>
                <a:gd name="connsiteY32" fmla="*/ 1530626 h 2246244"/>
                <a:gd name="connsiteX33" fmla="*/ 178904 w 8985358"/>
                <a:gd name="connsiteY33" fmla="*/ 1510748 h 2246244"/>
                <a:gd name="connsiteX34" fmla="*/ 99391 w 8985358"/>
                <a:gd name="connsiteY34" fmla="*/ 1470992 h 2246244"/>
                <a:gd name="connsiteX35" fmla="*/ 59635 w 8985358"/>
                <a:gd name="connsiteY35" fmla="*/ 1451113 h 2246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985358" h="2246244">
                  <a:moveTo>
                    <a:pt x="59635" y="1451113"/>
                  </a:moveTo>
                  <a:cubicBezTo>
                    <a:pt x="112644" y="1421296"/>
                    <a:pt x="179598" y="1371369"/>
                    <a:pt x="417444" y="1292087"/>
                  </a:cubicBezTo>
                  <a:cubicBezTo>
                    <a:pt x="508970" y="1261578"/>
                    <a:pt x="606162" y="1248405"/>
                    <a:pt x="695739" y="1212574"/>
                  </a:cubicBezTo>
                  <a:cubicBezTo>
                    <a:pt x="805792" y="1168553"/>
                    <a:pt x="925200" y="1132296"/>
                    <a:pt x="1013791" y="1053548"/>
                  </a:cubicBezTo>
                  <a:cubicBezTo>
                    <a:pt x="1228408" y="862778"/>
                    <a:pt x="1126308" y="938781"/>
                    <a:pt x="1311965" y="815009"/>
                  </a:cubicBezTo>
                  <a:cubicBezTo>
                    <a:pt x="1325217" y="795131"/>
                    <a:pt x="1339869" y="776117"/>
                    <a:pt x="1351722" y="755374"/>
                  </a:cubicBezTo>
                  <a:cubicBezTo>
                    <a:pt x="1366424" y="729646"/>
                    <a:pt x="1372337" y="698482"/>
                    <a:pt x="1391478" y="675861"/>
                  </a:cubicBezTo>
                  <a:cubicBezTo>
                    <a:pt x="1445955" y="611480"/>
                    <a:pt x="1517698" y="562813"/>
                    <a:pt x="1570383" y="496957"/>
                  </a:cubicBezTo>
                  <a:cubicBezTo>
                    <a:pt x="1631987" y="419952"/>
                    <a:pt x="1656404" y="381932"/>
                    <a:pt x="1729409" y="318052"/>
                  </a:cubicBezTo>
                  <a:cubicBezTo>
                    <a:pt x="1754342" y="296236"/>
                    <a:pt x="1780305" y="275111"/>
                    <a:pt x="1808922" y="258418"/>
                  </a:cubicBezTo>
                  <a:cubicBezTo>
                    <a:pt x="1860114" y="228556"/>
                    <a:pt x="1915919" y="207284"/>
                    <a:pt x="1967948" y="178905"/>
                  </a:cubicBezTo>
                  <a:cubicBezTo>
                    <a:pt x="2300744" y="-2620"/>
                    <a:pt x="2137764" y="56041"/>
                    <a:pt x="2305878" y="0"/>
                  </a:cubicBezTo>
                  <a:cubicBezTo>
                    <a:pt x="2491409" y="13252"/>
                    <a:pt x="2677903" y="16686"/>
                    <a:pt x="2862470" y="39757"/>
                  </a:cubicBezTo>
                  <a:cubicBezTo>
                    <a:pt x="2891874" y="43432"/>
                    <a:pt x="2913661" y="70798"/>
                    <a:pt x="2941983" y="79513"/>
                  </a:cubicBezTo>
                  <a:cubicBezTo>
                    <a:pt x="3000371" y="97479"/>
                    <a:pt x="3062673" y="100747"/>
                    <a:pt x="3120887" y="119270"/>
                  </a:cubicBezTo>
                  <a:cubicBezTo>
                    <a:pt x="3208833" y="147253"/>
                    <a:pt x="3291404" y="190533"/>
                    <a:pt x="3379304" y="218661"/>
                  </a:cubicBezTo>
                  <a:cubicBezTo>
                    <a:pt x="3633657" y="300054"/>
                    <a:pt x="4068241" y="353526"/>
                    <a:pt x="4273826" y="357809"/>
                  </a:cubicBezTo>
                  <a:lnTo>
                    <a:pt x="7613374" y="437322"/>
                  </a:lnTo>
                  <a:cubicBezTo>
                    <a:pt x="7706139" y="483705"/>
                    <a:pt x="7802735" y="523109"/>
                    <a:pt x="7891670" y="576470"/>
                  </a:cubicBezTo>
                  <a:cubicBezTo>
                    <a:pt x="8035435" y="662729"/>
                    <a:pt x="8277391" y="872912"/>
                    <a:pt x="8388626" y="974035"/>
                  </a:cubicBezTo>
                  <a:cubicBezTo>
                    <a:pt x="8516947" y="1090691"/>
                    <a:pt x="8682092" y="1180246"/>
                    <a:pt x="8766313" y="1331844"/>
                  </a:cubicBezTo>
                  <a:cubicBezTo>
                    <a:pt x="8910524" y="1591425"/>
                    <a:pt x="8841214" y="1447076"/>
                    <a:pt x="8965096" y="1769166"/>
                  </a:cubicBezTo>
                  <a:cubicBezTo>
                    <a:pt x="8973693" y="1837941"/>
                    <a:pt x="9006039" y="1973763"/>
                    <a:pt x="8965096" y="2047461"/>
                  </a:cubicBezTo>
                  <a:cubicBezTo>
                    <a:pt x="8949006" y="2076422"/>
                    <a:pt x="8914816" y="2091505"/>
                    <a:pt x="8885583" y="2107096"/>
                  </a:cubicBezTo>
                  <a:cubicBezTo>
                    <a:pt x="8636690" y="2239839"/>
                    <a:pt x="8669823" y="2206100"/>
                    <a:pt x="8368748" y="2246244"/>
                  </a:cubicBezTo>
                  <a:cubicBezTo>
                    <a:pt x="7288696" y="2219740"/>
                    <a:pt x="6206334" y="2242129"/>
                    <a:pt x="5128591" y="2166731"/>
                  </a:cubicBezTo>
                  <a:cubicBezTo>
                    <a:pt x="4592860" y="2129252"/>
                    <a:pt x="4072706" y="1961750"/>
                    <a:pt x="3538331" y="1908313"/>
                  </a:cubicBezTo>
                  <a:lnTo>
                    <a:pt x="2345635" y="1789044"/>
                  </a:lnTo>
                  <a:cubicBezTo>
                    <a:pt x="2339116" y="1789465"/>
                    <a:pt x="1428289" y="1851700"/>
                    <a:pt x="1311965" y="1848679"/>
                  </a:cubicBezTo>
                  <a:cubicBezTo>
                    <a:pt x="940498" y="1839031"/>
                    <a:pt x="569844" y="1808922"/>
                    <a:pt x="198783" y="1789044"/>
                  </a:cubicBezTo>
                  <a:cubicBezTo>
                    <a:pt x="192157" y="1749287"/>
                    <a:pt x="196929" y="1705824"/>
                    <a:pt x="178904" y="1669774"/>
                  </a:cubicBezTo>
                  <a:cubicBezTo>
                    <a:pt x="168220" y="1648406"/>
                    <a:pt x="138128" y="1644685"/>
                    <a:pt x="119270" y="1630018"/>
                  </a:cubicBezTo>
                  <a:cubicBezTo>
                    <a:pt x="78420" y="1598245"/>
                    <a:pt x="39757" y="1563757"/>
                    <a:pt x="0" y="1530626"/>
                  </a:cubicBezTo>
                  <a:cubicBezTo>
                    <a:pt x="59635" y="1524000"/>
                    <a:pt x="127453" y="1541618"/>
                    <a:pt x="178904" y="1510748"/>
                  </a:cubicBezTo>
                  <a:cubicBezTo>
                    <a:pt x="204314" y="1495502"/>
                    <a:pt x="127503" y="1480363"/>
                    <a:pt x="99391" y="1470992"/>
                  </a:cubicBezTo>
                  <a:cubicBezTo>
                    <a:pt x="86819" y="1466801"/>
                    <a:pt x="6626" y="1480930"/>
                    <a:pt x="59635" y="1451113"/>
                  </a:cubicBezTo>
                  <a:close/>
                </a:path>
              </a:pathLst>
            </a:custGeom>
            <a:solidFill>
              <a:schemeClr val="accent4">
                <a:lumMod val="60000"/>
                <a:lumOff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Nhacnen - 9Slide.vn">
            <a:hlinkClick r:id="" action="ppaction://media"/>
            <a:extLst>
              <a:ext uri="{FF2B5EF4-FFF2-40B4-BE49-F238E27FC236}">
                <a16:creationId xmlns:a16="http://schemas.microsoft.com/office/drawing/2014/main" id="{4166A1E2-F335-4378-9F41-8143DBBED01D}"/>
              </a:ext>
            </a:extLst>
          </p:cNvPr>
          <p:cNvPicPr>
            <a:picLocks noChangeAspect="1"/>
          </p:cNvPicPr>
          <p:nvPr>
            <a:audioFile r:link="rId1"/>
            <p:extLst>
              <p:ext uri="{DAA4B4D4-6D71-4841-9C94-3DE7FCFB9230}">
                <p14:media xmlns:p14="http://schemas.microsoft.com/office/powerpoint/2010/main" r:embed="rId2">
                  <p14:trim st="3400"/>
                  <p14:fade in="2000"/>
                </p14:media>
              </p:ext>
            </p:extLst>
          </p:nvPr>
        </p:nvPicPr>
        <p:blipFill>
          <a:blip r:embed="rId5"/>
          <a:stretch>
            <a:fillRect/>
          </a:stretch>
        </p:blipFill>
        <p:spPr>
          <a:xfrm>
            <a:off x="-1219200" y="0"/>
            <a:ext cx="487362" cy="487362"/>
          </a:xfrm>
          <a:prstGeom prst="rect">
            <a:avLst/>
          </a:prstGeom>
        </p:spPr>
      </p:pic>
      <p:sp>
        <p:nvSpPr>
          <p:cNvPr id="8" name="TextBox 7">
            <a:extLst>
              <a:ext uri="{FF2B5EF4-FFF2-40B4-BE49-F238E27FC236}">
                <a16:creationId xmlns:a16="http://schemas.microsoft.com/office/drawing/2014/main" id="{6A655B7F-5B54-4184-ABB3-DB53B2FCBB07}"/>
              </a:ext>
            </a:extLst>
          </p:cNvPr>
          <p:cNvSpPr txBox="1"/>
          <p:nvPr/>
        </p:nvSpPr>
        <p:spPr>
          <a:xfrm>
            <a:off x="1793130" y="101044"/>
            <a:ext cx="8750793" cy="1107996"/>
          </a:xfrm>
          <a:prstGeom prst="rect">
            <a:avLst/>
          </a:prstGeom>
          <a:noFill/>
          <a:ln>
            <a:noFill/>
          </a:ln>
        </p:spPr>
        <p:txBody>
          <a:bodyPr wrap="none" lIns="0" tIns="0" rIns="0" bIns="0" rtlCol="0">
            <a:spAutoFit/>
          </a:bodyPr>
          <a:lstStyle/>
          <a:p>
            <a:pPr algn="l"/>
            <a:r>
              <a:rPr lang="en-US" sz="7200">
                <a:ln w="69850">
                  <a:solidFill>
                    <a:schemeClr val="tx1"/>
                  </a:solidFill>
                </a:ln>
                <a:solidFill>
                  <a:schemeClr val="accent1">
                    <a:lumMod val="40000"/>
                    <a:lumOff val="60000"/>
                  </a:schemeClr>
                </a:solidFill>
                <a:latin typeface="#9Slide07 Koni" pitchFamily="2" charset="0"/>
              </a:rPr>
              <a:t>Ai  thông  minh  hơn</a:t>
            </a:r>
          </a:p>
        </p:txBody>
      </p:sp>
      <p:sp>
        <p:nvSpPr>
          <p:cNvPr id="10" name="TextBox 9">
            <a:extLst>
              <a:ext uri="{FF2B5EF4-FFF2-40B4-BE49-F238E27FC236}">
                <a16:creationId xmlns:a16="http://schemas.microsoft.com/office/drawing/2014/main" id="{F4D4DE72-4F61-49F9-8B04-0F02A29CE55A}"/>
              </a:ext>
            </a:extLst>
          </p:cNvPr>
          <p:cNvSpPr txBox="1"/>
          <p:nvPr/>
        </p:nvSpPr>
        <p:spPr>
          <a:xfrm>
            <a:off x="1793131" y="101044"/>
            <a:ext cx="8750793" cy="1107996"/>
          </a:xfrm>
          <a:prstGeom prst="rect">
            <a:avLst/>
          </a:prstGeom>
          <a:noFill/>
          <a:ln>
            <a:noFill/>
          </a:ln>
        </p:spPr>
        <p:txBody>
          <a:bodyPr wrap="none" lIns="0" tIns="0" rIns="0" bIns="0" rtlCol="0">
            <a:spAutoFit/>
          </a:bodyPr>
          <a:lstStyle/>
          <a:p>
            <a:pPr algn="l"/>
            <a:r>
              <a:rPr lang="en-US" sz="7200">
                <a:ln w="47625">
                  <a:noFill/>
                </a:ln>
                <a:solidFill>
                  <a:schemeClr val="accent6">
                    <a:lumMod val="75000"/>
                  </a:schemeClr>
                </a:solidFill>
                <a:latin typeface="#9Slide07 Koni" pitchFamily="2" charset="0"/>
              </a:rPr>
              <a:t>A</a:t>
            </a:r>
            <a:r>
              <a:rPr lang="en-US" sz="7200">
                <a:ln w="47625">
                  <a:noFill/>
                </a:ln>
                <a:solidFill>
                  <a:schemeClr val="tx2">
                    <a:lumMod val="40000"/>
                    <a:lumOff val="60000"/>
                  </a:schemeClr>
                </a:solidFill>
                <a:latin typeface="#9Slide07 Koni" pitchFamily="2" charset="0"/>
              </a:rPr>
              <a:t>i</a:t>
            </a:r>
            <a:r>
              <a:rPr lang="en-US" sz="7200">
                <a:ln w="47625">
                  <a:noFill/>
                </a:ln>
                <a:solidFill>
                  <a:schemeClr val="accent1">
                    <a:lumMod val="40000"/>
                    <a:lumOff val="60000"/>
                  </a:schemeClr>
                </a:solidFill>
                <a:latin typeface="#9Slide07 Koni" pitchFamily="2" charset="0"/>
              </a:rPr>
              <a:t>  </a:t>
            </a:r>
            <a:r>
              <a:rPr lang="en-US" sz="7200">
                <a:ln w="47625">
                  <a:noFill/>
                </a:ln>
                <a:solidFill>
                  <a:schemeClr val="accent5">
                    <a:lumMod val="60000"/>
                    <a:lumOff val="40000"/>
                  </a:schemeClr>
                </a:solidFill>
                <a:latin typeface="#9Slide07 Koni" pitchFamily="2" charset="0"/>
              </a:rPr>
              <a:t>t</a:t>
            </a:r>
            <a:r>
              <a:rPr lang="en-US" sz="7200">
                <a:ln w="47625">
                  <a:noFill/>
                </a:ln>
                <a:solidFill>
                  <a:schemeClr val="accent3">
                    <a:lumMod val="50000"/>
                  </a:schemeClr>
                </a:solidFill>
                <a:latin typeface="#9Slide07 Koni" pitchFamily="2" charset="0"/>
              </a:rPr>
              <a:t>h</a:t>
            </a:r>
            <a:r>
              <a:rPr lang="en-US" sz="7200">
                <a:ln w="47625">
                  <a:noFill/>
                </a:ln>
                <a:solidFill>
                  <a:schemeClr val="bg2">
                    <a:lumMod val="75000"/>
                  </a:schemeClr>
                </a:solidFill>
                <a:latin typeface="#9Slide07 Koni" pitchFamily="2" charset="0"/>
              </a:rPr>
              <a:t>ô</a:t>
            </a:r>
            <a:r>
              <a:rPr lang="en-US" sz="7200">
                <a:ln w="47625">
                  <a:noFill/>
                </a:ln>
                <a:solidFill>
                  <a:schemeClr val="accent5">
                    <a:lumMod val="75000"/>
                  </a:schemeClr>
                </a:solidFill>
                <a:latin typeface="#9Slide07 Koni" pitchFamily="2" charset="0"/>
              </a:rPr>
              <a:t>n</a:t>
            </a:r>
            <a:r>
              <a:rPr lang="en-US" sz="7200">
                <a:ln w="47625">
                  <a:noFill/>
                </a:ln>
                <a:solidFill>
                  <a:schemeClr val="tx2">
                    <a:lumMod val="75000"/>
                  </a:schemeClr>
                </a:solidFill>
                <a:latin typeface="#9Slide07 Koni" pitchFamily="2" charset="0"/>
              </a:rPr>
              <a:t>g</a:t>
            </a:r>
            <a:r>
              <a:rPr lang="en-US" sz="7200">
                <a:ln w="47625">
                  <a:noFill/>
                </a:ln>
                <a:solidFill>
                  <a:schemeClr val="accent1">
                    <a:lumMod val="40000"/>
                    <a:lumOff val="60000"/>
                  </a:schemeClr>
                </a:solidFill>
                <a:latin typeface="#9Slide07 Koni" pitchFamily="2" charset="0"/>
              </a:rPr>
              <a:t>  </a:t>
            </a:r>
            <a:r>
              <a:rPr lang="en-US" sz="7200">
                <a:ln w="47625">
                  <a:noFill/>
                </a:ln>
                <a:solidFill>
                  <a:schemeClr val="accent3">
                    <a:lumMod val="75000"/>
                  </a:schemeClr>
                </a:solidFill>
                <a:latin typeface="#9Slide07 Koni" pitchFamily="2" charset="0"/>
              </a:rPr>
              <a:t>m</a:t>
            </a:r>
            <a:r>
              <a:rPr lang="en-US" sz="7200">
                <a:ln w="47625">
                  <a:noFill/>
                </a:ln>
                <a:solidFill>
                  <a:schemeClr val="accent4">
                    <a:lumMod val="75000"/>
                  </a:schemeClr>
                </a:solidFill>
                <a:latin typeface="#9Slide07 Koni" pitchFamily="2" charset="0"/>
              </a:rPr>
              <a:t>i</a:t>
            </a:r>
            <a:r>
              <a:rPr lang="en-US" sz="7200">
                <a:ln w="47625">
                  <a:noFill/>
                </a:ln>
                <a:solidFill>
                  <a:schemeClr val="accent6">
                    <a:lumMod val="60000"/>
                    <a:lumOff val="40000"/>
                  </a:schemeClr>
                </a:solidFill>
                <a:latin typeface="#9Slide07 Koni" pitchFamily="2" charset="0"/>
              </a:rPr>
              <a:t>n</a:t>
            </a:r>
            <a:r>
              <a:rPr lang="en-US" sz="7200">
                <a:ln w="47625">
                  <a:noFill/>
                </a:ln>
                <a:solidFill>
                  <a:schemeClr val="bg2">
                    <a:lumMod val="75000"/>
                  </a:schemeClr>
                </a:solidFill>
                <a:latin typeface="#9Slide07 Koni" pitchFamily="2" charset="0"/>
              </a:rPr>
              <a:t>h </a:t>
            </a:r>
            <a:r>
              <a:rPr lang="en-US" sz="7200">
                <a:ln w="47625">
                  <a:noFill/>
                </a:ln>
                <a:solidFill>
                  <a:schemeClr val="accent1">
                    <a:lumMod val="40000"/>
                    <a:lumOff val="60000"/>
                  </a:schemeClr>
                </a:solidFill>
                <a:latin typeface="#9Slide07 Koni" pitchFamily="2" charset="0"/>
              </a:rPr>
              <a:t> </a:t>
            </a:r>
            <a:r>
              <a:rPr lang="en-US" sz="7200">
                <a:ln w="47625">
                  <a:noFill/>
                </a:ln>
                <a:solidFill>
                  <a:schemeClr val="tx2">
                    <a:lumMod val="60000"/>
                    <a:lumOff val="40000"/>
                  </a:schemeClr>
                </a:solidFill>
                <a:latin typeface="#9Slide07 Koni" pitchFamily="2" charset="0"/>
              </a:rPr>
              <a:t>h</a:t>
            </a:r>
            <a:r>
              <a:rPr lang="en-US" sz="7200">
                <a:ln w="47625">
                  <a:noFill/>
                </a:ln>
                <a:solidFill>
                  <a:schemeClr val="accent2">
                    <a:lumMod val="60000"/>
                    <a:lumOff val="40000"/>
                  </a:schemeClr>
                </a:solidFill>
                <a:latin typeface="#9Slide07 Koni" pitchFamily="2" charset="0"/>
              </a:rPr>
              <a:t>ơ</a:t>
            </a:r>
            <a:r>
              <a:rPr lang="en-US" sz="7200">
                <a:ln w="47625">
                  <a:noFill/>
                </a:ln>
                <a:solidFill>
                  <a:schemeClr val="bg2">
                    <a:lumMod val="50000"/>
                  </a:schemeClr>
                </a:solidFill>
                <a:latin typeface="#9Slide07 Koni" pitchFamily="2" charset="0"/>
              </a:rPr>
              <a:t>n</a:t>
            </a:r>
          </a:p>
        </p:txBody>
      </p:sp>
      <p:sp>
        <p:nvSpPr>
          <p:cNvPr id="11" name="Freeform: Shape 10">
            <a:extLst>
              <a:ext uri="{FF2B5EF4-FFF2-40B4-BE49-F238E27FC236}">
                <a16:creationId xmlns:a16="http://schemas.microsoft.com/office/drawing/2014/main" id="{7858C1A9-02B9-4E5A-98AF-B8389CAB1D68}"/>
              </a:ext>
            </a:extLst>
          </p:cNvPr>
          <p:cNvSpPr/>
          <p:nvPr/>
        </p:nvSpPr>
        <p:spPr>
          <a:xfrm>
            <a:off x="3498574" y="5665304"/>
            <a:ext cx="10799313" cy="2067339"/>
          </a:xfrm>
          <a:custGeom>
            <a:avLst/>
            <a:gdLst>
              <a:gd name="connsiteX0" fmla="*/ 0 w 10799313"/>
              <a:gd name="connsiteY0" fmla="*/ 1749287 h 2067339"/>
              <a:gd name="connsiteX1" fmla="*/ 894522 w 10799313"/>
              <a:gd name="connsiteY1" fmla="*/ 1689653 h 2067339"/>
              <a:gd name="connsiteX2" fmla="*/ 1033669 w 10799313"/>
              <a:gd name="connsiteY2" fmla="*/ 1610139 h 2067339"/>
              <a:gd name="connsiteX3" fmla="*/ 1252330 w 10799313"/>
              <a:gd name="connsiteY3" fmla="*/ 1470992 h 2067339"/>
              <a:gd name="connsiteX4" fmla="*/ 1610139 w 10799313"/>
              <a:gd name="connsiteY4" fmla="*/ 1371600 h 2067339"/>
              <a:gd name="connsiteX5" fmla="*/ 2087217 w 10799313"/>
              <a:gd name="connsiteY5" fmla="*/ 1212574 h 2067339"/>
              <a:gd name="connsiteX6" fmla="*/ 2186609 w 10799313"/>
              <a:gd name="connsiteY6" fmla="*/ 1172818 h 2067339"/>
              <a:gd name="connsiteX7" fmla="*/ 2325756 w 10799313"/>
              <a:gd name="connsiteY7" fmla="*/ 1093305 h 2067339"/>
              <a:gd name="connsiteX8" fmla="*/ 2604052 w 10799313"/>
              <a:gd name="connsiteY8" fmla="*/ 993913 h 2067339"/>
              <a:gd name="connsiteX9" fmla="*/ 2802835 w 10799313"/>
              <a:gd name="connsiteY9" fmla="*/ 874644 h 2067339"/>
              <a:gd name="connsiteX10" fmla="*/ 3180522 w 10799313"/>
              <a:gd name="connsiteY10" fmla="*/ 735496 h 2067339"/>
              <a:gd name="connsiteX11" fmla="*/ 4094922 w 10799313"/>
              <a:gd name="connsiteY11" fmla="*/ 477079 h 2067339"/>
              <a:gd name="connsiteX12" fmla="*/ 4154556 w 10799313"/>
              <a:gd name="connsiteY12" fmla="*/ 457200 h 2067339"/>
              <a:gd name="connsiteX13" fmla="*/ 4353339 w 10799313"/>
              <a:gd name="connsiteY13" fmla="*/ 437322 h 2067339"/>
              <a:gd name="connsiteX14" fmla="*/ 5506278 w 10799313"/>
              <a:gd name="connsiteY14" fmla="*/ 675861 h 2067339"/>
              <a:gd name="connsiteX15" fmla="*/ 5804452 w 10799313"/>
              <a:gd name="connsiteY15" fmla="*/ 715618 h 2067339"/>
              <a:gd name="connsiteX16" fmla="*/ 6142383 w 10799313"/>
              <a:gd name="connsiteY16" fmla="*/ 775253 h 2067339"/>
              <a:gd name="connsiteX17" fmla="*/ 7673009 w 10799313"/>
              <a:gd name="connsiteY17" fmla="*/ 755374 h 2067339"/>
              <a:gd name="connsiteX18" fmla="*/ 7812156 w 10799313"/>
              <a:gd name="connsiteY18" fmla="*/ 655983 h 2067339"/>
              <a:gd name="connsiteX19" fmla="*/ 8209722 w 10799313"/>
              <a:gd name="connsiteY19" fmla="*/ 556592 h 2067339"/>
              <a:gd name="connsiteX20" fmla="*/ 8428383 w 10799313"/>
              <a:gd name="connsiteY20" fmla="*/ 457200 h 2067339"/>
              <a:gd name="connsiteX21" fmla="*/ 8925339 w 10799313"/>
              <a:gd name="connsiteY21" fmla="*/ 298174 h 2067339"/>
              <a:gd name="connsiteX22" fmla="*/ 9104243 w 10799313"/>
              <a:gd name="connsiteY22" fmla="*/ 178905 h 2067339"/>
              <a:gd name="connsiteX23" fmla="*/ 9203635 w 10799313"/>
              <a:gd name="connsiteY23" fmla="*/ 139148 h 2067339"/>
              <a:gd name="connsiteX24" fmla="*/ 9462052 w 10799313"/>
              <a:gd name="connsiteY24" fmla="*/ 59635 h 2067339"/>
              <a:gd name="connsiteX25" fmla="*/ 9621078 w 10799313"/>
              <a:gd name="connsiteY25" fmla="*/ 0 h 2067339"/>
              <a:gd name="connsiteX26" fmla="*/ 9959009 w 10799313"/>
              <a:gd name="connsiteY26" fmla="*/ 39757 h 2067339"/>
              <a:gd name="connsiteX27" fmla="*/ 10654748 w 10799313"/>
              <a:gd name="connsiteY27" fmla="*/ 437322 h 2067339"/>
              <a:gd name="connsiteX28" fmla="*/ 10774017 w 10799313"/>
              <a:gd name="connsiteY28" fmla="*/ 576470 h 2067339"/>
              <a:gd name="connsiteX29" fmla="*/ 10714383 w 10799313"/>
              <a:gd name="connsiteY29" fmla="*/ 1431235 h 2067339"/>
              <a:gd name="connsiteX30" fmla="*/ 10575235 w 10799313"/>
              <a:gd name="connsiteY30" fmla="*/ 1610139 h 2067339"/>
              <a:gd name="connsiteX31" fmla="*/ 10396330 w 10799313"/>
              <a:gd name="connsiteY31" fmla="*/ 1789044 h 2067339"/>
              <a:gd name="connsiteX32" fmla="*/ 10157791 w 10799313"/>
              <a:gd name="connsiteY32" fmla="*/ 1888435 h 2067339"/>
              <a:gd name="connsiteX33" fmla="*/ 9581322 w 10799313"/>
              <a:gd name="connsiteY33" fmla="*/ 2027583 h 2067339"/>
              <a:gd name="connsiteX34" fmla="*/ 8965096 w 10799313"/>
              <a:gd name="connsiteY34" fmla="*/ 2047461 h 2067339"/>
              <a:gd name="connsiteX35" fmla="*/ 8269356 w 10799313"/>
              <a:gd name="connsiteY35" fmla="*/ 2067339 h 2067339"/>
              <a:gd name="connsiteX36" fmla="*/ 6341165 w 10799313"/>
              <a:gd name="connsiteY36" fmla="*/ 1987826 h 2067339"/>
              <a:gd name="connsiteX37" fmla="*/ 5744817 w 10799313"/>
              <a:gd name="connsiteY37" fmla="*/ 1928192 h 2067339"/>
              <a:gd name="connsiteX38" fmla="*/ 5148469 w 10799313"/>
              <a:gd name="connsiteY38" fmla="*/ 1888435 h 2067339"/>
              <a:gd name="connsiteX39" fmla="*/ 4810539 w 10799313"/>
              <a:gd name="connsiteY39" fmla="*/ 1808922 h 2067339"/>
              <a:gd name="connsiteX40" fmla="*/ 4591878 w 10799313"/>
              <a:gd name="connsiteY40" fmla="*/ 1789044 h 2067339"/>
              <a:gd name="connsiteX41" fmla="*/ 4432852 w 10799313"/>
              <a:gd name="connsiteY41" fmla="*/ 1769166 h 2067339"/>
              <a:gd name="connsiteX42" fmla="*/ 3995530 w 10799313"/>
              <a:gd name="connsiteY42" fmla="*/ 1729409 h 2067339"/>
              <a:gd name="connsiteX43" fmla="*/ 3677478 w 10799313"/>
              <a:gd name="connsiteY43" fmla="*/ 1669774 h 2067339"/>
              <a:gd name="connsiteX44" fmla="*/ 2981739 w 10799313"/>
              <a:gd name="connsiteY44" fmla="*/ 1630018 h 2067339"/>
              <a:gd name="connsiteX45" fmla="*/ 2107096 w 10799313"/>
              <a:gd name="connsiteY45" fmla="*/ 1689653 h 2067339"/>
              <a:gd name="connsiteX46" fmla="*/ 1828800 w 10799313"/>
              <a:gd name="connsiteY46" fmla="*/ 1749287 h 2067339"/>
              <a:gd name="connsiteX47" fmla="*/ 1610139 w 10799313"/>
              <a:gd name="connsiteY47" fmla="*/ 1769166 h 2067339"/>
              <a:gd name="connsiteX48" fmla="*/ 1331843 w 10799313"/>
              <a:gd name="connsiteY48" fmla="*/ 1868557 h 2067339"/>
              <a:gd name="connsiteX49" fmla="*/ 1033669 w 10799313"/>
              <a:gd name="connsiteY49" fmla="*/ 1908313 h 2067339"/>
              <a:gd name="connsiteX50" fmla="*/ 596348 w 10799313"/>
              <a:gd name="connsiteY50" fmla="*/ 1967948 h 2067339"/>
              <a:gd name="connsiteX51" fmla="*/ 79513 w 10799313"/>
              <a:gd name="connsiteY51" fmla="*/ 1948070 h 2067339"/>
              <a:gd name="connsiteX52" fmla="*/ 19878 w 10799313"/>
              <a:gd name="connsiteY52" fmla="*/ 1908313 h 2067339"/>
              <a:gd name="connsiteX53" fmla="*/ 79513 w 10799313"/>
              <a:gd name="connsiteY53" fmla="*/ 1808922 h 2067339"/>
              <a:gd name="connsiteX54" fmla="*/ 0 w 10799313"/>
              <a:gd name="connsiteY54" fmla="*/ 1689653 h 2067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0799313" h="2067339">
                <a:moveTo>
                  <a:pt x="0" y="1749287"/>
                </a:moveTo>
                <a:cubicBezTo>
                  <a:pt x="298174" y="1729409"/>
                  <a:pt x="598358" y="1729521"/>
                  <a:pt x="894522" y="1689653"/>
                </a:cubicBezTo>
                <a:cubicBezTo>
                  <a:pt x="947466" y="1682526"/>
                  <a:pt x="988600" y="1638820"/>
                  <a:pt x="1033669" y="1610139"/>
                </a:cubicBezTo>
                <a:cubicBezTo>
                  <a:pt x="1126511" y="1551058"/>
                  <a:pt x="1131838" y="1514369"/>
                  <a:pt x="1252330" y="1470992"/>
                </a:cubicBezTo>
                <a:cubicBezTo>
                  <a:pt x="1368798" y="1429063"/>
                  <a:pt x="1491888" y="1408201"/>
                  <a:pt x="1610139" y="1371600"/>
                </a:cubicBezTo>
                <a:cubicBezTo>
                  <a:pt x="1770272" y="1322035"/>
                  <a:pt x="1928746" y="1267219"/>
                  <a:pt x="2087217" y="1212574"/>
                </a:cubicBezTo>
                <a:cubicBezTo>
                  <a:pt x="2120950" y="1200942"/>
                  <a:pt x="2154693" y="1188776"/>
                  <a:pt x="2186609" y="1172818"/>
                </a:cubicBezTo>
                <a:cubicBezTo>
                  <a:pt x="2234390" y="1148927"/>
                  <a:pt x="2276654" y="1114349"/>
                  <a:pt x="2325756" y="1093305"/>
                </a:cubicBezTo>
                <a:cubicBezTo>
                  <a:pt x="2416295" y="1054502"/>
                  <a:pt x="2514505" y="1034955"/>
                  <a:pt x="2604052" y="993913"/>
                </a:cubicBezTo>
                <a:cubicBezTo>
                  <a:pt x="2674298" y="961717"/>
                  <a:pt x="2732323" y="906253"/>
                  <a:pt x="2802835" y="874644"/>
                </a:cubicBezTo>
                <a:cubicBezTo>
                  <a:pt x="2925265" y="819762"/>
                  <a:pt x="3053239" y="777924"/>
                  <a:pt x="3180522" y="735496"/>
                </a:cubicBezTo>
                <a:cubicBezTo>
                  <a:pt x="3841796" y="515071"/>
                  <a:pt x="3575932" y="606827"/>
                  <a:pt x="4094922" y="477079"/>
                </a:cubicBezTo>
                <a:cubicBezTo>
                  <a:pt x="4115250" y="471997"/>
                  <a:pt x="4133846" y="460386"/>
                  <a:pt x="4154556" y="457200"/>
                </a:cubicBezTo>
                <a:cubicBezTo>
                  <a:pt x="4220373" y="447074"/>
                  <a:pt x="4287078" y="443948"/>
                  <a:pt x="4353339" y="437322"/>
                </a:cubicBezTo>
                <a:cubicBezTo>
                  <a:pt x="5857172" y="679875"/>
                  <a:pt x="4141791" y="383470"/>
                  <a:pt x="5506278" y="675861"/>
                </a:cubicBezTo>
                <a:cubicBezTo>
                  <a:pt x="5604323" y="696871"/>
                  <a:pt x="5705383" y="700138"/>
                  <a:pt x="5804452" y="715618"/>
                </a:cubicBezTo>
                <a:cubicBezTo>
                  <a:pt x="5917465" y="733276"/>
                  <a:pt x="6029739" y="755375"/>
                  <a:pt x="6142383" y="775253"/>
                </a:cubicBezTo>
                <a:lnTo>
                  <a:pt x="7673009" y="755374"/>
                </a:lnTo>
                <a:cubicBezTo>
                  <a:pt x="7729864" y="751313"/>
                  <a:pt x="7758705" y="675780"/>
                  <a:pt x="7812156" y="655983"/>
                </a:cubicBezTo>
                <a:cubicBezTo>
                  <a:pt x="7940253" y="608540"/>
                  <a:pt x="8079718" y="598529"/>
                  <a:pt x="8209722" y="556592"/>
                </a:cubicBezTo>
                <a:cubicBezTo>
                  <a:pt x="8285919" y="532012"/>
                  <a:pt x="8354281" y="487515"/>
                  <a:pt x="8428383" y="457200"/>
                </a:cubicBezTo>
                <a:cubicBezTo>
                  <a:pt x="8623749" y="377277"/>
                  <a:pt x="8714238" y="358489"/>
                  <a:pt x="8925339" y="298174"/>
                </a:cubicBezTo>
                <a:cubicBezTo>
                  <a:pt x="8984974" y="258418"/>
                  <a:pt x="9042014" y="214464"/>
                  <a:pt x="9104243" y="178905"/>
                </a:cubicBezTo>
                <a:cubicBezTo>
                  <a:pt x="9135224" y="161201"/>
                  <a:pt x="9169783" y="150432"/>
                  <a:pt x="9203635" y="139148"/>
                </a:cubicBezTo>
                <a:cubicBezTo>
                  <a:pt x="9289134" y="110648"/>
                  <a:pt x="9376553" y="88135"/>
                  <a:pt x="9462052" y="59635"/>
                </a:cubicBezTo>
                <a:cubicBezTo>
                  <a:pt x="9515760" y="41732"/>
                  <a:pt x="9568069" y="19878"/>
                  <a:pt x="9621078" y="0"/>
                </a:cubicBezTo>
                <a:cubicBezTo>
                  <a:pt x="9733722" y="13252"/>
                  <a:pt x="9852196" y="1610"/>
                  <a:pt x="9959009" y="39757"/>
                </a:cubicBezTo>
                <a:cubicBezTo>
                  <a:pt x="10074482" y="80997"/>
                  <a:pt x="10499349" y="301348"/>
                  <a:pt x="10654748" y="437322"/>
                </a:cubicBezTo>
                <a:cubicBezTo>
                  <a:pt x="10700722" y="477550"/>
                  <a:pt x="10734261" y="530087"/>
                  <a:pt x="10774017" y="576470"/>
                </a:cubicBezTo>
                <a:cubicBezTo>
                  <a:pt x="10804439" y="911105"/>
                  <a:pt x="10828677" y="1005231"/>
                  <a:pt x="10714383" y="1431235"/>
                </a:cubicBezTo>
                <a:cubicBezTo>
                  <a:pt x="10694806" y="1504203"/>
                  <a:pt x="10625427" y="1553673"/>
                  <a:pt x="10575235" y="1610139"/>
                </a:cubicBezTo>
                <a:cubicBezTo>
                  <a:pt x="10519205" y="1673173"/>
                  <a:pt x="10466502" y="1742262"/>
                  <a:pt x="10396330" y="1789044"/>
                </a:cubicBezTo>
                <a:cubicBezTo>
                  <a:pt x="10324658" y="1836825"/>
                  <a:pt x="10238838" y="1859258"/>
                  <a:pt x="10157791" y="1888435"/>
                </a:cubicBezTo>
                <a:cubicBezTo>
                  <a:pt x="9991622" y="1948256"/>
                  <a:pt x="9754159" y="2012873"/>
                  <a:pt x="9581322" y="2027583"/>
                </a:cubicBezTo>
                <a:cubicBezTo>
                  <a:pt x="9376547" y="2045011"/>
                  <a:pt x="9170517" y="2041236"/>
                  <a:pt x="8965096" y="2047461"/>
                </a:cubicBezTo>
                <a:lnTo>
                  <a:pt x="8269356" y="2067339"/>
                </a:lnTo>
                <a:lnTo>
                  <a:pt x="6341165" y="1987826"/>
                </a:lnTo>
                <a:cubicBezTo>
                  <a:pt x="6141694" y="1976832"/>
                  <a:pt x="5943901" y="1944782"/>
                  <a:pt x="5744817" y="1928192"/>
                </a:cubicBezTo>
                <a:cubicBezTo>
                  <a:pt x="5546281" y="1911647"/>
                  <a:pt x="5347252" y="1901687"/>
                  <a:pt x="5148469" y="1888435"/>
                </a:cubicBezTo>
                <a:cubicBezTo>
                  <a:pt x="5035826" y="1861931"/>
                  <a:pt x="4924456" y="1829264"/>
                  <a:pt x="4810539" y="1808922"/>
                </a:cubicBezTo>
                <a:cubicBezTo>
                  <a:pt x="4738491" y="1796056"/>
                  <a:pt x="4664663" y="1796706"/>
                  <a:pt x="4591878" y="1789044"/>
                </a:cubicBezTo>
                <a:cubicBezTo>
                  <a:pt x="4538750" y="1783452"/>
                  <a:pt x="4486008" y="1774482"/>
                  <a:pt x="4432852" y="1769166"/>
                </a:cubicBezTo>
                <a:lnTo>
                  <a:pt x="3995530" y="1729409"/>
                </a:lnTo>
                <a:cubicBezTo>
                  <a:pt x="3889513" y="1709531"/>
                  <a:pt x="3784397" y="1684030"/>
                  <a:pt x="3677478" y="1669774"/>
                </a:cubicBezTo>
                <a:cubicBezTo>
                  <a:pt x="3561578" y="1654321"/>
                  <a:pt x="3040696" y="1632825"/>
                  <a:pt x="2981739" y="1630018"/>
                </a:cubicBezTo>
                <a:cubicBezTo>
                  <a:pt x="2690191" y="1649896"/>
                  <a:pt x="2397769" y="1659583"/>
                  <a:pt x="2107096" y="1689653"/>
                </a:cubicBezTo>
                <a:cubicBezTo>
                  <a:pt x="2012728" y="1699415"/>
                  <a:pt x="1922480" y="1734298"/>
                  <a:pt x="1828800" y="1749287"/>
                </a:cubicBezTo>
                <a:cubicBezTo>
                  <a:pt x="1756532" y="1760850"/>
                  <a:pt x="1683026" y="1762540"/>
                  <a:pt x="1610139" y="1769166"/>
                </a:cubicBezTo>
                <a:cubicBezTo>
                  <a:pt x="1517374" y="1802296"/>
                  <a:pt x="1427597" y="1845444"/>
                  <a:pt x="1331843" y="1868557"/>
                </a:cubicBezTo>
                <a:cubicBezTo>
                  <a:pt x="1234371" y="1892084"/>
                  <a:pt x="1132857" y="1893618"/>
                  <a:pt x="1033669" y="1908313"/>
                </a:cubicBezTo>
                <a:cubicBezTo>
                  <a:pt x="612424" y="1970720"/>
                  <a:pt x="972010" y="1930382"/>
                  <a:pt x="596348" y="1967948"/>
                </a:cubicBezTo>
                <a:cubicBezTo>
                  <a:pt x="424070" y="1961322"/>
                  <a:pt x="251004" y="1965810"/>
                  <a:pt x="79513" y="1948070"/>
                </a:cubicBezTo>
                <a:cubicBezTo>
                  <a:pt x="55749" y="1945612"/>
                  <a:pt x="19878" y="1932204"/>
                  <a:pt x="19878" y="1908313"/>
                </a:cubicBezTo>
                <a:cubicBezTo>
                  <a:pt x="19878" y="1869677"/>
                  <a:pt x="59635" y="1842052"/>
                  <a:pt x="79513" y="1808922"/>
                </a:cubicBezTo>
                <a:cubicBezTo>
                  <a:pt x="16915" y="1683727"/>
                  <a:pt x="64327" y="1689653"/>
                  <a:pt x="0" y="1689653"/>
                </a:cubicBez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18" name="Picture 17">
            <a:extLst>
              <a:ext uri="{FF2B5EF4-FFF2-40B4-BE49-F238E27FC236}">
                <a16:creationId xmlns:a16="http://schemas.microsoft.com/office/drawing/2014/main" id="{FA8E953E-E85B-4436-9A2D-94CB6BD0C3E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2311" y="400981"/>
            <a:ext cx="1636924" cy="1636924"/>
          </a:xfrm>
          <a:prstGeom prst="rect">
            <a:avLst/>
          </a:prstGeom>
        </p:spPr>
      </p:pic>
      <p:pic>
        <p:nvPicPr>
          <p:cNvPr id="21" name="Picture 20">
            <a:extLst>
              <a:ext uri="{FF2B5EF4-FFF2-40B4-BE49-F238E27FC236}">
                <a16:creationId xmlns:a16="http://schemas.microsoft.com/office/drawing/2014/main" id="{A389AF74-C484-4E71-AA38-F41B6519187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38078" y="912299"/>
            <a:ext cx="2078454" cy="2078454"/>
          </a:xfrm>
          <a:prstGeom prst="rect">
            <a:avLst/>
          </a:prstGeom>
        </p:spPr>
      </p:pic>
      <p:pic>
        <p:nvPicPr>
          <p:cNvPr id="28" name="Picture 27">
            <a:extLst>
              <a:ext uri="{FF2B5EF4-FFF2-40B4-BE49-F238E27FC236}">
                <a16:creationId xmlns:a16="http://schemas.microsoft.com/office/drawing/2014/main" id="{BF92CAF0-991C-4390-A69C-594A6837756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37814" y="1408363"/>
            <a:ext cx="8821900" cy="4952334"/>
          </a:xfrm>
          <a:prstGeom prst="rect">
            <a:avLst/>
          </a:prstGeom>
        </p:spPr>
      </p:pic>
      <p:pic>
        <p:nvPicPr>
          <p:cNvPr id="22" name="Picture 21">
            <a:extLst>
              <a:ext uri="{FF2B5EF4-FFF2-40B4-BE49-F238E27FC236}">
                <a16:creationId xmlns:a16="http://schemas.microsoft.com/office/drawing/2014/main" id="{8587BD0C-5162-4079-AB32-B46FEB73E9E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37103" y="2147947"/>
            <a:ext cx="2078454" cy="2078454"/>
          </a:xfrm>
          <a:prstGeom prst="rect">
            <a:avLst/>
          </a:prstGeom>
        </p:spPr>
      </p:pic>
      <p:sp>
        <p:nvSpPr>
          <p:cNvPr id="3" name="Rectangle: Rounded Corners 2">
            <a:extLst>
              <a:ext uri="{FF2B5EF4-FFF2-40B4-BE49-F238E27FC236}">
                <a16:creationId xmlns:a16="http://schemas.microsoft.com/office/drawing/2014/main" id="{CF102B87-01D5-43F5-AF5F-F2C66EC7B9E6}"/>
              </a:ext>
            </a:extLst>
          </p:cNvPr>
          <p:cNvSpPr/>
          <p:nvPr/>
        </p:nvSpPr>
        <p:spPr>
          <a:xfrm>
            <a:off x="6938752" y="5784184"/>
            <a:ext cx="2720254" cy="838200"/>
          </a:xfrm>
          <a:prstGeom prst="roundRect">
            <a:avLst/>
          </a:prstGeom>
          <a:solidFill>
            <a:schemeClr val="accent6"/>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E8F23AE6-D090-459E-9650-A68DFC72247F}"/>
              </a:ext>
            </a:extLst>
          </p:cNvPr>
          <p:cNvSpPr txBox="1"/>
          <p:nvPr/>
        </p:nvSpPr>
        <p:spPr>
          <a:xfrm>
            <a:off x="7580552" y="5945701"/>
            <a:ext cx="1391407" cy="492443"/>
          </a:xfrm>
          <a:prstGeom prst="rect">
            <a:avLst/>
          </a:prstGeom>
          <a:noFill/>
        </p:spPr>
        <p:txBody>
          <a:bodyPr wrap="none" lIns="0" tIns="0" rIns="0" bIns="0" rtlCol="0">
            <a:spAutoFit/>
          </a:bodyPr>
          <a:lstStyle/>
          <a:p>
            <a:pPr algn="ctr"/>
            <a:r>
              <a:rPr lang="en-US" sz="3200">
                <a:solidFill>
                  <a:schemeClr val="bg1"/>
                </a:solidFill>
                <a:latin typeface="iCiel Cadena" panose="02000503000000020004" pitchFamily="50" charset="0"/>
              </a:rPr>
              <a:t>Bắt đầu</a:t>
            </a:r>
          </a:p>
        </p:txBody>
      </p:sp>
      <p:pic>
        <p:nvPicPr>
          <p:cNvPr id="5" name="ChuongCam - 9Slide.vn">
            <a:extLst>
              <a:ext uri="{FF2B5EF4-FFF2-40B4-BE49-F238E27FC236}">
                <a16:creationId xmlns:a16="http://schemas.microsoft.com/office/drawing/2014/main" id="{F65FB965-C1B2-482A-9227-9FC9953CCEB7}"/>
              </a:ext>
            </a:extLst>
          </p:cNvPr>
          <p:cNvPicPr>
            <a:picLocks noChangeAspect="1"/>
          </p:cNvPicPr>
          <p:nvPr/>
        </p:nvPicPr>
        <p:blipFill>
          <a:blip r:embed="rId9"/>
          <a:stretch>
            <a:fillRect/>
          </a:stretch>
        </p:blipFill>
        <p:spPr>
          <a:xfrm>
            <a:off x="6530435" y="5761821"/>
            <a:ext cx="942571" cy="868729"/>
          </a:xfrm>
          <a:prstGeom prst="rect">
            <a:avLst/>
          </a:prstGeom>
        </p:spPr>
      </p:pic>
      <p:pic>
        <p:nvPicPr>
          <p:cNvPr id="20" name="Picture 19">
            <a:extLst>
              <a:ext uri="{FF2B5EF4-FFF2-40B4-BE49-F238E27FC236}">
                <a16:creationId xmlns:a16="http://schemas.microsoft.com/office/drawing/2014/main" id="{38F93CBF-992F-4E6D-8EB6-34126C7C628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5051" y="2838944"/>
            <a:ext cx="2325374" cy="2325374"/>
          </a:xfrm>
          <a:prstGeom prst="rect">
            <a:avLst/>
          </a:prstGeom>
        </p:spPr>
      </p:pic>
      <p:pic>
        <p:nvPicPr>
          <p:cNvPr id="29" name="Picture 28">
            <a:extLst>
              <a:ext uri="{FF2B5EF4-FFF2-40B4-BE49-F238E27FC236}">
                <a16:creationId xmlns:a16="http://schemas.microsoft.com/office/drawing/2014/main" id="{7D9B0FD5-59B0-4BB9-84A1-B0601761CD0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04003" y="5190417"/>
            <a:ext cx="2078454" cy="2078454"/>
          </a:xfrm>
          <a:prstGeom prst="rect">
            <a:avLst/>
          </a:prstGeom>
        </p:spPr>
      </p:pic>
      <p:pic>
        <p:nvPicPr>
          <p:cNvPr id="30" name="Picture 29">
            <a:extLst>
              <a:ext uri="{FF2B5EF4-FFF2-40B4-BE49-F238E27FC236}">
                <a16:creationId xmlns:a16="http://schemas.microsoft.com/office/drawing/2014/main" id="{DDD258B0-B2E9-4CE5-A9B2-F911BB86DAE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99701" y="-42762"/>
            <a:ext cx="1636924" cy="1636924"/>
          </a:xfrm>
          <a:prstGeom prst="rect">
            <a:avLst/>
          </a:prstGeom>
        </p:spPr>
      </p:pic>
      <p:pic>
        <p:nvPicPr>
          <p:cNvPr id="31" name="Picture 30">
            <a:extLst>
              <a:ext uri="{FF2B5EF4-FFF2-40B4-BE49-F238E27FC236}">
                <a16:creationId xmlns:a16="http://schemas.microsoft.com/office/drawing/2014/main" id="{BFFA67DD-AC7B-4210-9DFF-D0DBBD64E98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26726" y="4515969"/>
            <a:ext cx="2078454" cy="2078454"/>
          </a:xfrm>
          <a:prstGeom prst="rect">
            <a:avLst/>
          </a:prstGeom>
        </p:spPr>
      </p:pic>
      <p:pic>
        <p:nvPicPr>
          <p:cNvPr id="35" name="Picture 34">
            <a:extLst>
              <a:ext uri="{FF2B5EF4-FFF2-40B4-BE49-F238E27FC236}">
                <a16:creationId xmlns:a16="http://schemas.microsoft.com/office/drawing/2014/main" id="{8298FCB7-1F97-4BFB-AE30-C94480C2D7F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33363" y="5149245"/>
            <a:ext cx="1149991" cy="1219687"/>
          </a:xfrm>
          <a:prstGeom prst="rect">
            <a:avLst/>
          </a:prstGeom>
        </p:spPr>
      </p:pic>
    </p:spTree>
    <p:extLst>
      <p:ext uri="{BB962C8B-B14F-4D97-AF65-F5344CB8AC3E}">
        <p14:creationId xmlns:p14="http://schemas.microsoft.com/office/powerpoint/2010/main" val="281707951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2" presetClass="entr" presetSubtype="4" fill="hold" nodeType="withEffect" p14:presetBounceEnd="60000">
                                      <p:stCondLst>
                                        <p:cond delay="0"/>
                                      </p:stCondLst>
                                      <p:childTnLst>
                                        <p:set>
                                          <p:cBhvr>
                                            <p:cTn id="8" dur="1" fill="hold">
                                              <p:stCondLst>
                                                <p:cond delay="0"/>
                                              </p:stCondLst>
                                            </p:cTn>
                                            <p:tgtEl>
                                              <p:spTgt spid="5"/>
                                            </p:tgtEl>
                                            <p:attrNameLst>
                                              <p:attrName>style.visibility</p:attrName>
                                            </p:attrNameLst>
                                          </p:cBhvr>
                                          <p:to>
                                            <p:strVal val="visible"/>
                                          </p:to>
                                        </p:set>
                                        <p:anim calcmode="lin" valueType="num" p14:bounceEnd="60000">
                                          <p:cBhvr additive="base">
                                            <p:cTn id="9" dur="750" fill="hold"/>
                                            <p:tgtEl>
                                              <p:spTgt spid="5"/>
                                            </p:tgtEl>
                                            <p:attrNameLst>
                                              <p:attrName>ppt_x</p:attrName>
                                            </p:attrNameLst>
                                          </p:cBhvr>
                                          <p:tavLst>
                                            <p:tav tm="0">
                                              <p:val>
                                                <p:strVal val="#ppt_x"/>
                                              </p:val>
                                            </p:tav>
                                            <p:tav tm="100000">
                                              <p:val>
                                                <p:strVal val="#ppt_x"/>
                                              </p:val>
                                            </p:tav>
                                          </p:tavLst>
                                        </p:anim>
                                        <p:anim calcmode="lin" valueType="num" p14:bounceEnd="60000">
                                          <p:cBhvr additive="base">
                                            <p:cTn id="10" dur="750" fill="hold"/>
                                            <p:tgtEl>
                                              <p:spTgt spid="5"/>
                                            </p:tgtEl>
                                            <p:attrNameLst>
                                              <p:attrName>ppt_y</p:attrName>
                                            </p:attrNameLst>
                                          </p:cBhvr>
                                          <p:tavLst>
                                            <p:tav tm="0">
                                              <p:val>
                                                <p:strVal val="1+#ppt_h/2"/>
                                              </p:val>
                                            </p:tav>
                                            <p:tav tm="100000">
                                              <p:val>
                                                <p:strVal val="#ppt_y"/>
                                              </p:val>
                                            </p:tav>
                                          </p:tavLst>
                                        </p:anim>
                                      </p:childTnLst>
                                    </p:cTn>
                                  </p:par>
                                  <p:par>
                                    <p:cTn id="11" presetID="2" presetClass="entr" presetSubtype="4" fill="hold" grpId="0" nodeType="withEffect" p14:presetBounceEnd="60000">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14:bounceEnd="60000">
                                          <p:cBhvr additive="base">
                                            <p:cTn id="13" dur="750" fill="hold"/>
                                            <p:tgtEl>
                                              <p:spTgt spid="3"/>
                                            </p:tgtEl>
                                            <p:attrNameLst>
                                              <p:attrName>ppt_x</p:attrName>
                                            </p:attrNameLst>
                                          </p:cBhvr>
                                          <p:tavLst>
                                            <p:tav tm="0">
                                              <p:val>
                                                <p:strVal val="#ppt_x"/>
                                              </p:val>
                                            </p:tav>
                                            <p:tav tm="100000">
                                              <p:val>
                                                <p:strVal val="#ppt_x"/>
                                              </p:val>
                                            </p:tav>
                                          </p:tavLst>
                                        </p:anim>
                                        <p:anim calcmode="lin" valueType="num" p14:bounceEnd="60000">
                                          <p:cBhvr additive="base">
                                            <p:cTn id="14" dur="750" fill="hold"/>
                                            <p:tgtEl>
                                              <p:spTgt spid="3"/>
                                            </p:tgtEl>
                                            <p:attrNameLst>
                                              <p:attrName>ppt_y</p:attrName>
                                            </p:attrNameLst>
                                          </p:cBhvr>
                                          <p:tavLst>
                                            <p:tav tm="0">
                                              <p:val>
                                                <p:strVal val="1+#ppt_h/2"/>
                                              </p:val>
                                            </p:tav>
                                            <p:tav tm="100000">
                                              <p:val>
                                                <p:strVal val="#ppt_y"/>
                                              </p:val>
                                            </p:tav>
                                          </p:tavLst>
                                        </p:anim>
                                      </p:childTnLst>
                                    </p:cTn>
                                  </p:par>
                                  <p:par>
                                    <p:cTn id="15" presetID="22" presetClass="entr" presetSubtype="8"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path" presetSubtype="0" accel="2000" fill="hold" nodeType="clickEffect" p14:presetBounceEnd="48000">
                                      <p:stCondLst>
                                        <p:cond delay="0"/>
                                      </p:stCondLst>
                                      <p:childTnLst>
                                        <p:animMotion origin="layout" path="M 1.25E-6 -2.22222E-6 L 0.20156 -0.00301 " pathEditMode="relative" rAng="0" ptsTypes="AA" p14:bounceEnd="48000">
                                          <p:cBhvr>
                                            <p:cTn id="21" dur="500" fill="hold"/>
                                            <p:tgtEl>
                                              <p:spTgt spid="5"/>
                                            </p:tgtEl>
                                            <p:attrNameLst>
                                              <p:attrName>ppt_x</p:attrName>
                                              <p:attrName>ppt_y</p:attrName>
                                            </p:attrNameLst>
                                          </p:cBhvr>
                                          <p:rCtr x="10078" y="-162"/>
                                        </p:animMotion>
                                      </p:childTnLst>
                                      <p:subTnLst>
                                        <p:audio>
                                          <p:cMediaNode>
                                            <p:cTn display="0" masterRel="sameClick">
                                              <p:stCondLst>
                                                <p:cond evt="begin" delay="0">
                                                  <p:tn val="20"/>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9091" numSld="7" showWhenStopped="0">
                    <p:cTn id="22" repeatCount="indefinite" fill="hold" display="0">
                      <p:stCondLst>
                        <p:cond delay="indefinite"/>
                      </p:stCondLst>
                      <p:endCondLst>
                        <p:cond evt="onStopAudio" delay="0">
                          <p:tgtEl>
                            <p:sldTgt/>
                          </p:tgtEl>
                        </p:cond>
                      </p:endCondLst>
                    </p:cTn>
                    <p:tgtEl>
                      <p:spTgt spid="6"/>
                    </p:tgtEl>
                  </p:cMediaNode>
                </p:audio>
              </p:childTnLst>
            </p:cTn>
          </p:par>
        </p:tnLst>
        <p:bldLst>
          <p:bldP spid="3" grpId="0" animBg="1"/>
          <p:bldP spid="4"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2" presetClass="entr" presetSubtype="4"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 calcmode="lin" valueType="num">
                                          <p:cBhvr additive="base">
                                            <p:cTn id="9" dur="750" fill="hold"/>
                                            <p:tgtEl>
                                              <p:spTgt spid="5"/>
                                            </p:tgtEl>
                                            <p:attrNameLst>
                                              <p:attrName>ppt_x</p:attrName>
                                            </p:attrNameLst>
                                          </p:cBhvr>
                                          <p:tavLst>
                                            <p:tav tm="0">
                                              <p:val>
                                                <p:strVal val="#ppt_x"/>
                                              </p:val>
                                            </p:tav>
                                            <p:tav tm="100000">
                                              <p:val>
                                                <p:strVal val="#ppt_x"/>
                                              </p:val>
                                            </p:tav>
                                          </p:tavLst>
                                        </p:anim>
                                        <p:anim calcmode="lin" valueType="num">
                                          <p:cBhvr additive="base">
                                            <p:cTn id="10" dur="750" fill="hold"/>
                                            <p:tgtEl>
                                              <p:spTgt spid="5"/>
                                            </p:tgtEl>
                                            <p:attrNameLst>
                                              <p:attrName>ppt_y</p:attrName>
                                            </p:attrNameLst>
                                          </p:cBhvr>
                                          <p:tavLst>
                                            <p:tav tm="0">
                                              <p:val>
                                                <p:strVal val="1+#ppt_h/2"/>
                                              </p:val>
                                            </p:tav>
                                            <p:tav tm="100000">
                                              <p:val>
                                                <p:strVal val="#ppt_y"/>
                                              </p:val>
                                            </p:tav>
                                          </p:tavLst>
                                        </p:anim>
                                      </p:childTnLst>
                                    </p:cTn>
                                  </p:par>
                                  <p:par>
                                    <p:cTn id="11" presetID="2" presetClass="entr" presetSubtype="4"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750" fill="hold"/>
                                            <p:tgtEl>
                                              <p:spTgt spid="3"/>
                                            </p:tgtEl>
                                            <p:attrNameLst>
                                              <p:attrName>ppt_x</p:attrName>
                                            </p:attrNameLst>
                                          </p:cBhvr>
                                          <p:tavLst>
                                            <p:tav tm="0">
                                              <p:val>
                                                <p:strVal val="#ppt_x"/>
                                              </p:val>
                                            </p:tav>
                                            <p:tav tm="100000">
                                              <p:val>
                                                <p:strVal val="#ppt_x"/>
                                              </p:val>
                                            </p:tav>
                                          </p:tavLst>
                                        </p:anim>
                                        <p:anim calcmode="lin" valueType="num">
                                          <p:cBhvr additive="base">
                                            <p:cTn id="14" dur="750" fill="hold"/>
                                            <p:tgtEl>
                                              <p:spTgt spid="3"/>
                                            </p:tgtEl>
                                            <p:attrNameLst>
                                              <p:attrName>ppt_y</p:attrName>
                                            </p:attrNameLst>
                                          </p:cBhvr>
                                          <p:tavLst>
                                            <p:tav tm="0">
                                              <p:val>
                                                <p:strVal val="1+#ppt_h/2"/>
                                              </p:val>
                                            </p:tav>
                                            <p:tav tm="100000">
                                              <p:val>
                                                <p:strVal val="#ppt_y"/>
                                              </p:val>
                                            </p:tav>
                                          </p:tavLst>
                                        </p:anim>
                                      </p:childTnLst>
                                    </p:cTn>
                                  </p:par>
                                  <p:par>
                                    <p:cTn id="15" presetID="22" presetClass="entr" presetSubtype="8"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path" presetSubtype="0" accel="2000" fill="hold" nodeType="clickEffect">
                                      <p:stCondLst>
                                        <p:cond delay="0"/>
                                      </p:stCondLst>
                                      <p:childTnLst>
                                        <p:animMotion origin="layout" path="M 1.25E-6 -2.22222E-6 L 0.20156 -0.00301 " pathEditMode="relative" rAng="0" ptsTypes="AA">
                                          <p:cBhvr>
                                            <p:cTn id="21" dur="500" fill="hold"/>
                                            <p:tgtEl>
                                              <p:spTgt spid="5"/>
                                            </p:tgtEl>
                                            <p:attrNameLst>
                                              <p:attrName>ppt_x</p:attrName>
                                              <p:attrName>ppt_y</p:attrName>
                                            </p:attrNameLst>
                                          </p:cBhvr>
                                          <p:rCtr x="10078" y="-162"/>
                                        </p:animMotion>
                                      </p:childTnLst>
                                      <p:subTnLst>
                                        <p:audio>
                                          <p:cMediaNode>
                                            <p:cTn display="0" masterRel="sameClick">
                                              <p:stCondLst>
                                                <p:cond evt="begin" delay="0">
                                                  <p:tn val="20"/>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9091" numSld="7" showWhenStopped="0">
                    <p:cTn id="22" repeatCount="indefinite" fill="hold" display="0">
                      <p:stCondLst>
                        <p:cond delay="indefinite"/>
                      </p:stCondLst>
                      <p:endCondLst>
                        <p:cond evt="onStopAudio" delay="0">
                          <p:tgtEl>
                            <p:sldTgt/>
                          </p:tgtEl>
                        </p:cond>
                      </p:endCondLst>
                    </p:cTn>
                    <p:tgtEl>
                      <p:spTgt spid="6"/>
                    </p:tgtEl>
                  </p:cMediaNode>
                </p:audio>
              </p:childTnLst>
            </p:cTn>
          </p:par>
        </p:tnLst>
        <p:bldLst>
          <p:bldP spid="3" grpId="0" animBg="1"/>
          <p:bldP spid="4" grpId="0"/>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E8827B3A-5729-452B-A3F6-345231DC937E}"/>
              </a:ext>
            </a:extLst>
          </p:cNvPr>
          <p:cNvSpPr/>
          <p:nvPr/>
        </p:nvSpPr>
        <p:spPr>
          <a:xfrm>
            <a:off x="2743200" y="410288"/>
            <a:ext cx="9296400" cy="5509201"/>
          </a:xfrm>
          <a:prstGeom prst="roundRect">
            <a:avLst>
              <a:gd name="adj" fmla="val 5387"/>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DE52C744-31B2-457E-8A15-54FE2139A8C7}"/>
              </a:ext>
            </a:extLst>
          </p:cNvPr>
          <p:cNvSpPr/>
          <p:nvPr/>
        </p:nvSpPr>
        <p:spPr>
          <a:xfrm>
            <a:off x="2883545" y="823707"/>
            <a:ext cx="9015710" cy="4953000"/>
          </a:xfrm>
          <a:prstGeom prst="roundRect">
            <a:avLst>
              <a:gd name="adj" fmla="val 357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文本框 11">
            <a:extLst>
              <a:ext uri="{FF2B5EF4-FFF2-40B4-BE49-F238E27FC236}">
                <a16:creationId xmlns:a16="http://schemas.microsoft.com/office/drawing/2014/main" id="{D663C4B5-D599-478F-BEDB-252C2D9E21FC}"/>
              </a:ext>
            </a:extLst>
          </p:cNvPr>
          <p:cNvSpPr txBox="1"/>
          <p:nvPr/>
        </p:nvSpPr>
        <p:spPr>
          <a:xfrm>
            <a:off x="2947690" y="1158788"/>
            <a:ext cx="9144000" cy="4832092"/>
          </a:xfrm>
          <a:prstGeom prst="rect">
            <a:avLst/>
          </a:prstGeom>
          <a:noFill/>
        </p:spPr>
        <p:txBody>
          <a:bodyPr wrap="square">
            <a:spAutoFit/>
          </a:bodyPr>
          <a:lstStyle/>
          <a:p>
            <a:pPr algn="ctr">
              <a:defRPr/>
            </a:pPr>
            <a:r>
              <a:rPr lang="en-US" altLang="zh-CN" sz="4400" b="1">
                <a:ln w="12700">
                  <a:noFill/>
                  <a:prstDash val="solid"/>
                </a:ln>
                <a:solidFill>
                  <a:schemeClr val="accent5">
                    <a:lumMod val="50000"/>
                  </a:schemeClr>
                </a:solidFill>
                <a:effectLst>
                  <a:innerShdw blurRad="177800">
                    <a:schemeClr val="accent3">
                      <a:lumMod val="50000"/>
                    </a:schemeClr>
                  </a:innerShdw>
                </a:effectLst>
                <a:latin typeface="Calibri" panose="020F0502020204030204" pitchFamily="34" charset="0"/>
                <a:ea typeface="微软雅黑" panose="020B0503020204020204" pitchFamily="34" charset="-122"/>
                <a:cs typeface="Calibri" panose="020F0502020204030204" pitchFamily="34" charset="0"/>
              </a:rPr>
              <a:t>Trái đất của chúng ta có 5 đại dương:</a:t>
            </a:r>
          </a:p>
          <a:p>
            <a:pPr algn="ctr">
              <a:defRPr/>
            </a:pPr>
            <a:r>
              <a:rPr lang="en-US" altLang="zh-CN" sz="4400">
                <a:ln w="0">
                  <a:noFill/>
                </a:ln>
                <a:latin typeface="Calibri" panose="020F0502020204030204" pitchFamily="34" charset="0"/>
                <a:ea typeface="微软雅黑" panose="020B0503020204020204" pitchFamily="34" charset="-122"/>
                <a:cs typeface="Calibri" panose="020F0502020204030204" pitchFamily="34" charset="0"/>
              </a:rPr>
              <a:t>Thái Bình Dương</a:t>
            </a:r>
          </a:p>
          <a:p>
            <a:pPr algn="ctr">
              <a:defRPr/>
            </a:pPr>
            <a:r>
              <a:rPr lang="en-US" altLang="zh-CN" sz="4400">
                <a:ln w="0">
                  <a:noFill/>
                </a:ln>
                <a:latin typeface="Calibri" panose="020F0502020204030204" pitchFamily="34" charset="0"/>
                <a:ea typeface="微软雅黑" panose="020B0503020204020204" pitchFamily="34" charset="-122"/>
                <a:cs typeface="Calibri" panose="020F0502020204030204" pitchFamily="34" charset="0"/>
              </a:rPr>
              <a:t>Đại Tây Dương</a:t>
            </a:r>
          </a:p>
          <a:p>
            <a:pPr algn="ctr">
              <a:defRPr/>
            </a:pPr>
            <a:r>
              <a:rPr lang="en-US" altLang="zh-CN" sz="4400">
                <a:ln w="0">
                  <a:noFill/>
                </a:ln>
                <a:latin typeface="Calibri" panose="020F0502020204030204" pitchFamily="34" charset="0"/>
                <a:ea typeface="微软雅黑" panose="020B0503020204020204" pitchFamily="34" charset="-122"/>
                <a:cs typeface="Calibri" panose="020F0502020204030204" pitchFamily="34" charset="0"/>
              </a:rPr>
              <a:t>Ấn Độ Dương</a:t>
            </a:r>
          </a:p>
          <a:p>
            <a:pPr algn="ctr">
              <a:defRPr/>
            </a:pPr>
            <a:r>
              <a:rPr lang="en-US" altLang="zh-CN" sz="4400">
                <a:ln w="0">
                  <a:noFill/>
                </a:ln>
                <a:latin typeface="Calibri" panose="020F0502020204030204" pitchFamily="34" charset="0"/>
                <a:ea typeface="微软雅黑" panose="020B0503020204020204" pitchFamily="34" charset="-122"/>
                <a:cs typeface="Calibri" panose="020F0502020204030204" pitchFamily="34" charset="0"/>
              </a:rPr>
              <a:t>Bắc Băng Dương</a:t>
            </a:r>
          </a:p>
          <a:p>
            <a:pPr algn="ctr">
              <a:defRPr/>
            </a:pPr>
            <a:r>
              <a:rPr lang="en-US" altLang="zh-CN" sz="4400">
                <a:ln w="0">
                  <a:noFill/>
                </a:ln>
                <a:latin typeface="Calibri" panose="020F0502020204030204" pitchFamily="34" charset="0"/>
                <a:ea typeface="微软雅黑" panose="020B0503020204020204" pitchFamily="34" charset="-122"/>
                <a:cs typeface="Calibri" panose="020F0502020204030204" pitchFamily="34" charset="0"/>
              </a:rPr>
              <a:t>Nam Đại Dương</a:t>
            </a:r>
          </a:p>
          <a:p>
            <a:pPr algn="ctr">
              <a:defRPr/>
            </a:pPr>
            <a:endParaRPr lang="zh-CN" altLang="en-US" sz="4400" dirty="0">
              <a:ln w="0">
                <a:noFill/>
              </a:ln>
              <a:latin typeface="Calibri" panose="020F0502020204030204" pitchFamily="34" charset="0"/>
              <a:ea typeface="微软雅黑" panose="020B0503020204020204" pitchFamily="34" charset="-122"/>
              <a:cs typeface="Calibri" panose="020F0502020204030204" pitchFamily="34" charset="0"/>
            </a:endParaRPr>
          </a:p>
        </p:txBody>
      </p:sp>
      <p:pic>
        <p:nvPicPr>
          <p:cNvPr id="7" name="Picture 6">
            <a:extLst>
              <a:ext uri="{FF2B5EF4-FFF2-40B4-BE49-F238E27FC236}">
                <a16:creationId xmlns:a16="http://schemas.microsoft.com/office/drawing/2014/main" id="{E0FDEFB2-A833-4113-85FD-9022B93EE0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14" y="2432878"/>
            <a:ext cx="2916476" cy="4191000"/>
          </a:xfrm>
          <a:prstGeom prst="rect">
            <a:avLst/>
          </a:prstGeom>
        </p:spPr>
      </p:pic>
      <p:sp>
        <p:nvSpPr>
          <p:cNvPr id="17" name="文本框 11">
            <a:extLst>
              <a:ext uri="{FF2B5EF4-FFF2-40B4-BE49-F238E27FC236}">
                <a16:creationId xmlns:a16="http://schemas.microsoft.com/office/drawing/2014/main" id="{5F1C8AFD-7DC7-4239-B6AE-5B755C0F3BA4}"/>
              </a:ext>
            </a:extLst>
          </p:cNvPr>
          <p:cNvSpPr txBox="1">
            <a:spLocks noChangeArrowheads="1"/>
          </p:cNvSpPr>
          <p:nvPr/>
        </p:nvSpPr>
        <p:spPr bwMode="auto">
          <a:xfrm>
            <a:off x="2947690" y="1128456"/>
            <a:ext cx="8728833"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gn="just">
              <a:lnSpc>
                <a:spcPct val="100000"/>
              </a:lnSpc>
              <a:spcBef>
                <a:spcPct val="0"/>
              </a:spcBef>
              <a:buFontTx/>
              <a:buNone/>
            </a:pPr>
            <a:r>
              <a:rPr lang="vi-VN" altLang="zh-CN" sz="4800">
                <a:solidFill>
                  <a:schemeClr val="tx1"/>
                </a:solidFill>
                <a:latin typeface="Calibri" panose="020F0502020204030204" pitchFamily="34" charset="0"/>
                <a:ea typeface="Microsoft YaHei" panose="020B0503020204020204" pitchFamily="34" charset="-122"/>
                <a:cs typeface="Calibri" panose="020F0502020204030204" pitchFamily="34" charset="0"/>
              </a:rPr>
              <a:t>Nam Đại Dương là đại dương thứ 5 trên Trái Đất được National Geographic Society (Hiệp hội Địa lý Quốc gia Mỹ) công nhận vào hôm 8/6/2021, trùng ngày Đại dương Thế giới. </a:t>
            </a:r>
            <a:r>
              <a:rPr lang="en-US" altLang="zh-CN" sz="6000" b="1">
                <a:solidFill>
                  <a:schemeClr val="accent5">
                    <a:lumMod val="50000"/>
                  </a:schemeClr>
                </a:solidFill>
                <a:latin typeface="Calibri" panose="020F0502020204030204" pitchFamily="34" charset="0"/>
                <a:ea typeface="Microsoft YaHei" panose="020B0503020204020204" pitchFamily="34" charset="-122"/>
                <a:cs typeface="Calibri" panose="020F0502020204030204" pitchFamily="34" charset="0"/>
              </a:rPr>
              <a:t> </a:t>
            </a:r>
            <a:endParaRPr lang="zh-CN" altLang="en-US" sz="6000" b="1">
              <a:solidFill>
                <a:schemeClr val="accent5">
                  <a:lumMod val="50000"/>
                </a:schemeClr>
              </a:solidFill>
              <a:latin typeface="Calibri" panose="020F0502020204030204" pitchFamily="34" charset="0"/>
              <a:ea typeface="Microsoft YaHei" panose="020B0503020204020204" pitchFamily="34" charset="-122"/>
              <a:cs typeface="Calibri" panose="020F0502020204030204" pitchFamily="34" charset="0"/>
            </a:endParaRPr>
          </a:p>
        </p:txBody>
      </p:sp>
      <p:pic>
        <p:nvPicPr>
          <p:cNvPr id="21" name="Picture 20">
            <a:extLst>
              <a:ext uri="{FF2B5EF4-FFF2-40B4-BE49-F238E27FC236}">
                <a16:creationId xmlns:a16="http://schemas.microsoft.com/office/drawing/2014/main" id="{653E2D8D-5D1D-453B-BD69-6F0C199EF1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59625" y="297266"/>
            <a:ext cx="8933867" cy="417771"/>
          </a:xfrm>
          <a:prstGeom prst="rect">
            <a:avLst/>
          </a:prstGeom>
        </p:spPr>
      </p:pic>
    </p:spTree>
    <p:extLst>
      <p:ext uri="{BB962C8B-B14F-4D97-AF65-F5344CB8AC3E}">
        <p14:creationId xmlns:p14="http://schemas.microsoft.com/office/powerpoint/2010/main" val="113991273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xit" presetSubtype="10" fill="hold" grpId="1" nodeType="clickEffect">
                                  <p:stCondLst>
                                    <p:cond delay="0"/>
                                  </p:stCondLst>
                                  <p:childTnLst>
                                    <p:animEffect transition="out" filter="randombar(horizontal)">
                                      <p:cBhvr>
                                        <p:cTn id="13" dur="500"/>
                                        <p:tgtEl>
                                          <p:spTgt spid="17"/>
                                        </p:tgtEl>
                                      </p:cBhvr>
                                    </p:animEffect>
                                    <p:set>
                                      <p:cBhvr>
                                        <p:cTn id="14" dur="1" fill="hold">
                                          <p:stCondLst>
                                            <p:cond delay="499"/>
                                          </p:stCondLst>
                                        </p:cTn>
                                        <p:tgtEl>
                                          <p:spTgt spid="1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anim calcmode="lin" valueType="num">
                                      <p:cBhvr>
                                        <p:cTn id="20" dur="500" fill="hold"/>
                                        <p:tgtEl>
                                          <p:spTgt spid="16"/>
                                        </p:tgtEl>
                                        <p:attrNameLst>
                                          <p:attrName>ppt_x</p:attrName>
                                        </p:attrNameLst>
                                      </p:cBhvr>
                                      <p:tavLst>
                                        <p:tav tm="0">
                                          <p:val>
                                            <p:strVal val="#ppt_x"/>
                                          </p:val>
                                        </p:tav>
                                        <p:tav tm="100000">
                                          <p:val>
                                            <p:strVal val="#ppt_x"/>
                                          </p:val>
                                        </p:tav>
                                      </p:tavLst>
                                    </p:anim>
                                    <p:anim calcmode="lin" valueType="num">
                                      <p:cBhvr>
                                        <p:cTn id="21" dur="5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0FDEFB2-A833-4113-85FD-9022B93EE0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1066800"/>
            <a:ext cx="3513652" cy="5049147"/>
          </a:xfrm>
          <a:prstGeom prst="rect">
            <a:avLst/>
          </a:prstGeom>
        </p:spPr>
      </p:pic>
      <p:grpSp>
        <p:nvGrpSpPr>
          <p:cNvPr id="2" name="Group 1">
            <a:extLst>
              <a:ext uri="{FF2B5EF4-FFF2-40B4-BE49-F238E27FC236}">
                <a16:creationId xmlns:a16="http://schemas.microsoft.com/office/drawing/2014/main" id="{099D7C77-5D1C-4D9E-9017-0EAAAB4BE07C}"/>
              </a:ext>
            </a:extLst>
          </p:cNvPr>
          <p:cNvGrpSpPr/>
          <p:nvPr/>
        </p:nvGrpSpPr>
        <p:grpSpPr>
          <a:xfrm>
            <a:off x="3124201" y="218127"/>
            <a:ext cx="9448798" cy="1905999"/>
            <a:chOff x="3124201" y="218127"/>
            <a:chExt cx="9448798" cy="1905999"/>
          </a:xfrm>
        </p:grpSpPr>
        <p:sp>
          <p:nvSpPr>
            <p:cNvPr id="11" name="Speech Bubble: Rectangle with Corners Rounded 10">
              <a:extLst>
                <a:ext uri="{FF2B5EF4-FFF2-40B4-BE49-F238E27FC236}">
                  <a16:creationId xmlns:a16="http://schemas.microsoft.com/office/drawing/2014/main" id="{9FABC43D-9250-46B6-948B-46D8FD33220E}"/>
                </a:ext>
              </a:extLst>
            </p:cNvPr>
            <p:cNvSpPr/>
            <p:nvPr/>
          </p:nvSpPr>
          <p:spPr>
            <a:xfrm>
              <a:off x="3581400" y="314274"/>
              <a:ext cx="8610599" cy="1809852"/>
            </a:xfrm>
            <a:prstGeom prst="wedgeRoundRectCallout">
              <a:avLst>
                <a:gd name="adj1" fmla="val -53183"/>
                <a:gd name="adj2" fmla="val 35617"/>
                <a:gd name="adj3" fmla="val 16667"/>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01AA19C2-6F6C-4D49-8783-8422292C3BF4}"/>
                </a:ext>
              </a:extLst>
            </p:cNvPr>
            <p:cNvSpPr/>
            <p:nvPr/>
          </p:nvSpPr>
          <p:spPr>
            <a:xfrm>
              <a:off x="3124201" y="218127"/>
              <a:ext cx="9448798" cy="180985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solidFill>
                      <a:schemeClr val="tx1"/>
                    </a:solidFill>
                  </a:ln>
                  <a:solidFill>
                    <a:schemeClr val="bg2">
                      <a:lumMod val="50000"/>
                    </a:schemeClr>
                  </a:solidFill>
                  <a:effectLst/>
                  <a:uLnTx/>
                  <a:uFillTx/>
                  <a:latin typeface="iCiel Cadena" panose="02000503000000020004" pitchFamily="50" charset="0"/>
                  <a:ea typeface="+mn-ea"/>
                  <a:cs typeface="+mn-cs"/>
                </a:rPr>
                <a:t>Cậu c</a:t>
              </a:r>
              <a:r>
                <a:rPr lang="en-US" sz="4000">
                  <a:ln>
                    <a:solidFill>
                      <a:schemeClr val="tx1"/>
                    </a:solidFill>
                  </a:ln>
                  <a:solidFill>
                    <a:schemeClr val="bg2">
                      <a:lumMod val="50000"/>
                    </a:schemeClr>
                  </a:solidFill>
                  <a:latin typeface="iCiel Cadena" panose="02000503000000020004" pitchFamily="50" charset="0"/>
                </a:rPr>
                <a:t>ó biết nơi chúng ta đang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a:ln>
                    <a:solidFill>
                      <a:schemeClr val="tx1"/>
                    </a:solidFill>
                  </a:ln>
                  <a:solidFill>
                    <a:schemeClr val="bg2">
                      <a:lumMod val="50000"/>
                    </a:schemeClr>
                  </a:solidFill>
                  <a:latin typeface="iCiel Cadena" panose="02000503000000020004" pitchFamily="50" charset="0"/>
                </a:rPr>
                <a:t>sinh sống thuộc châu lục nào không?</a:t>
              </a:r>
              <a:endParaRPr kumimoji="0" lang="en-US" sz="4000" b="0" i="0" u="none" strike="noStrike" kern="1200" cap="none" spc="0" normalizeH="0" baseline="0" noProof="0">
                <a:ln>
                  <a:solidFill>
                    <a:schemeClr val="tx1"/>
                  </a:solidFill>
                </a:ln>
                <a:solidFill>
                  <a:schemeClr val="bg2">
                    <a:lumMod val="50000"/>
                  </a:schemeClr>
                </a:solidFill>
                <a:effectLst/>
                <a:uLnTx/>
                <a:uFillTx/>
                <a:latin typeface="iCiel Cadena" panose="02000503000000020004" pitchFamily="50" charset="0"/>
                <a:ea typeface="+mn-ea"/>
                <a:cs typeface="+mn-cs"/>
              </a:endParaRPr>
            </a:p>
          </p:txBody>
        </p:sp>
      </p:grpSp>
      <p:grpSp>
        <p:nvGrpSpPr>
          <p:cNvPr id="14" name="Group 13">
            <a:extLst>
              <a:ext uri="{FF2B5EF4-FFF2-40B4-BE49-F238E27FC236}">
                <a16:creationId xmlns:a16="http://schemas.microsoft.com/office/drawing/2014/main" id="{E1B0FBEA-021B-4B11-96DE-5C4981673AA9}"/>
              </a:ext>
            </a:extLst>
          </p:cNvPr>
          <p:cNvGrpSpPr/>
          <p:nvPr/>
        </p:nvGrpSpPr>
        <p:grpSpPr>
          <a:xfrm>
            <a:off x="3537937" y="314274"/>
            <a:ext cx="8124518" cy="1809852"/>
            <a:chOff x="3581399" y="314274"/>
            <a:chExt cx="8610600" cy="1809852"/>
          </a:xfrm>
        </p:grpSpPr>
        <p:sp>
          <p:nvSpPr>
            <p:cNvPr id="15" name="Speech Bubble: Rectangle with Corners Rounded 14">
              <a:extLst>
                <a:ext uri="{FF2B5EF4-FFF2-40B4-BE49-F238E27FC236}">
                  <a16:creationId xmlns:a16="http://schemas.microsoft.com/office/drawing/2014/main" id="{142954EC-E44F-42E1-A792-5BB299DB22DF}"/>
                </a:ext>
              </a:extLst>
            </p:cNvPr>
            <p:cNvSpPr/>
            <p:nvPr/>
          </p:nvSpPr>
          <p:spPr>
            <a:xfrm>
              <a:off x="3581400" y="314274"/>
              <a:ext cx="8610599" cy="1809852"/>
            </a:xfrm>
            <a:prstGeom prst="wedgeRoundRectCallout">
              <a:avLst>
                <a:gd name="adj1" fmla="val -53183"/>
                <a:gd name="adj2" fmla="val 35617"/>
                <a:gd name="adj3" fmla="val 16667"/>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8" name="Rectangle: Rounded Corners 17">
              <a:extLst>
                <a:ext uri="{FF2B5EF4-FFF2-40B4-BE49-F238E27FC236}">
                  <a16:creationId xmlns:a16="http://schemas.microsoft.com/office/drawing/2014/main" id="{00AC5B51-8314-4C5D-AC63-48A81BF70E02}"/>
                </a:ext>
              </a:extLst>
            </p:cNvPr>
            <p:cNvSpPr/>
            <p:nvPr/>
          </p:nvSpPr>
          <p:spPr>
            <a:xfrm>
              <a:off x="3581399" y="417306"/>
              <a:ext cx="8610600" cy="153447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a:ln>
                    <a:solidFill>
                      <a:schemeClr val="tx1"/>
                    </a:solidFill>
                  </a:ln>
                  <a:solidFill>
                    <a:schemeClr val="bg2">
                      <a:lumMod val="50000"/>
                    </a:schemeClr>
                  </a:solidFill>
                  <a:latin typeface="iCiel Cadena" panose="02000503000000020004" pitchFamily="50" charset="0"/>
                </a:rPr>
                <a:t>Wow giỏi quá! Đó chính là Châu Á. Tớ sẽ đưa các cậu đi khám phá những điều thú vị về châu lục này nhé!</a:t>
              </a:r>
              <a:endParaRPr kumimoji="0" lang="en-US" sz="3600" b="0" i="0" u="none" strike="noStrike" kern="1200" cap="none" spc="0" normalizeH="0" baseline="0" noProof="0">
                <a:ln>
                  <a:solidFill>
                    <a:schemeClr val="tx1"/>
                  </a:solidFill>
                </a:ln>
                <a:solidFill>
                  <a:schemeClr val="bg2">
                    <a:lumMod val="50000"/>
                  </a:schemeClr>
                </a:solidFill>
                <a:effectLst/>
                <a:uLnTx/>
                <a:uFillTx/>
                <a:latin typeface="iCiel Cadena" panose="02000503000000020004" pitchFamily="50" charset="0"/>
                <a:ea typeface="+mn-ea"/>
                <a:cs typeface="+mn-cs"/>
              </a:endParaRPr>
            </a:p>
          </p:txBody>
        </p:sp>
      </p:grpSp>
      <p:pic>
        <p:nvPicPr>
          <p:cNvPr id="4" name="Picture 3">
            <a:extLst>
              <a:ext uri="{FF2B5EF4-FFF2-40B4-BE49-F238E27FC236}">
                <a16:creationId xmlns:a16="http://schemas.microsoft.com/office/drawing/2014/main" id="{EBC00E52-3D28-4E05-B688-53EAF0207B70}"/>
              </a:ext>
            </a:extLst>
          </p:cNvPr>
          <p:cNvPicPr>
            <a:picLocks noChangeAspect="1"/>
          </p:cNvPicPr>
          <p:nvPr/>
        </p:nvPicPr>
        <p:blipFill>
          <a:blip r:embed="rId3"/>
          <a:stretch>
            <a:fillRect/>
          </a:stretch>
        </p:blipFill>
        <p:spPr>
          <a:xfrm>
            <a:off x="5993781" y="34636"/>
            <a:ext cx="6686550" cy="6686550"/>
          </a:xfrm>
          <a:prstGeom prst="rect">
            <a:avLst/>
          </a:prstGeom>
        </p:spPr>
      </p:pic>
      <p:grpSp>
        <p:nvGrpSpPr>
          <p:cNvPr id="19" name="Group 18">
            <a:extLst>
              <a:ext uri="{FF2B5EF4-FFF2-40B4-BE49-F238E27FC236}">
                <a16:creationId xmlns:a16="http://schemas.microsoft.com/office/drawing/2014/main" id="{DFC9ECD4-FE32-4CAF-B024-269C8787D734}"/>
              </a:ext>
            </a:extLst>
          </p:cNvPr>
          <p:cNvGrpSpPr/>
          <p:nvPr/>
        </p:nvGrpSpPr>
        <p:grpSpPr>
          <a:xfrm>
            <a:off x="380215" y="1951778"/>
            <a:ext cx="5961166" cy="3839421"/>
            <a:chOff x="227815" y="1799378"/>
            <a:chExt cx="5961166" cy="3839421"/>
          </a:xfrm>
        </p:grpSpPr>
        <p:sp>
          <p:nvSpPr>
            <p:cNvPr id="20" name="Speech Bubble: Rectangle with Corners Rounded 19">
              <a:extLst>
                <a:ext uri="{FF2B5EF4-FFF2-40B4-BE49-F238E27FC236}">
                  <a16:creationId xmlns:a16="http://schemas.microsoft.com/office/drawing/2014/main" id="{62FC8763-7A23-4DC0-8A02-96C6840CCC5F}"/>
                </a:ext>
              </a:extLst>
            </p:cNvPr>
            <p:cNvSpPr/>
            <p:nvPr/>
          </p:nvSpPr>
          <p:spPr>
            <a:xfrm>
              <a:off x="227815" y="1799378"/>
              <a:ext cx="5961166" cy="3839421"/>
            </a:xfrm>
            <a:custGeom>
              <a:avLst/>
              <a:gdLst>
                <a:gd name="connsiteX0" fmla="*/ 0 w 5961166"/>
                <a:gd name="connsiteY0" fmla="*/ 639916 h 3839421"/>
                <a:gd name="connsiteX1" fmla="*/ 639916 w 5961166"/>
                <a:gd name="connsiteY1" fmla="*/ 0 h 3839421"/>
                <a:gd name="connsiteX2" fmla="*/ 1179028 w 5961166"/>
                <a:gd name="connsiteY2" fmla="*/ 0 h 3839421"/>
                <a:gd name="connsiteX3" fmla="*/ 1746514 w 5961166"/>
                <a:gd name="connsiteY3" fmla="*/ 0 h 3839421"/>
                <a:gd name="connsiteX4" fmla="*/ 2370749 w 5961166"/>
                <a:gd name="connsiteY4" fmla="*/ 0 h 3839421"/>
                <a:gd name="connsiteX5" fmla="*/ 2853112 w 5961166"/>
                <a:gd name="connsiteY5" fmla="*/ 0 h 3839421"/>
                <a:gd name="connsiteX6" fmla="*/ 3477347 w 5961166"/>
                <a:gd name="connsiteY6" fmla="*/ 0 h 3839421"/>
                <a:gd name="connsiteX7" fmla="*/ 3477347 w 5961166"/>
                <a:gd name="connsiteY7" fmla="*/ 0 h 3839421"/>
                <a:gd name="connsiteX8" fmla="*/ 3959208 w 5961166"/>
                <a:gd name="connsiteY8" fmla="*/ 0 h 3839421"/>
                <a:gd name="connsiteX9" fmla="*/ 4441069 w 5961166"/>
                <a:gd name="connsiteY9" fmla="*/ 0 h 3839421"/>
                <a:gd name="connsiteX10" fmla="*/ 4967638 w 5961166"/>
                <a:gd name="connsiteY10" fmla="*/ 0 h 3839421"/>
                <a:gd name="connsiteX11" fmla="*/ 5321250 w 5961166"/>
                <a:gd name="connsiteY11" fmla="*/ 0 h 3839421"/>
                <a:gd name="connsiteX12" fmla="*/ 5961166 w 5961166"/>
                <a:gd name="connsiteY12" fmla="*/ 639916 h 3839421"/>
                <a:gd name="connsiteX13" fmla="*/ 5961166 w 5961166"/>
                <a:gd name="connsiteY13" fmla="*/ 639904 h 3839421"/>
                <a:gd name="connsiteX14" fmla="*/ 6409256 w 5961166"/>
                <a:gd name="connsiteY14" fmla="*/ 987848 h 3839421"/>
                <a:gd name="connsiteX15" fmla="*/ 6857345 w 5961166"/>
                <a:gd name="connsiteY15" fmla="*/ 1335792 h 3839421"/>
                <a:gd name="connsiteX16" fmla="*/ 7229344 w 5961166"/>
                <a:gd name="connsiteY16" fmla="*/ 1624651 h 3839421"/>
                <a:gd name="connsiteX17" fmla="*/ 6607937 w 5961166"/>
                <a:gd name="connsiteY17" fmla="*/ 1612454 h 3839421"/>
                <a:gd name="connsiteX18" fmla="*/ 5961166 w 5961166"/>
                <a:gd name="connsiteY18" fmla="*/ 1599759 h 3839421"/>
                <a:gd name="connsiteX19" fmla="*/ 5961166 w 5961166"/>
                <a:gd name="connsiteY19" fmla="*/ 2085015 h 3839421"/>
                <a:gd name="connsiteX20" fmla="*/ 5961166 w 5961166"/>
                <a:gd name="connsiteY20" fmla="*/ 2650259 h 3839421"/>
                <a:gd name="connsiteX21" fmla="*/ 5961166 w 5961166"/>
                <a:gd name="connsiteY21" fmla="*/ 3199505 h 3839421"/>
                <a:gd name="connsiteX22" fmla="*/ 5321250 w 5961166"/>
                <a:gd name="connsiteY22" fmla="*/ 3839421 h 3839421"/>
                <a:gd name="connsiteX23" fmla="*/ 4967638 w 5961166"/>
                <a:gd name="connsiteY23" fmla="*/ 3839421 h 3839421"/>
                <a:gd name="connsiteX24" fmla="*/ 4455971 w 5961166"/>
                <a:gd name="connsiteY24" fmla="*/ 3839421 h 3839421"/>
                <a:gd name="connsiteX25" fmla="*/ 4003916 w 5961166"/>
                <a:gd name="connsiteY25" fmla="*/ 3839421 h 3839421"/>
                <a:gd name="connsiteX26" fmla="*/ 3477347 w 5961166"/>
                <a:gd name="connsiteY26" fmla="*/ 3839421 h 3839421"/>
                <a:gd name="connsiteX27" fmla="*/ 3477347 w 5961166"/>
                <a:gd name="connsiteY27" fmla="*/ 3839421 h 3839421"/>
                <a:gd name="connsiteX28" fmla="*/ 2881486 w 5961166"/>
                <a:gd name="connsiteY28" fmla="*/ 3839421 h 3839421"/>
                <a:gd name="connsiteX29" fmla="*/ 2257252 w 5961166"/>
                <a:gd name="connsiteY29" fmla="*/ 3839421 h 3839421"/>
                <a:gd name="connsiteX30" fmla="*/ 1661391 w 5961166"/>
                <a:gd name="connsiteY30" fmla="*/ 3839421 h 3839421"/>
                <a:gd name="connsiteX31" fmla="*/ 639916 w 5961166"/>
                <a:gd name="connsiteY31" fmla="*/ 3839421 h 3839421"/>
                <a:gd name="connsiteX32" fmla="*/ 0 w 5961166"/>
                <a:gd name="connsiteY32" fmla="*/ 3199505 h 3839421"/>
                <a:gd name="connsiteX33" fmla="*/ 0 w 5961166"/>
                <a:gd name="connsiteY33" fmla="*/ 2682254 h 3839421"/>
                <a:gd name="connsiteX34" fmla="*/ 0 w 5961166"/>
                <a:gd name="connsiteY34" fmla="*/ 2149005 h 3839421"/>
                <a:gd name="connsiteX35" fmla="*/ 0 w 5961166"/>
                <a:gd name="connsiteY35" fmla="*/ 1599759 h 3839421"/>
                <a:gd name="connsiteX36" fmla="*/ 0 w 5961166"/>
                <a:gd name="connsiteY36" fmla="*/ 1119832 h 3839421"/>
                <a:gd name="connsiteX37" fmla="*/ 0 w 5961166"/>
                <a:gd name="connsiteY37" fmla="*/ 639904 h 3839421"/>
                <a:gd name="connsiteX38" fmla="*/ 0 w 5961166"/>
                <a:gd name="connsiteY38" fmla="*/ 639904 h 3839421"/>
                <a:gd name="connsiteX39" fmla="*/ 0 w 5961166"/>
                <a:gd name="connsiteY39" fmla="*/ 639916 h 3839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961166" h="3839421" fill="none" extrusionOk="0">
                  <a:moveTo>
                    <a:pt x="0" y="639916"/>
                  </a:moveTo>
                  <a:cubicBezTo>
                    <a:pt x="-27494" y="216783"/>
                    <a:pt x="300422" y="7315"/>
                    <a:pt x="639916" y="0"/>
                  </a:cubicBezTo>
                  <a:cubicBezTo>
                    <a:pt x="860342" y="-25005"/>
                    <a:pt x="1025713" y="-23350"/>
                    <a:pt x="1179028" y="0"/>
                  </a:cubicBezTo>
                  <a:cubicBezTo>
                    <a:pt x="1332343" y="23350"/>
                    <a:pt x="1499894" y="13536"/>
                    <a:pt x="1746514" y="0"/>
                  </a:cubicBezTo>
                  <a:cubicBezTo>
                    <a:pt x="1993134" y="-13536"/>
                    <a:pt x="2245635" y="6446"/>
                    <a:pt x="2370749" y="0"/>
                  </a:cubicBezTo>
                  <a:cubicBezTo>
                    <a:pt x="2495864" y="-6446"/>
                    <a:pt x="2622229" y="22769"/>
                    <a:pt x="2853112" y="0"/>
                  </a:cubicBezTo>
                  <a:cubicBezTo>
                    <a:pt x="3083995" y="-22769"/>
                    <a:pt x="3258014" y="-1476"/>
                    <a:pt x="3477347" y="0"/>
                  </a:cubicBezTo>
                  <a:lnTo>
                    <a:pt x="3477347" y="0"/>
                  </a:lnTo>
                  <a:cubicBezTo>
                    <a:pt x="3579554" y="23810"/>
                    <a:pt x="3825196" y="-109"/>
                    <a:pt x="3959208" y="0"/>
                  </a:cubicBezTo>
                  <a:cubicBezTo>
                    <a:pt x="4093220" y="109"/>
                    <a:pt x="4269023" y="-23775"/>
                    <a:pt x="4441069" y="0"/>
                  </a:cubicBezTo>
                  <a:cubicBezTo>
                    <a:pt x="4613115" y="23775"/>
                    <a:pt x="4730776" y="8145"/>
                    <a:pt x="4967638" y="0"/>
                  </a:cubicBezTo>
                  <a:cubicBezTo>
                    <a:pt x="5109290" y="4741"/>
                    <a:pt x="5168782" y="-16827"/>
                    <a:pt x="5321250" y="0"/>
                  </a:cubicBezTo>
                  <a:cubicBezTo>
                    <a:pt x="5662941" y="9874"/>
                    <a:pt x="6005526" y="258045"/>
                    <a:pt x="5961166" y="639916"/>
                  </a:cubicBezTo>
                  <a:cubicBezTo>
                    <a:pt x="5961167" y="639913"/>
                    <a:pt x="5961166" y="639910"/>
                    <a:pt x="5961166" y="639904"/>
                  </a:cubicBezTo>
                  <a:cubicBezTo>
                    <a:pt x="6177599" y="819736"/>
                    <a:pt x="6197759" y="818372"/>
                    <a:pt x="6409256" y="987848"/>
                  </a:cubicBezTo>
                  <a:cubicBezTo>
                    <a:pt x="6620753" y="1157324"/>
                    <a:pt x="6752263" y="1237856"/>
                    <a:pt x="6857345" y="1335792"/>
                  </a:cubicBezTo>
                  <a:cubicBezTo>
                    <a:pt x="6962427" y="1433728"/>
                    <a:pt x="7068692" y="1476282"/>
                    <a:pt x="7229344" y="1624651"/>
                  </a:cubicBezTo>
                  <a:cubicBezTo>
                    <a:pt x="7003779" y="1642155"/>
                    <a:pt x="6913104" y="1613434"/>
                    <a:pt x="6607937" y="1612454"/>
                  </a:cubicBezTo>
                  <a:cubicBezTo>
                    <a:pt x="6302770" y="1611474"/>
                    <a:pt x="6244726" y="1596903"/>
                    <a:pt x="5961166" y="1599759"/>
                  </a:cubicBezTo>
                  <a:cubicBezTo>
                    <a:pt x="5967988" y="1704494"/>
                    <a:pt x="5960344" y="1952695"/>
                    <a:pt x="5961166" y="2085015"/>
                  </a:cubicBezTo>
                  <a:cubicBezTo>
                    <a:pt x="5961988" y="2217335"/>
                    <a:pt x="5945348" y="2430347"/>
                    <a:pt x="5961166" y="2650259"/>
                  </a:cubicBezTo>
                  <a:cubicBezTo>
                    <a:pt x="5976984" y="2870171"/>
                    <a:pt x="5987313" y="3026667"/>
                    <a:pt x="5961166" y="3199505"/>
                  </a:cubicBezTo>
                  <a:cubicBezTo>
                    <a:pt x="5955204" y="3542748"/>
                    <a:pt x="5672617" y="3806042"/>
                    <a:pt x="5321250" y="3839421"/>
                  </a:cubicBezTo>
                  <a:cubicBezTo>
                    <a:pt x="5178425" y="3831713"/>
                    <a:pt x="5041597" y="3827378"/>
                    <a:pt x="4967638" y="3839421"/>
                  </a:cubicBezTo>
                  <a:cubicBezTo>
                    <a:pt x="4838643" y="3835841"/>
                    <a:pt x="4566152" y="3838463"/>
                    <a:pt x="4455971" y="3839421"/>
                  </a:cubicBezTo>
                  <a:cubicBezTo>
                    <a:pt x="4345790" y="3840379"/>
                    <a:pt x="4129711" y="3835839"/>
                    <a:pt x="4003916" y="3839421"/>
                  </a:cubicBezTo>
                  <a:cubicBezTo>
                    <a:pt x="3878122" y="3843003"/>
                    <a:pt x="3736288" y="3827683"/>
                    <a:pt x="3477347" y="3839421"/>
                  </a:cubicBezTo>
                  <a:lnTo>
                    <a:pt x="3477347" y="3839421"/>
                  </a:lnTo>
                  <a:cubicBezTo>
                    <a:pt x="3260414" y="3810696"/>
                    <a:pt x="3053593" y="3828672"/>
                    <a:pt x="2881486" y="3839421"/>
                  </a:cubicBezTo>
                  <a:cubicBezTo>
                    <a:pt x="2709379" y="3850170"/>
                    <a:pt x="2546285" y="3841895"/>
                    <a:pt x="2257252" y="3839421"/>
                  </a:cubicBezTo>
                  <a:cubicBezTo>
                    <a:pt x="1968219" y="3836947"/>
                    <a:pt x="1887979" y="3838151"/>
                    <a:pt x="1661391" y="3839421"/>
                  </a:cubicBezTo>
                  <a:cubicBezTo>
                    <a:pt x="1434803" y="3840691"/>
                    <a:pt x="1049443" y="3836734"/>
                    <a:pt x="639916" y="3839421"/>
                  </a:cubicBezTo>
                  <a:cubicBezTo>
                    <a:pt x="345931" y="3829688"/>
                    <a:pt x="-4499" y="3545628"/>
                    <a:pt x="0" y="3199505"/>
                  </a:cubicBezTo>
                  <a:cubicBezTo>
                    <a:pt x="12030" y="2943598"/>
                    <a:pt x="22223" y="2924426"/>
                    <a:pt x="0" y="2682254"/>
                  </a:cubicBezTo>
                  <a:cubicBezTo>
                    <a:pt x="-22223" y="2440082"/>
                    <a:pt x="-24242" y="2308889"/>
                    <a:pt x="0" y="2149005"/>
                  </a:cubicBezTo>
                  <a:cubicBezTo>
                    <a:pt x="24242" y="1989121"/>
                    <a:pt x="6656" y="1825601"/>
                    <a:pt x="0" y="1599759"/>
                  </a:cubicBezTo>
                  <a:cubicBezTo>
                    <a:pt x="-14650" y="1433013"/>
                    <a:pt x="-14838" y="1270515"/>
                    <a:pt x="0" y="1119832"/>
                  </a:cubicBezTo>
                  <a:cubicBezTo>
                    <a:pt x="14838" y="969149"/>
                    <a:pt x="-6951" y="847207"/>
                    <a:pt x="0" y="639904"/>
                  </a:cubicBezTo>
                  <a:lnTo>
                    <a:pt x="0" y="639904"/>
                  </a:lnTo>
                  <a:cubicBezTo>
                    <a:pt x="0" y="639909"/>
                    <a:pt x="0" y="639913"/>
                    <a:pt x="0" y="639916"/>
                  </a:cubicBezTo>
                  <a:close/>
                </a:path>
                <a:path w="5961166" h="3839421" stroke="0" extrusionOk="0">
                  <a:moveTo>
                    <a:pt x="0" y="639916"/>
                  </a:moveTo>
                  <a:cubicBezTo>
                    <a:pt x="8345" y="323249"/>
                    <a:pt x="230972" y="-19759"/>
                    <a:pt x="639916" y="0"/>
                  </a:cubicBezTo>
                  <a:cubicBezTo>
                    <a:pt x="792816" y="-3020"/>
                    <a:pt x="908671" y="-4453"/>
                    <a:pt x="1122279" y="0"/>
                  </a:cubicBezTo>
                  <a:cubicBezTo>
                    <a:pt x="1335887" y="4453"/>
                    <a:pt x="1458903" y="-16869"/>
                    <a:pt x="1689765" y="0"/>
                  </a:cubicBezTo>
                  <a:cubicBezTo>
                    <a:pt x="1920627" y="16869"/>
                    <a:pt x="2100262" y="-14089"/>
                    <a:pt x="2228877" y="0"/>
                  </a:cubicBezTo>
                  <a:cubicBezTo>
                    <a:pt x="2357492" y="14089"/>
                    <a:pt x="2672441" y="-2636"/>
                    <a:pt x="2824738" y="0"/>
                  </a:cubicBezTo>
                  <a:cubicBezTo>
                    <a:pt x="2977035" y="2636"/>
                    <a:pt x="3195534" y="-15679"/>
                    <a:pt x="3477347" y="0"/>
                  </a:cubicBezTo>
                  <a:lnTo>
                    <a:pt x="3477347" y="0"/>
                  </a:lnTo>
                  <a:cubicBezTo>
                    <a:pt x="3637070" y="12879"/>
                    <a:pt x="3869001" y="-6249"/>
                    <a:pt x="4003916" y="0"/>
                  </a:cubicBezTo>
                  <a:cubicBezTo>
                    <a:pt x="4138831" y="6249"/>
                    <a:pt x="4235613" y="1335"/>
                    <a:pt x="4455971" y="0"/>
                  </a:cubicBezTo>
                  <a:cubicBezTo>
                    <a:pt x="4676329" y="-1335"/>
                    <a:pt x="4806356" y="1679"/>
                    <a:pt x="4967638" y="0"/>
                  </a:cubicBezTo>
                  <a:cubicBezTo>
                    <a:pt x="5052362" y="-2831"/>
                    <a:pt x="5203594" y="14985"/>
                    <a:pt x="5321250" y="0"/>
                  </a:cubicBezTo>
                  <a:cubicBezTo>
                    <a:pt x="5604873" y="45333"/>
                    <a:pt x="5929776" y="314825"/>
                    <a:pt x="5961166" y="639916"/>
                  </a:cubicBezTo>
                  <a:cubicBezTo>
                    <a:pt x="5961166" y="639914"/>
                    <a:pt x="5961167" y="639907"/>
                    <a:pt x="5961166" y="639904"/>
                  </a:cubicBezTo>
                  <a:cubicBezTo>
                    <a:pt x="6140661" y="801774"/>
                    <a:pt x="6173342" y="835399"/>
                    <a:pt x="6371210" y="958306"/>
                  </a:cubicBezTo>
                  <a:cubicBezTo>
                    <a:pt x="6569078" y="1081212"/>
                    <a:pt x="6596659" y="1127669"/>
                    <a:pt x="6755891" y="1257012"/>
                  </a:cubicBezTo>
                  <a:cubicBezTo>
                    <a:pt x="6915122" y="1386356"/>
                    <a:pt x="7106539" y="1564095"/>
                    <a:pt x="7229344" y="1624651"/>
                  </a:cubicBezTo>
                  <a:cubicBezTo>
                    <a:pt x="7035378" y="1635111"/>
                    <a:pt x="6841012" y="1610211"/>
                    <a:pt x="6620619" y="1612703"/>
                  </a:cubicBezTo>
                  <a:cubicBezTo>
                    <a:pt x="6400226" y="1615195"/>
                    <a:pt x="6164487" y="1633736"/>
                    <a:pt x="5961166" y="1599759"/>
                  </a:cubicBezTo>
                  <a:cubicBezTo>
                    <a:pt x="5963578" y="1837914"/>
                    <a:pt x="5943547" y="1845365"/>
                    <a:pt x="5961166" y="2085015"/>
                  </a:cubicBezTo>
                  <a:cubicBezTo>
                    <a:pt x="5978785" y="2324665"/>
                    <a:pt x="5949539" y="2402381"/>
                    <a:pt x="5961166" y="2602266"/>
                  </a:cubicBezTo>
                  <a:cubicBezTo>
                    <a:pt x="5972793" y="2802151"/>
                    <a:pt x="5951054" y="2985189"/>
                    <a:pt x="5961166" y="3199505"/>
                  </a:cubicBezTo>
                  <a:cubicBezTo>
                    <a:pt x="5941666" y="3565719"/>
                    <a:pt x="5698693" y="3918025"/>
                    <a:pt x="5321250" y="3839421"/>
                  </a:cubicBezTo>
                  <a:cubicBezTo>
                    <a:pt x="5232437" y="3827638"/>
                    <a:pt x="5046978" y="3851232"/>
                    <a:pt x="4967638" y="3839421"/>
                  </a:cubicBezTo>
                  <a:cubicBezTo>
                    <a:pt x="4775403" y="3831251"/>
                    <a:pt x="4690608" y="3851447"/>
                    <a:pt x="4470874" y="3839421"/>
                  </a:cubicBezTo>
                  <a:cubicBezTo>
                    <a:pt x="4251140" y="3827395"/>
                    <a:pt x="4061444" y="3829850"/>
                    <a:pt x="3944305" y="3839421"/>
                  </a:cubicBezTo>
                  <a:cubicBezTo>
                    <a:pt x="3827166" y="3848992"/>
                    <a:pt x="3597095" y="3825441"/>
                    <a:pt x="3477347" y="3839421"/>
                  </a:cubicBezTo>
                  <a:lnTo>
                    <a:pt x="3477347" y="3839421"/>
                  </a:lnTo>
                  <a:cubicBezTo>
                    <a:pt x="3301758" y="3832077"/>
                    <a:pt x="3038610" y="3853338"/>
                    <a:pt x="2909861" y="3839421"/>
                  </a:cubicBezTo>
                  <a:cubicBezTo>
                    <a:pt x="2781112" y="3825504"/>
                    <a:pt x="2545900" y="3836952"/>
                    <a:pt x="2427498" y="3839421"/>
                  </a:cubicBezTo>
                  <a:cubicBezTo>
                    <a:pt x="2309096" y="3841890"/>
                    <a:pt x="2076347" y="3837246"/>
                    <a:pt x="1831637" y="3839421"/>
                  </a:cubicBezTo>
                  <a:cubicBezTo>
                    <a:pt x="1586927" y="3841596"/>
                    <a:pt x="1529094" y="3840397"/>
                    <a:pt x="1349274" y="3839421"/>
                  </a:cubicBezTo>
                  <a:cubicBezTo>
                    <a:pt x="1169454" y="3838445"/>
                    <a:pt x="897114" y="3864425"/>
                    <a:pt x="639916" y="3839421"/>
                  </a:cubicBezTo>
                  <a:cubicBezTo>
                    <a:pt x="223802" y="3797105"/>
                    <a:pt x="40270" y="3575001"/>
                    <a:pt x="0" y="3199505"/>
                  </a:cubicBezTo>
                  <a:cubicBezTo>
                    <a:pt x="-14221" y="2941770"/>
                    <a:pt x="8030" y="2838422"/>
                    <a:pt x="0" y="2666256"/>
                  </a:cubicBezTo>
                  <a:cubicBezTo>
                    <a:pt x="-8030" y="2494090"/>
                    <a:pt x="-21355" y="2311551"/>
                    <a:pt x="0" y="2165003"/>
                  </a:cubicBezTo>
                  <a:cubicBezTo>
                    <a:pt x="21355" y="2018455"/>
                    <a:pt x="-2160" y="1806925"/>
                    <a:pt x="0" y="1599759"/>
                  </a:cubicBezTo>
                  <a:cubicBezTo>
                    <a:pt x="12819" y="1362646"/>
                    <a:pt x="22850" y="1306111"/>
                    <a:pt x="0" y="1119832"/>
                  </a:cubicBezTo>
                  <a:cubicBezTo>
                    <a:pt x="-22850" y="933553"/>
                    <a:pt x="-21122" y="810729"/>
                    <a:pt x="0" y="639904"/>
                  </a:cubicBezTo>
                  <a:lnTo>
                    <a:pt x="0" y="639904"/>
                  </a:lnTo>
                  <a:cubicBezTo>
                    <a:pt x="0" y="639908"/>
                    <a:pt x="0" y="639911"/>
                    <a:pt x="0" y="639916"/>
                  </a:cubicBezTo>
                  <a:close/>
                </a:path>
              </a:pathLst>
            </a:custGeom>
            <a:solidFill>
              <a:schemeClr val="bg1"/>
            </a:solidFill>
            <a:ln>
              <a:solidFill>
                <a:schemeClr val="tx1"/>
              </a:solidFill>
              <a:extLst>
                <a:ext uri="{C807C97D-BFC1-408E-A445-0C87EB9F89A2}">
                  <ask:lineSketchStyleProps xmlns:ask="http://schemas.microsoft.com/office/drawing/2018/sketchyshapes" sd="1006681003">
                    <a:prstGeom prst="wedgeRoundRectCallout">
                      <a:avLst>
                        <a:gd name="adj1" fmla="val 71274"/>
                        <a:gd name="adj2" fmla="val -7685"/>
                        <a:gd name="adj3" fmla="val 16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C396F49B-419F-4FF4-9756-52B0938C0CA9}"/>
                </a:ext>
              </a:extLst>
            </p:cNvPr>
            <p:cNvSpPr/>
            <p:nvPr/>
          </p:nvSpPr>
          <p:spPr>
            <a:xfrm>
              <a:off x="227815" y="2648052"/>
              <a:ext cx="5961166" cy="180985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solidFill>
                      <a:schemeClr val="tx1"/>
                    </a:solidFill>
                  </a:ln>
                  <a:solidFill>
                    <a:schemeClr val="bg2">
                      <a:lumMod val="50000"/>
                    </a:schemeClr>
                  </a:solidFill>
                  <a:effectLst/>
                  <a:uLnTx/>
                  <a:uFillTx/>
                  <a:latin typeface="iCiel Cadena" panose="02000503000000020004" pitchFamily="50" charset="0"/>
                  <a:ea typeface="+mn-ea"/>
                  <a:cs typeface="+mn-cs"/>
                </a:rPr>
                <a:t>Nào xin mời các cậu sử dụng </a:t>
              </a:r>
              <a:r>
                <a:rPr kumimoji="0" lang="en-US" sz="6000" b="0" i="0" u="none" strike="noStrike" kern="1200" cap="none" spc="0" normalizeH="0" baseline="0" noProof="0">
                  <a:ln>
                    <a:solidFill>
                      <a:schemeClr val="tx1"/>
                    </a:solidFill>
                  </a:ln>
                  <a:solidFill>
                    <a:schemeClr val="accent1">
                      <a:lumMod val="75000"/>
                    </a:schemeClr>
                  </a:solidFill>
                  <a:effectLst/>
                  <a:uLnTx/>
                  <a:uFillTx/>
                  <a:latin typeface="iCiel Cadena" panose="02000503000000020004" pitchFamily="50" charset="0"/>
                  <a:ea typeface="+mn-ea"/>
                  <a:cs typeface="+mn-cs"/>
                </a:rPr>
                <a:t>Cánh cửa thần kì</a:t>
              </a:r>
            </a:p>
          </p:txBody>
        </p:sp>
      </p:grpSp>
    </p:spTree>
    <p:extLst>
      <p:ext uri="{BB962C8B-B14F-4D97-AF65-F5344CB8AC3E}">
        <p14:creationId xmlns:p14="http://schemas.microsoft.com/office/powerpoint/2010/main" val="1235679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xit" presetSubtype="32" fill="hold" nodeType="clickEffect">
                                  <p:stCondLst>
                                    <p:cond delay="0"/>
                                  </p:stCondLst>
                                  <p:childTnLst>
                                    <p:anim calcmode="lin" valueType="num">
                                      <p:cBhvr>
                                        <p:cTn id="27" dur="500"/>
                                        <p:tgtEl>
                                          <p:spTgt spid="14"/>
                                        </p:tgtEl>
                                        <p:attrNameLst>
                                          <p:attrName>ppt_w</p:attrName>
                                        </p:attrNameLst>
                                      </p:cBhvr>
                                      <p:tavLst>
                                        <p:tav tm="0">
                                          <p:val>
                                            <p:strVal val="ppt_w"/>
                                          </p:val>
                                        </p:tav>
                                        <p:tav tm="100000">
                                          <p:val>
                                            <p:fltVal val="0"/>
                                          </p:val>
                                        </p:tav>
                                      </p:tavLst>
                                    </p:anim>
                                    <p:anim calcmode="lin" valueType="num">
                                      <p:cBhvr>
                                        <p:cTn id="28" dur="500"/>
                                        <p:tgtEl>
                                          <p:spTgt spid="14"/>
                                        </p:tgtEl>
                                        <p:attrNameLst>
                                          <p:attrName>ppt_h</p:attrName>
                                        </p:attrNameLst>
                                      </p:cBhvr>
                                      <p:tavLst>
                                        <p:tav tm="0">
                                          <p:val>
                                            <p:strVal val="ppt_h"/>
                                          </p:val>
                                        </p:tav>
                                        <p:tav tm="100000">
                                          <p:val>
                                            <p:fltVal val="0"/>
                                          </p:val>
                                        </p:tav>
                                      </p:tavLst>
                                    </p:anim>
                                    <p:animEffect transition="out" filter="fade">
                                      <p:cBhvr>
                                        <p:cTn id="29" dur="500"/>
                                        <p:tgtEl>
                                          <p:spTgt spid="14"/>
                                        </p:tgtEl>
                                      </p:cBhvr>
                                    </p:animEffect>
                                    <p:set>
                                      <p:cBhvr>
                                        <p:cTn id="30" dur="1" fill="hold">
                                          <p:stCondLst>
                                            <p:cond delay="499"/>
                                          </p:stCondLst>
                                        </p:cTn>
                                        <p:tgtEl>
                                          <p:spTgt spid="14"/>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53" presetClass="exit" presetSubtype="32" fill="hold" nodeType="clickEffect">
                                  <p:stCondLst>
                                    <p:cond delay="0"/>
                                  </p:stCondLst>
                                  <p:childTnLst>
                                    <p:anim calcmode="lin" valueType="num">
                                      <p:cBhvr>
                                        <p:cTn id="34" dur="500"/>
                                        <p:tgtEl>
                                          <p:spTgt spid="7"/>
                                        </p:tgtEl>
                                        <p:attrNameLst>
                                          <p:attrName>ppt_w</p:attrName>
                                        </p:attrNameLst>
                                      </p:cBhvr>
                                      <p:tavLst>
                                        <p:tav tm="0">
                                          <p:val>
                                            <p:strVal val="ppt_w"/>
                                          </p:val>
                                        </p:tav>
                                        <p:tav tm="100000">
                                          <p:val>
                                            <p:fltVal val="0"/>
                                          </p:val>
                                        </p:tav>
                                      </p:tavLst>
                                    </p:anim>
                                    <p:anim calcmode="lin" valueType="num">
                                      <p:cBhvr>
                                        <p:cTn id="35" dur="500"/>
                                        <p:tgtEl>
                                          <p:spTgt spid="7"/>
                                        </p:tgtEl>
                                        <p:attrNameLst>
                                          <p:attrName>ppt_h</p:attrName>
                                        </p:attrNameLst>
                                      </p:cBhvr>
                                      <p:tavLst>
                                        <p:tav tm="0">
                                          <p:val>
                                            <p:strVal val="ppt_h"/>
                                          </p:val>
                                        </p:tav>
                                        <p:tav tm="100000">
                                          <p:val>
                                            <p:fltVal val="0"/>
                                          </p:val>
                                        </p:tav>
                                      </p:tavLst>
                                    </p:anim>
                                    <p:animEffect transition="out" filter="fade">
                                      <p:cBhvr>
                                        <p:cTn id="36" dur="500"/>
                                        <p:tgtEl>
                                          <p:spTgt spid="7"/>
                                        </p:tgtEl>
                                      </p:cBhvr>
                                    </p:animEffect>
                                    <p:set>
                                      <p:cBhvr>
                                        <p:cTn id="37" dur="1" fill="hold">
                                          <p:stCondLst>
                                            <p:cond delay="499"/>
                                          </p:stCondLst>
                                        </p:cTn>
                                        <p:tgtEl>
                                          <p:spTgt spid="7"/>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45" presetClass="entr" presetSubtype="0" fill="hold"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2000"/>
                                        <p:tgtEl>
                                          <p:spTgt spid="4"/>
                                        </p:tgtEl>
                                      </p:cBhvr>
                                    </p:animEffect>
                                    <p:anim calcmode="lin" valueType="num">
                                      <p:cBhvr>
                                        <p:cTn id="43" dur="2000" fill="hold"/>
                                        <p:tgtEl>
                                          <p:spTgt spid="4"/>
                                        </p:tgtEl>
                                        <p:attrNameLst>
                                          <p:attrName>ppt_w</p:attrName>
                                        </p:attrNameLst>
                                      </p:cBhvr>
                                      <p:tavLst>
                                        <p:tav tm="0" fmla="#ppt_w*sin(2.5*pi*$)">
                                          <p:val>
                                            <p:fltVal val="0"/>
                                          </p:val>
                                        </p:tav>
                                        <p:tav tm="100000">
                                          <p:val>
                                            <p:fltVal val="1"/>
                                          </p:val>
                                        </p:tav>
                                      </p:tavLst>
                                    </p:anim>
                                    <p:anim calcmode="lin" valueType="num">
                                      <p:cBhvr>
                                        <p:cTn id="44"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wipe(down)">
                                      <p:cBhvr>
                                        <p:cTn id="49" dur="500"/>
                                        <p:tgtEl>
                                          <p:spTgt spid="19"/>
                                        </p:tgtEl>
                                      </p:cBhvr>
                                    </p:animEffect>
                                  </p:childTnLst>
                                </p:cTn>
                              </p:par>
                            </p:childTnLst>
                          </p:cTn>
                        </p:par>
                      </p:childTnLst>
                    </p:cTn>
                  </p:par>
                  <p:par>
                    <p:cTn id="50" fill="hold">
                      <p:stCondLst>
                        <p:cond delay="indefinite"/>
                      </p:stCondLst>
                      <p:childTnLst>
                        <p:par>
                          <p:cTn id="51" fill="hold">
                            <p:stCondLst>
                              <p:cond delay="0"/>
                            </p:stCondLst>
                            <p:childTnLst>
                              <p:par>
                                <p:cTn id="52" presetID="1" presetClass="exit" presetSubtype="0" fill="hold" nodeType="clickEffect">
                                  <p:stCondLst>
                                    <p:cond delay="0"/>
                                  </p:stCondLst>
                                  <p:childTnLst>
                                    <p:set>
                                      <p:cBhvr>
                                        <p:cTn id="53" dur="1" fill="hold">
                                          <p:stCondLst>
                                            <p:cond delay="0"/>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8AE9F84-9F00-42BA-B71F-0394E53E93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Rounded Corners 4">
            <a:extLst>
              <a:ext uri="{FF2B5EF4-FFF2-40B4-BE49-F238E27FC236}">
                <a16:creationId xmlns:a16="http://schemas.microsoft.com/office/drawing/2014/main" id="{45BA2622-C2D4-4310-9871-6FE5E87D2721}"/>
              </a:ext>
            </a:extLst>
          </p:cNvPr>
          <p:cNvSpPr/>
          <p:nvPr/>
        </p:nvSpPr>
        <p:spPr>
          <a:xfrm>
            <a:off x="609600" y="533400"/>
            <a:ext cx="10972800" cy="4800600"/>
          </a:xfrm>
          <a:prstGeom prst="roundRect">
            <a:avLst>
              <a:gd name="adj" fmla="val 10343"/>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CA80149B-2429-4018-B7CA-E9BD1DC27FF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14" b="98994" l="2662" r="96619">
                        <a14:foregroundMark x1="10000" y1="85057" x2="86403" y2="91236"/>
                        <a14:foregroundMark x1="86403" y1="91236" x2="96259" y2="90230"/>
                        <a14:foregroundMark x1="96259" y1="90230" x2="96259" y2="90230"/>
                        <a14:foregroundMark x1="96619" y1="94253" x2="4532" y2="88075"/>
                        <a14:foregroundMark x1="2662" y1="69684" x2="2662" y2="98994"/>
                        <a14:backgroundMark x1="3525" y1="51437" x2="4892" y2="55460"/>
                        <a14:backgroundMark x1="16619" y1="50287" x2="16978" y2="56609"/>
                        <a14:backgroundMark x1="34532" y1="52443" x2="36115" y2="53305"/>
                        <a14:backgroundMark x1="40863" y1="52730" x2="41367" y2="55460"/>
                        <a14:backgroundMark x1="46835" y1="52011" x2="46619" y2="55747"/>
                        <a14:backgroundMark x1="68633" y1="53592" x2="69137" y2="56897"/>
                        <a14:backgroundMark x1="76331" y1="50862" x2="78849" y2="56609"/>
                        <a14:backgroundMark x1="78849" y1="56609" x2="78849" y2="56609"/>
                        <a14:backgroundMark x1="92014" y1="51724" x2="92302" y2="57184"/>
                        <a14:backgroundMark x1="24029" y1="57184" x2="24892" y2="64511"/>
                        <a14:backgroundMark x1="25540" y1="47126" x2="28777" y2="71408"/>
                        <a14:backgroundMark x1="13309" y1="45690" x2="7698" y2="63218"/>
                        <a14:backgroundMark x1="2878" y1="51437" x2="3885" y2="68678"/>
                        <a14:backgroundMark x1="9065" y1="59052" x2="8201" y2="72557"/>
                        <a14:backgroundMark x1="6619" y1="63506" x2="5827" y2="74425"/>
                        <a14:backgroundMark x1="13453" y1="57471" x2="15540" y2="68103"/>
                        <a14:backgroundMark x1="11439" y1="61351" x2="14173" y2="71121"/>
                        <a14:backgroundMark x1="18777" y1="59914" x2="16547" y2="72270"/>
                        <a14:backgroundMark x1="21655" y1="68103" x2="21295" y2="76580"/>
                        <a14:backgroundMark x1="27626" y1="68966" x2="29137" y2="76293"/>
                        <a14:backgroundMark x1="29137" y1="76293" x2="29137" y2="76868"/>
                        <a14:backgroundMark x1="41942" y1="56609" x2="41727" y2="67241"/>
                        <a14:backgroundMark x1="48777" y1="52874" x2="48561" y2="61351"/>
                        <a14:backgroundMark x1="49424" y1="56322" x2="52806" y2="68391"/>
                        <a14:backgroundMark x1="57770" y1="45115" x2="57770" y2="58046"/>
                        <a14:backgroundMark x1="74173" y1="55603" x2="73813" y2="68391"/>
                        <a14:backgroundMark x1="69856" y1="52874" x2="72302" y2="69828"/>
                        <a14:backgroundMark x1="72302" y1="69828" x2="72302" y2="69828"/>
                        <a14:backgroundMark x1="59496" y1="47414" x2="60000" y2="60776"/>
                        <a14:backgroundMark x1="83669" y1="50144" x2="85755" y2="63218"/>
                        <a14:backgroundMark x1="82806" y1="67241" x2="87410" y2="77730"/>
                        <a14:backgroundMark x1="93885" y1="55316" x2="94101" y2="69540"/>
                        <a14:backgroundMark x1="96619" y1="59626" x2="96978" y2="70259"/>
                        <a14:backgroundMark x1="96978" y1="71983" x2="96835" y2="74425"/>
                        <a14:backgroundMark x1="77554" y1="59626" x2="77698" y2="65086"/>
                        <a14:backgroundMark x1="38201" y1="49569" x2="44173" y2="62931"/>
                        <a14:backgroundMark x1="32878" y1="53592" x2="41223" y2="72989"/>
                        <a14:backgroundMark x1="49065" y1="61782" x2="48921" y2="69540"/>
                        <a14:backgroundMark x1="53022" y1="69540" x2="53669" y2="73563"/>
                      </a14:backgroundRemoval>
                    </a14:imgEffect>
                  </a14:imgLayer>
                </a14:imgProps>
              </a:ext>
              <a:ext uri="{28A0092B-C50C-407E-A947-70E740481C1C}">
                <a14:useLocalDpi xmlns:a14="http://schemas.microsoft.com/office/drawing/2010/main" val="0"/>
              </a:ext>
            </a:extLst>
          </a:blip>
          <a:stretch>
            <a:fillRect/>
          </a:stretch>
        </p:blipFill>
        <p:spPr>
          <a:xfrm>
            <a:off x="-533399" y="-152400"/>
            <a:ext cx="13030200" cy="6858000"/>
          </a:xfrm>
          <a:prstGeom prst="rect">
            <a:avLst/>
          </a:prstGeom>
        </p:spPr>
      </p:pic>
      <p:sp>
        <p:nvSpPr>
          <p:cNvPr id="7" name="TextBox 6">
            <a:extLst>
              <a:ext uri="{FF2B5EF4-FFF2-40B4-BE49-F238E27FC236}">
                <a16:creationId xmlns:a16="http://schemas.microsoft.com/office/drawing/2014/main" id="{E739AA83-E7E1-44EB-B544-372EF1BDF89B}"/>
              </a:ext>
            </a:extLst>
          </p:cNvPr>
          <p:cNvSpPr txBox="1"/>
          <p:nvPr/>
        </p:nvSpPr>
        <p:spPr>
          <a:xfrm>
            <a:off x="5029200" y="697514"/>
            <a:ext cx="1875513" cy="1015663"/>
          </a:xfrm>
          <a:prstGeom prst="rect">
            <a:avLst/>
          </a:prstGeom>
          <a:noFill/>
        </p:spPr>
        <p:txBody>
          <a:bodyPr wrap="none" lIns="0" tIns="0" rIns="0" bIns="0" rtlCol="0">
            <a:spAutoFit/>
          </a:bodyPr>
          <a:lstStyle/>
          <a:p>
            <a:pPr algn="l"/>
            <a:r>
              <a:rPr lang="en-US" sz="6600">
                <a:latin typeface="iCiel Brush Up" panose="02000000000000000000" pitchFamily="2" charset="0"/>
              </a:rPr>
              <a:t>Địa lí</a:t>
            </a:r>
          </a:p>
        </p:txBody>
      </p:sp>
      <p:sp>
        <p:nvSpPr>
          <p:cNvPr id="8" name="TextBox 7">
            <a:extLst>
              <a:ext uri="{FF2B5EF4-FFF2-40B4-BE49-F238E27FC236}">
                <a16:creationId xmlns:a16="http://schemas.microsoft.com/office/drawing/2014/main" id="{6945E868-892C-4442-B8D5-7518891B6B7B}"/>
              </a:ext>
            </a:extLst>
          </p:cNvPr>
          <p:cNvSpPr txBox="1"/>
          <p:nvPr/>
        </p:nvSpPr>
        <p:spPr>
          <a:xfrm>
            <a:off x="1777830" y="2057400"/>
            <a:ext cx="8636339" cy="2123658"/>
          </a:xfrm>
          <a:prstGeom prst="rect">
            <a:avLst/>
          </a:prstGeom>
          <a:noFill/>
        </p:spPr>
        <p:txBody>
          <a:bodyPr wrap="none" lIns="0" tIns="0" rIns="0" bIns="0" rtlCol="0">
            <a:spAutoFit/>
          </a:bodyPr>
          <a:lstStyle/>
          <a:p>
            <a:pPr algn="l"/>
            <a:r>
              <a:rPr lang="en-US" sz="13800">
                <a:solidFill>
                  <a:schemeClr val="accent1">
                    <a:lumMod val="50000"/>
                  </a:schemeClr>
                </a:solidFill>
                <a:latin typeface="#9Slide07 SVNNexa Rust Slab Bla" panose="020B0606040200020203" pitchFamily="34" charset="0"/>
              </a:rPr>
              <a:t>CHÂU Á</a:t>
            </a:r>
          </a:p>
        </p:txBody>
      </p:sp>
    </p:spTree>
    <p:extLst>
      <p:ext uri="{BB962C8B-B14F-4D97-AF65-F5344CB8AC3E}">
        <p14:creationId xmlns:p14="http://schemas.microsoft.com/office/powerpoint/2010/main" val="265479719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8AE9F84-9F00-42BA-B71F-0394E53E93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Rounded Corners 4">
            <a:extLst>
              <a:ext uri="{FF2B5EF4-FFF2-40B4-BE49-F238E27FC236}">
                <a16:creationId xmlns:a16="http://schemas.microsoft.com/office/drawing/2014/main" id="{45BA2622-C2D4-4310-9871-6FE5E87D2721}"/>
              </a:ext>
            </a:extLst>
          </p:cNvPr>
          <p:cNvSpPr/>
          <p:nvPr/>
        </p:nvSpPr>
        <p:spPr>
          <a:xfrm>
            <a:off x="381000" y="228600"/>
            <a:ext cx="11506200" cy="6248400"/>
          </a:xfrm>
          <a:prstGeom prst="roundRect">
            <a:avLst>
              <a:gd name="adj" fmla="val 10343"/>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E739AA83-E7E1-44EB-B544-372EF1BDF89B}"/>
              </a:ext>
            </a:extLst>
          </p:cNvPr>
          <p:cNvSpPr txBox="1"/>
          <p:nvPr/>
        </p:nvSpPr>
        <p:spPr>
          <a:xfrm>
            <a:off x="4658535" y="127337"/>
            <a:ext cx="2951129" cy="1015663"/>
          </a:xfrm>
          <a:prstGeom prst="rect">
            <a:avLst/>
          </a:prstGeom>
          <a:noFill/>
        </p:spPr>
        <p:txBody>
          <a:bodyPr wrap="none" lIns="0" tIns="0" rIns="0" bIns="0" rtlCol="0">
            <a:spAutoFit/>
          </a:bodyPr>
          <a:lstStyle/>
          <a:p>
            <a:pPr algn="l"/>
            <a:r>
              <a:rPr lang="en-US" sz="6600">
                <a:latin typeface="iCiel Brush Up" panose="02000000000000000000" pitchFamily="2" charset="0"/>
              </a:rPr>
              <a:t>mỤC TIÊU</a:t>
            </a:r>
          </a:p>
        </p:txBody>
      </p:sp>
      <p:sp>
        <p:nvSpPr>
          <p:cNvPr id="11" name="矩形 13">
            <a:extLst>
              <a:ext uri="{FF2B5EF4-FFF2-40B4-BE49-F238E27FC236}">
                <a16:creationId xmlns:a16="http://schemas.microsoft.com/office/drawing/2014/main" id="{17B559C1-62BC-4298-9E5F-194DBD46AB93}"/>
              </a:ext>
            </a:extLst>
          </p:cNvPr>
          <p:cNvSpPr/>
          <p:nvPr/>
        </p:nvSpPr>
        <p:spPr bwMode="auto">
          <a:xfrm>
            <a:off x="2609702" y="2114466"/>
            <a:ext cx="3307960" cy="901593"/>
          </a:xfrm>
          <a:prstGeom prst="rect">
            <a:avLst/>
          </a:prstGeom>
        </p:spPr>
        <p:txBody>
          <a:bodyP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defRPr/>
            </a:pPr>
            <a:endParaRPr lang="zh-CN" altLang="en-US" sz="4000" b="1" spc="300" dirty="0">
              <a:solidFill>
                <a:schemeClr val="bg1"/>
              </a:solidFill>
              <a:latin typeface="Arial" panose="020B0604020202020204" pitchFamily="34" charset="0"/>
              <a:ea typeface="微软雅黑" panose="020B0503020204020204" pitchFamily="34" charset="-122"/>
              <a:cs typeface="Arial" panose="020B0604020202020204" pitchFamily="34" charset="0"/>
              <a:sym typeface="微软雅黑" panose="020B0503020204020204" charset="-122"/>
            </a:endParaRPr>
          </a:p>
        </p:txBody>
      </p:sp>
      <p:grpSp>
        <p:nvGrpSpPr>
          <p:cNvPr id="16" name="Group 15">
            <a:extLst>
              <a:ext uri="{FF2B5EF4-FFF2-40B4-BE49-F238E27FC236}">
                <a16:creationId xmlns:a16="http://schemas.microsoft.com/office/drawing/2014/main" id="{3A5BE275-62D5-497A-A0A3-2FD61950B11B}"/>
              </a:ext>
            </a:extLst>
          </p:cNvPr>
          <p:cNvGrpSpPr/>
          <p:nvPr/>
        </p:nvGrpSpPr>
        <p:grpSpPr>
          <a:xfrm>
            <a:off x="351659" y="1337922"/>
            <a:ext cx="11264232" cy="1422020"/>
            <a:chOff x="351659" y="1337922"/>
            <a:chExt cx="11264232" cy="1422020"/>
          </a:xfrm>
        </p:grpSpPr>
        <p:sp>
          <p:nvSpPr>
            <p:cNvPr id="10" name="文本框 1">
              <a:extLst>
                <a:ext uri="{FF2B5EF4-FFF2-40B4-BE49-F238E27FC236}">
                  <a16:creationId xmlns:a16="http://schemas.microsoft.com/office/drawing/2014/main" id="{B53B0B89-4BC0-4392-B4FD-9C942CA4918C}"/>
                </a:ext>
              </a:extLst>
            </p:cNvPr>
            <p:cNvSpPr txBox="1">
              <a:spLocks noChangeArrowheads="1"/>
            </p:cNvSpPr>
            <p:nvPr/>
          </p:nvSpPr>
          <p:spPr bwMode="auto">
            <a:xfrm>
              <a:off x="1675098" y="1436503"/>
              <a:ext cx="9940793"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gn="just">
                <a:lnSpc>
                  <a:spcPct val="100000"/>
                </a:lnSpc>
                <a:spcBef>
                  <a:spcPct val="0"/>
                </a:spcBef>
                <a:buFontTx/>
                <a:buNone/>
              </a:pPr>
              <a:r>
                <a:rPr lang="en-US" altLang="zh-CN" sz="4000">
                  <a:solidFill>
                    <a:schemeClr val="tx1"/>
                  </a:solidFill>
                  <a:latin typeface="Arial" panose="020B0604020202020204" pitchFamily="34" charset="0"/>
                  <a:ea typeface="Microsoft YaHei" panose="020B0503020204020204" pitchFamily="34" charset="-122"/>
                  <a:cs typeface="Arial" panose="020B0604020202020204" pitchFamily="34" charset="0"/>
                  <a:sym typeface="+mn-lt"/>
                </a:rPr>
                <a:t>Mô tả sơ lược về vị trí địa lí và giới hạn lãnh thổ châu Á. </a:t>
              </a:r>
              <a:endParaRPr lang="zh-CN" altLang="en-US" sz="4000">
                <a:solidFill>
                  <a:schemeClr val="tx1"/>
                </a:solidFill>
                <a:latin typeface="Arial" panose="020B0604020202020204" pitchFamily="34" charset="0"/>
                <a:ea typeface="Microsoft YaHei" panose="020B0503020204020204" pitchFamily="34" charset="-122"/>
                <a:cs typeface="Arial" panose="020B0604020202020204" pitchFamily="34" charset="0"/>
                <a:sym typeface="+mn-lt"/>
              </a:endParaRPr>
            </a:p>
          </p:txBody>
        </p:sp>
        <p:pic>
          <p:nvPicPr>
            <p:cNvPr id="3" name="Picture 2">
              <a:extLst>
                <a:ext uri="{FF2B5EF4-FFF2-40B4-BE49-F238E27FC236}">
                  <a16:creationId xmlns:a16="http://schemas.microsoft.com/office/drawing/2014/main" id="{816BEEBD-A16C-466F-BC1D-2FAC8C0FC2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659" y="1337922"/>
              <a:ext cx="1323439" cy="1323439"/>
            </a:xfrm>
            <a:prstGeom prst="rect">
              <a:avLst/>
            </a:prstGeom>
          </p:spPr>
        </p:pic>
      </p:grpSp>
      <p:grpSp>
        <p:nvGrpSpPr>
          <p:cNvPr id="17" name="Group 16">
            <a:extLst>
              <a:ext uri="{FF2B5EF4-FFF2-40B4-BE49-F238E27FC236}">
                <a16:creationId xmlns:a16="http://schemas.microsoft.com/office/drawing/2014/main" id="{9F61C997-1894-468B-A516-9DBC0CC6AE69}"/>
              </a:ext>
            </a:extLst>
          </p:cNvPr>
          <p:cNvGrpSpPr/>
          <p:nvPr/>
        </p:nvGrpSpPr>
        <p:grpSpPr>
          <a:xfrm>
            <a:off x="353656" y="2811798"/>
            <a:ext cx="11262235" cy="1422020"/>
            <a:chOff x="353656" y="2811798"/>
            <a:chExt cx="11262235" cy="1422020"/>
          </a:xfrm>
        </p:grpSpPr>
        <p:sp>
          <p:nvSpPr>
            <p:cNvPr id="12" name="文本框 1">
              <a:extLst>
                <a:ext uri="{FF2B5EF4-FFF2-40B4-BE49-F238E27FC236}">
                  <a16:creationId xmlns:a16="http://schemas.microsoft.com/office/drawing/2014/main" id="{2D117DA6-EDB5-4CF7-9DF4-DFADDCE24484}"/>
                </a:ext>
              </a:extLst>
            </p:cNvPr>
            <p:cNvSpPr txBox="1">
              <a:spLocks noChangeArrowheads="1"/>
            </p:cNvSpPr>
            <p:nvPr/>
          </p:nvSpPr>
          <p:spPr bwMode="auto">
            <a:xfrm>
              <a:off x="1628239" y="2910379"/>
              <a:ext cx="9987652"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gn="just">
                <a:lnSpc>
                  <a:spcPct val="100000"/>
                </a:lnSpc>
                <a:spcBef>
                  <a:spcPct val="0"/>
                </a:spcBef>
                <a:buFontTx/>
                <a:buNone/>
              </a:pPr>
              <a:r>
                <a:rPr lang="en-US" altLang="zh-CN" sz="4000">
                  <a:solidFill>
                    <a:schemeClr val="tx1"/>
                  </a:solidFill>
                  <a:latin typeface="Arial" panose="020B0604020202020204" pitchFamily="34" charset="0"/>
                  <a:ea typeface="Microsoft YaHei" panose="020B0503020204020204" pitchFamily="34" charset="-122"/>
                  <a:cs typeface="Arial" panose="020B0604020202020204" pitchFamily="34" charset="0"/>
                  <a:sym typeface="+mn-lt"/>
                </a:rPr>
                <a:t>Nêu được một số đặc điểm về địa hình, khí hậu, cảnh quan thiên nhiên của châu Á. </a:t>
              </a:r>
              <a:endParaRPr lang="zh-CN" altLang="en-US" sz="4000">
                <a:solidFill>
                  <a:schemeClr val="tx1"/>
                </a:solidFill>
                <a:latin typeface="Arial" panose="020B0604020202020204" pitchFamily="34" charset="0"/>
                <a:ea typeface="Microsoft YaHei" panose="020B0503020204020204" pitchFamily="34" charset="-122"/>
                <a:cs typeface="Arial" panose="020B0604020202020204" pitchFamily="34" charset="0"/>
                <a:sym typeface="+mn-lt"/>
              </a:endParaRPr>
            </a:p>
          </p:txBody>
        </p:sp>
        <p:pic>
          <p:nvPicPr>
            <p:cNvPr id="14" name="Picture 13">
              <a:extLst>
                <a:ext uri="{FF2B5EF4-FFF2-40B4-BE49-F238E27FC236}">
                  <a16:creationId xmlns:a16="http://schemas.microsoft.com/office/drawing/2014/main" id="{099C4526-DA8A-4B5F-B6B8-CD3F066F13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3656" y="2811798"/>
              <a:ext cx="1323439" cy="1323439"/>
            </a:xfrm>
            <a:prstGeom prst="rect">
              <a:avLst/>
            </a:prstGeom>
          </p:spPr>
        </p:pic>
      </p:grpSp>
      <p:grpSp>
        <p:nvGrpSpPr>
          <p:cNvPr id="18" name="Group 17">
            <a:extLst>
              <a:ext uri="{FF2B5EF4-FFF2-40B4-BE49-F238E27FC236}">
                <a16:creationId xmlns:a16="http://schemas.microsoft.com/office/drawing/2014/main" id="{39C3FDD2-2738-4636-977A-77710C1E091D}"/>
              </a:ext>
            </a:extLst>
          </p:cNvPr>
          <p:cNvGrpSpPr/>
          <p:nvPr/>
        </p:nvGrpSpPr>
        <p:grpSpPr>
          <a:xfrm>
            <a:off x="351659" y="4339326"/>
            <a:ext cx="11264232" cy="2150136"/>
            <a:chOff x="351659" y="4339326"/>
            <a:chExt cx="11264232" cy="2150136"/>
          </a:xfrm>
        </p:grpSpPr>
        <p:sp>
          <p:nvSpPr>
            <p:cNvPr id="13" name="文本框 1">
              <a:extLst>
                <a:ext uri="{FF2B5EF4-FFF2-40B4-BE49-F238E27FC236}">
                  <a16:creationId xmlns:a16="http://schemas.microsoft.com/office/drawing/2014/main" id="{11EF293A-9279-403D-A484-72394D896CDB}"/>
                </a:ext>
              </a:extLst>
            </p:cNvPr>
            <p:cNvSpPr txBox="1">
              <a:spLocks noChangeArrowheads="1"/>
            </p:cNvSpPr>
            <p:nvPr/>
          </p:nvSpPr>
          <p:spPr bwMode="auto">
            <a:xfrm>
              <a:off x="1628239" y="4550470"/>
              <a:ext cx="9987652"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gn="just">
                <a:lnSpc>
                  <a:spcPct val="100000"/>
                </a:lnSpc>
                <a:spcBef>
                  <a:spcPct val="0"/>
                </a:spcBef>
                <a:buFontTx/>
                <a:buNone/>
              </a:pPr>
              <a:r>
                <a:rPr lang="en-US" altLang="zh-CN" sz="4000">
                  <a:solidFill>
                    <a:schemeClr val="tx1"/>
                  </a:solidFill>
                  <a:latin typeface="Arial" panose="020B0604020202020204" pitchFamily="34" charset="0"/>
                  <a:ea typeface="Microsoft YaHei" panose="020B0503020204020204" pitchFamily="34" charset="-122"/>
                  <a:cs typeface="Arial" panose="020B0604020202020204" pitchFamily="34" charset="0"/>
                  <a:sym typeface="+mn-lt"/>
                </a:rPr>
                <a:t>Đọc được tên các dãy núi cao, các đồng bằng lớn và các con sông của châu Á trên lược đồ. </a:t>
              </a:r>
              <a:endParaRPr lang="zh-CN" altLang="en-US" sz="4000">
                <a:solidFill>
                  <a:schemeClr val="tx1"/>
                </a:solidFill>
                <a:latin typeface="Arial" panose="020B0604020202020204" pitchFamily="34" charset="0"/>
                <a:ea typeface="Microsoft YaHei" panose="020B0503020204020204" pitchFamily="34" charset="-122"/>
                <a:cs typeface="Arial" panose="020B0604020202020204" pitchFamily="34" charset="0"/>
                <a:sym typeface="+mn-lt"/>
              </a:endParaRPr>
            </a:p>
          </p:txBody>
        </p:sp>
        <p:pic>
          <p:nvPicPr>
            <p:cNvPr id="15" name="Picture 14">
              <a:extLst>
                <a:ext uri="{FF2B5EF4-FFF2-40B4-BE49-F238E27FC236}">
                  <a16:creationId xmlns:a16="http://schemas.microsoft.com/office/drawing/2014/main" id="{E3DDD616-60BD-43CC-A261-CFC60DF639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659" y="4339326"/>
              <a:ext cx="1323439" cy="1323439"/>
            </a:xfrm>
            <a:prstGeom prst="rect">
              <a:avLst/>
            </a:prstGeom>
          </p:spPr>
        </p:pic>
      </p:grpSp>
    </p:spTree>
    <p:extLst>
      <p:ext uri="{BB962C8B-B14F-4D97-AF65-F5344CB8AC3E}">
        <p14:creationId xmlns:p14="http://schemas.microsoft.com/office/powerpoint/2010/main" val="367164083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45BA2622-C2D4-4310-9871-6FE5E87D2721}"/>
              </a:ext>
            </a:extLst>
          </p:cNvPr>
          <p:cNvSpPr/>
          <p:nvPr/>
        </p:nvSpPr>
        <p:spPr>
          <a:xfrm>
            <a:off x="4648200" y="2136712"/>
            <a:ext cx="7543800" cy="2892488"/>
          </a:xfrm>
          <a:prstGeom prst="roundRect">
            <a:avLst>
              <a:gd name="adj" fmla="val 10343"/>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E739AA83-E7E1-44EB-B544-372EF1BDF89B}"/>
              </a:ext>
            </a:extLst>
          </p:cNvPr>
          <p:cNvSpPr txBox="1"/>
          <p:nvPr/>
        </p:nvSpPr>
        <p:spPr>
          <a:xfrm>
            <a:off x="5402176" y="2282583"/>
            <a:ext cx="6617880" cy="2708434"/>
          </a:xfrm>
          <a:prstGeom prst="rect">
            <a:avLst/>
          </a:prstGeom>
          <a:noFill/>
        </p:spPr>
        <p:txBody>
          <a:bodyPr wrap="square" lIns="0" tIns="0" rIns="0" bIns="0" rtlCol="0">
            <a:spAutoFit/>
          </a:bodyPr>
          <a:lstStyle/>
          <a:p>
            <a:pPr algn="l"/>
            <a:r>
              <a:rPr lang="en-US" sz="8800" b="1">
                <a:latin typeface="iCiel Nabila" pitchFamily="2" charset="0"/>
                <a:cs typeface="Arial" panose="020B0604020202020204" pitchFamily="34" charset="0"/>
              </a:rPr>
              <a:t>Vị trí địa lí và giới hạn</a:t>
            </a:r>
          </a:p>
        </p:txBody>
      </p:sp>
      <p:sp>
        <p:nvSpPr>
          <p:cNvPr id="11" name="矩形 13">
            <a:extLst>
              <a:ext uri="{FF2B5EF4-FFF2-40B4-BE49-F238E27FC236}">
                <a16:creationId xmlns:a16="http://schemas.microsoft.com/office/drawing/2014/main" id="{17B559C1-62BC-4298-9E5F-194DBD46AB93}"/>
              </a:ext>
            </a:extLst>
          </p:cNvPr>
          <p:cNvSpPr/>
          <p:nvPr/>
        </p:nvSpPr>
        <p:spPr bwMode="auto">
          <a:xfrm>
            <a:off x="2609702" y="2114466"/>
            <a:ext cx="3307960" cy="901593"/>
          </a:xfrm>
          <a:prstGeom prst="rect">
            <a:avLst/>
          </a:prstGeom>
        </p:spPr>
        <p:txBody>
          <a:bodyP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defRPr/>
            </a:pPr>
            <a:endParaRPr lang="zh-CN" altLang="en-US" sz="4000" b="1" spc="300" dirty="0">
              <a:solidFill>
                <a:schemeClr val="bg1"/>
              </a:solidFill>
              <a:latin typeface="Arial" panose="020B0604020202020204" pitchFamily="34" charset="0"/>
              <a:ea typeface="微软雅黑" panose="020B0503020204020204" pitchFamily="34" charset="-122"/>
              <a:cs typeface="Arial" panose="020B0604020202020204" pitchFamily="34" charset="0"/>
              <a:sym typeface="微软雅黑" panose="020B0503020204020204" charset="-122"/>
            </a:endParaRPr>
          </a:p>
        </p:txBody>
      </p:sp>
      <p:pic>
        <p:nvPicPr>
          <p:cNvPr id="20" name="Picture 19">
            <a:extLst>
              <a:ext uri="{FF2B5EF4-FFF2-40B4-BE49-F238E27FC236}">
                <a16:creationId xmlns:a16="http://schemas.microsoft.com/office/drawing/2014/main" id="{3191CAA0-646B-4600-8EB7-FA56E31386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944" y="1493725"/>
            <a:ext cx="4532912" cy="5364275"/>
          </a:xfrm>
          <a:prstGeom prst="rect">
            <a:avLst/>
          </a:prstGeom>
        </p:spPr>
      </p:pic>
    </p:spTree>
    <p:extLst>
      <p:ext uri="{BB962C8B-B14F-4D97-AF65-F5344CB8AC3E}">
        <p14:creationId xmlns:p14="http://schemas.microsoft.com/office/powerpoint/2010/main" val="419508688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a:extLst>
              <a:ext uri="{FF2B5EF4-FFF2-40B4-BE49-F238E27FC236}">
                <a16:creationId xmlns:a16="http://schemas.microsoft.com/office/drawing/2014/main" id="{9F4AA9AB-99F9-4842-B0CC-22DAB58A60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908050"/>
            <a:ext cx="9144000" cy="5389563"/>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pic>
      <p:sp>
        <p:nvSpPr>
          <p:cNvPr id="4" name="Freeform 21">
            <a:extLst>
              <a:ext uri="{FF2B5EF4-FFF2-40B4-BE49-F238E27FC236}">
                <a16:creationId xmlns:a16="http://schemas.microsoft.com/office/drawing/2014/main" id="{9A54F520-B0FB-4881-A709-0B4A0ABDDA75}"/>
              </a:ext>
            </a:extLst>
          </p:cNvPr>
          <p:cNvSpPr>
            <a:spLocks noChangeArrowheads="1"/>
          </p:cNvSpPr>
          <p:nvPr/>
        </p:nvSpPr>
        <p:spPr bwMode="auto">
          <a:xfrm>
            <a:off x="6705600" y="1219200"/>
            <a:ext cx="2895600" cy="2362200"/>
          </a:xfrm>
          <a:custGeom>
            <a:avLst/>
            <a:gdLst>
              <a:gd name="T0" fmla="*/ 438669 w 2885460"/>
              <a:gd name="T1" fmla="*/ 1985473 h 2353111"/>
              <a:gd name="T2" fmla="*/ 303696 w 2885460"/>
              <a:gd name="T3" fmla="*/ 1738356 h 2353111"/>
              <a:gd name="T4" fmla="*/ 269951 w 2885460"/>
              <a:gd name="T5" fmla="*/ 1414545 h 2353111"/>
              <a:gd name="T6" fmla="*/ 75924 w 2885460"/>
              <a:gd name="T7" fmla="*/ 1337853 h 2353111"/>
              <a:gd name="T8" fmla="*/ 33744 w 2885460"/>
              <a:gd name="T9" fmla="*/ 1201509 h 2353111"/>
              <a:gd name="T10" fmla="*/ 261518 w 2885460"/>
              <a:gd name="T11" fmla="*/ 1167425 h 2353111"/>
              <a:gd name="T12" fmla="*/ 565211 w 2885460"/>
              <a:gd name="T13" fmla="*/ 1201509 h 2353111"/>
              <a:gd name="T14" fmla="*/ 708623 w 2885460"/>
              <a:gd name="T15" fmla="*/ 1320811 h 2353111"/>
              <a:gd name="T16" fmla="*/ 582084 w 2885460"/>
              <a:gd name="T17" fmla="*/ 1039609 h 2353111"/>
              <a:gd name="T18" fmla="*/ 438669 w 2885460"/>
              <a:gd name="T19" fmla="*/ 886224 h 2353111"/>
              <a:gd name="T20" fmla="*/ 776116 w 2885460"/>
              <a:gd name="T21" fmla="*/ 783962 h 2353111"/>
              <a:gd name="T22" fmla="*/ 674880 w 2885460"/>
              <a:gd name="T23" fmla="*/ 536846 h 2353111"/>
              <a:gd name="T24" fmla="*/ 565211 w 2885460"/>
              <a:gd name="T25" fmla="*/ 204513 h 2353111"/>
              <a:gd name="T26" fmla="*/ 725496 w 2885460"/>
              <a:gd name="T27" fmla="*/ 178947 h 2353111"/>
              <a:gd name="T28" fmla="*/ 801421 w 2885460"/>
              <a:gd name="T29" fmla="*/ 170428 h 2353111"/>
              <a:gd name="T30" fmla="*/ 1012321 w 2885460"/>
              <a:gd name="T31" fmla="*/ 51128 h 2353111"/>
              <a:gd name="T32" fmla="*/ 1400380 w 2885460"/>
              <a:gd name="T33" fmla="*/ 42607 h 2353111"/>
              <a:gd name="T34" fmla="*/ 1881228 w 2885460"/>
              <a:gd name="T35" fmla="*/ 136346 h 2353111"/>
              <a:gd name="T36" fmla="*/ 2345207 w 2885460"/>
              <a:gd name="T37" fmla="*/ 153383 h 2353111"/>
              <a:gd name="T38" fmla="*/ 2952599 w 2885460"/>
              <a:gd name="T39" fmla="*/ 221552 h 2353111"/>
              <a:gd name="T40" fmla="*/ 3163499 w 2885460"/>
              <a:gd name="T41" fmla="*/ 374939 h 2353111"/>
              <a:gd name="T42" fmla="*/ 2986345 w 2885460"/>
              <a:gd name="T43" fmla="*/ 536846 h 2353111"/>
              <a:gd name="T44" fmla="*/ 3079139 w 2885460"/>
              <a:gd name="T45" fmla="*/ 707269 h 2353111"/>
              <a:gd name="T46" fmla="*/ 2944165 w 2885460"/>
              <a:gd name="T47" fmla="*/ 715792 h 2353111"/>
              <a:gd name="T48" fmla="*/ 2885114 w 2885460"/>
              <a:gd name="T49" fmla="*/ 451630 h 2353111"/>
              <a:gd name="T50" fmla="*/ 2539238 w 2885460"/>
              <a:gd name="T51" fmla="*/ 562408 h 2353111"/>
              <a:gd name="T52" fmla="*/ 2623597 w 2885460"/>
              <a:gd name="T53" fmla="*/ 698750 h 2353111"/>
              <a:gd name="T54" fmla="*/ 2724830 w 2885460"/>
              <a:gd name="T55" fmla="*/ 945869 h 2353111"/>
              <a:gd name="T56" fmla="*/ 2615161 w 2885460"/>
              <a:gd name="T57" fmla="*/ 1218552 h 2353111"/>
              <a:gd name="T58" fmla="*/ 2623597 w 2885460"/>
              <a:gd name="T59" fmla="*/ 1423063 h 2353111"/>
              <a:gd name="T60" fmla="*/ 2480183 w 2885460"/>
              <a:gd name="T61" fmla="*/ 1244120 h 2353111"/>
              <a:gd name="T62" fmla="*/ 2362083 w 2885460"/>
              <a:gd name="T63" fmla="*/ 1269680 h 2353111"/>
              <a:gd name="T64" fmla="*/ 2454877 w 2885460"/>
              <a:gd name="T65" fmla="*/ 1354893 h 2353111"/>
              <a:gd name="T66" fmla="*/ 2530800 w 2885460"/>
              <a:gd name="T67" fmla="*/ 1516800 h 2353111"/>
              <a:gd name="T68" fmla="*/ 2522366 w 2885460"/>
              <a:gd name="T69" fmla="*/ 1789484 h 2353111"/>
              <a:gd name="T70" fmla="*/ 2370518 w 2885460"/>
              <a:gd name="T71" fmla="*/ 1934349 h 2353111"/>
              <a:gd name="T72" fmla="*/ 2218666 w 2885460"/>
              <a:gd name="T73" fmla="*/ 1917304 h 2353111"/>
              <a:gd name="T74" fmla="*/ 2294592 w 2885460"/>
              <a:gd name="T75" fmla="*/ 2104773 h 2353111"/>
              <a:gd name="T76" fmla="*/ 2252411 w 2885460"/>
              <a:gd name="T77" fmla="*/ 2360414 h 2353111"/>
              <a:gd name="T78" fmla="*/ 2125875 w 2885460"/>
              <a:gd name="T79" fmla="*/ 2198509 h 2353111"/>
              <a:gd name="T80" fmla="*/ 2075258 w 2885460"/>
              <a:gd name="T81" fmla="*/ 2326327 h 2353111"/>
              <a:gd name="T82" fmla="*/ 2184927 w 2885460"/>
              <a:gd name="T83" fmla="*/ 2522318 h 2353111"/>
              <a:gd name="T84" fmla="*/ 2125875 w 2885460"/>
              <a:gd name="T85" fmla="*/ 2522318 h 2353111"/>
              <a:gd name="T86" fmla="*/ 2033077 w 2885460"/>
              <a:gd name="T87" fmla="*/ 2130335 h 2353111"/>
              <a:gd name="T88" fmla="*/ 1923407 w 2885460"/>
              <a:gd name="T89" fmla="*/ 2070686 h 2353111"/>
              <a:gd name="T90" fmla="*/ 1822177 w 2885460"/>
              <a:gd name="T91" fmla="*/ 1891741 h 2353111"/>
              <a:gd name="T92" fmla="*/ 1594406 w 2885460"/>
              <a:gd name="T93" fmla="*/ 2062168 h 2353111"/>
              <a:gd name="T94" fmla="*/ 1467865 w 2885460"/>
              <a:gd name="T95" fmla="*/ 2377457 h 2353111"/>
              <a:gd name="T96" fmla="*/ 1358196 w 2885460"/>
              <a:gd name="T97" fmla="*/ 2138858 h 2353111"/>
              <a:gd name="T98" fmla="*/ 1290707 w 2885460"/>
              <a:gd name="T99" fmla="*/ 1883217 h 2353111"/>
              <a:gd name="T100" fmla="*/ 1130425 w 2885460"/>
              <a:gd name="T101" fmla="*/ 1772439 h 2353111"/>
              <a:gd name="T102" fmla="*/ 759239 w 2885460"/>
              <a:gd name="T103" fmla="*/ 1721314 h 2353111"/>
              <a:gd name="T104" fmla="*/ 658007 w 2885460"/>
              <a:gd name="T105" fmla="*/ 1712790 h 2353111"/>
              <a:gd name="T106" fmla="*/ 792987 w 2885460"/>
              <a:gd name="T107" fmla="*/ 1806526 h 2353111"/>
              <a:gd name="T108" fmla="*/ 919523 w 2885460"/>
              <a:gd name="T109" fmla="*/ 1815049 h 2353111"/>
              <a:gd name="T110" fmla="*/ 877343 w 2885460"/>
              <a:gd name="T111" fmla="*/ 2036602 h 2353111"/>
              <a:gd name="T112" fmla="*/ 582084 w 2885460"/>
              <a:gd name="T113" fmla="*/ 2181465 h 2353111"/>
              <a:gd name="T114" fmla="*/ 497727 w 2885460"/>
              <a:gd name="T115" fmla="*/ 2138858 h 235311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885460"/>
              <a:gd name="T175" fmla="*/ 0 h 2353111"/>
              <a:gd name="T176" fmla="*/ 2885460 w 2885460"/>
              <a:gd name="T177" fmla="*/ 2353111 h 2353111"/>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885460" h="2353111">
                <a:moveTo>
                  <a:pt x="449580" y="1912620"/>
                </a:moveTo>
                <a:cubicBezTo>
                  <a:pt x="455930" y="1908810"/>
                  <a:pt x="470219" y="1906265"/>
                  <a:pt x="472440" y="1897380"/>
                </a:cubicBezTo>
                <a:cubicBezTo>
                  <a:pt x="484131" y="1850614"/>
                  <a:pt x="468751" y="1852970"/>
                  <a:pt x="441960" y="1844040"/>
                </a:cubicBezTo>
                <a:cubicBezTo>
                  <a:pt x="434323" y="1821129"/>
                  <a:pt x="435513" y="1818015"/>
                  <a:pt x="419100" y="1798320"/>
                </a:cubicBezTo>
                <a:cubicBezTo>
                  <a:pt x="412201" y="1790041"/>
                  <a:pt x="403139" y="1783739"/>
                  <a:pt x="396240" y="1775460"/>
                </a:cubicBezTo>
                <a:cubicBezTo>
                  <a:pt x="378669" y="1754375"/>
                  <a:pt x="383185" y="1746436"/>
                  <a:pt x="358140" y="1729740"/>
                </a:cubicBezTo>
                <a:cubicBezTo>
                  <a:pt x="351457" y="1725285"/>
                  <a:pt x="342900" y="1724660"/>
                  <a:pt x="335280" y="1722120"/>
                </a:cubicBezTo>
                <a:cubicBezTo>
                  <a:pt x="333095" y="1700266"/>
                  <a:pt x="333771" y="1650521"/>
                  <a:pt x="320040" y="1623060"/>
                </a:cubicBezTo>
                <a:cubicBezTo>
                  <a:pt x="315944" y="1614869"/>
                  <a:pt x="309880" y="1607820"/>
                  <a:pt x="304800" y="1600200"/>
                </a:cubicBezTo>
                <a:cubicBezTo>
                  <a:pt x="288081" y="1533326"/>
                  <a:pt x="311908" y="1599585"/>
                  <a:pt x="274320" y="1554480"/>
                </a:cubicBezTo>
                <a:cubicBezTo>
                  <a:pt x="261862" y="1539531"/>
                  <a:pt x="248578" y="1492493"/>
                  <a:pt x="243840" y="1478280"/>
                </a:cubicBezTo>
                <a:lnTo>
                  <a:pt x="228600" y="1432560"/>
                </a:lnTo>
                <a:lnTo>
                  <a:pt x="220980" y="1409700"/>
                </a:lnTo>
                <a:cubicBezTo>
                  <a:pt x="223520" y="1369060"/>
                  <a:pt x="222249" y="1328001"/>
                  <a:pt x="228600" y="1287780"/>
                </a:cubicBezTo>
                <a:cubicBezTo>
                  <a:pt x="230028" y="1278734"/>
                  <a:pt x="239744" y="1273111"/>
                  <a:pt x="243840" y="1264920"/>
                </a:cubicBezTo>
                <a:cubicBezTo>
                  <a:pt x="247432" y="1257736"/>
                  <a:pt x="248920" y="1249680"/>
                  <a:pt x="251460" y="1242060"/>
                </a:cubicBezTo>
                <a:cubicBezTo>
                  <a:pt x="248920" y="1224280"/>
                  <a:pt x="258784" y="1198683"/>
                  <a:pt x="243840" y="1188720"/>
                </a:cubicBezTo>
                <a:cubicBezTo>
                  <a:pt x="226801" y="1177361"/>
                  <a:pt x="203257" y="1194302"/>
                  <a:pt x="182880" y="1196340"/>
                </a:cubicBezTo>
                <a:cubicBezTo>
                  <a:pt x="152446" y="1199383"/>
                  <a:pt x="121920" y="1201420"/>
                  <a:pt x="91440" y="1203960"/>
                </a:cubicBezTo>
                <a:cubicBezTo>
                  <a:pt x="83820" y="1201420"/>
                  <a:pt x="76421" y="1198082"/>
                  <a:pt x="68580" y="1196340"/>
                </a:cubicBezTo>
                <a:cubicBezTo>
                  <a:pt x="53498" y="1192988"/>
                  <a:pt x="34487" y="1198894"/>
                  <a:pt x="22860" y="1188720"/>
                </a:cubicBezTo>
                <a:cubicBezTo>
                  <a:pt x="10770" y="1178142"/>
                  <a:pt x="12700" y="1158240"/>
                  <a:pt x="7620" y="1143000"/>
                </a:cubicBezTo>
                <a:lnTo>
                  <a:pt x="0" y="1120140"/>
                </a:lnTo>
                <a:cubicBezTo>
                  <a:pt x="2540" y="1107440"/>
                  <a:pt x="436" y="1092816"/>
                  <a:pt x="7620" y="1082040"/>
                </a:cubicBezTo>
                <a:cubicBezTo>
                  <a:pt x="12075" y="1075357"/>
                  <a:pt x="22557" y="1075740"/>
                  <a:pt x="30480" y="1074420"/>
                </a:cubicBezTo>
                <a:cubicBezTo>
                  <a:pt x="53168" y="1070639"/>
                  <a:pt x="76200" y="1069340"/>
                  <a:pt x="99060" y="1066800"/>
                </a:cubicBezTo>
                <a:cubicBezTo>
                  <a:pt x="104140" y="1059180"/>
                  <a:pt x="106534" y="1048794"/>
                  <a:pt x="114300" y="1043940"/>
                </a:cubicBezTo>
                <a:cubicBezTo>
                  <a:pt x="127923" y="1035426"/>
                  <a:pt x="160020" y="1028700"/>
                  <a:pt x="160020" y="1028700"/>
                </a:cubicBezTo>
                <a:cubicBezTo>
                  <a:pt x="177800" y="1031240"/>
                  <a:pt x="195748" y="1032798"/>
                  <a:pt x="213360" y="1036320"/>
                </a:cubicBezTo>
                <a:cubicBezTo>
                  <a:pt x="221236" y="1037895"/>
                  <a:pt x="228188" y="1043940"/>
                  <a:pt x="236220" y="1043940"/>
                </a:cubicBezTo>
                <a:cubicBezTo>
                  <a:pt x="266806" y="1043940"/>
                  <a:pt x="297180" y="1038860"/>
                  <a:pt x="327660" y="1036320"/>
                </a:cubicBezTo>
                <a:cubicBezTo>
                  <a:pt x="330200" y="1026160"/>
                  <a:pt x="325011" y="1007894"/>
                  <a:pt x="335280" y="1005840"/>
                </a:cubicBezTo>
                <a:cubicBezTo>
                  <a:pt x="373722" y="998152"/>
                  <a:pt x="436485" y="1012365"/>
                  <a:pt x="480060" y="1021080"/>
                </a:cubicBezTo>
                <a:cubicBezTo>
                  <a:pt x="482600" y="1033780"/>
                  <a:pt x="481254" y="1047935"/>
                  <a:pt x="487680" y="1059180"/>
                </a:cubicBezTo>
                <a:cubicBezTo>
                  <a:pt x="492224" y="1067131"/>
                  <a:pt x="504819" y="1067269"/>
                  <a:pt x="510540" y="1074420"/>
                </a:cubicBezTo>
                <a:cubicBezTo>
                  <a:pt x="515558" y="1080692"/>
                  <a:pt x="513142" y="1091008"/>
                  <a:pt x="518160" y="1097280"/>
                </a:cubicBezTo>
                <a:cubicBezTo>
                  <a:pt x="523881" y="1104431"/>
                  <a:pt x="533985" y="1106657"/>
                  <a:pt x="541020" y="1112520"/>
                </a:cubicBezTo>
                <a:cubicBezTo>
                  <a:pt x="549299" y="1119419"/>
                  <a:pt x="556260" y="1127760"/>
                  <a:pt x="563880" y="1135380"/>
                </a:cubicBezTo>
                <a:cubicBezTo>
                  <a:pt x="566420" y="1143000"/>
                  <a:pt x="569293" y="1150517"/>
                  <a:pt x="571500" y="1158240"/>
                </a:cubicBezTo>
                <a:cubicBezTo>
                  <a:pt x="585823" y="1208370"/>
                  <a:pt x="565333" y="1190443"/>
                  <a:pt x="640080" y="1181100"/>
                </a:cubicBezTo>
                <a:cubicBezTo>
                  <a:pt x="637946" y="1164029"/>
                  <a:pt x="625473" y="1052193"/>
                  <a:pt x="617220" y="1043940"/>
                </a:cubicBezTo>
                <a:cubicBezTo>
                  <a:pt x="609600" y="1036320"/>
                  <a:pt x="601259" y="1029359"/>
                  <a:pt x="594360" y="1021080"/>
                </a:cubicBezTo>
                <a:cubicBezTo>
                  <a:pt x="588497" y="1014045"/>
                  <a:pt x="585204" y="1005065"/>
                  <a:pt x="579120" y="998220"/>
                </a:cubicBezTo>
                <a:cubicBezTo>
                  <a:pt x="564801" y="982111"/>
                  <a:pt x="533400" y="952500"/>
                  <a:pt x="533400" y="952500"/>
                </a:cubicBezTo>
                <a:cubicBezTo>
                  <a:pt x="530860" y="944880"/>
                  <a:pt x="523240" y="937260"/>
                  <a:pt x="525780" y="929640"/>
                </a:cubicBezTo>
                <a:cubicBezTo>
                  <a:pt x="534894" y="902297"/>
                  <a:pt x="559396" y="880784"/>
                  <a:pt x="579120" y="861060"/>
                </a:cubicBezTo>
                <a:cubicBezTo>
                  <a:pt x="520715" y="841592"/>
                  <a:pt x="589126" y="862394"/>
                  <a:pt x="464820" y="845820"/>
                </a:cubicBezTo>
                <a:cubicBezTo>
                  <a:pt x="456858" y="844758"/>
                  <a:pt x="449580" y="840740"/>
                  <a:pt x="441960" y="838200"/>
                </a:cubicBezTo>
                <a:cubicBezTo>
                  <a:pt x="431800" y="830580"/>
                  <a:pt x="420460" y="824320"/>
                  <a:pt x="411480" y="815340"/>
                </a:cubicBezTo>
                <a:cubicBezTo>
                  <a:pt x="405004" y="808864"/>
                  <a:pt x="392144" y="800671"/>
                  <a:pt x="396240" y="792480"/>
                </a:cubicBezTo>
                <a:cubicBezTo>
                  <a:pt x="400924" y="783113"/>
                  <a:pt x="416560" y="787400"/>
                  <a:pt x="426720" y="784860"/>
                </a:cubicBezTo>
                <a:cubicBezTo>
                  <a:pt x="431800" y="777240"/>
                  <a:pt x="434194" y="766854"/>
                  <a:pt x="441960" y="762000"/>
                </a:cubicBezTo>
                <a:cubicBezTo>
                  <a:pt x="493844" y="729572"/>
                  <a:pt x="668054" y="739429"/>
                  <a:pt x="670560" y="739140"/>
                </a:cubicBezTo>
                <a:cubicBezTo>
                  <a:pt x="677697" y="738317"/>
                  <a:pt x="680720" y="728980"/>
                  <a:pt x="685800" y="723900"/>
                </a:cubicBezTo>
                <a:cubicBezTo>
                  <a:pt x="690880" y="716280"/>
                  <a:pt x="699534" y="710073"/>
                  <a:pt x="701040" y="701040"/>
                </a:cubicBezTo>
                <a:cubicBezTo>
                  <a:pt x="702360" y="693117"/>
                  <a:pt x="695627" y="685903"/>
                  <a:pt x="693420" y="678180"/>
                </a:cubicBezTo>
                <a:cubicBezTo>
                  <a:pt x="692812" y="676050"/>
                  <a:pt x="682240" y="629915"/>
                  <a:pt x="678180" y="624840"/>
                </a:cubicBezTo>
                <a:cubicBezTo>
                  <a:pt x="672459" y="617689"/>
                  <a:pt x="662940" y="614680"/>
                  <a:pt x="655320" y="609600"/>
                </a:cubicBezTo>
                <a:cubicBezTo>
                  <a:pt x="637184" y="555192"/>
                  <a:pt x="648991" y="577246"/>
                  <a:pt x="624840" y="541020"/>
                </a:cubicBezTo>
                <a:cubicBezTo>
                  <a:pt x="619760" y="520700"/>
                  <a:pt x="621218" y="497488"/>
                  <a:pt x="609600" y="480060"/>
                </a:cubicBezTo>
                <a:cubicBezTo>
                  <a:pt x="589905" y="450517"/>
                  <a:pt x="597256" y="465888"/>
                  <a:pt x="586740" y="434340"/>
                </a:cubicBezTo>
                <a:cubicBezTo>
                  <a:pt x="581660" y="381000"/>
                  <a:pt x="588444" y="325152"/>
                  <a:pt x="571500" y="274320"/>
                </a:cubicBezTo>
                <a:cubicBezTo>
                  <a:pt x="568960" y="266700"/>
                  <a:pt x="567781" y="258481"/>
                  <a:pt x="563880" y="251460"/>
                </a:cubicBezTo>
                <a:cubicBezTo>
                  <a:pt x="554985" y="235449"/>
                  <a:pt x="546352" y="218692"/>
                  <a:pt x="533400" y="205740"/>
                </a:cubicBezTo>
                <a:lnTo>
                  <a:pt x="510540" y="182880"/>
                </a:lnTo>
                <a:cubicBezTo>
                  <a:pt x="518160" y="177800"/>
                  <a:pt x="524313" y="168776"/>
                  <a:pt x="533400" y="167640"/>
                </a:cubicBezTo>
                <a:cubicBezTo>
                  <a:pt x="568684" y="163230"/>
                  <a:pt x="569065" y="177853"/>
                  <a:pt x="594360" y="190500"/>
                </a:cubicBezTo>
                <a:cubicBezTo>
                  <a:pt x="601544" y="194092"/>
                  <a:pt x="609600" y="195580"/>
                  <a:pt x="617220" y="198120"/>
                </a:cubicBezTo>
                <a:cubicBezTo>
                  <a:pt x="632460" y="195580"/>
                  <a:pt x="652015" y="201425"/>
                  <a:pt x="662940" y="190500"/>
                </a:cubicBezTo>
                <a:cubicBezTo>
                  <a:pt x="670345" y="183095"/>
                  <a:pt x="662216" y="167902"/>
                  <a:pt x="655320" y="160020"/>
                </a:cubicBezTo>
                <a:cubicBezTo>
                  <a:pt x="643259" y="146236"/>
                  <a:pt x="609600" y="129540"/>
                  <a:pt x="609600" y="129540"/>
                </a:cubicBezTo>
                <a:cubicBezTo>
                  <a:pt x="613311" y="110986"/>
                  <a:pt x="608334" y="78529"/>
                  <a:pt x="640080" y="83820"/>
                </a:cubicBezTo>
                <a:cubicBezTo>
                  <a:pt x="649113" y="85326"/>
                  <a:pt x="655320" y="93980"/>
                  <a:pt x="662940" y="99060"/>
                </a:cubicBezTo>
                <a:cubicBezTo>
                  <a:pt x="674185" y="115928"/>
                  <a:pt x="683439" y="133046"/>
                  <a:pt x="701040" y="144780"/>
                </a:cubicBezTo>
                <a:cubicBezTo>
                  <a:pt x="707723" y="149235"/>
                  <a:pt x="716280" y="149860"/>
                  <a:pt x="723900" y="152400"/>
                </a:cubicBezTo>
                <a:cubicBezTo>
                  <a:pt x="731520" y="149860"/>
                  <a:pt x="741080" y="150460"/>
                  <a:pt x="746760" y="144780"/>
                </a:cubicBezTo>
                <a:cubicBezTo>
                  <a:pt x="773598" y="117942"/>
                  <a:pt x="719309" y="98050"/>
                  <a:pt x="784860" y="76200"/>
                </a:cubicBezTo>
                <a:lnTo>
                  <a:pt x="830580" y="60960"/>
                </a:lnTo>
                <a:cubicBezTo>
                  <a:pt x="838200" y="58420"/>
                  <a:pt x="845470" y="54336"/>
                  <a:pt x="853440" y="53340"/>
                </a:cubicBezTo>
                <a:lnTo>
                  <a:pt x="914400" y="45720"/>
                </a:lnTo>
                <a:cubicBezTo>
                  <a:pt x="929640" y="40640"/>
                  <a:pt x="945752" y="37664"/>
                  <a:pt x="960120" y="30480"/>
                </a:cubicBezTo>
                <a:cubicBezTo>
                  <a:pt x="970280" y="25400"/>
                  <a:pt x="979824" y="18832"/>
                  <a:pt x="990600" y="15240"/>
                </a:cubicBezTo>
                <a:cubicBezTo>
                  <a:pt x="1010471" y="8616"/>
                  <a:pt x="1051560" y="0"/>
                  <a:pt x="1051560" y="0"/>
                </a:cubicBezTo>
                <a:lnTo>
                  <a:pt x="1257300" y="7620"/>
                </a:lnTo>
                <a:cubicBezTo>
                  <a:pt x="1267610" y="9461"/>
                  <a:pt x="1259111" y="29386"/>
                  <a:pt x="1264920" y="38100"/>
                </a:cubicBezTo>
                <a:cubicBezTo>
                  <a:pt x="1274609" y="52633"/>
                  <a:pt x="1303922" y="58570"/>
                  <a:pt x="1318260" y="60960"/>
                </a:cubicBezTo>
                <a:cubicBezTo>
                  <a:pt x="1418379" y="77646"/>
                  <a:pt x="1539146" y="73426"/>
                  <a:pt x="1630680" y="76200"/>
                </a:cubicBezTo>
                <a:cubicBezTo>
                  <a:pt x="1638300" y="81280"/>
                  <a:pt x="1644965" y="88224"/>
                  <a:pt x="1653540" y="91440"/>
                </a:cubicBezTo>
                <a:cubicBezTo>
                  <a:pt x="1665667" y="95988"/>
                  <a:pt x="1680864" y="91876"/>
                  <a:pt x="1691640" y="99060"/>
                </a:cubicBezTo>
                <a:cubicBezTo>
                  <a:pt x="1698323" y="103515"/>
                  <a:pt x="1693580" y="116240"/>
                  <a:pt x="1699260" y="121920"/>
                </a:cubicBezTo>
                <a:cubicBezTo>
                  <a:pt x="1704940" y="127600"/>
                  <a:pt x="1714500" y="127000"/>
                  <a:pt x="1722120" y="129540"/>
                </a:cubicBezTo>
                <a:cubicBezTo>
                  <a:pt x="1793240" y="127000"/>
                  <a:pt x="1864445" y="126225"/>
                  <a:pt x="1935480" y="121920"/>
                </a:cubicBezTo>
                <a:cubicBezTo>
                  <a:pt x="1948408" y="121136"/>
                  <a:pt x="1960628" y="114300"/>
                  <a:pt x="1973580" y="114300"/>
                </a:cubicBezTo>
                <a:cubicBezTo>
                  <a:pt x="2014299" y="114300"/>
                  <a:pt x="2054860" y="119380"/>
                  <a:pt x="2095500" y="121920"/>
                </a:cubicBezTo>
                <a:cubicBezTo>
                  <a:pt x="2103120" y="127000"/>
                  <a:pt x="2109317" y="135713"/>
                  <a:pt x="2118360" y="137160"/>
                </a:cubicBezTo>
                <a:cubicBezTo>
                  <a:pt x="2173766" y="146025"/>
                  <a:pt x="2286000" y="152400"/>
                  <a:pt x="2286000" y="152400"/>
                </a:cubicBezTo>
                <a:cubicBezTo>
                  <a:pt x="2288540" y="160020"/>
                  <a:pt x="2287940" y="169580"/>
                  <a:pt x="2293620" y="175260"/>
                </a:cubicBezTo>
                <a:cubicBezTo>
                  <a:pt x="2299300" y="180940"/>
                  <a:pt x="2308577" y="181443"/>
                  <a:pt x="2316480" y="182880"/>
                </a:cubicBezTo>
                <a:cubicBezTo>
                  <a:pt x="2336628" y="186543"/>
                  <a:pt x="2356981" y="189610"/>
                  <a:pt x="2377440" y="190500"/>
                </a:cubicBezTo>
                <a:cubicBezTo>
                  <a:pt x="2473902" y="194694"/>
                  <a:pt x="2570480" y="195580"/>
                  <a:pt x="2667000" y="198120"/>
                </a:cubicBezTo>
                <a:cubicBezTo>
                  <a:pt x="2724459" y="217273"/>
                  <a:pt x="2653634" y="191437"/>
                  <a:pt x="2712720" y="220980"/>
                </a:cubicBezTo>
                <a:cubicBezTo>
                  <a:pt x="2719904" y="224572"/>
                  <a:pt x="2727960" y="226060"/>
                  <a:pt x="2735580" y="228600"/>
                </a:cubicBezTo>
                <a:cubicBezTo>
                  <a:pt x="2740660" y="236220"/>
                  <a:pt x="2744344" y="244984"/>
                  <a:pt x="2750820" y="251460"/>
                </a:cubicBezTo>
                <a:cubicBezTo>
                  <a:pt x="2768361" y="269001"/>
                  <a:pt x="2780842" y="268491"/>
                  <a:pt x="2804160" y="274320"/>
                </a:cubicBezTo>
                <a:cubicBezTo>
                  <a:pt x="2839720" y="327660"/>
                  <a:pt x="2819400" y="309880"/>
                  <a:pt x="2857500" y="335280"/>
                </a:cubicBezTo>
                <a:cubicBezTo>
                  <a:pt x="2862580" y="342900"/>
                  <a:pt x="2869132" y="349722"/>
                  <a:pt x="2872740" y="358140"/>
                </a:cubicBezTo>
                <a:cubicBezTo>
                  <a:pt x="2881038" y="377502"/>
                  <a:pt x="2885460" y="407640"/>
                  <a:pt x="2872740" y="426720"/>
                </a:cubicBezTo>
                <a:cubicBezTo>
                  <a:pt x="2868285" y="433403"/>
                  <a:pt x="2857500" y="431800"/>
                  <a:pt x="2849880" y="434340"/>
                </a:cubicBezTo>
                <a:cubicBezTo>
                  <a:pt x="2844800" y="441960"/>
                  <a:pt x="2843555" y="455102"/>
                  <a:pt x="2834640" y="457200"/>
                </a:cubicBezTo>
                <a:cubicBezTo>
                  <a:pt x="2662949" y="497598"/>
                  <a:pt x="2763684" y="435924"/>
                  <a:pt x="2697480" y="480060"/>
                </a:cubicBezTo>
                <a:cubicBezTo>
                  <a:pt x="2694940" y="487680"/>
                  <a:pt x="2689860" y="494888"/>
                  <a:pt x="2689860" y="502920"/>
                </a:cubicBezTo>
                <a:cubicBezTo>
                  <a:pt x="2689860" y="518370"/>
                  <a:pt x="2690570" y="534821"/>
                  <a:pt x="2697480" y="548640"/>
                </a:cubicBezTo>
                <a:cubicBezTo>
                  <a:pt x="2704759" y="563199"/>
                  <a:pt x="2731179" y="565489"/>
                  <a:pt x="2743200" y="571500"/>
                </a:cubicBezTo>
                <a:cubicBezTo>
                  <a:pt x="2751391" y="575596"/>
                  <a:pt x="2758440" y="581660"/>
                  <a:pt x="2766060" y="586740"/>
                </a:cubicBezTo>
                <a:cubicBezTo>
                  <a:pt x="2771140" y="601980"/>
                  <a:pt x="2778659" y="616614"/>
                  <a:pt x="2781300" y="632460"/>
                </a:cubicBezTo>
                <a:cubicBezTo>
                  <a:pt x="2790240" y="686103"/>
                  <a:pt x="2784034" y="663523"/>
                  <a:pt x="2796540" y="701040"/>
                </a:cubicBezTo>
                <a:cubicBezTo>
                  <a:pt x="2794000" y="711200"/>
                  <a:pt x="2798990" y="728643"/>
                  <a:pt x="2788920" y="731520"/>
                </a:cubicBezTo>
                <a:cubicBezTo>
                  <a:pt x="2773474" y="735933"/>
                  <a:pt x="2743200" y="716280"/>
                  <a:pt x="2743200" y="716280"/>
                </a:cubicBezTo>
                <a:cubicBezTo>
                  <a:pt x="2738120" y="708660"/>
                  <a:pt x="2734852" y="699451"/>
                  <a:pt x="2727960" y="693420"/>
                </a:cubicBezTo>
                <a:cubicBezTo>
                  <a:pt x="2687877" y="658347"/>
                  <a:pt x="2686600" y="675077"/>
                  <a:pt x="2659380" y="640080"/>
                </a:cubicBezTo>
                <a:cubicBezTo>
                  <a:pt x="2648135" y="625622"/>
                  <a:pt x="2634692" y="611736"/>
                  <a:pt x="2628900" y="594360"/>
                </a:cubicBezTo>
                <a:lnTo>
                  <a:pt x="2613660" y="548640"/>
                </a:lnTo>
                <a:cubicBezTo>
                  <a:pt x="2616200" y="510540"/>
                  <a:pt x="2617063" y="472291"/>
                  <a:pt x="2621280" y="434340"/>
                </a:cubicBezTo>
                <a:cubicBezTo>
                  <a:pt x="2622167" y="426357"/>
                  <a:pt x="2632492" y="418664"/>
                  <a:pt x="2628900" y="411480"/>
                </a:cubicBezTo>
                <a:cubicBezTo>
                  <a:pt x="2625308" y="404296"/>
                  <a:pt x="2613660" y="406400"/>
                  <a:pt x="2606040" y="403860"/>
                </a:cubicBezTo>
                <a:cubicBezTo>
                  <a:pt x="2598420" y="406400"/>
                  <a:pt x="2591056" y="409905"/>
                  <a:pt x="2583180" y="411480"/>
                </a:cubicBezTo>
                <a:cubicBezTo>
                  <a:pt x="2565568" y="415002"/>
                  <a:pt x="2546253" y="411806"/>
                  <a:pt x="2529840" y="419100"/>
                </a:cubicBezTo>
                <a:cubicBezTo>
                  <a:pt x="2518910" y="423958"/>
                  <a:pt x="2509808" y="454923"/>
                  <a:pt x="2506980" y="464820"/>
                </a:cubicBezTo>
                <a:cubicBezTo>
                  <a:pt x="2504103" y="474890"/>
                  <a:pt x="2509670" y="493459"/>
                  <a:pt x="2499360" y="495300"/>
                </a:cubicBezTo>
                <a:cubicBezTo>
                  <a:pt x="2431802" y="507364"/>
                  <a:pt x="2362200" y="500380"/>
                  <a:pt x="2293620" y="502920"/>
                </a:cubicBezTo>
                <a:cubicBezTo>
                  <a:pt x="2286000" y="505460"/>
                  <a:pt x="2277032" y="505522"/>
                  <a:pt x="2270760" y="510540"/>
                </a:cubicBezTo>
                <a:cubicBezTo>
                  <a:pt x="2257331" y="521283"/>
                  <a:pt x="2252920" y="541201"/>
                  <a:pt x="2247900" y="556260"/>
                </a:cubicBezTo>
                <a:cubicBezTo>
                  <a:pt x="2250440" y="574040"/>
                  <a:pt x="2247488" y="593536"/>
                  <a:pt x="2255520" y="609600"/>
                </a:cubicBezTo>
                <a:cubicBezTo>
                  <a:pt x="2259112" y="616784"/>
                  <a:pt x="2270418" y="616158"/>
                  <a:pt x="2278380" y="617220"/>
                </a:cubicBezTo>
                <a:cubicBezTo>
                  <a:pt x="2308697" y="621262"/>
                  <a:pt x="2339340" y="622300"/>
                  <a:pt x="2369820" y="624840"/>
                </a:cubicBezTo>
                <a:cubicBezTo>
                  <a:pt x="2387078" y="650727"/>
                  <a:pt x="2394255" y="657148"/>
                  <a:pt x="2400300" y="693420"/>
                </a:cubicBezTo>
                <a:cubicBezTo>
                  <a:pt x="2402840" y="708660"/>
                  <a:pt x="2401010" y="725321"/>
                  <a:pt x="2407920" y="739140"/>
                </a:cubicBezTo>
                <a:cubicBezTo>
                  <a:pt x="2412016" y="747331"/>
                  <a:pt x="2423160" y="749300"/>
                  <a:pt x="2430780" y="754380"/>
                </a:cubicBezTo>
                <a:cubicBezTo>
                  <a:pt x="2435860" y="762000"/>
                  <a:pt x="2442412" y="768822"/>
                  <a:pt x="2446020" y="777240"/>
                </a:cubicBezTo>
                <a:cubicBezTo>
                  <a:pt x="2450055" y="786656"/>
                  <a:pt x="2459904" y="839039"/>
                  <a:pt x="2461260" y="845820"/>
                </a:cubicBezTo>
                <a:cubicBezTo>
                  <a:pt x="2458720" y="894080"/>
                  <a:pt x="2465361" y="943716"/>
                  <a:pt x="2453640" y="990600"/>
                </a:cubicBezTo>
                <a:cubicBezTo>
                  <a:pt x="2451100" y="1000760"/>
                  <a:pt x="2432253" y="993024"/>
                  <a:pt x="2423160" y="998220"/>
                </a:cubicBezTo>
                <a:cubicBezTo>
                  <a:pt x="2413804" y="1003567"/>
                  <a:pt x="2407920" y="1013460"/>
                  <a:pt x="2400300" y="1021080"/>
                </a:cubicBezTo>
                <a:cubicBezTo>
                  <a:pt x="2397760" y="1028700"/>
                  <a:pt x="2396581" y="1036919"/>
                  <a:pt x="2392680" y="1043940"/>
                </a:cubicBezTo>
                <a:cubicBezTo>
                  <a:pt x="2383785" y="1059951"/>
                  <a:pt x="2362200" y="1089660"/>
                  <a:pt x="2362200" y="1089660"/>
                </a:cubicBezTo>
                <a:cubicBezTo>
                  <a:pt x="2366009" y="1112513"/>
                  <a:pt x="2371643" y="1160974"/>
                  <a:pt x="2385060" y="1181100"/>
                </a:cubicBezTo>
                <a:cubicBezTo>
                  <a:pt x="2390140" y="1188720"/>
                  <a:pt x="2393824" y="1197484"/>
                  <a:pt x="2400300" y="1203960"/>
                </a:cubicBezTo>
                <a:cubicBezTo>
                  <a:pt x="2406776" y="1210436"/>
                  <a:pt x="2415540" y="1214120"/>
                  <a:pt x="2423160" y="1219200"/>
                </a:cubicBezTo>
                <a:cubicBezTo>
                  <a:pt x="2420620" y="1229360"/>
                  <a:pt x="2421349" y="1240966"/>
                  <a:pt x="2415540" y="1249680"/>
                </a:cubicBezTo>
                <a:cubicBezTo>
                  <a:pt x="2407099" y="1262341"/>
                  <a:pt x="2382860" y="1268193"/>
                  <a:pt x="2369820" y="1272540"/>
                </a:cubicBezTo>
                <a:cubicBezTo>
                  <a:pt x="2364740" y="1262380"/>
                  <a:pt x="2361182" y="1251303"/>
                  <a:pt x="2354580" y="1242060"/>
                </a:cubicBezTo>
                <a:cubicBezTo>
                  <a:pt x="2333469" y="1212504"/>
                  <a:pt x="2330708" y="1228354"/>
                  <a:pt x="2316480" y="1196340"/>
                </a:cubicBezTo>
                <a:cubicBezTo>
                  <a:pt x="2309956" y="1181660"/>
                  <a:pt x="2310151" y="1163986"/>
                  <a:pt x="2301240" y="1150620"/>
                </a:cubicBezTo>
                <a:lnTo>
                  <a:pt x="2270760" y="1104900"/>
                </a:lnTo>
                <a:cubicBezTo>
                  <a:pt x="2260600" y="1107440"/>
                  <a:pt x="2248994" y="1106711"/>
                  <a:pt x="2240280" y="1112520"/>
                </a:cubicBezTo>
                <a:cubicBezTo>
                  <a:pt x="2204172" y="1136592"/>
                  <a:pt x="2248123" y="1143074"/>
                  <a:pt x="2202180" y="1127760"/>
                </a:cubicBezTo>
                <a:cubicBezTo>
                  <a:pt x="2200126" y="1119546"/>
                  <a:pt x="2196464" y="1075849"/>
                  <a:pt x="2171700" y="1082040"/>
                </a:cubicBezTo>
                <a:cubicBezTo>
                  <a:pt x="2163908" y="1083988"/>
                  <a:pt x="2169760" y="1099220"/>
                  <a:pt x="2164080" y="1104900"/>
                </a:cubicBezTo>
                <a:cubicBezTo>
                  <a:pt x="2158400" y="1110580"/>
                  <a:pt x="2148840" y="1109980"/>
                  <a:pt x="2141220" y="1112520"/>
                </a:cubicBezTo>
                <a:cubicBezTo>
                  <a:pt x="2138680" y="1120140"/>
                  <a:pt x="2133600" y="1127348"/>
                  <a:pt x="2133600" y="1135380"/>
                </a:cubicBezTo>
                <a:cubicBezTo>
                  <a:pt x="2133600" y="1160216"/>
                  <a:pt x="2143760" y="1161344"/>
                  <a:pt x="2164080" y="1165860"/>
                </a:cubicBezTo>
                <a:cubicBezTo>
                  <a:pt x="2179162" y="1169212"/>
                  <a:pt x="2194599" y="1170716"/>
                  <a:pt x="2209800" y="1173480"/>
                </a:cubicBezTo>
                <a:cubicBezTo>
                  <a:pt x="2222543" y="1175797"/>
                  <a:pt x="2235200" y="1178560"/>
                  <a:pt x="2247900" y="1181100"/>
                </a:cubicBezTo>
                <a:cubicBezTo>
                  <a:pt x="2245360" y="1188720"/>
                  <a:pt x="2245960" y="1198280"/>
                  <a:pt x="2240280" y="1203960"/>
                </a:cubicBezTo>
                <a:cubicBezTo>
                  <a:pt x="2234600" y="1209640"/>
                  <a:pt x="2219162" y="1203739"/>
                  <a:pt x="2217420" y="1211580"/>
                </a:cubicBezTo>
                <a:cubicBezTo>
                  <a:pt x="2212978" y="1231570"/>
                  <a:pt x="2213297" y="1255764"/>
                  <a:pt x="2225040" y="1272540"/>
                </a:cubicBezTo>
                <a:cubicBezTo>
                  <a:pt x="2234252" y="1285700"/>
                  <a:pt x="2270760" y="1287780"/>
                  <a:pt x="2270760" y="1287780"/>
                </a:cubicBezTo>
                <a:cubicBezTo>
                  <a:pt x="2263140" y="1290320"/>
                  <a:pt x="2247900" y="1287368"/>
                  <a:pt x="2247900" y="1295400"/>
                </a:cubicBezTo>
                <a:cubicBezTo>
                  <a:pt x="2247900" y="1303432"/>
                  <a:pt x="2265080" y="1297340"/>
                  <a:pt x="2270760" y="1303020"/>
                </a:cubicBezTo>
                <a:cubicBezTo>
                  <a:pt x="2274467" y="1306727"/>
                  <a:pt x="2285852" y="1356014"/>
                  <a:pt x="2286000" y="1356360"/>
                </a:cubicBezTo>
                <a:cubicBezTo>
                  <a:pt x="2289608" y="1364778"/>
                  <a:pt x="2297144" y="1371029"/>
                  <a:pt x="2301240" y="1379220"/>
                </a:cubicBezTo>
                <a:cubicBezTo>
                  <a:pt x="2304832" y="1386404"/>
                  <a:pt x="2306320" y="1394460"/>
                  <a:pt x="2308860" y="1402080"/>
                </a:cubicBezTo>
                <a:cubicBezTo>
                  <a:pt x="2317446" y="1462180"/>
                  <a:pt x="2325850" y="1494139"/>
                  <a:pt x="2308860" y="1562100"/>
                </a:cubicBezTo>
                <a:cubicBezTo>
                  <a:pt x="2306639" y="1570985"/>
                  <a:pt x="2293620" y="1572260"/>
                  <a:pt x="2286000" y="1577340"/>
                </a:cubicBezTo>
                <a:cubicBezTo>
                  <a:pt x="2283460" y="1584960"/>
                  <a:pt x="2282835" y="1593517"/>
                  <a:pt x="2278380" y="1600200"/>
                </a:cubicBezTo>
                <a:cubicBezTo>
                  <a:pt x="2261684" y="1625245"/>
                  <a:pt x="2253745" y="1620729"/>
                  <a:pt x="2232660" y="1638300"/>
                </a:cubicBezTo>
                <a:cubicBezTo>
                  <a:pt x="2224381" y="1645199"/>
                  <a:pt x="2219220" y="1655927"/>
                  <a:pt x="2209800" y="1661160"/>
                </a:cubicBezTo>
                <a:cubicBezTo>
                  <a:pt x="2195757" y="1668962"/>
                  <a:pt x="2164080" y="1676400"/>
                  <a:pt x="2164080" y="1676400"/>
                </a:cubicBezTo>
                <a:cubicBezTo>
                  <a:pt x="2159000" y="1684020"/>
                  <a:pt x="2152448" y="1690842"/>
                  <a:pt x="2148840" y="1699260"/>
                </a:cubicBezTo>
                <a:cubicBezTo>
                  <a:pt x="2144715" y="1708886"/>
                  <a:pt x="2147762" y="1721562"/>
                  <a:pt x="2141220" y="1729740"/>
                </a:cubicBezTo>
                <a:cubicBezTo>
                  <a:pt x="2136202" y="1736012"/>
                  <a:pt x="2125980" y="1734820"/>
                  <a:pt x="2118360" y="1737360"/>
                </a:cubicBezTo>
                <a:cubicBezTo>
                  <a:pt x="2115820" y="1744980"/>
                  <a:pt x="2118532" y="1758272"/>
                  <a:pt x="2110740" y="1760220"/>
                </a:cubicBezTo>
                <a:cubicBezTo>
                  <a:pt x="2083678" y="1766986"/>
                  <a:pt x="2088600" y="1730460"/>
                  <a:pt x="2080260" y="1722120"/>
                </a:cubicBezTo>
                <a:cubicBezTo>
                  <a:pt x="2074580" y="1716440"/>
                  <a:pt x="2057400" y="1714500"/>
                  <a:pt x="2057400" y="1714500"/>
                </a:cubicBezTo>
                <a:cubicBezTo>
                  <a:pt x="2041116" y="1709072"/>
                  <a:pt x="2020804" y="1697756"/>
                  <a:pt x="2004060" y="1714500"/>
                </a:cubicBezTo>
                <a:cubicBezTo>
                  <a:pt x="1996655" y="1721905"/>
                  <a:pt x="1998980" y="1734820"/>
                  <a:pt x="1996440" y="1744980"/>
                </a:cubicBezTo>
                <a:cubicBezTo>
                  <a:pt x="1998980" y="1762760"/>
                  <a:pt x="1997390" y="1781644"/>
                  <a:pt x="2004060" y="1798320"/>
                </a:cubicBezTo>
                <a:cubicBezTo>
                  <a:pt x="2008062" y="1808326"/>
                  <a:pt x="2020021" y="1812901"/>
                  <a:pt x="2026920" y="1821180"/>
                </a:cubicBezTo>
                <a:cubicBezTo>
                  <a:pt x="2058670" y="1859280"/>
                  <a:pt x="2023110" y="1831340"/>
                  <a:pt x="2065020" y="1859280"/>
                </a:cubicBezTo>
                <a:cubicBezTo>
                  <a:pt x="2067560" y="1866900"/>
                  <a:pt x="2067622" y="1875868"/>
                  <a:pt x="2072640" y="1882140"/>
                </a:cubicBezTo>
                <a:cubicBezTo>
                  <a:pt x="2078361" y="1889291"/>
                  <a:pt x="2092420" y="1888755"/>
                  <a:pt x="2095500" y="1897380"/>
                </a:cubicBezTo>
                <a:cubicBezTo>
                  <a:pt x="2105893" y="1926480"/>
                  <a:pt x="2110740" y="1988820"/>
                  <a:pt x="2110740" y="1988820"/>
                </a:cubicBezTo>
                <a:cubicBezTo>
                  <a:pt x="2108200" y="2019300"/>
                  <a:pt x="2111523" y="2050851"/>
                  <a:pt x="2103120" y="2080260"/>
                </a:cubicBezTo>
                <a:cubicBezTo>
                  <a:pt x="2100604" y="2089066"/>
                  <a:pt x="2088629" y="2091781"/>
                  <a:pt x="2080260" y="2095500"/>
                </a:cubicBezTo>
                <a:cubicBezTo>
                  <a:pt x="2065580" y="2102024"/>
                  <a:pt x="2049780" y="2105660"/>
                  <a:pt x="2034540" y="2110740"/>
                </a:cubicBezTo>
                <a:lnTo>
                  <a:pt x="2011680" y="2118360"/>
                </a:lnTo>
                <a:cubicBezTo>
                  <a:pt x="2009140" y="2103120"/>
                  <a:pt x="2010970" y="2086459"/>
                  <a:pt x="2004060" y="2072640"/>
                </a:cubicBezTo>
                <a:cubicBezTo>
                  <a:pt x="1999964" y="2064449"/>
                  <a:pt x="1987676" y="2063876"/>
                  <a:pt x="1981200" y="2057400"/>
                </a:cubicBezTo>
                <a:cubicBezTo>
                  <a:pt x="1946733" y="2022933"/>
                  <a:pt x="1987604" y="2041755"/>
                  <a:pt x="1943100" y="2026920"/>
                </a:cubicBezTo>
                <a:cubicBezTo>
                  <a:pt x="1938969" y="2006267"/>
                  <a:pt x="1938927" y="1980909"/>
                  <a:pt x="1920240" y="1965960"/>
                </a:cubicBezTo>
                <a:cubicBezTo>
                  <a:pt x="1913968" y="1960942"/>
                  <a:pt x="1905000" y="1960880"/>
                  <a:pt x="1897380" y="1958340"/>
                </a:cubicBezTo>
                <a:cubicBezTo>
                  <a:pt x="1894840" y="1965960"/>
                  <a:pt x="1894778" y="1974928"/>
                  <a:pt x="1889760" y="1981200"/>
                </a:cubicBezTo>
                <a:cubicBezTo>
                  <a:pt x="1850369" y="2030439"/>
                  <a:pt x="1878433" y="1961841"/>
                  <a:pt x="1859280" y="2019300"/>
                </a:cubicBezTo>
                <a:cubicBezTo>
                  <a:pt x="1861820" y="2032000"/>
                  <a:pt x="1863759" y="2044835"/>
                  <a:pt x="1866900" y="2057400"/>
                </a:cubicBezTo>
                <a:cubicBezTo>
                  <a:pt x="1868848" y="2065192"/>
                  <a:pt x="1872778" y="2072419"/>
                  <a:pt x="1874520" y="2080260"/>
                </a:cubicBezTo>
                <a:cubicBezTo>
                  <a:pt x="1877872" y="2095342"/>
                  <a:pt x="1875230" y="2112161"/>
                  <a:pt x="1882140" y="2125980"/>
                </a:cubicBezTo>
                <a:cubicBezTo>
                  <a:pt x="1886236" y="2134171"/>
                  <a:pt x="1897380" y="2136140"/>
                  <a:pt x="1905000" y="2141220"/>
                </a:cubicBezTo>
                <a:cubicBezTo>
                  <a:pt x="1907540" y="2148840"/>
                  <a:pt x="1907602" y="2157808"/>
                  <a:pt x="1912620" y="2164080"/>
                </a:cubicBezTo>
                <a:cubicBezTo>
                  <a:pt x="1925776" y="2180525"/>
                  <a:pt x="1947657" y="2182364"/>
                  <a:pt x="1965960" y="2186940"/>
                </a:cubicBezTo>
                <a:cubicBezTo>
                  <a:pt x="1968500" y="2209800"/>
                  <a:pt x="1968002" y="2233206"/>
                  <a:pt x="1973580" y="2255520"/>
                </a:cubicBezTo>
                <a:cubicBezTo>
                  <a:pt x="1975801" y="2264405"/>
                  <a:pt x="1984724" y="2270189"/>
                  <a:pt x="1988820" y="2278380"/>
                </a:cubicBezTo>
                <a:cubicBezTo>
                  <a:pt x="2020368" y="2341476"/>
                  <a:pt x="1968004" y="2258586"/>
                  <a:pt x="2011680" y="2324100"/>
                </a:cubicBezTo>
                <a:cubicBezTo>
                  <a:pt x="2009140" y="2331720"/>
                  <a:pt x="2011518" y="2343977"/>
                  <a:pt x="2004060" y="2346960"/>
                </a:cubicBezTo>
                <a:cubicBezTo>
                  <a:pt x="1988683" y="2353111"/>
                  <a:pt x="1961317" y="2331165"/>
                  <a:pt x="1950720" y="2324100"/>
                </a:cubicBezTo>
                <a:cubicBezTo>
                  <a:pt x="1932477" y="2296736"/>
                  <a:pt x="1928013" y="2294383"/>
                  <a:pt x="1920240" y="2255520"/>
                </a:cubicBezTo>
                <a:cubicBezTo>
                  <a:pt x="1917700" y="2242820"/>
                  <a:pt x="1917979" y="2229211"/>
                  <a:pt x="1912620" y="2217420"/>
                </a:cubicBezTo>
                <a:cubicBezTo>
                  <a:pt x="1905041" y="2200746"/>
                  <a:pt x="1887932" y="2189076"/>
                  <a:pt x="1882140" y="2171700"/>
                </a:cubicBezTo>
                <a:cubicBezTo>
                  <a:pt x="1877060" y="2156460"/>
                  <a:pt x="1875811" y="2139346"/>
                  <a:pt x="1866900" y="2125980"/>
                </a:cubicBezTo>
                <a:cubicBezTo>
                  <a:pt x="1847205" y="2096437"/>
                  <a:pt x="1854556" y="2111808"/>
                  <a:pt x="1844040" y="2080260"/>
                </a:cubicBezTo>
                <a:cubicBezTo>
                  <a:pt x="1841500" y="2021840"/>
                  <a:pt x="1843123" y="1963090"/>
                  <a:pt x="1836420" y="1905000"/>
                </a:cubicBezTo>
                <a:cubicBezTo>
                  <a:pt x="1835370" y="1895902"/>
                  <a:pt x="1824788" y="1890558"/>
                  <a:pt x="1821180" y="1882140"/>
                </a:cubicBezTo>
                <a:cubicBezTo>
                  <a:pt x="1817055" y="1872514"/>
                  <a:pt x="1816437" y="1861730"/>
                  <a:pt x="1813560" y="1851660"/>
                </a:cubicBezTo>
                <a:cubicBezTo>
                  <a:pt x="1811353" y="1843937"/>
                  <a:pt x="1808480" y="1836420"/>
                  <a:pt x="1805940" y="1828800"/>
                </a:cubicBezTo>
                <a:cubicBezTo>
                  <a:pt x="1790700" y="1831340"/>
                  <a:pt x="1774877" y="1831534"/>
                  <a:pt x="1760220" y="1836420"/>
                </a:cubicBezTo>
                <a:cubicBezTo>
                  <a:pt x="1751532" y="1839316"/>
                  <a:pt x="1746340" y="1853456"/>
                  <a:pt x="1737360" y="1851660"/>
                </a:cubicBezTo>
                <a:cubicBezTo>
                  <a:pt x="1728380" y="1849864"/>
                  <a:pt x="1727200" y="1836420"/>
                  <a:pt x="1722120" y="1828800"/>
                </a:cubicBezTo>
                <a:cubicBezTo>
                  <a:pt x="1713796" y="1787178"/>
                  <a:pt x="1723658" y="1799858"/>
                  <a:pt x="1706880" y="1783080"/>
                </a:cubicBezTo>
                <a:cubicBezTo>
                  <a:pt x="1696720" y="1767840"/>
                  <a:pt x="1689352" y="1750312"/>
                  <a:pt x="1676400" y="1737360"/>
                </a:cubicBezTo>
                <a:cubicBezTo>
                  <a:pt x="1670720" y="1731680"/>
                  <a:pt x="1657995" y="1736423"/>
                  <a:pt x="1653540" y="1729740"/>
                </a:cubicBezTo>
                <a:cubicBezTo>
                  <a:pt x="1646356" y="1718964"/>
                  <a:pt x="1652346" y="1702885"/>
                  <a:pt x="1645920" y="1691640"/>
                </a:cubicBezTo>
                <a:cubicBezTo>
                  <a:pt x="1638969" y="1679475"/>
                  <a:pt x="1611934" y="1672691"/>
                  <a:pt x="1600200" y="1668780"/>
                </a:cubicBezTo>
                <a:cubicBezTo>
                  <a:pt x="1572885" y="1750725"/>
                  <a:pt x="1600989" y="1713431"/>
                  <a:pt x="1470660" y="1722120"/>
                </a:cubicBezTo>
                <a:cubicBezTo>
                  <a:pt x="1468120" y="1729740"/>
                  <a:pt x="1458221" y="1738554"/>
                  <a:pt x="1463040" y="1744980"/>
                </a:cubicBezTo>
                <a:cubicBezTo>
                  <a:pt x="1486082" y="1775703"/>
                  <a:pt x="1548209" y="1706744"/>
                  <a:pt x="1485900" y="1813560"/>
                </a:cubicBezTo>
                <a:cubicBezTo>
                  <a:pt x="1476671" y="1829381"/>
                  <a:pt x="1455420" y="1833880"/>
                  <a:pt x="1440180" y="1844040"/>
                </a:cubicBezTo>
                <a:cubicBezTo>
                  <a:pt x="1408354" y="1865258"/>
                  <a:pt x="1423796" y="1852804"/>
                  <a:pt x="1394460" y="1882140"/>
                </a:cubicBezTo>
                <a:cubicBezTo>
                  <a:pt x="1391920" y="1889760"/>
                  <a:pt x="1387536" y="1896998"/>
                  <a:pt x="1386840" y="1905000"/>
                </a:cubicBezTo>
                <a:cubicBezTo>
                  <a:pt x="1382434" y="1955672"/>
                  <a:pt x="1387935" y="2007289"/>
                  <a:pt x="1379220" y="2057400"/>
                </a:cubicBezTo>
                <a:cubicBezTo>
                  <a:pt x="1377374" y="2068017"/>
                  <a:pt x="1362976" y="2071754"/>
                  <a:pt x="1356360" y="2080260"/>
                </a:cubicBezTo>
                <a:cubicBezTo>
                  <a:pt x="1345115" y="2094718"/>
                  <a:pt x="1325880" y="2125980"/>
                  <a:pt x="1325880" y="2125980"/>
                </a:cubicBezTo>
                <a:cubicBezTo>
                  <a:pt x="1315720" y="2123440"/>
                  <a:pt x="1304114" y="2124169"/>
                  <a:pt x="1295400" y="2118360"/>
                </a:cubicBezTo>
                <a:cubicBezTo>
                  <a:pt x="1272946" y="2103391"/>
                  <a:pt x="1276065" y="2059784"/>
                  <a:pt x="1272540" y="2042160"/>
                </a:cubicBezTo>
                <a:cubicBezTo>
                  <a:pt x="1268033" y="2019626"/>
                  <a:pt x="1262524" y="2015706"/>
                  <a:pt x="1249680" y="1996440"/>
                </a:cubicBezTo>
                <a:cubicBezTo>
                  <a:pt x="1247140" y="1983740"/>
                  <a:pt x="1245468" y="1970835"/>
                  <a:pt x="1242060" y="1958340"/>
                </a:cubicBezTo>
                <a:cubicBezTo>
                  <a:pt x="1237833" y="1942842"/>
                  <a:pt x="1229970" y="1928372"/>
                  <a:pt x="1226820" y="1912620"/>
                </a:cubicBezTo>
                <a:cubicBezTo>
                  <a:pt x="1216050" y="1858768"/>
                  <a:pt x="1223296" y="1886807"/>
                  <a:pt x="1203960" y="1828800"/>
                </a:cubicBezTo>
                <a:lnTo>
                  <a:pt x="1188720" y="1783080"/>
                </a:lnTo>
                <a:lnTo>
                  <a:pt x="1181100" y="1760220"/>
                </a:lnTo>
                <a:cubicBezTo>
                  <a:pt x="1178560" y="1742440"/>
                  <a:pt x="1177002" y="1724492"/>
                  <a:pt x="1173480" y="1706880"/>
                </a:cubicBezTo>
                <a:cubicBezTo>
                  <a:pt x="1171905" y="1699004"/>
                  <a:pt x="1173892" y="1684020"/>
                  <a:pt x="1165860" y="1684020"/>
                </a:cubicBezTo>
                <a:cubicBezTo>
                  <a:pt x="1156702" y="1684020"/>
                  <a:pt x="1157096" y="1700404"/>
                  <a:pt x="1150620" y="1706880"/>
                </a:cubicBezTo>
                <a:cubicBezTo>
                  <a:pt x="1144144" y="1713356"/>
                  <a:pt x="1135380" y="1717040"/>
                  <a:pt x="1127760" y="1722120"/>
                </a:cubicBezTo>
                <a:cubicBezTo>
                  <a:pt x="1118137" y="1718912"/>
                  <a:pt x="1086585" y="1710623"/>
                  <a:pt x="1082040" y="1699260"/>
                </a:cubicBezTo>
                <a:cubicBezTo>
                  <a:pt x="1051552" y="1623039"/>
                  <a:pt x="1102426" y="1647635"/>
                  <a:pt x="1051560" y="1630680"/>
                </a:cubicBezTo>
                <a:cubicBezTo>
                  <a:pt x="1041400" y="1615440"/>
                  <a:pt x="1038456" y="1590752"/>
                  <a:pt x="1021080" y="1584960"/>
                </a:cubicBezTo>
                <a:cubicBezTo>
                  <a:pt x="917478" y="1550426"/>
                  <a:pt x="991410" y="1570389"/>
                  <a:pt x="792480" y="1562100"/>
                </a:cubicBezTo>
                <a:cubicBezTo>
                  <a:pt x="784860" y="1557020"/>
                  <a:pt x="776096" y="1553336"/>
                  <a:pt x="769620" y="1546860"/>
                </a:cubicBezTo>
                <a:cubicBezTo>
                  <a:pt x="763144" y="1540384"/>
                  <a:pt x="761531" y="1529721"/>
                  <a:pt x="754380" y="1524000"/>
                </a:cubicBezTo>
                <a:cubicBezTo>
                  <a:pt x="748108" y="1518982"/>
                  <a:pt x="739140" y="1518920"/>
                  <a:pt x="731520" y="1516380"/>
                </a:cubicBezTo>
                <a:cubicBezTo>
                  <a:pt x="725957" y="1520089"/>
                  <a:pt x="696316" y="1542745"/>
                  <a:pt x="685800" y="1539240"/>
                </a:cubicBezTo>
                <a:cubicBezTo>
                  <a:pt x="670452" y="1534124"/>
                  <a:pt x="634136" y="1473174"/>
                  <a:pt x="632460" y="1470660"/>
                </a:cubicBezTo>
                <a:cubicBezTo>
                  <a:pt x="627380" y="1463040"/>
                  <a:pt x="625908" y="1450696"/>
                  <a:pt x="617220" y="1447800"/>
                </a:cubicBezTo>
                <a:lnTo>
                  <a:pt x="571500" y="1432560"/>
                </a:lnTo>
                <a:cubicBezTo>
                  <a:pt x="543727" y="1460333"/>
                  <a:pt x="523222" y="1468937"/>
                  <a:pt x="556260" y="1524000"/>
                </a:cubicBezTo>
                <a:cubicBezTo>
                  <a:pt x="562923" y="1535106"/>
                  <a:pt x="581660" y="1529080"/>
                  <a:pt x="594360" y="1531620"/>
                </a:cubicBezTo>
                <a:cubicBezTo>
                  <a:pt x="601980" y="1536700"/>
                  <a:pt x="609029" y="1542764"/>
                  <a:pt x="617220" y="1546860"/>
                </a:cubicBezTo>
                <a:cubicBezTo>
                  <a:pt x="624404" y="1550452"/>
                  <a:pt x="634400" y="1548800"/>
                  <a:pt x="640080" y="1554480"/>
                </a:cubicBezTo>
                <a:cubicBezTo>
                  <a:pt x="645760" y="1560160"/>
                  <a:pt x="642682" y="1571068"/>
                  <a:pt x="647700" y="1577340"/>
                </a:cubicBezTo>
                <a:cubicBezTo>
                  <a:pt x="662259" y="1595538"/>
                  <a:pt x="675014" y="1590997"/>
                  <a:pt x="693420" y="1600200"/>
                </a:cubicBezTo>
                <a:cubicBezTo>
                  <a:pt x="701611" y="1604296"/>
                  <a:pt x="708660" y="1610360"/>
                  <a:pt x="716280" y="1615440"/>
                </a:cubicBezTo>
                <a:cubicBezTo>
                  <a:pt x="726440" y="1612900"/>
                  <a:pt x="738582" y="1614362"/>
                  <a:pt x="746760" y="1607820"/>
                </a:cubicBezTo>
                <a:cubicBezTo>
                  <a:pt x="753032" y="1602802"/>
                  <a:pt x="746657" y="1587167"/>
                  <a:pt x="754380" y="1584960"/>
                </a:cubicBezTo>
                <a:cubicBezTo>
                  <a:pt x="769236" y="1580715"/>
                  <a:pt x="784860" y="1590040"/>
                  <a:pt x="800100" y="1592580"/>
                </a:cubicBezTo>
                <a:cubicBezTo>
                  <a:pt x="802640" y="1600200"/>
                  <a:pt x="802040" y="1609760"/>
                  <a:pt x="807720" y="1615440"/>
                </a:cubicBezTo>
                <a:cubicBezTo>
                  <a:pt x="813400" y="1621120"/>
                  <a:pt x="826988" y="1615876"/>
                  <a:pt x="830580" y="1623060"/>
                </a:cubicBezTo>
                <a:cubicBezTo>
                  <a:pt x="838612" y="1639124"/>
                  <a:pt x="834678" y="1658788"/>
                  <a:pt x="838200" y="1676400"/>
                </a:cubicBezTo>
                <a:cubicBezTo>
                  <a:pt x="839775" y="1684276"/>
                  <a:pt x="843280" y="1691640"/>
                  <a:pt x="845820" y="1699260"/>
                </a:cubicBezTo>
                <a:cubicBezTo>
                  <a:pt x="843280" y="1722120"/>
                  <a:pt x="846742" y="1746484"/>
                  <a:pt x="838200" y="1767840"/>
                </a:cubicBezTo>
                <a:cubicBezTo>
                  <a:pt x="835217" y="1775298"/>
                  <a:pt x="821612" y="1770442"/>
                  <a:pt x="815340" y="1775460"/>
                </a:cubicBezTo>
                <a:cubicBezTo>
                  <a:pt x="779654" y="1804009"/>
                  <a:pt x="817021" y="1790504"/>
                  <a:pt x="792480" y="1821180"/>
                </a:cubicBezTo>
                <a:cubicBezTo>
                  <a:pt x="786759" y="1828331"/>
                  <a:pt x="777240" y="1831340"/>
                  <a:pt x="769620" y="1836420"/>
                </a:cubicBezTo>
                <a:cubicBezTo>
                  <a:pt x="751840" y="1863090"/>
                  <a:pt x="746760" y="1877060"/>
                  <a:pt x="708660" y="1889760"/>
                </a:cubicBezTo>
                <a:cubicBezTo>
                  <a:pt x="701040" y="1892300"/>
                  <a:pt x="692821" y="1893479"/>
                  <a:pt x="685800" y="1897380"/>
                </a:cubicBezTo>
                <a:cubicBezTo>
                  <a:pt x="669789" y="1906275"/>
                  <a:pt x="655320" y="1917700"/>
                  <a:pt x="640080" y="1927860"/>
                </a:cubicBezTo>
                <a:cubicBezTo>
                  <a:pt x="591771" y="1960066"/>
                  <a:pt x="626346" y="1942339"/>
                  <a:pt x="525780" y="1950720"/>
                </a:cubicBezTo>
                <a:cubicBezTo>
                  <a:pt x="468321" y="1969873"/>
                  <a:pt x="539146" y="1944037"/>
                  <a:pt x="480060" y="1973580"/>
                </a:cubicBezTo>
                <a:cubicBezTo>
                  <a:pt x="472876" y="1977172"/>
                  <a:pt x="464820" y="1978660"/>
                  <a:pt x="457200" y="1981200"/>
                </a:cubicBezTo>
                <a:cubicBezTo>
                  <a:pt x="449580" y="1978660"/>
                  <a:pt x="440020" y="1979260"/>
                  <a:pt x="434340" y="1973580"/>
                </a:cubicBezTo>
                <a:cubicBezTo>
                  <a:pt x="421013" y="1960253"/>
                  <a:pt x="427895" y="1933129"/>
                  <a:pt x="434340" y="1920240"/>
                </a:cubicBezTo>
                <a:cubicBezTo>
                  <a:pt x="437553" y="1913814"/>
                  <a:pt x="443230" y="1916430"/>
                  <a:pt x="449580" y="1912620"/>
                </a:cubicBezTo>
                <a:close/>
              </a:path>
            </a:pathLst>
          </a:custGeom>
          <a:solidFill>
            <a:schemeClr val="accent1">
              <a:alpha val="0"/>
            </a:schemeClr>
          </a:solidFill>
          <a:ln w="22225" algn="ctr">
            <a:solidFill>
              <a:srgbClr val="FF0000"/>
            </a:solidFill>
            <a:round/>
            <a:headEnd/>
            <a:tailEnd/>
          </a:ln>
        </p:spPr>
        <p:txBody>
          <a:bodyPr/>
          <a:lstStyle/>
          <a:p>
            <a:endParaRPr lang="en-US"/>
          </a:p>
        </p:txBody>
      </p:sp>
      <p:sp>
        <p:nvSpPr>
          <p:cNvPr id="5" name="Freeform 22">
            <a:extLst>
              <a:ext uri="{FF2B5EF4-FFF2-40B4-BE49-F238E27FC236}">
                <a16:creationId xmlns:a16="http://schemas.microsoft.com/office/drawing/2014/main" id="{D89C7F21-6CA4-4047-AC5D-7C051397C9B1}"/>
              </a:ext>
            </a:extLst>
          </p:cNvPr>
          <p:cNvSpPr>
            <a:spLocks noChangeArrowheads="1"/>
          </p:cNvSpPr>
          <p:nvPr/>
        </p:nvSpPr>
        <p:spPr bwMode="auto">
          <a:xfrm>
            <a:off x="8842375" y="3762375"/>
            <a:ext cx="103188" cy="123825"/>
          </a:xfrm>
          <a:custGeom>
            <a:avLst/>
            <a:gdLst>
              <a:gd name="T0" fmla="*/ 43877 w 104509"/>
              <a:gd name="T1" fmla="*/ 84469 h 122529"/>
              <a:gd name="T2" fmla="*/ 23332 w 104509"/>
              <a:gd name="T3" fmla="*/ 0 h 122529"/>
              <a:gd name="T4" fmla="*/ 7920 w 104509"/>
              <a:gd name="T5" fmla="*/ 21119 h 122529"/>
              <a:gd name="T6" fmla="*/ 13056 w 104509"/>
              <a:gd name="T7" fmla="*/ 147818 h 122529"/>
              <a:gd name="T8" fmla="*/ 54151 w 104509"/>
              <a:gd name="T9" fmla="*/ 137264 h 122529"/>
              <a:gd name="T10" fmla="*/ 43877 w 104509"/>
              <a:gd name="T11" fmla="*/ 84469 h 122529"/>
              <a:gd name="T12" fmla="*/ 0 60000 65536"/>
              <a:gd name="T13" fmla="*/ 0 60000 65536"/>
              <a:gd name="T14" fmla="*/ 0 60000 65536"/>
              <a:gd name="T15" fmla="*/ 0 60000 65536"/>
              <a:gd name="T16" fmla="*/ 0 60000 65536"/>
              <a:gd name="T17" fmla="*/ 0 60000 65536"/>
              <a:gd name="T18" fmla="*/ 0 w 104509"/>
              <a:gd name="T19" fmla="*/ 0 h 122529"/>
              <a:gd name="T20" fmla="*/ 104509 w 104509"/>
              <a:gd name="T21" fmla="*/ 122529 h 122529"/>
            </a:gdLst>
            <a:ahLst/>
            <a:cxnLst>
              <a:cxn ang="T12">
                <a:pos x="T0" y="T1"/>
              </a:cxn>
              <a:cxn ang="T13">
                <a:pos x="T2" y="T3"/>
              </a:cxn>
              <a:cxn ang="T14">
                <a:pos x="T4" y="T5"/>
              </a:cxn>
              <a:cxn ang="T15">
                <a:pos x="T6" y="T7"/>
              </a:cxn>
              <a:cxn ang="T16">
                <a:pos x="T8" y="T9"/>
              </a:cxn>
              <a:cxn ang="T17">
                <a:pos x="T10" y="T11"/>
              </a:cxn>
            </a:cxnLst>
            <a:rect l="T18" t="T19" r="T20" b="T21"/>
            <a:pathLst>
              <a:path w="104509" h="122529">
                <a:moveTo>
                  <a:pt x="65088" y="60960"/>
                </a:moveTo>
                <a:cubicBezTo>
                  <a:pt x="57468" y="44450"/>
                  <a:pt x="66355" y="0"/>
                  <a:pt x="34608" y="0"/>
                </a:cubicBezTo>
                <a:cubicBezTo>
                  <a:pt x="25450" y="0"/>
                  <a:pt x="19368" y="10160"/>
                  <a:pt x="11748" y="15240"/>
                </a:cubicBezTo>
                <a:cubicBezTo>
                  <a:pt x="14288" y="45720"/>
                  <a:pt x="0" y="83008"/>
                  <a:pt x="19368" y="106680"/>
                </a:cubicBezTo>
                <a:cubicBezTo>
                  <a:pt x="32336" y="122529"/>
                  <a:pt x="66843" y="114471"/>
                  <a:pt x="80328" y="99060"/>
                </a:cubicBezTo>
                <a:cubicBezTo>
                  <a:pt x="104509" y="71425"/>
                  <a:pt x="72708" y="77470"/>
                  <a:pt x="65088" y="60960"/>
                </a:cubicBezTo>
                <a:close/>
              </a:path>
            </a:pathLst>
          </a:custGeom>
          <a:solidFill>
            <a:schemeClr val="accent1">
              <a:alpha val="0"/>
            </a:schemeClr>
          </a:solidFill>
          <a:ln w="22225" algn="ctr">
            <a:solidFill>
              <a:srgbClr val="FF3300"/>
            </a:solidFill>
            <a:round/>
            <a:headEnd/>
            <a:tailEnd/>
          </a:ln>
        </p:spPr>
        <p:txBody>
          <a:bodyPr/>
          <a:lstStyle/>
          <a:p>
            <a:endParaRPr lang="en-US"/>
          </a:p>
        </p:txBody>
      </p:sp>
      <p:sp>
        <p:nvSpPr>
          <p:cNvPr id="6" name="Freeform 27">
            <a:extLst>
              <a:ext uri="{FF2B5EF4-FFF2-40B4-BE49-F238E27FC236}">
                <a16:creationId xmlns:a16="http://schemas.microsoft.com/office/drawing/2014/main" id="{B581B15D-0816-4DC9-958F-B4A3833092D4}"/>
              </a:ext>
            </a:extLst>
          </p:cNvPr>
          <p:cNvSpPr>
            <a:spLocks noChangeArrowheads="1"/>
          </p:cNvSpPr>
          <p:nvPr/>
        </p:nvSpPr>
        <p:spPr bwMode="auto">
          <a:xfrm>
            <a:off x="9094788" y="1905000"/>
            <a:ext cx="306387" cy="735013"/>
          </a:xfrm>
          <a:custGeom>
            <a:avLst/>
            <a:gdLst>
              <a:gd name="T0" fmla="*/ 0 w 305868"/>
              <a:gd name="T1" fmla="*/ 0 h 735874"/>
              <a:gd name="T2" fmla="*/ 16062 w 305868"/>
              <a:gd name="T3" fmla="*/ 22046 h 735874"/>
              <a:gd name="T4" fmla="*/ 24094 w 305868"/>
              <a:gd name="T5" fmla="*/ 51440 h 735874"/>
              <a:gd name="T6" fmla="*/ 72281 w 305868"/>
              <a:gd name="T7" fmla="*/ 66136 h 735874"/>
              <a:gd name="T8" fmla="*/ 96374 w 305868"/>
              <a:gd name="T9" fmla="*/ 80833 h 735874"/>
              <a:gd name="T10" fmla="*/ 112436 w 305868"/>
              <a:gd name="T11" fmla="*/ 132272 h 735874"/>
              <a:gd name="T12" fmla="*/ 128499 w 305868"/>
              <a:gd name="T13" fmla="*/ 154317 h 735874"/>
              <a:gd name="T14" fmla="*/ 144563 w 305868"/>
              <a:gd name="T15" fmla="*/ 220452 h 735874"/>
              <a:gd name="T16" fmla="*/ 160624 w 305868"/>
              <a:gd name="T17" fmla="*/ 242500 h 735874"/>
              <a:gd name="T18" fmla="*/ 176684 w 305868"/>
              <a:gd name="T19" fmla="*/ 286589 h 735874"/>
              <a:gd name="T20" fmla="*/ 184716 w 305868"/>
              <a:gd name="T21" fmla="*/ 338027 h 735874"/>
              <a:gd name="T22" fmla="*/ 192748 w 305868"/>
              <a:gd name="T23" fmla="*/ 360073 h 735874"/>
              <a:gd name="T24" fmla="*/ 216841 w 305868"/>
              <a:gd name="T25" fmla="*/ 367421 h 735874"/>
              <a:gd name="T26" fmla="*/ 192748 w 305868"/>
              <a:gd name="T27" fmla="*/ 514388 h 735874"/>
              <a:gd name="T28" fmla="*/ 168655 w 305868"/>
              <a:gd name="T29" fmla="*/ 529086 h 735874"/>
              <a:gd name="T30" fmla="*/ 104406 w 305868"/>
              <a:gd name="T31" fmla="*/ 558479 h 735874"/>
              <a:gd name="T32" fmla="*/ 88342 w 305868"/>
              <a:gd name="T33" fmla="*/ 602569 h 735874"/>
              <a:gd name="T34" fmla="*/ 72281 w 305868"/>
              <a:gd name="T35" fmla="*/ 624614 h 735874"/>
              <a:gd name="T36" fmla="*/ 104406 w 305868"/>
              <a:gd name="T37" fmla="*/ 676053 h 735874"/>
              <a:gd name="T38" fmla="*/ 136530 w 305868"/>
              <a:gd name="T39" fmla="*/ 705449 h 735874"/>
              <a:gd name="T40" fmla="*/ 128499 w 305868"/>
              <a:gd name="T41" fmla="*/ 683404 h 735874"/>
              <a:gd name="T42" fmla="*/ 112436 w 305868"/>
              <a:gd name="T43" fmla="*/ 661356 h 735874"/>
              <a:gd name="T44" fmla="*/ 128499 w 305868"/>
              <a:gd name="T45" fmla="*/ 617267 h 735874"/>
              <a:gd name="T46" fmla="*/ 152592 w 305868"/>
              <a:gd name="T47" fmla="*/ 602569 h 735874"/>
              <a:gd name="T48" fmla="*/ 273061 w 305868"/>
              <a:gd name="T49" fmla="*/ 587874 h 735874"/>
              <a:gd name="T50" fmla="*/ 305185 w 305868"/>
              <a:gd name="T51" fmla="*/ 543783 h 735874"/>
              <a:gd name="T52" fmla="*/ 313217 w 305868"/>
              <a:gd name="T53" fmla="*/ 521737 h 735874"/>
              <a:gd name="T54" fmla="*/ 297154 w 305868"/>
              <a:gd name="T55" fmla="*/ 433557 h 735874"/>
              <a:gd name="T56" fmla="*/ 289122 w 305868"/>
              <a:gd name="T57" fmla="*/ 411511 h 735874"/>
              <a:gd name="T58" fmla="*/ 265029 w 305868"/>
              <a:gd name="T59" fmla="*/ 396814 h 735874"/>
              <a:gd name="T60" fmla="*/ 240938 w 305868"/>
              <a:gd name="T61" fmla="*/ 352724 h 735874"/>
              <a:gd name="T62" fmla="*/ 216841 w 305868"/>
              <a:gd name="T63" fmla="*/ 338027 h 735874"/>
              <a:gd name="T64" fmla="*/ 240938 w 305868"/>
              <a:gd name="T65" fmla="*/ 323330 h 735874"/>
              <a:gd name="T66" fmla="*/ 265029 w 305868"/>
              <a:gd name="T67" fmla="*/ 315982 h 735874"/>
              <a:gd name="T68" fmla="*/ 273061 w 305868"/>
              <a:gd name="T69" fmla="*/ 286589 h 735874"/>
              <a:gd name="T70" fmla="*/ 289122 w 305868"/>
              <a:gd name="T71" fmla="*/ 264543 h 735874"/>
              <a:gd name="T72" fmla="*/ 313217 w 305868"/>
              <a:gd name="T73" fmla="*/ 249846 h 735874"/>
              <a:gd name="T74" fmla="*/ 265029 w 305868"/>
              <a:gd name="T75" fmla="*/ 257194 h 735874"/>
              <a:gd name="T76" fmla="*/ 240938 w 305868"/>
              <a:gd name="T77" fmla="*/ 271892 h 735874"/>
              <a:gd name="T78" fmla="*/ 192748 w 305868"/>
              <a:gd name="T79" fmla="*/ 242500 h 735874"/>
              <a:gd name="T80" fmla="*/ 160624 w 305868"/>
              <a:gd name="T81" fmla="*/ 176362 h 735874"/>
              <a:gd name="T82" fmla="*/ 152592 w 305868"/>
              <a:gd name="T83" fmla="*/ 154317 h 735874"/>
              <a:gd name="T84" fmla="*/ 144563 w 305868"/>
              <a:gd name="T85" fmla="*/ 132272 h 735874"/>
              <a:gd name="T86" fmla="*/ 128499 w 305868"/>
              <a:gd name="T87" fmla="*/ 110227 h 735874"/>
              <a:gd name="T88" fmla="*/ 112436 w 305868"/>
              <a:gd name="T89" fmla="*/ 66136 h 735874"/>
              <a:gd name="T90" fmla="*/ 88342 w 305868"/>
              <a:gd name="T91" fmla="*/ 51440 h 735874"/>
              <a:gd name="T92" fmla="*/ 0 w 305868"/>
              <a:gd name="T93" fmla="*/ 0 h 73587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05868"/>
              <a:gd name="T142" fmla="*/ 0 h 735874"/>
              <a:gd name="T143" fmla="*/ 305868 w 305868"/>
              <a:gd name="T144" fmla="*/ 735874 h 735874"/>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05868" h="735874">
                <a:moveTo>
                  <a:pt x="0" y="0"/>
                </a:moveTo>
                <a:cubicBezTo>
                  <a:pt x="5080" y="7620"/>
                  <a:pt x="11632" y="14442"/>
                  <a:pt x="15240" y="22860"/>
                </a:cubicBezTo>
                <a:cubicBezTo>
                  <a:pt x="19365" y="32486"/>
                  <a:pt x="14909" y="46524"/>
                  <a:pt x="22860" y="53340"/>
                </a:cubicBezTo>
                <a:cubicBezTo>
                  <a:pt x="35057" y="63795"/>
                  <a:pt x="55214" y="59669"/>
                  <a:pt x="68580" y="68580"/>
                </a:cubicBezTo>
                <a:lnTo>
                  <a:pt x="91440" y="83820"/>
                </a:lnTo>
                <a:cubicBezTo>
                  <a:pt x="93881" y="93586"/>
                  <a:pt x="101214" y="126228"/>
                  <a:pt x="106680" y="137160"/>
                </a:cubicBezTo>
                <a:cubicBezTo>
                  <a:pt x="110776" y="145351"/>
                  <a:pt x="116840" y="152400"/>
                  <a:pt x="121920" y="160020"/>
                </a:cubicBezTo>
                <a:cubicBezTo>
                  <a:pt x="124847" y="177580"/>
                  <a:pt x="127781" y="209841"/>
                  <a:pt x="137160" y="228600"/>
                </a:cubicBezTo>
                <a:cubicBezTo>
                  <a:pt x="141256" y="236791"/>
                  <a:pt x="148681" y="243091"/>
                  <a:pt x="152400" y="251460"/>
                </a:cubicBezTo>
                <a:cubicBezTo>
                  <a:pt x="158924" y="266140"/>
                  <a:pt x="167640" y="297180"/>
                  <a:pt x="167640" y="297180"/>
                </a:cubicBezTo>
                <a:cubicBezTo>
                  <a:pt x="170180" y="314960"/>
                  <a:pt x="171738" y="332908"/>
                  <a:pt x="175260" y="350520"/>
                </a:cubicBezTo>
                <a:cubicBezTo>
                  <a:pt x="176835" y="358396"/>
                  <a:pt x="177200" y="367700"/>
                  <a:pt x="182880" y="373380"/>
                </a:cubicBezTo>
                <a:cubicBezTo>
                  <a:pt x="188560" y="379060"/>
                  <a:pt x="198120" y="378460"/>
                  <a:pt x="205740" y="381000"/>
                </a:cubicBezTo>
                <a:cubicBezTo>
                  <a:pt x="203373" y="421240"/>
                  <a:pt x="220887" y="495393"/>
                  <a:pt x="182880" y="533400"/>
                </a:cubicBezTo>
                <a:cubicBezTo>
                  <a:pt x="176404" y="539876"/>
                  <a:pt x="167640" y="543560"/>
                  <a:pt x="160020" y="548640"/>
                </a:cubicBezTo>
                <a:cubicBezTo>
                  <a:pt x="138889" y="612033"/>
                  <a:pt x="177863" y="517829"/>
                  <a:pt x="99060" y="579120"/>
                </a:cubicBezTo>
                <a:cubicBezTo>
                  <a:pt x="86380" y="588983"/>
                  <a:pt x="92731" y="611474"/>
                  <a:pt x="83820" y="624840"/>
                </a:cubicBezTo>
                <a:lnTo>
                  <a:pt x="68580" y="647700"/>
                </a:lnTo>
                <a:cubicBezTo>
                  <a:pt x="84696" y="712165"/>
                  <a:pt x="62742" y="646562"/>
                  <a:pt x="99060" y="701040"/>
                </a:cubicBezTo>
                <a:cubicBezTo>
                  <a:pt x="122283" y="735874"/>
                  <a:pt x="85997" y="717006"/>
                  <a:pt x="129540" y="731520"/>
                </a:cubicBezTo>
                <a:cubicBezTo>
                  <a:pt x="127000" y="723900"/>
                  <a:pt x="125512" y="715844"/>
                  <a:pt x="121920" y="708660"/>
                </a:cubicBezTo>
                <a:cubicBezTo>
                  <a:pt x="117824" y="700469"/>
                  <a:pt x="106680" y="694958"/>
                  <a:pt x="106680" y="685800"/>
                </a:cubicBezTo>
                <a:cubicBezTo>
                  <a:pt x="106680" y="669736"/>
                  <a:pt x="108554" y="648991"/>
                  <a:pt x="121920" y="640080"/>
                </a:cubicBezTo>
                <a:cubicBezTo>
                  <a:pt x="129540" y="635000"/>
                  <a:pt x="136589" y="628936"/>
                  <a:pt x="144780" y="624840"/>
                </a:cubicBezTo>
                <a:cubicBezTo>
                  <a:pt x="175906" y="609277"/>
                  <a:pt x="238651" y="611302"/>
                  <a:pt x="259080" y="609600"/>
                </a:cubicBezTo>
                <a:cubicBezTo>
                  <a:pt x="277198" y="555245"/>
                  <a:pt x="251507" y="620959"/>
                  <a:pt x="289560" y="563880"/>
                </a:cubicBezTo>
                <a:cubicBezTo>
                  <a:pt x="294015" y="557197"/>
                  <a:pt x="294640" y="548640"/>
                  <a:pt x="297180" y="541020"/>
                </a:cubicBezTo>
                <a:cubicBezTo>
                  <a:pt x="279316" y="487427"/>
                  <a:pt x="298954" y="551664"/>
                  <a:pt x="281940" y="449580"/>
                </a:cubicBezTo>
                <a:cubicBezTo>
                  <a:pt x="280620" y="441657"/>
                  <a:pt x="279338" y="432992"/>
                  <a:pt x="274320" y="426720"/>
                </a:cubicBezTo>
                <a:cubicBezTo>
                  <a:pt x="268599" y="419569"/>
                  <a:pt x="259080" y="416560"/>
                  <a:pt x="251460" y="411480"/>
                </a:cubicBezTo>
                <a:cubicBezTo>
                  <a:pt x="245262" y="392887"/>
                  <a:pt x="243372" y="380532"/>
                  <a:pt x="228600" y="365760"/>
                </a:cubicBezTo>
                <a:cubicBezTo>
                  <a:pt x="222124" y="359284"/>
                  <a:pt x="213360" y="355600"/>
                  <a:pt x="205740" y="350520"/>
                </a:cubicBezTo>
                <a:cubicBezTo>
                  <a:pt x="213360" y="345440"/>
                  <a:pt x="220409" y="339376"/>
                  <a:pt x="228600" y="335280"/>
                </a:cubicBezTo>
                <a:cubicBezTo>
                  <a:pt x="235784" y="331688"/>
                  <a:pt x="246442" y="333932"/>
                  <a:pt x="251460" y="327660"/>
                </a:cubicBezTo>
                <a:cubicBezTo>
                  <a:pt x="258002" y="319482"/>
                  <a:pt x="254955" y="306806"/>
                  <a:pt x="259080" y="297180"/>
                </a:cubicBezTo>
                <a:cubicBezTo>
                  <a:pt x="262688" y="288762"/>
                  <a:pt x="267844" y="280796"/>
                  <a:pt x="274320" y="274320"/>
                </a:cubicBezTo>
                <a:cubicBezTo>
                  <a:pt x="280796" y="267844"/>
                  <a:pt x="305868" y="261976"/>
                  <a:pt x="297180" y="259080"/>
                </a:cubicBezTo>
                <a:cubicBezTo>
                  <a:pt x="282523" y="254194"/>
                  <a:pt x="266700" y="264160"/>
                  <a:pt x="251460" y="266700"/>
                </a:cubicBezTo>
                <a:cubicBezTo>
                  <a:pt x="243840" y="271780"/>
                  <a:pt x="237633" y="280434"/>
                  <a:pt x="228600" y="281940"/>
                </a:cubicBezTo>
                <a:cubicBezTo>
                  <a:pt x="210733" y="284918"/>
                  <a:pt x="191004" y="261209"/>
                  <a:pt x="182880" y="251460"/>
                </a:cubicBezTo>
                <a:cubicBezTo>
                  <a:pt x="162754" y="227309"/>
                  <a:pt x="163475" y="216106"/>
                  <a:pt x="152400" y="182880"/>
                </a:cubicBezTo>
                <a:lnTo>
                  <a:pt x="144780" y="160020"/>
                </a:lnTo>
                <a:cubicBezTo>
                  <a:pt x="142240" y="152400"/>
                  <a:pt x="141615" y="143843"/>
                  <a:pt x="137160" y="137160"/>
                </a:cubicBezTo>
                <a:cubicBezTo>
                  <a:pt x="132080" y="129540"/>
                  <a:pt x="125639" y="122669"/>
                  <a:pt x="121920" y="114300"/>
                </a:cubicBezTo>
                <a:cubicBezTo>
                  <a:pt x="115396" y="99620"/>
                  <a:pt x="120046" y="77491"/>
                  <a:pt x="106680" y="68580"/>
                </a:cubicBezTo>
                <a:lnTo>
                  <a:pt x="83820" y="53340"/>
                </a:lnTo>
                <a:lnTo>
                  <a:pt x="0" y="0"/>
                </a:lnTo>
                <a:close/>
              </a:path>
            </a:pathLst>
          </a:custGeom>
          <a:solidFill>
            <a:schemeClr val="accent1">
              <a:alpha val="0"/>
            </a:schemeClr>
          </a:solidFill>
          <a:ln w="22225" algn="ctr">
            <a:solidFill>
              <a:srgbClr val="FF3300"/>
            </a:solidFill>
            <a:round/>
            <a:headEnd/>
            <a:tailEnd/>
          </a:ln>
        </p:spPr>
        <p:txBody>
          <a:bodyPr/>
          <a:lstStyle/>
          <a:p>
            <a:endParaRPr lang="en-US"/>
          </a:p>
        </p:txBody>
      </p:sp>
      <p:sp>
        <p:nvSpPr>
          <p:cNvPr id="7" name="Freeform 28">
            <a:extLst>
              <a:ext uri="{FF2B5EF4-FFF2-40B4-BE49-F238E27FC236}">
                <a16:creationId xmlns:a16="http://schemas.microsoft.com/office/drawing/2014/main" id="{0D7E7F10-5528-4E2D-A114-302F681EE270}"/>
              </a:ext>
            </a:extLst>
          </p:cNvPr>
          <p:cNvSpPr>
            <a:spLocks noChangeArrowheads="1"/>
          </p:cNvSpPr>
          <p:nvPr/>
        </p:nvSpPr>
        <p:spPr bwMode="auto">
          <a:xfrm>
            <a:off x="9094788" y="3028950"/>
            <a:ext cx="212725" cy="415925"/>
          </a:xfrm>
          <a:custGeom>
            <a:avLst/>
            <a:gdLst>
              <a:gd name="T0" fmla="*/ 0 w 211512"/>
              <a:gd name="T1" fmla="*/ 33793 h 416034"/>
              <a:gd name="T2" fmla="*/ 9098 w 211512"/>
              <a:gd name="T3" fmla="*/ 79141 h 416034"/>
              <a:gd name="T4" fmla="*/ 27294 w 211512"/>
              <a:gd name="T5" fmla="*/ 124489 h 416034"/>
              <a:gd name="T6" fmla="*/ 36393 w 211512"/>
              <a:gd name="T7" fmla="*/ 177396 h 416034"/>
              <a:gd name="T8" fmla="*/ 63686 w 211512"/>
              <a:gd name="T9" fmla="*/ 184956 h 416034"/>
              <a:gd name="T10" fmla="*/ 81881 w 211512"/>
              <a:gd name="T11" fmla="*/ 237869 h 416034"/>
              <a:gd name="T12" fmla="*/ 109175 w 211512"/>
              <a:gd name="T13" fmla="*/ 245428 h 416034"/>
              <a:gd name="T14" fmla="*/ 136468 w 211512"/>
              <a:gd name="T15" fmla="*/ 321014 h 416034"/>
              <a:gd name="T16" fmla="*/ 109175 w 211512"/>
              <a:gd name="T17" fmla="*/ 336131 h 416034"/>
              <a:gd name="T18" fmla="*/ 109175 w 211512"/>
              <a:gd name="T19" fmla="*/ 404157 h 416034"/>
              <a:gd name="T20" fmla="*/ 163762 w 211512"/>
              <a:gd name="T21" fmla="*/ 389040 h 416034"/>
              <a:gd name="T22" fmla="*/ 191059 w 211512"/>
              <a:gd name="T23" fmla="*/ 404157 h 416034"/>
              <a:gd name="T24" fmla="*/ 209250 w 211512"/>
              <a:gd name="T25" fmla="*/ 313456 h 416034"/>
              <a:gd name="T26" fmla="*/ 181960 w 211512"/>
              <a:gd name="T27" fmla="*/ 298339 h 416034"/>
              <a:gd name="T28" fmla="*/ 172859 w 211512"/>
              <a:gd name="T29" fmla="*/ 275663 h 416034"/>
              <a:gd name="T30" fmla="*/ 163762 w 211512"/>
              <a:gd name="T31" fmla="*/ 215193 h 416034"/>
              <a:gd name="T32" fmla="*/ 118274 w 211512"/>
              <a:gd name="T33" fmla="*/ 177396 h 416034"/>
              <a:gd name="T34" fmla="*/ 100078 w 211512"/>
              <a:gd name="T35" fmla="*/ 154721 h 416034"/>
              <a:gd name="T36" fmla="*/ 72786 w 211512"/>
              <a:gd name="T37" fmla="*/ 139605 h 416034"/>
              <a:gd name="T38" fmla="*/ 54586 w 211512"/>
              <a:gd name="T39" fmla="*/ 94257 h 416034"/>
              <a:gd name="T40" fmla="*/ 45490 w 211512"/>
              <a:gd name="T41" fmla="*/ 11119 h 416034"/>
              <a:gd name="T42" fmla="*/ 18195 w 211512"/>
              <a:gd name="T43" fmla="*/ 3561 h 416034"/>
              <a:gd name="T44" fmla="*/ 9098 w 211512"/>
              <a:gd name="T45" fmla="*/ 26235 h 416034"/>
              <a:gd name="T46" fmla="*/ 0 w 211512"/>
              <a:gd name="T47" fmla="*/ 33793 h 41603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11512"/>
              <a:gd name="T73" fmla="*/ 0 h 416034"/>
              <a:gd name="T74" fmla="*/ 211512 w 211512"/>
              <a:gd name="T75" fmla="*/ 416034 h 41603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11512" h="416034">
                <a:moveTo>
                  <a:pt x="0" y="34072"/>
                </a:moveTo>
                <a:cubicBezTo>
                  <a:pt x="0" y="42962"/>
                  <a:pt x="3873" y="64803"/>
                  <a:pt x="7620" y="79792"/>
                </a:cubicBezTo>
                <a:cubicBezTo>
                  <a:pt x="11516" y="95377"/>
                  <a:pt x="22860" y="125512"/>
                  <a:pt x="22860" y="125512"/>
                </a:cubicBezTo>
                <a:cubicBezTo>
                  <a:pt x="25400" y="143292"/>
                  <a:pt x="22448" y="162788"/>
                  <a:pt x="30480" y="178852"/>
                </a:cubicBezTo>
                <a:cubicBezTo>
                  <a:pt x="34072" y="186036"/>
                  <a:pt x="48322" y="180200"/>
                  <a:pt x="53340" y="186472"/>
                </a:cubicBezTo>
                <a:cubicBezTo>
                  <a:pt x="54131" y="187461"/>
                  <a:pt x="64380" y="235612"/>
                  <a:pt x="68580" y="239812"/>
                </a:cubicBezTo>
                <a:cubicBezTo>
                  <a:pt x="74260" y="245492"/>
                  <a:pt x="83820" y="244892"/>
                  <a:pt x="91440" y="247432"/>
                </a:cubicBezTo>
                <a:cubicBezTo>
                  <a:pt x="107930" y="272167"/>
                  <a:pt x="122472" y="286857"/>
                  <a:pt x="114300" y="323632"/>
                </a:cubicBezTo>
                <a:cubicBezTo>
                  <a:pt x="112313" y="332572"/>
                  <a:pt x="99060" y="333792"/>
                  <a:pt x="91440" y="338872"/>
                </a:cubicBezTo>
                <a:cubicBezTo>
                  <a:pt x="85999" y="355195"/>
                  <a:pt x="68910" y="394578"/>
                  <a:pt x="91440" y="407452"/>
                </a:cubicBezTo>
                <a:cubicBezTo>
                  <a:pt x="105388" y="415422"/>
                  <a:pt x="137160" y="392212"/>
                  <a:pt x="137160" y="392212"/>
                </a:cubicBezTo>
                <a:cubicBezTo>
                  <a:pt x="144780" y="397292"/>
                  <a:pt x="150987" y="405946"/>
                  <a:pt x="160020" y="407452"/>
                </a:cubicBezTo>
                <a:cubicBezTo>
                  <a:pt x="211512" y="416034"/>
                  <a:pt x="176565" y="320252"/>
                  <a:pt x="175260" y="316012"/>
                </a:cubicBezTo>
                <a:cubicBezTo>
                  <a:pt x="172567" y="307259"/>
                  <a:pt x="160020" y="305852"/>
                  <a:pt x="152400" y="300772"/>
                </a:cubicBezTo>
                <a:cubicBezTo>
                  <a:pt x="149860" y="293152"/>
                  <a:pt x="146217" y="285815"/>
                  <a:pt x="144780" y="277912"/>
                </a:cubicBezTo>
                <a:cubicBezTo>
                  <a:pt x="141117" y="257764"/>
                  <a:pt x="142548" y="236709"/>
                  <a:pt x="137160" y="216952"/>
                </a:cubicBezTo>
                <a:cubicBezTo>
                  <a:pt x="131516" y="196256"/>
                  <a:pt x="114864" y="189388"/>
                  <a:pt x="99060" y="178852"/>
                </a:cubicBezTo>
                <a:cubicBezTo>
                  <a:pt x="93980" y="171232"/>
                  <a:pt x="90296" y="162468"/>
                  <a:pt x="83820" y="155992"/>
                </a:cubicBezTo>
                <a:cubicBezTo>
                  <a:pt x="77344" y="149516"/>
                  <a:pt x="65814" y="148518"/>
                  <a:pt x="60960" y="140752"/>
                </a:cubicBezTo>
                <a:cubicBezTo>
                  <a:pt x="52446" y="127129"/>
                  <a:pt x="45720" y="95032"/>
                  <a:pt x="45720" y="95032"/>
                </a:cubicBezTo>
                <a:cubicBezTo>
                  <a:pt x="43180" y="67092"/>
                  <a:pt x="46972" y="37828"/>
                  <a:pt x="38100" y="11212"/>
                </a:cubicBezTo>
                <a:cubicBezTo>
                  <a:pt x="35560" y="3592"/>
                  <a:pt x="22424" y="0"/>
                  <a:pt x="15240" y="3592"/>
                </a:cubicBezTo>
                <a:cubicBezTo>
                  <a:pt x="8056" y="7184"/>
                  <a:pt x="10603" y="18994"/>
                  <a:pt x="7620" y="26452"/>
                </a:cubicBezTo>
                <a:cubicBezTo>
                  <a:pt x="5511" y="31725"/>
                  <a:pt x="0" y="25182"/>
                  <a:pt x="0" y="34072"/>
                </a:cubicBezTo>
                <a:close/>
              </a:path>
            </a:pathLst>
          </a:custGeom>
          <a:solidFill>
            <a:schemeClr val="accent1">
              <a:alpha val="0"/>
            </a:schemeClr>
          </a:solidFill>
          <a:ln w="22225" algn="ctr">
            <a:solidFill>
              <a:srgbClr val="FF3300"/>
            </a:solidFill>
            <a:round/>
            <a:headEnd/>
            <a:tailEnd/>
          </a:ln>
        </p:spPr>
        <p:txBody>
          <a:bodyPr/>
          <a:lstStyle/>
          <a:p>
            <a:endParaRPr lang="en-US"/>
          </a:p>
        </p:txBody>
      </p:sp>
      <p:sp>
        <p:nvSpPr>
          <p:cNvPr id="8" name="Freeform 30">
            <a:extLst>
              <a:ext uri="{FF2B5EF4-FFF2-40B4-BE49-F238E27FC236}">
                <a16:creationId xmlns:a16="http://schemas.microsoft.com/office/drawing/2014/main" id="{D5783A65-36EB-4EDD-BA14-11B59DBA9553}"/>
              </a:ext>
            </a:extLst>
          </p:cNvPr>
          <p:cNvSpPr>
            <a:spLocks noChangeArrowheads="1"/>
          </p:cNvSpPr>
          <p:nvPr/>
        </p:nvSpPr>
        <p:spPr bwMode="auto">
          <a:xfrm>
            <a:off x="9448800" y="3608388"/>
            <a:ext cx="236538" cy="260350"/>
          </a:xfrm>
          <a:custGeom>
            <a:avLst/>
            <a:gdLst>
              <a:gd name="T0" fmla="*/ 77524 w 237226"/>
              <a:gd name="T1" fmla="*/ 67495 h 260484"/>
              <a:gd name="T2" fmla="*/ 140198 w 237226"/>
              <a:gd name="T3" fmla="*/ 74991 h 260484"/>
              <a:gd name="T4" fmla="*/ 147160 w 237226"/>
              <a:gd name="T5" fmla="*/ 52503 h 260484"/>
              <a:gd name="T6" fmla="*/ 209837 w 237226"/>
              <a:gd name="T7" fmla="*/ 59999 h 260484"/>
              <a:gd name="T8" fmla="*/ 216801 w 237226"/>
              <a:gd name="T9" fmla="*/ 82490 h 260484"/>
              <a:gd name="T10" fmla="*/ 209837 w 237226"/>
              <a:gd name="T11" fmla="*/ 254980 h 260484"/>
              <a:gd name="T12" fmla="*/ 161089 w 237226"/>
              <a:gd name="T13" fmla="*/ 224983 h 260484"/>
              <a:gd name="T14" fmla="*/ 140198 w 237226"/>
              <a:gd name="T15" fmla="*/ 149990 h 260484"/>
              <a:gd name="T16" fmla="*/ 77524 w 237226"/>
              <a:gd name="T17" fmla="*/ 119991 h 260484"/>
              <a:gd name="T18" fmla="*/ 56626 w 237226"/>
              <a:gd name="T19" fmla="*/ 112492 h 260484"/>
              <a:gd name="T20" fmla="*/ 14847 w 237226"/>
              <a:gd name="T21" fmla="*/ 82490 h 260484"/>
              <a:gd name="T22" fmla="*/ 14847 w 237226"/>
              <a:gd name="T23" fmla="*/ 7496 h 260484"/>
              <a:gd name="T24" fmla="*/ 35740 w 237226"/>
              <a:gd name="T25" fmla="*/ 0 h 260484"/>
              <a:gd name="T26" fmla="*/ 63594 w 237226"/>
              <a:gd name="T27" fmla="*/ 7496 h 260484"/>
              <a:gd name="T28" fmla="*/ 77524 w 237226"/>
              <a:gd name="T29" fmla="*/ 67495 h 26048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37226"/>
              <a:gd name="T46" fmla="*/ 0 h 260484"/>
              <a:gd name="T47" fmla="*/ 237226 w 237226"/>
              <a:gd name="T48" fmla="*/ 260484 h 26048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37226" h="260484">
                <a:moveTo>
                  <a:pt x="84826" y="68580"/>
                </a:moveTo>
                <a:cubicBezTo>
                  <a:pt x="98796" y="80010"/>
                  <a:pt x="116553" y="97259"/>
                  <a:pt x="153406" y="76200"/>
                </a:cubicBezTo>
                <a:cubicBezTo>
                  <a:pt x="160380" y="72215"/>
                  <a:pt x="158486" y="60960"/>
                  <a:pt x="161026" y="53340"/>
                </a:cubicBezTo>
                <a:cubicBezTo>
                  <a:pt x="183886" y="55880"/>
                  <a:pt x="208250" y="52418"/>
                  <a:pt x="229606" y="60960"/>
                </a:cubicBezTo>
                <a:cubicBezTo>
                  <a:pt x="237064" y="63943"/>
                  <a:pt x="237226" y="75788"/>
                  <a:pt x="237226" y="83820"/>
                </a:cubicBezTo>
                <a:cubicBezTo>
                  <a:pt x="237226" y="142295"/>
                  <a:pt x="232146" y="200660"/>
                  <a:pt x="229606" y="259080"/>
                </a:cubicBezTo>
                <a:cubicBezTo>
                  <a:pt x="194913" y="252141"/>
                  <a:pt x="189931" y="260484"/>
                  <a:pt x="176266" y="228600"/>
                </a:cubicBezTo>
                <a:cubicBezTo>
                  <a:pt x="171279" y="216963"/>
                  <a:pt x="161943" y="155246"/>
                  <a:pt x="153406" y="152400"/>
                </a:cubicBezTo>
                <a:cubicBezTo>
                  <a:pt x="35453" y="113082"/>
                  <a:pt x="157279" y="158146"/>
                  <a:pt x="84826" y="121920"/>
                </a:cubicBezTo>
                <a:cubicBezTo>
                  <a:pt x="77642" y="118328"/>
                  <a:pt x="68987" y="118201"/>
                  <a:pt x="61966" y="114300"/>
                </a:cubicBezTo>
                <a:cubicBezTo>
                  <a:pt x="45955" y="105405"/>
                  <a:pt x="16246" y="83820"/>
                  <a:pt x="16246" y="83820"/>
                </a:cubicBezTo>
                <a:cubicBezTo>
                  <a:pt x="9559" y="57072"/>
                  <a:pt x="0" y="36051"/>
                  <a:pt x="16246" y="7620"/>
                </a:cubicBezTo>
                <a:cubicBezTo>
                  <a:pt x="20231" y="646"/>
                  <a:pt x="31486" y="2540"/>
                  <a:pt x="39106" y="0"/>
                </a:cubicBezTo>
                <a:cubicBezTo>
                  <a:pt x="49266" y="2540"/>
                  <a:pt x="61408" y="1078"/>
                  <a:pt x="69586" y="7620"/>
                </a:cubicBezTo>
                <a:cubicBezTo>
                  <a:pt x="78812" y="15001"/>
                  <a:pt x="70856" y="57150"/>
                  <a:pt x="84826" y="68580"/>
                </a:cubicBezTo>
                <a:close/>
              </a:path>
            </a:pathLst>
          </a:custGeom>
          <a:solidFill>
            <a:schemeClr val="accent1">
              <a:alpha val="0"/>
            </a:schemeClr>
          </a:solidFill>
          <a:ln w="22225" algn="ctr">
            <a:solidFill>
              <a:srgbClr val="FF3300"/>
            </a:solidFill>
            <a:round/>
            <a:headEnd/>
            <a:tailEnd/>
          </a:ln>
        </p:spPr>
        <p:txBody>
          <a:bodyPr/>
          <a:lstStyle/>
          <a:p>
            <a:endParaRPr lang="en-US"/>
          </a:p>
        </p:txBody>
      </p:sp>
      <p:sp>
        <p:nvSpPr>
          <p:cNvPr id="9" name="Freeform 24">
            <a:extLst>
              <a:ext uri="{FF2B5EF4-FFF2-40B4-BE49-F238E27FC236}">
                <a16:creationId xmlns:a16="http://schemas.microsoft.com/office/drawing/2014/main" id="{C691D606-1A2B-4D3D-ADE9-18D225855289}"/>
              </a:ext>
            </a:extLst>
          </p:cNvPr>
          <p:cNvSpPr>
            <a:spLocks noChangeArrowheads="1"/>
          </p:cNvSpPr>
          <p:nvPr/>
        </p:nvSpPr>
        <p:spPr bwMode="auto">
          <a:xfrm>
            <a:off x="8474075" y="3444875"/>
            <a:ext cx="304800" cy="379413"/>
          </a:xfrm>
          <a:custGeom>
            <a:avLst/>
            <a:gdLst>
              <a:gd name="T0" fmla="*/ 12873 w 304148"/>
              <a:gd name="T1" fmla="*/ 41868 h 378260"/>
              <a:gd name="T2" fmla="*/ 61733 w 304148"/>
              <a:gd name="T3" fmla="*/ 75362 h 378260"/>
              <a:gd name="T4" fmla="*/ 102449 w 304148"/>
              <a:gd name="T5" fmla="*/ 125606 h 378260"/>
              <a:gd name="T6" fmla="*/ 110595 w 304148"/>
              <a:gd name="T7" fmla="*/ 184222 h 378260"/>
              <a:gd name="T8" fmla="*/ 126877 w 304148"/>
              <a:gd name="T9" fmla="*/ 209342 h 378260"/>
              <a:gd name="T10" fmla="*/ 135020 w 304148"/>
              <a:gd name="T11" fmla="*/ 234468 h 378260"/>
              <a:gd name="T12" fmla="*/ 143163 w 304148"/>
              <a:gd name="T13" fmla="*/ 267960 h 378260"/>
              <a:gd name="T14" fmla="*/ 167591 w 304148"/>
              <a:gd name="T15" fmla="*/ 276336 h 378260"/>
              <a:gd name="T16" fmla="*/ 175736 w 304148"/>
              <a:gd name="T17" fmla="*/ 334948 h 378260"/>
              <a:gd name="T18" fmla="*/ 208309 w 304148"/>
              <a:gd name="T19" fmla="*/ 343325 h 378260"/>
              <a:gd name="T20" fmla="*/ 265307 w 304148"/>
              <a:gd name="T21" fmla="*/ 401939 h 378260"/>
              <a:gd name="T22" fmla="*/ 297879 w 304148"/>
              <a:gd name="T23" fmla="*/ 393567 h 378260"/>
              <a:gd name="T24" fmla="*/ 306023 w 304148"/>
              <a:gd name="T25" fmla="*/ 334948 h 378260"/>
              <a:gd name="T26" fmla="*/ 314166 w 304148"/>
              <a:gd name="T27" fmla="*/ 309831 h 378260"/>
              <a:gd name="T28" fmla="*/ 281595 w 304148"/>
              <a:gd name="T29" fmla="*/ 276336 h 378260"/>
              <a:gd name="T30" fmla="*/ 249024 w 304148"/>
              <a:gd name="T31" fmla="*/ 226087 h 378260"/>
              <a:gd name="T32" fmla="*/ 232736 w 304148"/>
              <a:gd name="T33" fmla="*/ 200970 h 378260"/>
              <a:gd name="T34" fmla="*/ 216449 w 304148"/>
              <a:gd name="T35" fmla="*/ 150729 h 378260"/>
              <a:gd name="T36" fmla="*/ 192022 w 304148"/>
              <a:gd name="T37" fmla="*/ 142355 h 378260"/>
              <a:gd name="T38" fmla="*/ 118733 w 304148"/>
              <a:gd name="T39" fmla="*/ 100484 h 378260"/>
              <a:gd name="T40" fmla="*/ 102449 w 304148"/>
              <a:gd name="T41" fmla="*/ 75362 h 378260"/>
              <a:gd name="T42" fmla="*/ 86162 w 304148"/>
              <a:gd name="T43" fmla="*/ 25121 h 378260"/>
              <a:gd name="T44" fmla="*/ 37303 w 304148"/>
              <a:gd name="T45" fmla="*/ 0 h 378260"/>
              <a:gd name="T46" fmla="*/ 12873 w 304148"/>
              <a:gd name="T47" fmla="*/ 41868 h 37826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04148"/>
              <a:gd name="T73" fmla="*/ 0 h 378260"/>
              <a:gd name="T74" fmla="*/ 304148 w 304148"/>
              <a:gd name="T75" fmla="*/ 378260 h 37826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04148" h="378260">
                <a:moveTo>
                  <a:pt x="12048" y="38100"/>
                </a:moveTo>
                <a:cubicBezTo>
                  <a:pt x="15858" y="49530"/>
                  <a:pt x="54176" y="50619"/>
                  <a:pt x="57768" y="68580"/>
                </a:cubicBezTo>
                <a:cubicBezTo>
                  <a:pt x="67442" y="116949"/>
                  <a:pt x="52823" y="103539"/>
                  <a:pt x="95868" y="114300"/>
                </a:cubicBezTo>
                <a:cubicBezTo>
                  <a:pt x="98408" y="132080"/>
                  <a:pt x="98327" y="150437"/>
                  <a:pt x="103488" y="167640"/>
                </a:cubicBezTo>
                <a:cubicBezTo>
                  <a:pt x="106120" y="176412"/>
                  <a:pt x="114632" y="182309"/>
                  <a:pt x="118728" y="190500"/>
                </a:cubicBezTo>
                <a:cubicBezTo>
                  <a:pt x="122320" y="197684"/>
                  <a:pt x="124141" y="205637"/>
                  <a:pt x="126348" y="213360"/>
                </a:cubicBezTo>
                <a:cubicBezTo>
                  <a:pt x="129225" y="223430"/>
                  <a:pt x="127426" y="235662"/>
                  <a:pt x="133968" y="243840"/>
                </a:cubicBezTo>
                <a:cubicBezTo>
                  <a:pt x="138986" y="250112"/>
                  <a:pt x="149208" y="248920"/>
                  <a:pt x="156828" y="251460"/>
                </a:cubicBezTo>
                <a:cubicBezTo>
                  <a:pt x="159368" y="269240"/>
                  <a:pt x="154929" y="289570"/>
                  <a:pt x="164448" y="304800"/>
                </a:cubicBezTo>
                <a:cubicBezTo>
                  <a:pt x="169999" y="313681"/>
                  <a:pt x="187046" y="305524"/>
                  <a:pt x="194928" y="312420"/>
                </a:cubicBezTo>
                <a:cubicBezTo>
                  <a:pt x="270174" y="378260"/>
                  <a:pt x="190355" y="346456"/>
                  <a:pt x="248268" y="365760"/>
                </a:cubicBezTo>
                <a:cubicBezTo>
                  <a:pt x="258428" y="363220"/>
                  <a:pt x="273197" y="367021"/>
                  <a:pt x="278748" y="358140"/>
                </a:cubicBezTo>
                <a:cubicBezTo>
                  <a:pt x="288267" y="342910"/>
                  <a:pt x="282846" y="322412"/>
                  <a:pt x="286368" y="304800"/>
                </a:cubicBezTo>
                <a:cubicBezTo>
                  <a:pt x="287943" y="296924"/>
                  <a:pt x="291448" y="289560"/>
                  <a:pt x="293988" y="281940"/>
                </a:cubicBezTo>
                <a:cubicBezTo>
                  <a:pt x="273668" y="220980"/>
                  <a:pt x="304148" y="292100"/>
                  <a:pt x="263508" y="251460"/>
                </a:cubicBezTo>
                <a:cubicBezTo>
                  <a:pt x="250556" y="238508"/>
                  <a:pt x="243188" y="220980"/>
                  <a:pt x="233028" y="205740"/>
                </a:cubicBezTo>
                <a:cubicBezTo>
                  <a:pt x="227948" y="198120"/>
                  <a:pt x="220684" y="191568"/>
                  <a:pt x="217788" y="182880"/>
                </a:cubicBezTo>
                <a:cubicBezTo>
                  <a:pt x="212708" y="167640"/>
                  <a:pt x="217788" y="142240"/>
                  <a:pt x="202548" y="137160"/>
                </a:cubicBezTo>
                <a:cubicBezTo>
                  <a:pt x="194928" y="134620"/>
                  <a:pt x="186709" y="133441"/>
                  <a:pt x="179688" y="129540"/>
                </a:cubicBezTo>
                <a:cubicBezTo>
                  <a:pt x="101083" y="85871"/>
                  <a:pt x="162834" y="108682"/>
                  <a:pt x="111108" y="91440"/>
                </a:cubicBezTo>
                <a:cubicBezTo>
                  <a:pt x="106028" y="83820"/>
                  <a:pt x="99587" y="76949"/>
                  <a:pt x="95868" y="68580"/>
                </a:cubicBezTo>
                <a:cubicBezTo>
                  <a:pt x="89344" y="53900"/>
                  <a:pt x="93994" y="31771"/>
                  <a:pt x="80628" y="22860"/>
                </a:cubicBezTo>
                <a:cubicBezTo>
                  <a:pt x="51085" y="3165"/>
                  <a:pt x="66456" y="10516"/>
                  <a:pt x="34908" y="0"/>
                </a:cubicBezTo>
                <a:cubicBezTo>
                  <a:pt x="0" y="11636"/>
                  <a:pt x="8238" y="26670"/>
                  <a:pt x="12048" y="38100"/>
                </a:cubicBezTo>
                <a:close/>
              </a:path>
            </a:pathLst>
          </a:custGeom>
          <a:solidFill>
            <a:schemeClr val="accent1">
              <a:alpha val="0"/>
            </a:schemeClr>
          </a:solidFill>
          <a:ln w="22225" algn="ctr">
            <a:solidFill>
              <a:srgbClr val="FF3300"/>
            </a:solidFill>
            <a:round/>
            <a:headEnd/>
            <a:tailEnd/>
          </a:ln>
        </p:spPr>
        <p:txBody>
          <a:bodyPr/>
          <a:lstStyle/>
          <a:p>
            <a:endParaRPr lang="en-US"/>
          </a:p>
        </p:txBody>
      </p:sp>
      <p:sp>
        <p:nvSpPr>
          <p:cNvPr id="10" name="Freeform 26">
            <a:extLst>
              <a:ext uri="{FF2B5EF4-FFF2-40B4-BE49-F238E27FC236}">
                <a16:creationId xmlns:a16="http://schemas.microsoft.com/office/drawing/2014/main" id="{F3660E99-2394-4564-8174-F0A665253931}"/>
              </a:ext>
            </a:extLst>
          </p:cNvPr>
          <p:cNvSpPr>
            <a:spLocks noChangeArrowheads="1"/>
          </p:cNvSpPr>
          <p:nvPr/>
        </p:nvSpPr>
        <p:spPr bwMode="auto">
          <a:xfrm>
            <a:off x="8750300" y="3389313"/>
            <a:ext cx="287338" cy="320675"/>
          </a:xfrm>
          <a:custGeom>
            <a:avLst/>
            <a:gdLst>
              <a:gd name="T0" fmla="*/ 59397 w 286117"/>
              <a:gd name="T1" fmla="*/ 243087 h 320040"/>
              <a:gd name="T2" fmla="*/ 42003 w 286117"/>
              <a:gd name="T3" fmla="*/ 153955 h 320040"/>
              <a:gd name="T4" fmla="*/ 102868 w 286117"/>
              <a:gd name="T5" fmla="*/ 170162 h 320040"/>
              <a:gd name="T6" fmla="*/ 120256 w 286117"/>
              <a:gd name="T7" fmla="*/ 145852 h 320040"/>
              <a:gd name="T8" fmla="*/ 137648 w 286117"/>
              <a:gd name="T9" fmla="*/ 97236 h 320040"/>
              <a:gd name="T10" fmla="*/ 163733 w 286117"/>
              <a:gd name="T11" fmla="*/ 89131 h 320040"/>
              <a:gd name="T12" fmla="*/ 181124 w 286117"/>
              <a:gd name="T13" fmla="*/ 40515 h 320040"/>
              <a:gd name="T14" fmla="*/ 259381 w 286117"/>
              <a:gd name="T15" fmla="*/ 0 h 320040"/>
              <a:gd name="T16" fmla="*/ 320247 w 286117"/>
              <a:gd name="T17" fmla="*/ 24309 h 320040"/>
              <a:gd name="T18" fmla="*/ 294162 w 286117"/>
              <a:gd name="T19" fmla="*/ 81029 h 320040"/>
              <a:gd name="T20" fmla="*/ 285465 w 286117"/>
              <a:gd name="T21" fmla="*/ 226881 h 320040"/>
              <a:gd name="T22" fmla="*/ 259381 w 286117"/>
              <a:gd name="T23" fmla="*/ 243087 h 320040"/>
              <a:gd name="T24" fmla="*/ 250686 w 286117"/>
              <a:gd name="T25" fmla="*/ 324116 h 320040"/>
              <a:gd name="T26" fmla="*/ 215906 w 286117"/>
              <a:gd name="T27" fmla="*/ 332221 h 320040"/>
              <a:gd name="T28" fmla="*/ 189819 w 286117"/>
              <a:gd name="T29" fmla="*/ 340323 h 320040"/>
              <a:gd name="T30" fmla="*/ 120256 w 286117"/>
              <a:gd name="T31" fmla="*/ 324116 h 320040"/>
              <a:gd name="T32" fmla="*/ 85480 w 286117"/>
              <a:gd name="T33" fmla="*/ 299808 h 320040"/>
              <a:gd name="T34" fmla="*/ 50699 w 286117"/>
              <a:gd name="T35" fmla="*/ 251191 h 320040"/>
              <a:gd name="T36" fmla="*/ 33309 w 286117"/>
              <a:gd name="T37" fmla="*/ 226881 h 320040"/>
              <a:gd name="T38" fmla="*/ 59397 w 286117"/>
              <a:gd name="T39" fmla="*/ 243087 h 32004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86117"/>
              <a:gd name="T61" fmla="*/ 0 h 320040"/>
              <a:gd name="T62" fmla="*/ 286117 w 286117"/>
              <a:gd name="T63" fmla="*/ 320040 h 32004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86117" h="320040">
                <a:moveTo>
                  <a:pt x="52050" y="228600"/>
                </a:moveTo>
                <a:cubicBezTo>
                  <a:pt x="21272" y="208081"/>
                  <a:pt x="0" y="203676"/>
                  <a:pt x="36810" y="144780"/>
                </a:cubicBezTo>
                <a:cubicBezTo>
                  <a:pt x="38460" y="142141"/>
                  <a:pt x="85443" y="158451"/>
                  <a:pt x="90150" y="160020"/>
                </a:cubicBezTo>
                <a:cubicBezTo>
                  <a:pt x="95230" y="152400"/>
                  <a:pt x="101671" y="145529"/>
                  <a:pt x="105390" y="137160"/>
                </a:cubicBezTo>
                <a:cubicBezTo>
                  <a:pt x="111914" y="122480"/>
                  <a:pt x="105390" y="96520"/>
                  <a:pt x="120630" y="91440"/>
                </a:cubicBezTo>
                <a:lnTo>
                  <a:pt x="143490" y="83820"/>
                </a:lnTo>
                <a:cubicBezTo>
                  <a:pt x="148570" y="68580"/>
                  <a:pt x="145364" y="47011"/>
                  <a:pt x="158730" y="38100"/>
                </a:cubicBezTo>
                <a:cubicBezTo>
                  <a:pt x="211133" y="3165"/>
                  <a:pt x="187074" y="13412"/>
                  <a:pt x="227310" y="0"/>
                </a:cubicBezTo>
                <a:cubicBezTo>
                  <a:pt x="236039" y="2182"/>
                  <a:pt x="275866" y="8508"/>
                  <a:pt x="280650" y="22860"/>
                </a:cubicBezTo>
                <a:cubicBezTo>
                  <a:pt x="286117" y="39262"/>
                  <a:pt x="265452" y="64707"/>
                  <a:pt x="257790" y="76200"/>
                </a:cubicBezTo>
                <a:cubicBezTo>
                  <a:pt x="255250" y="121920"/>
                  <a:pt x="259150" y="168459"/>
                  <a:pt x="250170" y="213360"/>
                </a:cubicBezTo>
                <a:cubicBezTo>
                  <a:pt x="248374" y="222340"/>
                  <a:pt x="230206" y="219912"/>
                  <a:pt x="227310" y="228600"/>
                </a:cubicBezTo>
                <a:cubicBezTo>
                  <a:pt x="219238" y="252817"/>
                  <a:pt x="230253" y="281561"/>
                  <a:pt x="219690" y="304800"/>
                </a:cubicBezTo>
                <a:cubicBezTo>
                  <a:pt x="215356" y="314334"/>
                  <a:pt x="199280" y="309543"/>
                  <a:pt x="189210" y="312420"/>
                </a:cubicBezTo>
                <a:cubicBezTo>
                  <a:pt x="181487" y="314627"/>
                  <a:pt x="173970" y="317500"/>
                  <a:pt x="166350" y="320040"/>
                </a:cubicBezTo>
                <a:cubicBezTo>
                  <a:pt x="156702" y="318110"/>
                  <a:pt x="118007" y="312010"/>
                  <a:pt x="105390" y="304800"/>
                </a:cubicBezTo>
                <a:cubicBezTo>
                  <a:pt x="94363" y="298499"/>
                  <a:pt x="83347" y="291432"/>
                  <a:pt x="74910" y="281940"/>
                </a:cubicBezTo>
                <a:cubicBezTo>
                  <a:pt x="62741" y="268250"/>
                  <a:pt x="54590" y="251460"/>
                  <a:pt x="44430" y="236220"/>
                </a:cubicBezTo>
                <a:cubicBezTo>
                  <a:pt x="39350" y="228600"/>
                  <a:pt x="32086" y="222048"/>
                  <a:pt x="29190" y="213360"/>
                </a:cubicBezTo>
                <a:lnTo>
                  <a:pt x="52050" y="228600"/>
                </a:lnTo>
                <a:close/>
              </a:path>
            </a:pathLst>
          </a:custGeom>
          <a:solidFill>
            <a:schemeClr val="accent1">
              <a:alpha val="0"/>
            </a:schemeClr>
          </a:solidFill>
          <a:ln w="22225" algn="ctr">
            <a:solidFill>
              <a:srgbClr val="FF3300"/>
            </a:solidFill>
            <a:round/>
            <a:headEnd/>
            <a:tailEnd/>
          </a:ln>
        </p:spPr>
        <p:txBody>
          <a:bodyPr/>
          <a:lstStyle/>
          <a:p>
            <a:endParaRPr lang="en-US"/>
          </a:p>
        </p:txBody>
      </p:sp>
      <p:sp>
        <p:nvSpPr>
          <p:cNvPr id="11" name="Freeform 29">
            <a:extLst>
              <a:ext uri="{FF2B5EF4-FFF2-40B4-BE49-F238E27FC236}">
                <a16:creationId xmlns:a16="http://schemas.microsoft.com/office/drawing/2014/main" id="{04F2B839-7AD6-4D0D-B037-2471E26397B9}"/>
              </a:ext>
            </a:extLst>
          </p:cNvPr>
          <p:cNvSpPr>
            <a:spLocks noChangeArrowheads="1"/>
          </p:cNvSpPr>
          <p:nvPr/>
        </p:nvSpPr>
        <p:spPr bwMode="auto">
          <a:xfrm>
            <a:off x="8047038" y="3235325"/>
            <a:ext cx="133350" cy="188913"/>
          </a:xfrm>
          <a:custGeom>
            <a:avLst/>
            <a:gdLst>
              <a:gd name="T0" fmla="*/ 13312 w 134236"/>
              <a:gd name="T1" fmla="*/ 61177 h 189302"/>
              <a:gd name="T2" fmla="*/ 19518 w 134236"/>
              <a:gd name="T3" fmla="*/ 25431 h 189302"/>
              <a:gd name="T4" fmla="*/ 25723 w 134236"/>
              <a:gd name="T5" fmla="*/ 3984 h 189302"/>
              <a:gd name="T6" fmla="*/ 62957 w 134236"/>
              <a:gd name="T7" fmla="*/ 11134 h 189302"/>
              <a:gd name="T8" fmla="*/ 75368 w 134236"/>
              <a:gd name="T9" fmla="*/ 39729 h 189302"/>
              <a:gd name="T10" fmla="*/ 100191 w 134236"/>
              <a:gd name="T11" fmla="*/ 139819 h 189302"/>
              <a:gd name="T12" fmla="*/ 106400 w 134236"/>
              <a:gd name="T13" fmla="*/ 161267 h 189302"/>
              <a:gd name="T14" fmla="*/ 69160 w 134236"/>
              <a:gd name="T15" fmla="*/ 161267 h 189302"/>
              <a:gd name="T16" fmla="*/ 50546 w 134236"/>
              <a:gd name="T17" fmla="*/ 139819 h 189302"/>
              <a:gd name="T18" fmla="*/ 38135 w 134236"/>
              <a:gd name="T19" fmla="*/ 118371 h 189302"/>
              <a:gd name="T20" fmla="*/ 31928 w 134236"/>
              <a:gd name="T21" fmla="*/ 139819 h 189302"/>
              <a:gd name="T22" fmla="*/ 25723 w 134236"/>
              <a:gd name="T23" fmla="*/ 168415 h 189302"/>
              <a:gd name="T24" fmla="*/ 7106 w 134236"/>
              <a:gd name="T25" fmla="*/ 161267 h 189302"/>
              <a:gd name="T26" fmla="*/ 900 w 134236"/>
              <a:gd name="T27" fmla="*/ 89774 h 189302"/>
              <a:gd name="T28" fmla="*/ 7106 w 134236"/>
              <a:gd name="T29" fmla="*/ 68325 h 189302"/>
              <a:gd name="T30" fmla="*/ 13312 w 134236"/>
              <a:gd name="T31" fmla="*/ 61177 h 18930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34236"/>
              <a:gd name="T49" fmla="*/ 0 h 189302"/>
              <a:gd name="T50" fmla="*/ 134236 w 134236"/>
              <a:gd name="T51" fmla="*/ 189302 h 18930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34236" h="189302">
                <a:moveTo>
                  <a:pt x="16344" y="65205"/>
                </a:moveTo>
                <a:cubicBezTo>
                  <a:pt x="18884" y="57585"/>
                  <a:pt x="20823" y="39670"/>
                  <a:pt x="23964" y="27105"/>
                </a:cubicBezTo>
                <a:cubicBezTo>
                  <a:pt x="25912" y="19313"/>
                  <a:pt x="23861" y="6452"/>
                  <a:pt x="31584" y="4245"/>
                </a:cubicBezTo>
                <a:cubicBezTo>
                  <a:pt x="46440" y="0"/>
                  <a:pt x="62064" y="9325"/>
                  <a:pt x="77304" y="11865"/>
                </a:cubicBezTo>
                <a:cubicBezTo>
                  <a:pt x="82384" y="22025"/>
                  <a:pt x="90570" y="31159"/>
                  <a:pt x="92544" y="42345"/>
                </a:cubicBezTo>
                <a:cubicBezTo>
                  <a:pt x="112105" y="153188"/>
                  <a:pt x="65999" y="130017"/>
                  <a:pt x="123024" y="149025"/>
                </a:cubicBezTo>
                <a:cubicBezTo>
                  <a:pt x="125564" y="156645"/>
                  <a:pt x="134236" y="164701"/>
                  <a:pt x="130644" y="171885"/>
                </a:cubicBezTo>
                <a:cubicBezTo>
                  <a:pt x="121935" y="189302"/>
                  <a:pt x="93633" y="174788"/>
                  <a:pt x="84924" y="171885"/>
                </a:cubicBezTo>
                <a:cubicBezTo>
                  <a:pt x="77304" y="164265"/>
                  <a:pt x="68963" y="157304"/>
                  <a:pt x="62064" y="149025"/>
                </a:cubicBezTo>
                <a:cubicBezTo>
                  <a:pt x="56201" y="141990"/>
                  <a:pt x="55982" y="126165"/>
                  <a:pt x="46824" y="126165"/>
                </a:cubicBezTo>
                <a:cubicBezTo>
                  <a:pt x="38792" y="126165"/>
                  <a:pt x="41411" y="141302"/>
                  <a:pt x="39204" y="149025"/>
                </a:cubicBezTo>
                <a:cubicBezTo>
                  <a:pt x="36327" y="159095"/>
                  <a:pt x="34124" y="169345"/>
                  <a:pt x="31584" y="179505"/>
                </a:cubicBezTo>
                <a:cubicBezTo>
                  <a:pt x="23964" y="176965"/>
                  <a:pt x="11469" y="179434"/>
                  <a:pt x="8724" y="171885"/>
                </a:cubicBezTo>
                <a:cubicBezTo>
                  <a:pt x="0" y="147895"/>
                  <a:pt x="1104" y="121212"/>
                  <a:pt x="1104" y="95685"/>
                </a:cubicBezTo>
                <a:cubicBezTo>
                  <a:pt x="1104" y="87653"/>
                  <a:pt x="6776" y="80617"/>
                  <a:pt x="8724" y="72825"/>
                </a:cubicBezTo>
                <a:cubicBezTo>
                  <a:pt x="16842" y="40352"/>
                  <a:pt x="13804" y="72825"/>
                  <a:pt x="16344" y="65205"/>
                </a:cubicBezTo>
                <a:close/>
              </a:path>
            </a:pathLst>
          </a:custGeom>
          <a:solidFill>
            <a:schemeClr val="accent1">
              <a:alpha val="0"/>
            </a:schemeClr>
          </a:solidFill>
          <a:ln w="22225" algn="ctr">
            <a:solidFill>
              <a:srgbClr val="FF3300"/>
            </a:solidFill>
            <a:round/>
            <a:headEnd/>
            <a:tailEnd/>
          </a:ln>
        </p:spPr>
        <p:txBody>
          <a:bodyPr/>
          <a:lstStyle/>
          <a:p>
            <a:endParaRPr lang="en-US"/>
          </a:p>
        </p:txBody>
      </p:sp>
      <p:sp>
        <p:nvSpPr>
          <p:cNvPr id="12" name="Text Box 14">
            <a:extLst>
              <a:ext uri="{FF2B5EF4-FFF2-40B4-BE49-F238E27FC236}">
                <a16:creationId xmlns:a16="http://schemas.microsoft.com/office/drawing/2014/main" id="{D6AC5903-F60B-4FAD-B1D4-706A104C79A1}"/>
              </a:ext>
            </a:extLst>
          </p:cNvPr>
          <p:cNvSpPr txBox="1">
            <a:spLocks noChangeArrowheads="1"/>
          </p:cNvSpPr>
          <p:nvPr/>
        </p:nvSpPr>
        <p:spPr bwMode="auto">
          <a:xfrm>
            <a:off x="2286000" y="142875"/>
            <a:ext cx="84423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nSpc>
                <a:spcPct val="100000"/>
              </a:lnSpc>
              <a:spcBef>
                <a:spcPct val="50000"/>
              </a:spcBef>
              <a:buFontTx/>
              <a:buNone/>
            </a:pPr>
            <a:r>
              <a:rPr lang="en-US" altLang="en-US" sz="3200">
                <a:solidFill>
                  <a:srgbClr val="0000FF"/>
                </a:solidFill>
                <a:latin typeface="Arial" panose="020B0604020202020204" pitchFamily="34" charset="0"/>
                <a:cs typeface="Arial" panose="020B0604020202020204" pitchFamily="34" charset="0"/>
              </a:rPr>
              <a:t>  Hãy xác định vị trí của Châu Á trên lược đồ.</a:t>
            </a:r>
          </a:p>
        </p:txBody>
      </p:sp>
      <p:sp>
        <p:nvSpPr>
          <p:cNvPr id="13" name="TextBox 12">
            <a:extLst>
              <a:ext uri="{FF2B5EF4-FFF2-40B4-BE49-F238E27FC236}">
                <a16:creationId xmlns:a16="http://schemas.microsoft.com/office/drawing/2014/main" id="{93846BDF-7BFC-4192-98FC-DDC045D36BAF}"/>
              </a:ext>
            </a:extLst>
          </p:cNvPr>
          <p:cNvSpPr txBox="1">
            <a:spLocks noChangeArrowheads="1"/>
          </p:cNvSpPr>
          <p:nvPr/>
        </p:nvSpPr>
        <p:spPr bwMode="auto">
          <a:xfrm>
            <a:off x="3459163" y="134938"/>
            <a:ext cx="6705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nSpc>
                <a:spcPct val="100000"/>
              </a:lnSpc>
              <a:spcBef>
                <a:spcPct val="0"/>
              </a:spcBef>
              <a:buFontTx/>
              <a:buNone/>
            </a:pPr>
            <a:r>
              <a:rPr lang="en-US" altLang="en-US" sz="3200" b="1">
                <a:solidFill>
                  <a:schemeClr val="tx1"/>
                </a:solidFill>
                <a:latin typeface="Arial" panose="020B0604020202020204" pitchFamily="34" charset="0"/>
                <a:cs typeface="Arial" panose="020B0604020202020204" pitchFamily="34" charset="0"/>
              </a:rPr>
              <a:t>Châu Á gồm những phần nào ?</a:t>
            </a:r>
          </a:p>
        </p:txBody>
      </p:sp>
      <p:sp>
        <p:nvSpPr>
          <p:cNvPr id="14" name="TextBox 1">
            <a:extLst>
              <a:ext uri="{FF2B5EF4-FFF2-40B4-BE49-F238E27FC236}">
                <a16:creationId xmlns:a16="http://schemas.microsoft.com/office/drawing/2014/main" id="{84C39690-DA38-4AEE-AC3F-90BC56D7B7F4}"/>
              </a:ext>
            </a:extLst>
          </p:cNvPr>
          <p:cNvSpPr txBox="1">
            <a:spLocks noChangeArrowheads="1"/>
          </p:cNvSpPr>
          <p:nvPr/>
        </p:nvSpPr>
        <p:spPr bwMode="auto">
          <a:xfrm>
            <a:off x="1828800" y="6361113"/>
            <a:ext cx="8534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gn="ctr" eaLnBrk="1" hangingPunct="1">
              <a:lnSpc>
                <a:spcPct val="100000"/>
              </a:lnSpc>
              <a:spcBef>
                <a:spcPct val="0"/>
              </a:spcBef>
              <a:buFontTx/>
              <a:buNone/>
            </a:pPr>
            <a:r>
              <a:rPr lang="en-US" altLang="en-US" b="1">
                <a:solidFill>
                  <a:schemeClr val="tx1"/>
                </a:solidFill>
                <a:latin typeface="Calibri" panose="020F0502020204030204" pitchFamily="34" charset="0"/>
                <a:cs typeface="Calibri" panose="020F0502020204030204" pitchFamily="34" charset="0"/>
              </a:rPr>
              <a:t>Hình 1</a:t>
            </a:r>
            <a:r>
              <a:rPr lang="en-US" altLang="en-US">
                <a:solidFill>
                  <a:schemeClr val="tx1"/>
                </a:solidFill>
                <a:latin typeface="Calibri" panose="020F0502020204030204" pitchFamily="34" charset="0"/>
                <a:cs typeface="Calibri" panose="020F0502020204030204" pitchFamily="34" charset="0"/>
              </a:rPr>
              <a:t>. Lược đồ các châu lục và đại dương</a:t>
            </a:r>
          </a:p>
        </p:txBody>
      </p:sp>
      <p:sp>
        <p:nvSpPr>
          <p:cNvPr id="15" name="Text Box 2">
            <a:extLst>
              <a:ext uri="{FF2B5EF4-FFF2-40B4-BE49-F238E27FC236}">
                <a16:creationId xmlns:a16="http://schemas.microsoft.com/office/drawing/2014/main" id="{052BC64C-2B8A-433A-82CE-E1D0EEA4FE87}"/>
              </a:ext>
            </a:extLst>
          </p:cNvPr>
          <p:cNvSpPr txBox="1">
            <a:spLocks noChangeArrowheads="1"/>
          </p:cNvSpPr>
          <p:nvPr/>
        </p:nvSpPr>
        <p:spPr bwMode="auto">
          <a:xfrm>
            <a:off x="2286000" y="609600"/>
            <a:ext cx="7315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nSpc>
                <a:spcPct val="100000"/>
              </a:lnSpc>
              <a:spcBef>
                <a:spcPct val="50000"/>
              </a:spcBef>
              <a:buFontTx/>
              <a:buNone/>
            </a:pPr>
            <a:endParaRPr lang="en-US" altLang="en-US" sz="1800">
              <a:solidFill>
                <a:schemeClr val="tx1"/>
              </a:solidFill>
              <a:latin typeface="Calibri" panose="020F0502020204030204" pitchFamily="34" charset="0"/>
              <a:cs typeface="Calibri" panose="020F0502020204030204" pitchFamily="34" charset="0"/>
            </a:endParaRPr>
          </a:p>
        </p:txBody>
      </p:sp>
      <p:sp>
        <p:nvSpPr>
          <p:cNvPr id="16" name="Text Box 5">
            <a:extLst>
              <a:ext uri="{FF2B5EF4-FFF2-40B4-BE49-F238E27FC236}">
                <a16:creationId xmlns:a16="http://schemas.microsoft.com/office/drawing/2014/main" id="{9B4F524F-B75E-4E5B-86A5-2F2676CC32DB}"/>
              </a:ext>
            </a:extLst>
          </p:cNvPr>
          <p:cNvSpPr txBox="1">
            <a:spLocks noChangeArrowheads="1"/>
          </p:cNvSpPr>
          <p:nvPr/>
        </p:nvSpPr>
        <p:spPr bwMode="auto">
          <a:xfrm>
            <a:off x="9459912" y="772319"/>
            <a:ext cx="1874838"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nSpc>
                <a:spcPct val="100000"/>
              </a:lnSpc>
              <a:spcBef>
                <a:spcPct val="50000"/>
              </a:spcBef>
              <a:buFontTx/>
              <a:buNone/>
            </a:pPr>
            <a:r>
              <a:rPr lang="en-US" altLang="en-US" b="1">
                <a:solidFill>
                  <a:srgbClr val="FF3300"/>
                </a:solidFill>
                <a:latin typeface="Calibri" panose="020F0502020204030204" pitchFamily="34" charset="0"/>
                <a:cs typeface="Calibri" panose="020F0502020204030204" pitchFamily="34" charset="0"/>
              </a:rPr>
              <a:t>Lục địa</a:t>
            </a:r>
          </a:p>
        </p:txBody>
      </p:sp>
      <p:sp>
        <p:nvSpPr>
          <p:cNvPr id="17" name="Text Box 6">
            <a:extLst>
              <a:ext uri="{FF2B5EF4-FFF2-40B4-BE49-F238E27FC236}">
                <a16:creationId xmlns:a16="http://schemas.microsoft.com/office/drawing/2014/main" id="{F82785DF-A92F-445B-BBEB-923484C6E57B}"/>
              </a:ext>
            </a:extLst>
          </p:cNvPr>
          <p:cNvSpPr txBox="1">
            <a:spLocks noChangeArrowheads="1"/>
          </p:cNvSpPr>
          <p:nvPr/>
        </p:nvSpPr>
        <p:spPr bwMode="auto">
          <a:xfrm>
            <a:off x="10591800" y="1751013"/>
            <a:ext cx="1660525"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gn="just">
              <a:lnSpc>
                <a:spcPct val="100000"/>
              </a:lnSpc>
              <a:spcBef>
                <a:spcPct val="50000"/>
              </a:spcBef>
              <a:buFontTx/>
              <a:buNone/>
            </a:pPr>
            <a:r>
              <a:rPr lang="en-US" altLang="en-US" b="1">
                <a:solidFill>
                  <a:schemeClr val="tx1"/>
                </a:solidFill>
                <a:latin typeface="Calibri" panose="020F0502020204030204" pitchFamily="34" charset="0"/>
                <a:cs typeface="Calibri" panose="020F0502020204030204" pitchFamily="34" charset="0"/>
              </a:rPr>
              <a:t> </a:t>
            </a:r>
            <a:r>
              <a:rPr lang="en-US" altLang="en-US" b="1">
                <a:solidFill>
                  <a:srgbClr val="FF3300"/>
                </a:solidFill>
                <a:latin typeface="Calibri" panose="020F0502020204030204" pitchFamily="34" charset="0"/>
                <a:cs typeface="Calibri" panose="020F0502020204030204" pitchFamily="34" charset="0"/>
              </a:rPr>
              <a:t>và các đảo xung quanh.</a:t>
            </a:r>
          </a:p>
        </p:txBody>
      </p:sp>
      <p:sp>
        <p:nvSpPr>
          <p:cNvPr id="18" name="Line 7">
            <a:extLst>
              <a:ext uri="{FF2B5EF4-FFF2-40B4-BE49-F238E27FC236}">
                <a16:creationId xmlns:a16="http://schemas.microsoft.com/office/drawing/2014/main" id="{F68EAC71-3C72-4058-93D6-C7DEEFA0A5D3}"/>
              </a:ext>
            </a:extLst>
          </p:cNvPr>
          <p:cNvSpPr>
            <a:spLocks noChangeShapeType="1"/>
          </p:cNvSpPr>
          <p:nvPr/>
        </p:nvSpPr>
        <p:spPr bwMode="auto">
          <a:xfrm flipH="1">
            <a:off x="9075738" y="2263775"/>
            <a:ext cx="1652587" cy="268288"/>
          </a:xfrm>
          <a:prstGeom prst="line">
            <a:avLst/>
          </a:prstGeom>
          <a:noFill/>
          <a:ln w="28575">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9" name="Line 8">
            <a:extLst>
              <a:ext uri="{FF2B5EF4-FFF2-40B4-BE49-F238E27FC236}">
                <a16:creationId xmlns:a16="http://schemas.microsoft.com/office/drawing/2014/main" id="{FC23AA2D-551D-4938-B28B-ADEBEA6876F0}"/>
              </a:ext>
            </a:extLst>
          </p:cNvPr>
          <p:cNvSpPr>
            <a:spLocks noChangeShapeType="1"/>
          </p:cNvSpPr>
          <p:nvPr/>
        </p:nvSpPr>
        <p:spPr bwMode="auto">
          <a:xfrm flipH="1">
            <a:off x="8453438" y="1071563"/>
            <a:ext cx="1108075" cy="852487"/>
          </a:xfrm>
          <a:prstGeom prst="line">
            <a:avLst/>
          </a:prstGeom>
          <a:noFill/>
          <a:ln w="28575">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 name="Oval 9">
            <a:extLst>
              <a:ext uri="{FF2B5EF4-FFF2-40B4-BE49-F238E27FC236}">
                <a16:creationId xmlns:a16="http://schemas.microsoft.com/office/drawing/2014/main" id="{828E3664-5D43-479E-A380-BF21729B2317}"/>
              </a:ext>
            </a:extLst>
          </p:cNvPr>
          <p:cNvSpPr>
            <a:spLocks noChangeArrowheads="1"/>
          </p:cNvSpPr>
          <p:nvPr/>
        </p:nvSpPr>
        <p:spPr bwMode="auto">
          <a:xfrm>
            <a:off x="8547100" y="3273425"/>
            <a:ext cx="1174750" cy="728663"/>
          </a:xfrm>
          <a:prstGeom prst="ellipse">
            <a:avLst/>
          </a:prstGeom>
          <a:noFill/>
          <a:ln w="28575">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gn="ctr">
              <a:lnSpc>
                <a:spcPct val="100000"/>
              </a:lnSpc>
              <a:spcBef>
                <a:spcPct val="0"/>
              </a:spcBef>
              <a:buFontTx/>
              <a:buNone/>
            </a:pPr>
            <a:endParaRPr lang="en-US" altLang="en-US" sz="1800">
              <a:solidFill>
                <a:schemeClr val="tx1"/>
              </a:solidFill>
              <a:latin typeface="Calibri" panose="020F0502020204030204" pitchFamily="34" charset="0"/>
              <a:cs typeface="Calibri" panose="020F0502020204030204" pitchFamily="34" charset="0"/>
            </a:endParaRPr>
          </a:p>
        </p:txBody>
      </p:sp>
      <p:sp>
        <p:nvSpPr>
          <p:cNvPr id="21" name="Oval 10">
            <a:extLst>
              <a:ext uri="{FF2B5EF4-FFF2-40B4-BE49-F238E27FC236}">
                <a16:creationId xmlns:a16="http://schemas.microsoft.com/office/drawing/2014/main" id="{F632328C-637F-4860-83A7-D912825D26E5}"/>
              </a:ext>
            </a:extLst>
          </p:cNvPr>
          <p:cNvSpPr>
            <a:spLocks noChangeArrowheads="1"/>
          </p:cNvSpPr>
          <p:nvPr/>
        </p:nvSpPr>
        <p:spPr bwMode="auto">
          <a:xfrm rot="1022189">
            <a:off x="8897938" y="1709738"/>
            <a:ext cx="471487" cy="1755775"/>
          </a:xfrm>
          <a:prstGeom prst="ellipse">
            <a:avLst/>
          </a:prstGeom>
          <a:noFill/>
          <a:ln w="28575">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nSpc>
                <a:spcPct val="100000"/>
              </a:lnSpc>
              <a:spcBef>
                <a:spcPct val="0"/>
              </a:spcBef>
              <a:buFontTx/>
              <a:buNone/>
            </a:pPr>
            <a:endParaRPr lang="en-US" altLang="en-US" sz="1800">
              <a:solidFill>
                <a:schemeClr val="tx1"/>
              </a:solidFill>
              <a:latin typeface="Calibri" panose="020F0502020204030204" pitchFamily="34" charset="0"/>
              <a:cs typeface="Calibri" panose="020F0502020204030204" pitchFamily="34" charset="0"/>
            </a:endParaRPr>
          </a:p>
        </p:txBody>
      </p:sp>
      <p:sp>
        <p:nvSpPr>
          <p:cNvPr id="22" name="Line 11">
            <a:extLst>
              <a:ext uri="{FF2B5EF4-FFF2-40B4-BE49-F238E27FC236}">
                <a16:creationId xmlns:a16="http://schemas.microsoft.com/office/drawing/2014/main" id="{DE93C54C-702A-4A9C-A027-4D03E1259EB7}"/>
              </a:ext>
            </a:extLst>
          </p:cNvPr>
          <p:cNvSpPr>
            <a:spLocks noChangeShapeType="1"/>
          </p:cNvSpPr>
          <p:nvPr/>
        </p:nvSpPr>
        <p:spPr bwMode="auto">
          <a:xfrm flipH="1">
            <a:off x="8923338" y="2298700"/>
            <a:ext cx="1804987" cy="1354138"/>
          </a:xfrm>
          <a:prstGeom prst="line">
            <a:avLst/>
          </a:prstGeom>
          <a:noFill/>
          <a:ln w="28575">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3" name="TextBox 22">
            <a:extLst>
              <a:ext uri="{FF2B5EF4-FFF2-40B4-BE49-F238E27FC236}">
                <a16:creationId xmlns:a16="http://schemas.microsoft.com/office/drawing/2014/main" id="{B9FAAC9A-B705-49BA-BF7D-44AD8F439920}"/>
              </a:ext>
            </a:extLst>
          </p:cNvPr>
          <p:cNvSpPr txBox="1">
            <a:spLocks noChangeArrowheads="1"/>
          </p:cNvSpPr>
          <p:nvPr/>
        </p:nvSpPr>
        <p:spPr bwMode="auto">
          <a:xfrm>
            <a:off x="880269" y="101311"/>
            <a:ext cx="10736263" cy="5847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nSpc>
                <a:spcPct val="100000"/>
              </a:lnSpc>
              <a:spcBef>
                <a:spcPct val="0"/>
              </a:spcBef>
              <a:buFontTx/>
              <a:buNone/>
            </a:pPr>
            <a:r>
              <a:rPr lang="en-US" altLang="en-US" sz="3200" b="1">
                <a:solidFill>
                  <a:schemeClr val="tx1"/>
                </a:solidFill>
                <a:latin typeface="Arial" panose="020B0604020202020204" pitchFamily="34" charset="0"/>
                <a:cs typeface="Arial" panose="020B0604020202020204" pitchFamily="34" charset="0"/>
              </a:rPr>
              <a:t>Châu Á gồm 2 phần: Lục địa và các đảo xung quanh</a:t>
            </a:r>
          </a:p>
        </p:txBody>
      </p:sp>
      <p:pic>
        <p:nvPicPr>
          <p:cNvPr id="24" name="Picture 14">
            <a:extLst>
              <a:ext uri="{FF2B5EF4-FFF2-40B4-BE49-F238E27FC236}">
                <a16:creationId xmlns:a16="http://schemas.microsoft.com/office/drawing/2014/main" id="{F9359459-7FB6-4FDD-AB8A-CCED7ABF9C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547"/>
          <a:stretch>
            <a:fillRect/>
          </a:stretch>
        </p:blipFill>
        <p:spPr bwMode="auto">
          <a:xfrm>
            <a:off x="236538" y="4845050"/>
            <a:ext cx="1287462"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978444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in)">
                                      <p:cBhvr>
                                        <p:cTn id="7" dur="2000"/>
                                        <p:tgtEl>
                                          <p:spTgt spid="4"/>
                                        </p:tgtEl>
                                      </p:cBhvr>
                                    </p:animEffect>
                                  </p:childTnLst>
                                </p:cTn>
                              </p:par>
                              <p:par>
                                <p:cTn id="8" presetID="8" presetClass="entr" presetSubtype="1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amond(in)">
                                      <p:cBhvr>
                                        <p:cTn id="10" dur="2000"/>
                                        <p:tgtEl>
                                          <p:spTgt spid="6"/>
                                        </p:tgtEl>
                                      </p:cBhvr>
                                    </p:animEffect>
                                  </p:childTnLst>
                                </p:cTn>
                              </p:par>
                              <p:par>
                                <p:cTn id="11" presetID="8" presetClass="entr" presetSubtype="16"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diamond(in)">
                                      <p:cBhvr>
                                        <p:cTn id="13" dur="2000"/>
                                        <p:tgtEl>
                                          <p:spTgt spid="7"/>
                                        </p:tgtEl>
                                      </p:cBhvr>
                                    </p:animEffect>
                                  </p:childTnLst>
                                </p:cTn>
                              </p:par>
                              <p:par>
                                <p:cTn id="14" presetID="8" presetClass="entr" presetSubtype="16"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diamond(in)">
                                      <p:cBhvr>
                                        <p:cTn id="16" dur="2000"/>
                                        <p:tgtEl>
                                          <p:spTgt spid="5"/>
                                        </p:tgtEl>
                                      </p:cBhvr>
                                    </p:animEffect>
                                  </p:childTnLst>
                                </p:cTn>
                              </p:par>
                              <p:par>
                                <p:cTn id="17" presetID="8" presetClass="entr" presetSubtype="16"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diamond(in)">
                                      <p:cBhvr>
                                        <p:cTn id="19" dur="2000"/>
                                        <p:tgtEl>
                                          <p:spTgt spid="8"/>
                                        </p:tgtEl>
                                      </p:cBhvr>
                                    </p:animEffect>
                                  </p:childTnLst>
                                </p:cTn>
                              </p:par>
                              <p:par>
                                <p:cTn id="20" presetID="8" presetClass="entr" presetSubtype="16"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diamond(in)">
                                      <p:cBhvr>
                                        <p:cTn id="22" dur="2000"/>
                                        <p:tgtEl>
                                          <p:spTgt spid="10"/>
                                        </p:tgtEl>
                                      </p:cBhvr>
                                    </p:animEffect>
                                  </p:childTnLst>
                                </p:cTn>
                              </p:par>
                              <p:par>
                                <p:cTn id="23" presetID="8" presetClass="entr" presetSubtype="16"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diamond(in)">
                                      <p:cBhvr>
                                        <p:cTn id="25" dur="2000"/>
                                        <p:tgtEl>
                                          <p:spTgt spid="9"/>
                                        </p:tgtEl>
                                      </p:cBhvr>
                                    </p:animEffect>
                                  </p:childTnLst>
                                </p:cTn>
                              </p:par>
                              <p:par>
                                <p:cTn id="26" presetID="8" presetClass="entr" presetSubtype="16"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diamond(in)">
                                      <p:cBhvr>
                                        <p:cTn id="28" dur="20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xit" presetSubtype="4" fill="hold" grpId="0" nodeType="clickEffect">
                                  <p:stCondLst>
                                    <p:cond delay="0"/>
                                  </p:stCondLst>
                                  <p:childTnLst>
                                    <p:animEffect transition="out" filter="wipe(down)">
                                      <p:cBhvr>
                                        <p:cTn id="32" dur="500"/>
                                        <p:tgtEl>
                                          <p:spTgt spid="12"/>
                                        </p:tgtEl>
                                      </p:cBhvr>
                                    </p:animEffect>
                                    <p:set>
                                      <p:cBhvr>
                                        <p:cTn id="33" dur="1" fill="hold">
                                          <p:stCondLst>
                                            <p:cond delay="499"/>
                                          </p:stCondLst>
                                        </p:cTn>
                                        <p:tgtEl>
                                          <p:spTgt spid="12"/>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barn(inVertical)">
                                      <p:cBhvr>
                                        <p:cTn id="38" dur="50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4" presetClass="entr" presetSubtype="16" fill="hold" nodeType="click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box(in)">
                                      <p:cBhvr>
                                        <p:cTn id="43" dur="500"/>
                                        <p:tgtEl>
                                          <p:spTgt spid="19"/>
                                        </p:tgtEl>
                                      </p:cBhvr>
                                    </p:animEffect>
                                  </p:childTnLst>
                                </p:cTn>
                              </p:par>
                              <p:par>
                                <p:cTn id="44" presetID="4" presetClass="entr" presetSubtype="16" fill="hold" grpId="0" nodeType="with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box(in)">
                                      <p:cBhvr>
                                        <p:cTn id="46" dur="500"/>
                                        <p:tgtEl>
                                          <p:spTgt spid="16"/>
                                        </p:tgtEl>
                                      </p:cBhvr>
                                    </p:animEffect>
                                  </p:childTnLst>
                                </p:cTn>
                              </p:par>
                            </p:childTnLst>
                          </p:cTn>
                        </p:par>
                      </p:childTnLst>
                    </p:cTn>
                  </p:par>
                  <p:par>
                    <p:cTn id="47" fill="hold">
                      <p:stCondLst>
                        <p:cond delay="indefinite"/>
                      </p:stCondLst>
                      <p:childTnLst>
                        <p:par>
                          <p:cTn id="48" fill="hold">
                            <p:stCondLst>
                              <p:cond delay="0"/>
                            </p:stCondLst>
                            <p:childTnLst>
                              <p:par>
                                <p:cTn id="49" presetID="21" presetClass="entr" presetSubtype="4" repeatCount="indefinite" fill="hold" grpId="0" nodeType="click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wheel(4)">
                                      <p:cBhvr>
                                        <p:cTn id="51" dur="2000"/>
                                        <p:tgtEl>
                                          <p:spTgt spid="21"/>
                                        </p:tgtEl>
                                      </p:cBhvr>
                                    </p:animEffect>
                                  </p:childTnLst>
                                </p:cTn>
                              </p:par>
                              <p:par>
                                <p:cTn id="52" presetID="21" presetClass="entr" presetSubtype="4" repeatCount="indefinite" fill="hold" grpId="0" nodeType="with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wheel(4)">
                                      <p:cBhvr>
                                        <p:cTn id="54" dur="2000"/>
                                        <p:tgtEl>
                                          <p:spTgt spid="20"/>
                                        </p:tgtEl>
                                      </p:cBhvr>
                                    </p:animEffect>
                                  </p:childTnLst>
                                </p:cTn>
                              </p:par>
                            </p:childTnLst>
                          </p:cTn>
                        </p:par>
                      </p:childTnLst>
                    </p:cTn>
                  </p:par>
                  <p:par>
                    <p:cTn id="55" fill="hold">
                      <p:stCondLst>
                        <p:cond delay="indefinite"/>
                      </p:stCondLst>
                      <p:childTnLst>
                        <p:par>
                          <p:cTn id="56" fill="hold">
                            <p:stCondLst>
                              <p:cond delay="0"/>
                            </p:stCondLst>
                            <p:childTnLst>
                              <p:par>
                                <p:cTn id="57" presetID="4" presetClass="entr" presetSubtype="16" fill="hold" nodeType="click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box(in)">
                                      <p:cBhvr>
                                        <p:cTn id="59" dur="500"/>
                                        <p:tgtEl>
                                          <p:spTgt spid="18"/>
                                        </p:tgtEl>
                                      </p:cBhvr>
                                    </p:animEffect>
                                  </p:childTnLst>
                                </p:cTn>
                              </p:par>
                              <p:par>
                                <p:cTn id="60" presetID="4" presetClass="entr" presetSubtype="16" fill="hold" nodeType="with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box(in)">
                                      <p:cBhvr>
                                        <p:cTn id="62" dur="500"/>
                                        <p:tgtEl>
                                          <p:spTgt spid="22"/>
                                        </p:tgtEl>
                                      </p:cBhvr>
                                    </p:animEffect>
                                  </p:childTnLst>
                                </p:cTn>
                              </p:par>
                              <p:par>
                                <p:cTn id="63" presetID="4" presetClass="entr" presetSubtype="16" fill="hold" grpId="0" nodeType="withEffect">
                                  <p:stCondLst>
                                    <p:cond delay="0"/>
                                  </p:stCondLst>
                                  <p:childTnLst>
                                    <p:set>
                                      <p:cBhvr>
                                        <p:cTn id="64" dur="1" fill="hold">
                                          <p:stCondLst>
                                            <p:cond delay="0"/>
                                          </p:stCondLst>
                                        </p:cTn>
                                        <p:tgtEl>
                                          <p:spTgt spid="17"/>
                                        </p:tgtEl>
                                        <p:attrNameLst>
                                          <p:attrName>style.visibility</p:attrName>
                                        </p:attrNameLst>
                                      </p:cBhvr>
                                      <p:to>
                                        <p:strVal val="visible"/>
                                      </p:to>
                                    </p:set>
                                    <p:animEffect transition="in" filter="box(in)">
                                      <p:cBhvr>
                                        <p:cTn id="65" dur="500"/>
                                        <p:tgtEl>
                                          <p:spTgt spid="17"/>
                                        </p:tgtEl>
                                      </p:cBhvr>
                                    </p:animEffect>
                                  </p:childTnLst>
                                </p:cTn>
                              </p:par>
                            </p:childTnLst>
                          </p:cTn>
                        </p:par>
                      </p:childTnLst>
                    </p:cTn>
                  </p:par>
                  <p:par>
                    <p:cTn id="66" fill="hold">
                      <p:stCondLst>
                        <p:cond delay="indefinite"/>
                      </p:stCondLst>
                      <p:childTnLst>
                        <p:par>
                          <p:cTn id="67" fill="hold">
                            <p:stCondLst>
                              <p:cond delay="0"/>
                            </p:stCondLst>
                            <p:childTnLst>
                              <p:par>
                                <p:cTn id="68" presetID="42" presetClass="exit" presetSubtype="0" fill="hold" grpId="1" nodeType="clickEffect">
                                  <p:stCondLst>
                                    <p:cond delay="0"/>
                                  </p:stCondLst>
                                  <p:childTnLst>
                                    <p:animEffect transition="out" filter="fade">
                                      <p:cBhvr>
                                        <p:cTn id="69" dur="1000"/>
                                        <p:tgtEl>
                                          <p:spTgt spid="13"/>
                                        </p:tgtEl>
                                      </p:cBhvr>
                                    </p:animEffect>
                                    <p:anim calcmode="lin" valueType="num">
                                      <p:cBhvr>
                                        <p:cTn id="70" dur="1000"/>
                                        <p:tgtEl>
                                          <p:spTgt spid="13"/>
                                        </p:tgtEl>
                                        <p:attrNameLst>
                                          <p:attrName>ppt_x</p:attrName>
                                        </p:attrNameLst>
                                      </p:cBhvr>
                                      <p:tavLst>
                                        <p:tav tm="0">
                                          <p:val>
                                            <p:strVal val="ppt_x"/>
                                          </p:val>
                                        </p:tav>
                                        <p:tav tm="100000">
                                          <p:val>
                                            <p:strVal val="ppt_x"/>
                                          </p:val>
                                        </p:tav>
                                      </p:tavLst>
                                    </p:anim>
                                    <p:anim calcmode="lin" valueType="num">
                                      <p:cBhvr>
                                        <p:cTn id="71" dur="1000"/>
                                        <p:tgtEl>
                                          <p:spTgt spid="13"/>
                                        </p:tgtEl>
                                        <p:attrNameLst>
                                          <p:attrName>ppt_y</p:attrName>
                                        </p:attrNameLst>
                                      </p:cBhvr>
                                      <p:tavLst>
                                        <p:tav tm="0">
                                          <p:val>
                                            <p:strVal val="ppt_y"/>
                                          </p:val>
                                        </p:tav>
                                        <p:tav tm="100000">
                                          <p:val>
                                            <p:strVal val="ppt_y+.1"/>
                                          </p:val>
                                        </p:tav>
                                      </p:tavLst>
                                    </p:anim>
                                    <p:set>
                                      <p:cBhvr>
                                        <p:cTn id="72" dur="1" fill="hold">
                                          <p:stCondLst>
                                            <p:cond delay="999"/>
                                          </p:stCondLst>
                                        </p:cTn>
                                        <p:tgtEl>
                                          <p:spTgt spid="13"/>
                                        </p:tgtEl>
                                        <p:attrNameLst>
                                          <p:attrName>style.visibility</p:attrName>
                                        </p:attrNameLst>
                                      </p:cBhvr>
                                      <p:to>
                                        <p:strVal val="hidden"/>
                                      </p:to>
                                    </p:set>
                                  </p:childTnLst>
                                </p:cTn>
                              </p:par>
                              <p:par>
                                <p:cTn id="73" presetID="16" presetClass="entr" presetSubtype="21" fill="hold" grpId="0" nodeType="withEffect">
                                  <p:stCondLst>
                                    <p:cond delay="0"/>
                                  </p:stCondLst>
                                  <p:childTnLst>
                                    <p:set>
                                      <p:cBhvr>
                                        <p:cTn id="74" dur="1" fill="hold">
                                          <p:stCondLst>
                                            <p:cond delay="0"/>
                                          </p:stCondLst>
                                        </p:cTn>
                                        <p:tgtEl>
                                          <p:spTgt spid="23"/>
                                        </p:tgtEl>
                                        <p:attrNameLst>
                                          <p:attrName>style.visibility</p:attrName>
                                        </p:attrNameLst>
                                      </p:cBhvr>
                                      <p:to>
                                        <p:strVal val="visible"/>
                                      </p:to>
                                    </p:set>
                                    <p:animEffect transition="in" filter="barn(inVertical)">
                                      <p:cBhvr>
                                        <p:cTn id="7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3" grpId="1"/>
      <p:bldP spid="16" grpId="0"/>
      <p:bldP spid="17" grpId="0"/>
      <p:bldP spid="20" grpId="0" animBg="1"/>
      <p:bldP spid="21" grpId="0" animBg="1"/>
      <p:bldP spid="2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8" descr="Luoc do cac chau luc va dai duong">
            <a:extLst>
              <a:ext uri="{FF2B5EF4-FFF2-40B4-BE49-F238E27FC236}">
                <a16:creationId xmlns:a16="http://schemas.microsoft.com/office/drawing/2014/main" id="{0FC87F0F-4981-4BDA-A459-EA8A2D313B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47198" y="832817"/>
            <a:ext cx="7444802" cy="5572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Connector 3">
            <a:extLst>
              <a:ext uri="{FF2B5EF4-FFF2-40B4-BE49-F238E27FC236}">
                <a16:creationId xmlns:a16="http://schemas.microsoft.com/office/drawing/2014/main" id="{7E09425D-F34A-4835-85E1-071EC7B4C679}"/>
              </a:ext>
            </a:extLst>
          </p:cNvPr>
          <p:cNvCxnSpPr>
            <a:stCxn id="3" idx="1"/>
            <a:endCxn id="3" idx="3"/>
          </p:cNvCxnSpPr>
          <p:nvPr/>
        </p:nvCxnSpPr>
        <p:spPr>
          <a:xfrm>
            <a:off x="4747198" y="3619190"/>
            <a:ext cx="744480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5" name="Text Box 6">
            <a:extLst>
              <a:ext uri="{FF2B5EF4-FFF2-40B4-BE49-F238E27FC236}">
                <a16:creationId xmlns:a16="http://schemas.microsoft.com/office/drawing/2014/main" id="{C4EB5412-1DA5-4ED0-810D-D5B93754EB5C}"/>
              </a:ext>
            </a:extLst>
          </p:cNvPr>
          <p:cNvSpPr txBox="1">
            <a:spLocks noChangeArrowheads="1"/>
          </p:cNvSpPr>
          <p:nvPr/>
        </p:nvSpPr>
        <p:spPr bwMode="auto">
          <a:xfrm>
            <a:off x="6310313" y="3052763"/>
            <a:ext cx="1919287" cy="461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defRPr/>
            </a:pPr>
            <a:r>
              <a:rPr lang="en-US" sz="2400" dirty="0" err="1">
                <a:solidFill>
                  <a:srgbClr val="FF0000"/>
                </a:solidFill>
              </a:rPr>
              <a:t>Bán</a:t>
            </a:r>
            <a:r>
              <a:rPr lang="en-US" sz="2400" dirty="0">
                <a:solidFill>
                  <a:srgbClr val="FF0000"/>
                </a:solidFill>
              </a:rPr>
              <a:t> </a:t>
            </a:r>
            <a:r>
              <a:rPr lang="en-US" sz="2400" dirty="0" err="1">
                <a:solidFill>
                  <a:srgbClr val="FF0000"/>
                </a:solidFill>
              </a:rPr>
              <a:t>cầu</a:t>
            </a:r>
            <a:r>
              <a:rPr lang="en-US" sz="2400" dirty="0">
                <a:solidFill>
                  <a:srgbClr val="FF0000"/>
                </a:solidFill>
              </a:rPr>
              <a:t> </a:t>
            </a:r>
            <a:r>
              <a:rPr lang="en-US" sz="2400" dirty="0" err="1">
                <a:solidFill>
                  <a:srgbClr val="FF0000"/>
                </a:solidFill>
              </a:rPr>
              <a:t>Bắc</a:t>
            </a:r>
            <a:endParaRPr lang="en-US" sz="2400" dirty="0">
              <a:solidFill>
                <a:srgbClr val="FF0000"/>
              </a:solidFill>
            </a:endParaRPr>
          </a:p>
        </p:txBody>
      </p:sp>
      <p:sp>
        <p:nvSpPr>
          <p:cNvPr id="6" name="Text Box 7">
            <a:extLst>
              <a:ext uri="{FF2B5EF4-FFF2-40B4-BE49-F238E27FC236}">
                <a16:creationId xmlns:a16="http://schemas.microsoft.com/office/drawing/2014/main" id="{52D9EA84-2292-4564-8D3D-BF0ABC0AF052}"/>
              </a:ext>
            </a:extLst>
          </p:cNvPr>
          <p:cNvSpPr txBox="1">
            <a:spLocks noChangeArrowheads="1"/>
          </p:cNvSpPr>
          <p:nvPr/>
        </p:nvSpPr>
        <p:spPr bwMode="auto">
          <a:xfrm>
            <a:off x="6310313" y="3689350"/>
            <a:ext cx="2071687" cy="4619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defRPr/>
            </a:pPr>
            <a:r>
              <a:rPr lang="en-US" sz="2400" dirty="0" err="1">
                <a:solidFill>
                  <a:srgbClr val="FF0000"/>
                </a:solidFill>
              </a:rPr>
              <a:t>Bán</a:t>
            </a:r>
            <a:r>
              <a:rPr lang="en-US" sz="2400" dirty="0">
                <a:solidFill>
                  <a:srgbClr val="FF0000"/>
                </a:solidFill>
              </a:rPr>
              <a:t> </a:t>
            </a:r>
            <a:r>
              <a:rPr lang="en-US" sz="2400" dirty="0" err="1">
                <a:solidFill>
                  <a:srgbClr val="FF0000"/>
                </a:solidFill>
              </a:rPr>
              <a:t>cầu</a:t>
            </a:r>
            <a:r>
              <a:rPr lang="en-US" sz="2400" dirty="0">
                <a:solidFill>
                  <a:srgbClr val="FF0000"/>
                </a:solidFill>
              </a:rPr>
              <a:t> Nam</a:t>
            </a:r>
          </a:p>
        </p:txBody>
      </p:sp>
      <p:sp>
        <p:nvSpPr>
          <p:cNvPr id="7" name="Text Box 6">
            <a:extLst>
              <a:ext uri="{FF2B5EF4-FFF2-40B4-BE49-F238E27FC236}">
                <a16:creationId xmlns:a16="http://schemas.microsoft.com/office/drawing/2014/main" id="{3FB98752-002B-45B8-94DB-CECA3DEB5D51}"/>
              </a:ext>
            </a:extLst>
          </p:cNvPr>
          <p:cNvSpPr txBox="1">
            <a:spLocks noChangeArrowheads="1"/>
          </p:cNvSpPr>
          <p:nvPr/>
        </p:nvSpPr>
        <p:spPr bwMode="auto">
          <a:xfrm>
            <a:off x="-229898" y="239438"/>
            <a:ext cx="124968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gn="ctr" eaLnBrk="1" hangingPunct="1">
              <a:lnSpc>
                <a:spcPct val="100000"/>
              </a:lnSpc>
              <a:spcBef>
                <a:spcPct val="0"/>
              </a:spcBef>
              <a:buFontTx/>
              <a:buNone/>
            </a:pPr>
            <a:r>
              <a:rPr lang="en-US" altLang="en-US" b="1">
                <a:solidFill>
                  <a:schemeClr val="accent6">
                    <a:lumMod val="50000"/>
                  </a:schemeClr>
                </a:solidFill>
                <a:latin typeface="Arial" panose="020B0604020202020204" pitchFamily="34" charset="0"/>
                <a:cs typeface="Arial" panose="020B0604020202020204" pitchFamily="34" charset="0"/>
              </a:rPr>
              <a:t>  Châu Á nằm ở bán cầu Bắc, trải dài từ gần cực Bắc tới quá Xích đạo.</a:t>
            </a:r>
          </a:p>
        </p:txBody>
      </p:sp>
      <p:sp>
        <p:nvSpPr>
          <p:cNvPr id="8" name="TextBox 1">
            <a:extLst>
              <a:ext uri="{FF2B5EF4-FFF2-40B4-BE49-F238E27FC236}">
                <a16:creationId xmlns:a16="http://schemas.microsoft.com/office/drawing/2014/main" id="{BE2C3F86-0787-4443-A63D-63D846B3EEC4}"/>
              </a:ext>
            </a:extLst>
          </p:cNvPr>
          <p:cNvSpPr txBox="1">
            <a:spLocks noChangeArrowheads="1"/>
          </p:cNvSpPr>
          <p:nvPr/>
        </p:nvSpPr>
        <p:spPr bwMode="auto">
          <a:xfrm>
            <a:off x="4419600" y="6313488"/>
            <a:ext cx="7543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gn="ctr" eaLnBrk="1" hangingPunct="1">
              <a:lnSpc>
                <a:spcPct val="100000"/>
              </a:lnSpc>
              <a:spcBef>
                <a:spcPct val="0"/>
              </a:spcBef>
              <a:buFontTx/>
              <a:buNone/>
            </a:pPr>
            <a:r>
              <a:rPr lang="en-US" altLang="en-US" b="1" i="1">
                <a:solidFill>
                  <a:schemeClr val="tx1"/>
                </a:solidFill>
                <a:latin typeface="Arial" panose="020B0604020202020204" pitchFamily="34" charset="0"/>
                <a:cs typeface="Arial" panose="020B0604020202020204" pitchFamily="34" charset="0"/>
              </a:rPr>
              <a:t>Hình 1</a:t>
            </a:r>
            <a:r>
              <a:rPr lang="en-US" altLang="en-US" i="1">
                <a:solidFill>
                  <a:schemeClr val="tx1"/>
                </a:solidFill>
                <a:latin typeface="Arial" panose="020B0604020202020204" pitchFamily="34" charset="0"/>
                <a:cs typeface="Arial" panose="020B0604020202020204" pitchFamily="34" charset="0"/>
              </a:rPr>
              <a:t>. Lược đồ các châu lục và đại dương</a:t>
            </a:r>
          </a:p>
        </p:txBody>
      </p:sp>
      <p:pic>
        <p:nvPicPr>
          <p:cNvPr id="9" name="Picture 6">
            <a:extLst>
              <a:ext uri="{FF2B5EF4-FFF2-40B4-BE49-F238E27FC236}">
                <a16:creationId xmlns:a16="http://schemas.microsoft.com/office/drawing/2014/main" id="{7737542B-BF4C-4494-8AD5-6729EB527F4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646488"/>
            <a:ext cx="1844675" cy="314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682">
            <a:extLst>
              <a:ext uri="{FF2B5EF4-FFF2-40B4-BE49-F238E27FC236}">
                <a16:creationId xmlns:a16="http://schemas.microsoft.com/office/drawing/2014/main" id="{2E54E536-D2E1-40DB-9C2F-C407FC39C87A}"/>
              </a:ext>
            </a:extLst>
          </p:cNvPr>
          <p:cNvSpPr txBox="1"/>
          <p:nvPr/>
        </p:nvSpPr>
        <p:spPr>
          <a:xfrm>
            <a:off x="152400" y="1009470"/>
            <a:ext cx="4594798" cy="2662168"/>
          </a:xfrm>
          <a:prstGeom prst="cloudCallout">
            <a:avLst>
              <a:gd name="adj1" fmla="val -39424"/>
              <a:gd name="adj2" fmla="val 46436"/>
            </a:avLst>
          </a:prstGeom>
          <a:solidFill>
            <a:schemeClr val="bg2"/>
          </a:solidFill>
          <a:ln>
            <a:noFill/>
            <a:prstDash val="dash"/>
          </a:ln>
          <a:effectLst>
            <a:glow rad="63500">
              <a:schemeClr val="accent5">
                <a:satMod val="175000"/>
                <a:alpha val="40000"/>
              </a:schemeClr>
            </a:glow>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zh-CN"/>
            </a:defPPr>
            <a:lvl1pPr algn="ctr">
              <a:defRPr sz="3200">
                <a:solidFill>
                  <a:schemeClr val="accent3"/>
                </a:solidFill>
                <a:latin typeface="华康方圆体W7(P)" pitchFamily="82" charset="-122"/>
                <a:ea typeface="华康方圆体W7(P)" pitchFamily="82"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eaLnBrk="1" fontAlgn="auto" hangingPunct="1">
              <a:spcBef>
                <a:spcPts val="0"/>
              </a:spcBef>
              <a:spcAft>
                <a:spcPts val="0"/>
              </a:spcAft>
              <a:defRPr/>
            </a:pPr>
            <a:endParaRPr lang="zh-CN" altLang="en-US" dirty="0">
              <a:solidFill>
                <a:srgbClr val="069DB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1" name="Text Box 7">
            <a:extLst>
              <a:ext uri="{FF2B5EF4-FFF2-40B4-BE49-F238E27FC236}">
                <a16:creationId xmlns:a16="http://schemas.microsoft.com/office/drawing/2014/main" id="{C91E724E-C69B-429B-9280-9852CE8C638C}"/>
              </a:ext>
            </a:extLst>
          </p:cNvPr>
          <p:cNvSpPr txBox="1">
            <a:spLocks noChangeArrowheads="1"/>
          </p:cNvSpPr>
          <p:nvPr/>
        </p:nvSpPr>
        <p:spPr bwMode="auto">
          <a:xfrm>
            <a:off x="769938" y="1452563"/>
            <a:ext cx="3505200" cy="181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gn="just" eaLnBrk="1" hangingPunct="1">
              <a:lnSpc>
                <a:spcPct val="100000"/>
              </a:lnSpc>
              <a:spcBef>
                <a:spcPct val="0"/>
              </a:spcBef>
              <a:buFontTx/>
              <a:buNone/>
            </a:pPr>
            <a:r>
              <a:rPr lang="en-US" altLang="en-US">
                <a:solidFill>
                  <a:schemeClr val="tx1"/>
                </a:solidFill>
                <a:latin typeface="Times New Roman" panose="02020603050405020304" pitchFamily="18" charset="0"/>
                <a:cs typeface="Times New Roman" panose="02020603050405020304" pitchFamily="18" charset="0"/>
              </a:rPr>
              <a:t>Châu Á nằm ở bán  cầu nào, trải dài từ vùng nào đến vùng nào trên Trái Đất?</a:t>
            </a:r>
          </a:p>
        </p:txBody>
      </p:sp>
    </p:spTree>
    <p:extLst>
      <p:ext uri="{BB962C8B-B14F-4D97-AF65-F5344CB8AC3E}">
        <p14:creationId xmlns:p14="http://schemas.microsoft.com/office/powerpoint/2010/main" val="421711504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4" presetClass="entr" presetSubtype="16"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ox(in)">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1"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linds(horizontal)">
                                      <p:cBhvr>
                                        <p:cTn id="23" dur="500"/>
                                        <p:tgtEl>
                                          <p:spTgt spid="5"/>
                                        </p:tgtEl>
                                      </p:cBhvr>
                                    </p:animEffect>
                                  </p:childTnLst>
                                </p:cTn>
                              </p:par>
                              <p:par>
                                <p:cTn id="24" presetID="3" presetClass="entr" presetSubtype="10" fill="hold" grpId="1"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linds(horizontal)">
                                      <p:cBhvr>
                                        <p:cTn id="26" dur="500"/>
                                        <p:tgtEl>
                                          <p:spTgt spid="6"/>
                                        </p:tgtEl>
                                      </p:cBhvr>
                                    </p:animEffect>
                                  </p:childTnLst>
                                </p:cTn>
                              </p:par>
                            </p:childTnLst>
                          </p:cTn>
                        </p:par>
                        <p:par>
                          <p:cTn id="27" fill="hold">
                            <p:stCondLst>
                              <p:cond delay="500"/>
                            </p:stCondLst>
                            <p:childTnLst>
                              <p:par>
                                <p:cTn id="28" presetID="63" presetClass="path" presetSubtype="0" accel="50000" decel="50000" fill="hold" grpId="0" nodeType="afterEffect">
                                  <p:stCondLst>
                                    <p:cond delay="0"/>
                                  </p:stCondLst>
                                  <p:childTnLst>
                                    <p:animMotion origin="layout" path="M -0.01562 -0.01088 L 0.07878 -0.30092 " pathEditMode="relative" rAng="0" ptsTypes="AA">
                                      <p:cBhvr>
                                        <p:cTn id="29" dur="2000" fill="hold"/>
                                        <p:tgtEl>
                                          <p:spTgt spid="5"/>
                                        </p:tgtEl>
                                        <p:attrNameLst>
                                          <p:attrName>ppt_x</p:attrName>
                                          <p:attrName>ppt_y</p:attrName>
                                        </p:attrNameLst>
                                      </p:cBhvr>
                                      <p:rCtr x="4714" y="-14514"/>
                                    </p:animMotion>
                                  </p:childTnLst>
                                </p:cTn>
                              </p:par>
                              <p:par>
                                <p:cTn id="30" presetID="63" presetClass="path" presetSubtype="0" accel="50000" decel="50000" fill="hold" grpId="0" nodeType="withEffect">
                                  <p:stCondLst>
                                    <p:cond delay="0"/>
                                  </p:stCondLst>
                                  <p:childTnLst>
                                    <p:animMotion origin="layout" path="M -3.95833E-6 2.22222E-6 L 0.09219 0.29282 " pathEditMode="relative" rAng="0" ptsTypes="AA">
                                      <p:cBhvr>
                                        <p:cTn id="31" dur="2000" fill="hold"/>
                                        <p:tgtEl>
                                          <p:spTgt spid="6"/>
                                        </p:tgtEl>
                                        <p:attrNameLst>
                                          <p:attrName>ppt_x</p:attrName>
                                          <p:attrName>ppt_y</p:attrName>
                                        </p:attrNameLst>
                                      </p:cBhvr>
                                      <p:rCtr x="4609" y="14630"/>
                                    </p:animMotion>
                                  </p:childTnLst>
                                </p:cTn>
                              </p:par>
                              <p:par>
                                <p:cTn id="32" presetID="31" presetClass="entr" presetSubtype="0" fill="hold" grpId="0" nodeType="withEffect">
                                  <p:stCondLst>
                                    <p:cond delay="0"/>
                                  </p:stCondLst>
                                  <p:childTnLst>
                                    <p:set>
                                      <p:cBhvr>
                                        <p:cTn id="33" dur="1" fill="hold">
                                          <p:stCondLst>
                                            <p:cond delay="0"/>
                                          </p:stCondLst>
                                        </p:cTn>
                                        <p:tgtEl>
                                          <p:spTgt spid="7"/>
                                        </p:tgtEl>
                                        <p:attrNameLst>
                                          <p:attrName>style.visibility</p:attrName>
                                        </p:attrNameLst>
                                      </p:cBhvr>
                                      <p:to>
                                        <p:strVal val="visible"/>
                                      </p:to>
                                    </p:set>
                                    <p:anim calcmode="lin" valueType="num">
                                      <p:cBhvr>
                                        <p:cTn id="34" dur="1000" fill="hold"/>
                                        <p:tgtEl>
                                          <p:spTgt spid="7"/>
                                        </p:tgtEl>
                                        <p:attrNameLst>
                                          <p:attrName>ppt_w</p:attrName>
                                        </p:attrNameLst>
                                      </p:cBhvr>
                                      <p:tavLst>
                                        <p:tav tm="0">
                                          <p:val>
                                            <p:fltVal val="0"/>
                                          </p:val>
                                        </p:tav>
                                        <p:tav tm="100000">
                                          <p:val>
                                            <p:strVal val="#ppt_w"/>
                                          </p:val>
                                        </p:tav>
                                      </p:tavLst>
                                    </p:anim>
                                    <p:anim calcmode="lin" valueType="num">
                                      <p:cBhvr>
                                        <p:cTn id="35" dur="1000" fill="hold"/>
                                        <p:tgtEl>
                                          <p:spTgt spid="7"/>
                                        </p:tgtEl>
                                        <p:attrNameLst>
                                          <p:attrName>ppt_h</p:attrName>
                                        </p:attrNameLst>
                                      </p:cBhvr>
                                      <p:tavLst>
                                        <p:tav tm="0">
                                          <p:val>
                                            <p:fltVal val="0"/>
                                          </p:val>
                                        </p:tav>
                                        <p:tav tm="100000">
                                          <p:val>
                                            <p:strVal val="#ppt_h"/>
                                          </p:val>
                                        </p:tav>
                                      </p:tavLst>
                                    </p:anim>
                                    <p:anim calcmode="lin" valueType="num">
                                      <p:cBhvr>
                                        <p:cTn id="36" dur="1000" fill="hold"/>
                                        <p:tgtEl>
                                          <p:spTgt spid="7"/>
                                        </p:tgtEl>
                                        <p:attrNameLst>
                                          <p:attrName>style.rotation</p:attrName>
                                        </p:attrNameLst>
                                      </p:cBhvr>
                                      <p:tavLst>
                                        <p:tav tm="0">
                                          <p:val>
                                            <p:fltVal val="90"/>
                                          </p:val>
                                        </p:tav>
                                        <p:tav tm="100000">
                                          <p:val>
                                            <p:fltVal val="0"/>
                                          </p:val>
                                        </p:tav>
                                      </p:tavLst>
                                    </p:anim>
                                    <p:animEffect transition="in" filter="fade">
                                      <p:cBhvr>
                                        <p:cTn id="3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P spid="6" grpId="1"/>
      <p:bldP spid="7" grpId="0"/>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7">
            <a:extLst>
              <a:ext uri="{FF2B5EF4-FFF2-40B4-BE49-F238E27FC236}">
                <a16:creationId xmlns:a16="http://schemas.microsoft.com/office/drawing/2014/main" id="{99BD1332-037F-404C-A848-E6EFDDA18C6C}"/>
              </a:ext>
            </a:extLst>
          </p:cNvPr>
          <p:cNvSpPr txBox="1">
            <a:spLocks noChangeArrowheads="1"/>
          </p:cNvSpPr>
          <p:nvPr/>
        </p:nvSpPr>
        <p:spPr bwMode="auto">
          <a:xfrm>
            <a:off x="2438400" y="2628900"/>
            <a:ext cx="760095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eaLnBrk="1" hangingPunct="1">
              <a:lnSpc>
                <a:spcPct val="100000"/>
              </a:lnSpc>
              <a:spcBef>
                <a:spcPct val="50000"/>
              </a:spcBef>
              <a:buFontTx/>
              <a:buNone/>
            </a:pPr>
            <a:endParaRPr lang="vi-VN" altLang="en-US" sz="4400">
              <a:solidFill>
                <a:schemeClr val="tx1"/>
              </a:solidFill>
              <a:latin typeface="Calibri" panose="020F0502020204030204" pitchFamily="34" charset="0"/>
              <a:cs typeface="Calibri" panose="020F0502020204030204" pitchFamily="34" charset="0"/>
            </a:endParaRPr>
          </a:p>
        </p:txBody>
      </p:sp>
      <p:pic>
        <p:nvPicPr>
          <p:cNvPr id="4" name="Picture 9">
            <a:extLst>
              <a:ext uri="{FF2B5EF4-FFF2-40B4-BE49-F238E27FC236}">
                <a16:creationId xmlns:a16="http://schemas.microsoft.com/office/drawing/2014/main" id="{BA88EF8D-117B-48B7-BE46-2D798D0D6E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93663"/>
            <a:ext cx="9144000" cy="6007755"/>
          </a:xfrm>
          <a:prstGeom prst="rect">
            <a:avLst/>
          </a:prstGeom>
          <a:noFill/>
          <a:ln w="2857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10">
            <a:extLst>
              <a:ext uri="{FF2B5EF4-FFF2-40B4-BE49-F238E27FC236}">
                <a16:creationId xmlns:a16="http://schemas.microsoft.com/office/drawing/2014/main" id="{E4769F77-6853-4F9A-95F6-755DC58146EB}"/>
              </a:ext>
            </a:extLst>
          </p:cNvPr>
          <p:cNvSpPr>
            <a:spLocks noChangeArrowheads="1"/>
          </p:cNvSpPr>
          <p:nvPr/>
        </p:nvSpPr>
        <p:spPr bwMode="auto">
          <a:xfrm>
            <a:off x="2423435" y="6151190"/>
            <a:ext cx="7281381"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eaLnBrk="1" hangingPunct="1">
              <a:lnSpc>
                <a:spcPct val="100000"/>
              </a:lnSpc>
              <a:spcBef>
                <a:spcPct val="0"/>
              </a:spcBef>
              <a:buFontTx/>
              <a:buNone/>
            </a:pPr>
            <a:r>
              <a:rPr lang="en-US" altLang="en-US" sz="1800">
                <a:solidFill>
                  <a:schemeClr val="bg1"/>
                </a:solidFill>
                <a:latin typeface="Arial" panose="020B0604020202020204" pitchFamily="34" charset="0"/>
                <a:cs typeface="Arial" panose="020B0604020202020204" pitchFamily="34" charset="0"/>
              </a:rPr>
              <a:t>Hình 1. Lược đồ  các  các châu lục và đại dương</a:t>
            </a:r>
            <a:r>
              <a:rPr lang="en-US" altLang="en-US" sz="1800">
                <a:solidFill>
                  <a:schemeClr val="tx1"/>
                </a:solidFill>
                <a:latin typeface="Arial" panose="020B0604020202020204" pitchFamily="34" charset="0"/>
                <a:cs typeface="Arial" panose="020B0604020202020204" pitchFamily="34" charset="0"/>
              </a:rPr>
              <a:t> </a:t>
            </a:r>
          </a:p>
        </p:txBody>
      </p:sp>
      <p:pic>
        <p:nvPicPr>
          <p:cNvPr id="6" name="Picture 27" descr="AG00090_">
            <a:extLst>
              <a:ext uri="{FF2B5EF4-FFF2-40B4-BE49-F238E27FC236}">
                <a16:creationId xmlns:a16="http://schemas.microsoft.com/office/drawing/2014/main" id="{BF560649-EB6B-459C-928F-2C481957764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029575" y="-11113"/>
            <a:ext cx="127000" cy="109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8" descr="AG00090_">
            <a:extLst>
              <a:ext uri="{FF2B5EF4-FFF2-40B4-BE49-F238E27FC236}">
                <a16:creationId xmlns:a16="http://schemas.microsoft.com/office/drawing/2014/main" id="{650F0B4C-3C08-4BEF-830B-711751C7CCA4}"/>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518894" flipH="1">
            <a:off x="9551194" y="1286669"/>
            <a:ext cx="100013" cy="119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9" descr="AG00090_">
            <a:extLst>
              <a:ext uri="{FF2B5EF4-FFF2-40B4-BE49-F238E27FC236}">
                <a16:creationId xmlns:a16="http://schemas.microsoft.com/office/drawing/2014/main" id="{F42F4091-9559-4295-86D6-509286474F2B}"/>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0800000" flipH="1">
            <a:off x="8029575" y="2449513"/>
            <a:ext cx="152400" cy="112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0" descr="AG00090_">
            <a:extLst>
              <a:ext uri="{FF2B5EF4-FFF2-40B4-BE49-F238E27FC236}">
                <a16:creationId xmlns:a16="http://schemas.microsoft.com/office/drawing/2014/main" id="{7BBAB48C-54D7-4393-8161-EC80DCCB835F}"/>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4436933" flipH="1">
            <a:off x="7004050" y="1479550"/>
            <a:ext cx="1143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1" descr="AG00090_">
            <a:extLst>
              <a:ext uri="{FF2B5EF4-FFF2-40B4-BE49-F238E27FC236}">
                <a16:creationId xmlns:a16="http://schemas.microsoft.com/office/drawing/2014/main" id="{D0435C98-482D-457B-96D8-9F267093E8FC}"/>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8616360" flipH="1">
            <a:off x="7000875" y="385763"/>
            <a:ext cx="120650" cy="1227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4E888CA0-F5E0-47C5-8E32-C664D0D9DA7F}"/>
              </a:ext>
            </a:extLst>
          </p:cNvPr>
          <p:cNvSpPr txBox="1">
            <a:spLocks noChangeArrowheads="1"/>
          </p:cNvSpPr>
          <p:nvPr/>
        </p:nvSpPr>
        <p:spPr bwMode="auto">
          <a:xfrm>
            <a:off x="9353550" y="1238250"/>
            <a:ext cx="1014270" cy="523875"/>
          </a:xfrm>
          <a:prstGeom prst="rect">
            <a:avLst/>
          </a:prstGeom>
          <a:solidFill>
            <a:schemeClr val="bg1"/>
          </a:solidFill>
          <a:ln>
            <a:noFill/>
          </a:ln>
        </p:spPr>
        <p:txBody>
          <a:bodyPr wrap="square">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nSpc>
                <a:spcPct val="100000"/>
              </a:lnSpc>
              <a:spcBef>
                <a:spcPct val="0"/>
              </a:spcBef>
              <a:buFontTx/>
              <a:buNone/>
            </a:pPr>
            <a:r>
              <a:rPr lang="en-US" altLang="en-US" b="1">
                <a:solidFill>
                  <a:srgbClr val="FF0066"/>
                </a:solidFill>
                <a:latin typeface="Calibri" panose="020F0502020204030204" pitchFamily="34" charset="0"/>
                <a:cs typeface="Calibri" panose="020F0502020204030204" pitchFamily="34" charset="0"/>
              </a:rPr>
              <a:t>Đông</a:t>
            </a:r>
          </a:p>
        </p:txBody>
      </p:sp>
      <p:sp>
        <p:nvSpPr>
          <p:cNvPr id="12" name="TextBox 11">
            <a:extLst>
              <a:ext uri="{FF2B5EF4-FFF2-40B4-BE49-F238E27FC236}">
                <a16:creationId xmlns:a16="http://schemas.microsoft.com/office/drawing/2014/main" id="{FE79CFF8-BC17-4551-8C1C-DDCE7A463FF5}"/>
              </a:ext>
            </a:extLst>
          </p:cNvPr>
          <p:cNvSpPr txBox="1">
            <a:spLocks noChangeArrowheads="1"/>
          </p:cNvSpPr>
          <p:nvPr/>
        </p:nvSpPr>
        <p:spPr bwMode="auto">
          <a:xfrm>
            <a:off x="8239125" y="92075"/>
            <a:ext cx="762216" cy="522288"/>
          </a:xfrm>
          <a:prstGeom prst="rect">
            <a:avLst/>
          </a:prstGeom>
          <a:solidFill>
            <a:schemeClr val="bg1"/>
          </a:solidFill>
          <a:ln>
            <a:noFill/>
          </a:ln>
        </p:spPr>
        <p:txBody>
          <a:bodyPr wrap="square">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nSpc>
                <a:spcPct val="100000"/>
              </a:lnSpc>
              <a:spcBef>
                <a:spcPct val="0"/>
              </a:spcBef>
              <a:buFontTx/>
              <a:buNone/>
            </a:pPr>
            <a:r>
              <a:rPr lang="en-US" altLang="en-US" b="1">
                <a:solidFill>
                  <a:srgbClr val="FF0066"/>
                </a:solidFill>
                <a:latin typeface="Calibri" panose="020F0502020204030204" pitchFamily="34" charset="0"/>
                <a:cs typeface="Calibri" panose="020F0502020204030204" pitchFamily="34" charset="0"/>
              </a:rPr>
              <a:t>Bắc</a:t>
            </a:r>
          </a:p>
        </p:txBody>
      </p:sp>
      <p:sp>
        <p:nvSpPr>
          <p:cNvPr id="13" name="TextBox 12">
            <a:extLst>
              <a:ext uri="{FF2B5EF4-FFF2-40B4-BE49-F238E27FC236}">
                <a16:creationId xmlns:a16="http://schemas.microsoft.com/office/drawing/2014/main" id="{3134E97F-22BE-49D8-B39C-48B033F49FBC}"/>
              </a:ext>
            </a:extLst>
          </p:cNvPr>
          <p:cNvSpPr txBox="1">
            <a:spLocks noChangeArrowheads="1"/>
          </p:cNvSpPr>
          <p:nvPr/>
        </p:nvSpPr>
        <p:spPr bwMode="auto">
          <a:xfrm>
            <a:off x="7581900" y="3551238"/>
            <a:ext cx="1028700" cy="523875"/>
          </a:xfrm>
          <a:prstGeom prst="rect">
            <a:avLst/>
          </a:prstGeom>
          <a:solidFill>
            <a:schemeClr val="bg1"/>
          </a:solidFill>
          <a:ln>
            <a:noFill/>
          </a:ln>
        </p:spPr>
        <p:txBody>
          <a:bodyPr wrap="square">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nSpc>
                <a:spcPct val="100000"/>
              </a:lnSpc>
              <a:spcBef>
                <a:spcPct val="0"/>
              </a:spcBef>
              <a:buFontTx/>
              <a:buNone/>
            </a:pPr>
            <a:r>
              <a:rPr lang="en-US" altLang="en-US" b="1">
                <a:solidFill>
                  <a:srgbClr val="FF0066"/>
                </a:solidFill>
                <a:latin typeface="Calibri" panose="020F0502020204030204" pitchFamily="34" charset="0"/>
                <a:cs typeface="Calibri" panose="020F0502020204030204" pitchFamily="34" charset="0"/>
              </a:rPr>
              <a:t>Nam</a:t>
            </a:r>
          </a:p>
        </p:txBody>
      </p:sp>
      <p:sp>
        <p:nvSpPr>
          <p:cNvPr id="14" name="TextBox 13">
            <a:extLst>
              <a:ext uri="{FF2B5EF4-FFF2-40B4-BE49-F238E27FC236}">
                <a16:creationId xmlns:a16="http://schemas.microsoft.com/office/drawing/2014/main" id="{33DDFE0A-451E-427D-8E5D-D20D64AF7B22}"/>
              </a:ext>
            </a:extLst>
          </p:cNvPr>
          <p:cNvSpPr txBox="1">
            <a:spLocks noChangeArrowheads="1"/>
          </p:cNvSpPr>
          <p:nvPr/>
        </p:nvSpPr>
        <p:spPr bwMode="auto">
          <a:xfrm>
            <a:off x="5116027" y="1871524"/>
            <a:ext cx="1505815" cy="523220"/>
          </a:xfrm>
          <a:prstGeom prst="rect">
            <a:avLst/>
          </a:prstGeom>
          <a:solidFill>
            <a:schemeClr val="bg1"/>
          </a:solidFill>
          <a:ln>
            <a:noFill/>
          </a:ln>
        </p:spPr>
        <p:txBody>
          <a:bodyPr wrap="square">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nSpc>
                <a:spcPct val="100000"/>
              </a:lnSpc>
              <a:spcBef>
                <a:spcPct val="0"/>
              </a:spcBef>
              <a:buFontTx/>
              <a:buNone/>
            </a:pPr>
            <a:r>
              <a:rPr lang="en-US" altLang="en-US" b="1">
                <a:solidFill>
                  <a:srgbClr val="C00000"/>
                </a:solidFill>
                <a:latin typeface="Calibri" panose="020F0502020204030204" pitchFamily="34" charset="0"/>
                <a:cs typeface="Calibri" panose="020F0502020204030204" pitchFamily="34" charset="0"/>
              </a:rPr>
              <a:t>Tây Nam</a:t>
            </a:r>
          </a:p>
        </p:txBody>
      </p:sp>
      <p:sp>
        <p:nvSpPr>
          <p:cNvPr id="15" name="TextBox 14">
            <a:extLst>
              <a:ext uri="{FF2B5EF4-FFF2-40B4-BE49-F238E27FC236}">
                <a16:creationId xmlns:a16="http://schemas.microsoft.com/office/drawing/2014/main" id="{E349632A-F836-4FB3-9436-76A0DAD9639E}"/>
              </a:ext>
            </a:extLst>
          </p:cNvPr>
          <p:cNvSpPr txBox="1">
            <a:spLocks noChangeArrowheads="1"/>
          </p:cNvSpPr>
          <p:nvPr/>
        </p:nvSpPr>
        <p:spPr bwMode="auto">
          <a:xfrm>
            <a:off x="5856289" y="254000"/>
            <a:ext cx="709172" cy="523875"/>
          </a:xfrm>
          <a:prstGeom prst="rect">
            <a:avLst/>
          </a:prstGeom>
          <a:solidFill>
            <a:schemeClr val="bg1"/>
          </a:solidFill>
          <a:ln>
            <a:noFill/>
          </a:ln>
        </p:spPr>
        <p:txBody>
          <a:bodyPr wrap="square">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nSpc>
                <a:spcPct val="100000"/>
              </a:lnSpc>
              <a:spcBef>
                <a:spcPct val="0"/>
              </a:spcBef>
              <a:buFontTx/>
              <a:buNone/>
            </a:pPr>
            <a:r>
              <a:rPr lang="en-US" altLang="en-US" b="1">
                <a:solidFill>
                  <a:srgbClr val="C00000"/>
                </a:solidFill>
                <a:latin typeface="Calibri" panose="020F0502020204030204" pitchFamily="34" charset="0"/>
                <a:cs typeface="Calibri" panose="020F0502020204030204" pitchFamily="34" charset="0"/>
              </a:rPr>
              <a:t>Tây</a:t>
            </a:r>
            <a:r>
              <a:rPr lang="en-US" altLang="en-US" b="1">
                <a:solidFill>
                  <a:schemeClr val="tx1"/>
                </a:solidFill>
                <a:latin typeface="Calibri" panose="020F0502020204030204" pitchFamily="34" charset="0"/>
                <a:cs typeface="Calibri" panose="020F0502020204030204" pitchFamily="34" charset="0"/>
              </a:rPr>
              <a:t> </a:t>
            </a:r>
          </a:p>
        </p:txBody>
      </p:sp>
      <p:sp>
        <p:nvSpPr>
          <p:cNvPr id="16" name="TextBox 1">
            <a:extLst>
              <a:ext uri="{FF2B5EF4-FFF2-40B4-BE49-F238E27FC236}">
                <a16:creationId xmlns:a16="http://schemas.microsoft.com/office/drawing/2014/main" id="{0AA805B4-C80E-42EF-9BA0-E1A5EFB5AE89}"/>
              </a:ext>
            </a:extLst>
          </p:cNvPr>
          <p:cNvSpPr txBox="1">
            <a:spLocks noChangeArrowheads="1"/>
          </p:cNvSpPr>
          <p:nvPr/>
        </p:nvSpPr>
        <p:spPr bwMode="auto">
          <a:xfrm>
            <a:off x="926422" y="6225802"/>
            <a:ext cx="988502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gn="ctr" eaLnBrk="1" hangingPunct="1">
              <a:lnSpc>
                <a:spcPct val="100000"/>
              </a:lnSpc>
              <a:spcBef>
                <a:spcPct val="0"/>
              </a:spcBef>
              <a:buFontTx/>
              <a:buNone/>
            </a:pPr>
            <a:r>
              <a:rPr lang="en-US" altLang="en-US" b="1" i="1">
                <a:solidFill>
                  <a:schemeClr val="tx1"/>
                </a:solidFill>
                <a:latin typeface="Arial" panose="020B0604020202020204" pitchFamily="34" charset="0"/>
                <a:cs typeface="Arial" panose="020B0604020202020204" pitchFamily="34" charset="0"/>
              </a:rPr>
              <a:t>Hình 1</a:t>
            </a:r>
            <a:r>
              <a:rPr lang="en-US" altLang="en-US" i="1">
                <a:solidFill>
                  <a:schemeClr val="tx1"/>
                </a:solidFill>
                <a:latin typeface="Arial" panose="020B0604020202020204" pitchFamily="34" charset="0"/>
                <a:cs typeface="Arial" panose="020B0604020202020204" pitchFamily="34" charset="0"/>
              </a:rPr>
              <a:t>. Lược đồ các châu lục và đại dương</a:t>
            </a:r>
          </a:p>
        </p:txBody>
      </p:sp>
      <p:sp>
        <p:nvSpPr>
          <p:cNvPr id="17" name="Rectangle 7">
            <a:extLst>
              <a:ext uri="{FF2B5EF4-FFF2-40B4-BE49-F238E27FC236}">
                <a16:creationId xmlns:a16="http://schemas.microsoft.com/office/drawing/2014/main" id="{4B718C26-2A58-4580-8F0B-47976C0619A4}"/>
              </a:ext>
            </a:extLst>
          </p:cNvPr>
          <p:cNvSpPr>
            <a:spLocks noChangeArrowheads="1"/>
          </p:cNvSpPr>
          <p:nvPr/>
        </p:nvSpPr>
        <p:spPr bwMode="auto">
          <a:xfrm>
            <a:off x="1226221" y="6254566"/>
            <a:ext cx="1025829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eaLnBrk="1" hangingPunct="1">
              <a:lnSpc>
                <a:spcPct val="100000"/>
              </a:lnSpc>
              <a:spcBef>
                <a:spcPct val="0"/>
              </a:spcBef>
              <a:buFontTx/>
              <a:buNone/>
            </a:pPr>
            <a:r>
              <a:rPr lang="en-US" altLang="en-US">
                <a:solidFill>
                  <a:schemeClr val="tx1"/>
                </a:solidFill>
                <a:latin typeface="Arial" panose="020B0604020202020204" pitchFamily="34" charset="0"/>
                <a:cs typeface="Arial" panose="020B0604020202020204" pitchFamily="34" charset="0"/>
              </a:rPr>
              <a:t> </a:t>
            </a:r>
            <a:r>
              <a:rPr lang="en-US" altLang="en-US" b="1" u="sng">
                <a:solidFill>
                  <a:schemeClr val="tx1"/>
                </a:solidFill>
                <a:latin typeface="Arial" panose="020B0604020202020204" pitchFamily="34" charset="0"/>
                <a:cs typeface="Arial" panose="020B0604020202020204" pitchFamily="34" charset="0"/>
              </a:rPr>
              <a:t>Kết luận</a:t>
            </a:r>
            <a:r>
              <a:rPr lang="en-US" altLang="en-US">
                <a:solidFill>
                  <a:schemeClr val="tx1"/>
                </a:solidFill>
                <a:latin typeface="Arial" panose="020B0604020202020204" pitchFamily="34" charset="0"/>
                <a:cs typeface="Arial" panose="020B0604020202020204" pitchFamily="34" charset="0"/>
              </a:rPr>
              <a:t>: </a:t>
            </a:r>
            <a:r>
              <a:rPr lang="en-US" altLang="en-US" b="1">
                <a:solidFill>
                  <a:schemeClr val="tx1"/>
                </a:solidFill>
                <a:latin typeface="Arial" panose="020B0604020202020204" pitchFamily="34" charset="0"/>
                <a:cs typeface="Arial" panose="020B0604020202020204" pitchFamily="34" charset="0"/>
              </a:rPr>
              <a:t>Châu Á  có ba phía giáp biển và đại dương.</a:t>
            </a:r>
          </a:p>
        </p:txBody>
      </p:sp>
      <p:pic>
        <p:nvPicPr>
          <p:cNvPr id="18" name="Picture 13">
            <a:extLst>
              <a:ext uri="{FF2B5EF4-FFF2-40B4-BE49-F238E27FC236}">
                <a16:creationId xmlns:a16="http://schemas.microsoft.com/office/drawing/2014/main" id="{6FE395B2-C034-4A39-9B96-D4827BEA0E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7778" r="17778"/>
          <a:stretch>
            <a:fillRect/>
          </a:stretch>
        </p:blipFill>
        <p:spPr bwMode="auto">
          <a:xfrm rot="-1102018">
            <a:off x="11066463" y="238125"/>
            <a:ext cx="904875" cy="1404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 Box 17">
            <a:extLst>
              <a:ext uri="{FF2B5EF4-FFF2-40B4-BE49-F238E27FC236}">
                <a16:creationId xmlns:a16="http://schemas.microsoft.com/office/drawing/2014/main" id="{68450A9A-49B9-43F6-B32E-F330EF3BDE3D}"/>
              </a:ext>
            </a:extLst>
          </p:cNvPr>
          <p:cNvSpPr txBox="1">
            <a:spLocks noChangeArrowheads="1"/>
          </p:cNvSpPr>
          <p:nvPr/>
        </p:nvSpPr>
        <p:spPr bwMode="auto">
          <a:xfrm>
            <a:off x="586219" y="6261755"/>
            <a:ext cx="10679359" cy="523220"/>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gn="ctr">
              <a:lnSpc>
                <a:spcPct val="100000"/>
              </a:lnSpc>
              <a:spcBef>
                <a:spcPct val="50000"/>
              </a:spcBef>
              <a:buFontTx/>
              <a:buNone/>
            </a:pPr>
            <a:r>
              <a:rPr lang="en-US" altLang="en-US" b="1">
                <a:solidFill>
                  <a:schemeClr val="accent6">
                    <a:lumMod val="50000"/>
                  </a:schemeClr>
                </a:solidFill>
                <a:latin typeface="Arial" panose="020B0604020202020204" pitchFamily="34" charset="0"/>
                <a:cs typeface="Arial" panose="020B0604020202020204" pitchFamily="34" charset="0"/>
              </a:rPr>
              <a:t>Tìm tên các châu lục và đại dương mà châu Á tiếp giáp</a:t>
            </a:r>
          </a:p>
        </p:txBody>
      </p:sp>
    </p:spTree>
    <p:extLst>
      <p:ext uri="{BB962C8B-B14F-4D97-AF65-F5344CB8AC3E}">
        <p14:creationId xmlns:p14="http://schemas.microsoft.com/office/powerpoint/2010/main" val="397046174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dissolve">
                                      <p:cBhvr>
                                        <p:cTn id="7" dur="500"/>
                                        <p:tgtEl>
                                          <p:spTgt spid="19"/>
                                        </p:tgtEl>
                                      </p:cBhvr>
                                    </p:animEffect>
                                  </p:childTnLst>
                                </p:cTn>
                              </p:par>
                              <p:par>
                                <p:cTn id="8" presetID="2" presetClass="exit" presetSubtype="4" fill="hold" grpId="0" nodeType="withEffect">
                                  <p:stCondLst>
                                    <p:cond delay="0"/>
                                  </p:stCondLst>
                                  <p:childTnLst>
                                    <p:anim calcmode="lin" valueType="num">
                                      <p:cBhvr additive="base">
                                        <p:cTn id="9" dur="500"/>
                                        <p:tgtEl>
                                          <p:spTgt spid="16"/>
                                        </p:tgtEl>
                                        <p:attrNameLst>
                                          <p:attrName>ppt_x</p:attrName>
                                        </p:attrNameLst>
                                      </p:cBhvr>
                                      <p:tavLst>
                                        <p:tav tm="0">
                                          <p:val>
                                            <p:strVal val="ppt_x"/>
                                          </p:val>
                                        </p:tav>
                                        <p:tav tm="100000">
                                          <p:val>
                                            <p:strVal val="ppt_x"/>
                                          </p:val>
                                        </p:tav>
                                      </p:tavLst>
                                    </p:anim>
                                    <p:anim calcmode="lin" valueType="num">
                                      <p:cBhvr additive="base">
                                        <p:cTn id="10" dur="500"/>
                                        <p:tgtEl>
                                          <p:spTgt spid="16"/>
                                        </p:tgtEl>
                                        <p:attrNameLst>
                                          <p:attrName>ppt_y</p:attrName>
                                        </p:attrNameLst>
                                      </p:cBhvr>
                                      <p:tavLst>
                                        <p:tav tm="0">
                                          <p:val>
                                            <p:strVal val="ppt_y"/>
                                          </p:val>
                                        </p:tav>
                                        <p:tav tm="100000">
                                          <p:val>
                                            <p:strVal val="1+ppt_h/2"/>
                                          </p:val>
                                        </p:tav>
                                      </p:tavLst>
                                    </p:anim>
                                    <p:set>
                                      <p:cBhvr>
                                        <p:cTn id="11" dur="1" fill="hold">
                                          <p:stCondLst>
                                            <p:cond delay="499"/>
                                          </p:stCondLst>
                                        </p:cTn>
                                        <p:tgtEl>
                                          <p:spTgt spid="16"/>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4" presetClass="exit" presetSubtype="10" fill="hold" grpId="1" nodeType="clickEffect">
                                  <p:stCondLst>
                                    <p:cond delay="0"/>
                                  </p:stCondLst>
                                  <p:childTnLst>
                                    <p:animEffect transition="out" filter="randombar(horizontal)">
                                      <p:cBhvr>
                                        <p:cTn id="15" dur="500"/>
                                        <p:tgtEl>
                                          <p:spTgt spid="19"/>
                                        </p:tgtEl>
                                      </p:cBhvr>
                                    </p:animEffect>
                                    <p:set>
                                      <p:cBhvr>
                                        <p:cTn id="16" dur="1" fill="hold">
                                          <p:stCondLst>
                                            <p:cond delay="499"/>
                                          </p:stCondLst>
                                        </p:cTn>
                                        <p:tgtEl>
                                          <p:spTgt spid="19"/>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4" presetClass="entr" presetSubtype="16"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ox(in)">
                                      <p:cBhvr>
                                        <p:cTn id="21" dur="500"/>
                                        <p:tgtEl>
                                          <p:spTgt spid="6"/>
                                        </p:tgtEl>
                                      </p:cBhvr>
                                    </p:animEffect>
                                  </p:childTnLst>
                                </p:cTn>
                              </p:par>
                            </p:childTnLst>
                          </p:cTn>
                        </p:par>
                        <p:par>
                          <p:cTn id="22" fill="hold">
                            <p:stCondLst>
                              <p:cond delay="500"/>
                            </p:stCondLst>
                            <p:childTnLst>
                              <p:par>
                                <p:cTn id="23" presetID="2" presetClass="entr" presetSubtype="1" fill="hold" grpId="0" nodeType="after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 presetClass="entr" presetSubtype="16"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box(in)">
                                      <p:cBhvr>
                                        <p:cTn id="31" dur="500"/>
                                        <p:tgtEl>
                                          <p:spTgt spid="7"/>
                                        </p:tgtEl>
                                      </p:cBhvr>
                                    </p:animEffect>
                                  </p:childTnLst>
                                </p:cTn>
                              </p:par>
                            </p:childTnLst>
                          </p:cTn>
                        </p:par>
                        <p:par>
                          <p:cTn id="32" fill="hold">
                            <p:stCondLst>
                              <p:cond delay="500"/>
                            </p:stCondLst>
                            <p:childTnLst>
                              <p:par>
                                <p:cTn id="33" presetID="2" presetClass="entr" presetSubtype="2" fill="hold" grpId="0" nodeType="after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1+#ppt_w/2"/>
                                          </p:val>
                                        </p:tav>
                                        <p:tav tm="100000">
                                          <p:val>
                                            <p:strVal val="#ppt_x"/>
                                          </p:val>
                                        </p:tav>
                                      </p:tavLst>
                                    </p:anim>
                                    <p:anim calcmode="lin" valueType="num">
                                      <p:cBhvr additive="base">
                                        <p:cTn id="36"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 presetClass="entr" presetSubtype="16"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box(in)">
                                      <p:cBhvr>
                                        <p:cTn id="41" dur="500"/>
                                        <p:tgtEl>
                                          <p:spTgt spid="8"/>
                                        </p:tgtEl>
                                      </p:cBhvr>
                                    </p:animEffect>
                                  </p:childTnLst>
                                </p:cTn>
                              </p:par>
                            </p:childTnLst>
                          </p:cTn>
                        </p:par>
                        <p:par>
                          <p:cTn id="42" fill="hold">
                            <p:stCondLst>
                              <p:cond delay="500"/>
                            </p:stCondLst>
                            <p:childTnLst>
                              <p:par>
                                <p:cTn id="43" presetID="2" presetClass="entr" presetSubtype="4" fill="hold" grpId="0" nodeType="after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additive="base">
                                        <p:cTn id="45" dur="500" fill="hold"/>
                                        <p:tgtEl>
                                          <p:spTgt spid="13"/>
                                        </p:tgtEl>
                                        <p:attrNameLst>
                                          <p:attrName>ppt_x</p:attrName>
                                        </p:attrNameLst>
                                      </p:cBhvr>
                                      <p:tavLst>
                                        <p:tav tm="0">
                                          <p:val>
                                            <p:strVal val="#ppt_x"/>
                                          </p:val>
                                        </p:tav>
                                        <p:tav tm="100000">
                                          <p:val>
                                            <p:strVal val="#ppt_x"/>
                                          </p:val>
                                        </p:tav>
                                      </p:tavLst>
                                    </p:anim>
                                    <p:anim calcmode="lin" valueType="num">
                                      <p:cBhvr additive="base">
                                        <p:cTn id="4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5" presetClass="entr" presetSubtype="10" fill="hold" nodeType="click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checkerboard(across)">
                                      <p:cBhvr>
                                        <p:cTn id="51" dur="500"/>
                                        <p:tgtEl>
                                          <p:spTgt spid="9"/>
                                        </p:tgtEl>
                                      </p:cBhvr>
                                    </p:animEffect>
                                  </p:childTnLst>
                                </p:cTn>
                              </p:par>
                            </p:childTnLst>
                          </p:cTn>
                        </p:par>
                        <p:par>
                          <p:cTn id="52" fill="hold">
                            <p:stCondLst>
                              <p:cond delay="500"/>
                            </p:stCondLst>
                            <p:childTnLst>
                              <p:par>
                                <p:cTn id="53" presetID="2" presetClass="entr" presetSubtype="12" fill="hold" grpId="0" nodeType="afterEffect">
                                  <p:stCondLst>
                                    <p:cond delay="0"/>
                                  </p:stCondLst>
                                  <p:childTnLst>
                                    <p:set>
                                      <p:cBhvr>
                                        <p:cTn id="54" dur="1" fill="hold">
                                          <p:stCondLst>
                                            <p:cond delay="0"/>
                                          </p:stCondLst>
                                        </p:cTn>
                                        <p:tgtEl>
                                          <p:spTgt spid="14"/>
                                        </p:tgtEl>
                                        <p:attrNameLst>
                                          <p:attrName>style.visibility</p:attrName>
                                        </p:attrNameLst>
                                      </p:cBhvr>
                                      <p:to>
                                        <p:strVal val="visible"/>
                                      </p:to>
                                    </p:set>
                                    <p:anim calcmode="lin" valueType="num">
                                      <p:cBhvr additive="base">
                                        <p:cTn id="55" dur="500" fill="hold"/>
                                        <p:tgtEl>
                                          <p:spTgt spid="14"/>
                                        </p:tgtEl>
                                        <p:attrNameLst>
                                          <p:attrName>ppt_x</p:attrName>
                                        </p:attrNameLst>
                                      </p:cBhvr>
                                      <p:tavLst>
                                        <p:tav tm="0">
                                          <p:val>
                                            <p:strVal val="0-#ppt_w/2"/>
                                          </p:val>
                                        </p:tav>
                                        <p:tav tm="100000">
                                          <p:val>
                                            <p:strVal val="#ppt_x"/>
                                          </p:val>
                                        </p:tav>
                                      </p:tavLst>
                                    </p:anim>
                                    <p:anim calcmode="lin" valueType="num">
                                      <p:cBhvr additive="base">
                                        <p:cTn id="5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8" presetClass="entr" presetSubtype="16" fill="hold" nodeType="clickEffect">
                                  <p:stCondLst>
                                    <p:cond delay="0"/>
                                  </p:stCondLst>
                                  <p:childTnLst>
                                    <p:set>
                                      <p:cBhvr>
                                        <p:cTn id="60" dur="1" fill="hold">
                                          <p:stCondLst>
                                            <p:cond delay="0"/>
                                          </p:stCondLst>
                                        </p:cTn>
                                        <p:tgtEl>
                                          <p:spTgt spid="10"/>
                                        </p:tgtEl>
                                        <p:attrNameLst>
                                          <p:attrName>style.visibility</p:attrName>
                                        </p:attrNameLst>
                                      </p:cBhvr>
                                      <p:to>
                                        <p:strVal val="visible"/>
                                      </p:to>
                                    </p:set>
                                    <p:animEffect transition="in" filter="diamond(in)">
                                      <p:cBhvr>
                                        <p:cTn id="61" dur="2000"/>
                                        <p:tgtEl>
                                          <p:spTgt spid="10"/>
                                        </p:tgtEl>
                                      </p:cBhvr>
                                    </p:animEffect>
                                  </p:childTnLst>
                                </p:cTn>
                              </p:par>
                            </p:childTnLst>
                          </p:cTn>
                        </p:par>
                        <p:par>
                          <p:cTn id="62" fill="hold">
                            <p:stCondLst>
                              <p:cond delay="2000"/>
                            </p:stCondLst>
                            <p:childTnLst>
                              <p:par>
                                <p:cTn id="63" presetID="2" presetClass="entr" presetSubtype="9" fill="hold" grpId="0" nodeType="afterEffect">
                                  <p:stCondLst>
                                    <p:cond delay="0"/>
                                  </p:stCondLst>
                                  <p:childTnLst>
                                    <p:set>
                                      <p:cBhvr>
                                        <p:cTn id="64" dur="1" fill="hold">
                                          <p:stCondLst>
                                            <p:cond delay="0"/>
                                          </p:stCondLst>
                                        </p:cTn>
                                        <p:tgtEl>
                                          <p:spTgt spid="15"/>
                                        </p:tgtEl>
                                        <p:attrNameLst>
                                          <p:attrName>style.visibility</p:attrName>
                                        </p:attrNameLst>
                                      </p:cBhvr>
                                      <p:to>
                                        <p:strVal val="visible"/>
                                      </p:to>
                                    </p:set>
                                    <p:anim calcmode="lin" valueType="num">
                                      <p:cBhvr additive="base">
                                        <p:cTn id="65" dur="500" fill="hold"/>
                                        <p:tgtEl>
                                          <p:spTgt spid="15"/>
                                        </p:tgtEl>
                                        <p:attrNameLst>
                                          <p:attrName>ppt_x</p:attrName>
                                        </p:attrNameLst>
                                      </p:cBhvr>
                                      <p:tavLst>
                                        <p:tav tm="0">
                                          <p:val>
                                            <p:strVal val="0-#ppt_w/2"/>
                                          </p:val>
                                        </p:tav>
                                        <p:tav tm="100000">
                                          <p:val>
                                            <p:strVal val="#ppt_x"/>
                                          </p:val>
                                        </p:tav>
                                      </p:tavLst>
                                    </p:anim>
                                    <p:anim calcmode="lin" valueType="num">
                                      <p:cBhvr additive="base">
                                        <p:cTn id="66"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6" presetClass="entr" presetSubtype="16" fill="hold" grpId="0" nodeType="clickEffect">
                                  <p:stCondLst>
                                    <p:cond delay="0"/>
                                  </p:stCondLst>
                                  <p:childTnLst>
                                    <p:set>
                                      <p:cBhvr>
                                        <p:cTn id="70" dur="1" fill="hold">
                                          <p:stCondLst>
                                            <p:cond delay="0"/>
                                          </p:stCondLst>
                                        </p:cTn>
                                        <p:tgtEl>
                                          <p:spTgt spid="17"/>
                                        </p:tgtEl>
                                        <p:attrNameLst>
                                          <p:attrName>style.visibility</p:attrName>
                                        </p:attrNameLst>
                                      </p:cBhvr>
                                      <p:to>
                                        <p:strVal val="visible"/>
                                      </p:to>
                                    </p:set>
                                    <p:animEffect transition="in" filter="circle(in)">
                                      <p:cBhvr>
                                        <p:cTn id="71"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p:bldP spid="17" grpId="0"/>
      <p:bldP spid="19" grpId="0"/>
      <p:bldP spid="19"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555584B-100E-4F22-90EF-09EEA691B7A8}"/>
              </a:ext>
            </a:extLst>
          </p:cNvPr>
          <p:cNvSpPr txBox="1">
            <a:spLocks/>
          </p:cNvSpPr>
          <p:nvPr/>
        </p:nvSpPr>
        <p:spPr bwMode="auto">
          <a:xfrm>
            <a:off x="1612900" y="5903912"/>
            <a:ext cx="8915400" cy="685800"/>
          </a:xfrm>
          <a:prstGeom prst="rect">
            <a:avLst/>
          </a:prstGeom>
          <a:noFill/>
          <a:ln>
            <a:noFill/>
          </a:ln>
        </p:spPr>
        <p:txBody>
          <a:bodyPr anchor="ctr"/>
          <a:lstStyle>
            <a:lvl1pPr algn="l" rtl="0" eaLnBrk="0" fontAlgn="base" hangingPunct="0">
              <a:lnSpc>
                <a:spcPct val="90000"/>
              </a:lnSpc>
              <a:spcBef>
                <a:spcPct val="0"/>
              </a:spcBef>
              <a:spcAft>
                <a:spcPct val="0"/>
              </a:spcAft>
              <a:defRPr sz="4400" kern="1200">
                <a:solidFill>
                  <a:schemeClr val="tx2"/>
                </a:solidFill>
                <a:latin typeface="+mj-lt"/>
                <a:ea typeface="+mj-ea"/>
                <a:cs typeface="+mj-cs"/>
              </a:defRPr>
            </a:lvl1pPr>
            <a:lvl2pPr algn="l" rtl="0" eaLnBrk="0" fontAlgn="base" hangingPunct="0">
              <a:lnSpc>
                <a:spcPct val="90000"/>
              </a:lnSpc>
              <a:spcBef>
                <a:spcPct val="0"/>
              </a:spcBef>
              <a:spcAft>
                <a:spcPct val="0"/>
              </a:spcAft>
              <a:defRPr sz="4400">
                <a:solidFill>
                  <a:schemeClr val="tx2"/>
                </a:solidFill>
                <a:latin typeface="#9Slide02 Tieu de dai"/>
              </a:defRPr>
            </a:lvl2pPr>
            <a:lvl3pPr algn="l" rtl="0" eaLnBrk="0" fontAlgn="base" hangingPunct="0">
              <a:lnSpc>
                <a:spcPct val="90000"/>
              </a:lnSpc>
              <a:spcBef>
                <a:spcPct val="0"/>
              </a:spcBef>
              <a:spcAft>
                <a:spcPct val="0"/>
              </a:spcAft>
              <a:defRPr sz="4400">
                <a:solidFill>
                  <a:schemeClr val="tx2"/>
                </a:solidFill>
                <a:latin typeface="#9Slide02 Tieu de dai"/>
              </a:defRPr>
            </a:lvl3pPr>
            <a:lvl4pPr algn="l" rtl="0" eaLnBrk="0" fontAlgn="base" hangingPunct="0">
              <a:lnSpc>
                <a:spcPct val="90000"/>
              </a:lnSpc>
              <a:spcBef>
                <a:spcPct val="0"/>
              </a:spcBef>
              <a:spcAft>
                <a:spcPct val="0"/>
              </a:spcAft>
              <a:defRPr sz="4400">
                <a:solidFill>
                  <a:schemeClr val="tx2"/>
                </a:solidFill>
                <a:latin typeface="#9Slide02 Tieu de dai"/>
              </a:defRPr>
            </a:lvl4pPr>
            <a:lvl5pPr algn="l" rtl="0" eaLnBrk="0" fontAlgn="base" hangingPunct="0">
              <a:lnSpc>
                <a:spcPct val="90000"/>
              </a:lnSpc>
              <a:spcBef>
                <a:spcPct val="0"/>
              </a:spcBef>
              <a:spcAft>
                <a:spcPct val="0"/>
              </a:spcAft>
              <a:defRPr sz="4400">
                <a:solidFill>
                  <a:schemeClr val="tx2"/>
                </a:solidFill>
                <a:latin typeface="#9Slide02 Tieu de dai"/>
              </a:defRPr>
            </a:lvl5pPr>
            <a:lvl6pPr marL="457200" algn="l" rtl="0" fontAlgn="base">
              <a:lnSpc>
                <a:spcPct val="90000"/>
              </a:lnSpc>
              <a:spcBef>
                <a:spcPct val="0"/>
              </a:spcBef>
              <a:spcAft>
                <a:spcPct val="0"/>
              </a:spcAft>
              <a:defRPr sz="4400">
                <a:solidFill>
                  <a:schemeClr val="tx2"/>
                </a:solidFill>
                <a:latin typeface="#9Slide02 Tieu de dai"/>
              </a:defRPr>
            </a:lvl6pPr>
            <a:lvl7pPr marL="914400" algn="l" rtl="0" fontAlgn="base">
              <a:lnSpc>
                <a:spcPct val="90000"/>
              </a:lnSpc>
              <a:spcBef>
                <a:spcPct val="0"/>
              </a:spcBef>
              <a:spcAft>
                <a:spcPct val="0"/>
              </a:spcAft>
              <a:defRPr sz="4400">
                <a:solidFill>
                  <a:schemeClr val="tx2"/>
                </a:solidFill>
                <a:latin typeface="#9Slide02 Tieu de dai"/>
              </a:defRPr>
            </a:lvl7pPr>
            <a:lvl8pPr marL="1371600" algn="l" rtl="0" fontAlgn="base">
              <a:lnSpc>
                <a:spcPct val="90000"/>
              </a:lnSpc>
              <a:spcBef>
                <a:spcPct val="0"/>
              </a:spcBef>
              <a:spcAft>
                <a:spcPct val="0"/>
              </a:spcAft>
              <a:defRPr sz="4400">
                <a:solidFill>
                  <a:schemeClr val="tx2"/>
                </a:solidFill>
                <a:latin typeface="#9Slide02 Tieu de dai"/>
              </a:defRPr>
            </a:lvl8pPr>
            <a:lvl9pPr marL="1828800" algn="l" rtl="0" fontAlgn="base">
              <a:lnSpc>
                <a:spcPct val="90000"/>
              </a:lnSpc>
              <a:spcBef>
                <a:spcPct val="0"/>
              </a:spcBef>
              <a:spcAft>
                <a:spcPct val="0"/>
              </a:spcAft>
              <a:defRPr sz="4400">
                <a:solidFill>
                  <a:schemeClr val="tx2"/>
                </a:solidFill>
                <a:latin typeface="#9Slide02 Tieu de dai"/>
              </a:defRPr>
            </a:lvl9pPr>
          </a:lstStyle>
          <a:p>
            <a:pPr eaLnBrk="1" hangingPunct="1">
              <a:defRPr/>
            </a:pPr>
            <a:r>
              <a:rPr lang="en-US" altLang="en-US" sz="2800" b="1">
                <a:solidFill>
                  <a:schemeClr val="tx1"/>
                </a:solidFill>
                <a:effectLst>
                  <a:outerShdw blurRad="38100" dist="38100" dir="2700000" algn="tl">
                    <a:srgbClr val="C0C0C0"/>
                  </a:outerShdw>
                </a:effectLst>
                <a:latin typeface="Calibri" panose="020F0502020204030204" pitchFamily="34" charset="0"/>
                <a:cs typeface="Calibri" panose="020F0502020204030204" pitchFamily="34" charset="0"/>
              </a:rPr>
              <a:t>Bảng số liệu về diện tích và dân số các châu lục năm 2021 theo trang greelane.com</a:t>
            </a:r>
            <a:endParaRPr lang="en-US" altLang="en-US" sz="2800" b="1" dirty="0">
              <a:solidFill>
                <a:schemeClr val="tx1"/>
              </a:solidFill>
              <a:effectLst>
                <a:outerShdw blurRad="38100" dist="38100" dir="2700000" algn="tl">
                  <a:srgbClr val="C0C0C0"/>
                </a:outerShdw>
              </a:effectLst>
              <a:latin typeface="Calibri" panose="020F0502020204030204" pitchFamily="34" charset="0"/>
              <a:cs typeface="Calibri" panose="020F0502020204030204" pitchFamily="34" charset="0"/>
            </a:endParaRPr>
          </a:p>
        </p:txBody>
      </p:sp>
      <p:graphicFrame>
        <p:nvGraphicFramePr>
          <p:cNvPr id="4" name="Group 67">
            <a:extLst>
              <a:ext uri="{FF2B5EF4-FFF2-40B4-BE49-F238E27FC236}">
                <a16:creationId xmlns:a16="http://schemas.microsoft.com/office/drawing/2014/main" id="{10A0EA03-CF2F-4DC5-B299-037EDC43682A}"/>
              </a:ext>
            </a:extLst>
          </p:cNvPr>
          <p:cNvGraphicFramePr>
            <a:graphicFrameLocks noGrp="1"/>
          </p:cNvGraphicFramePr>
          <p:nvPr>
            <p:extLst>
              <p:ext uri="{D42A27DB-BD31-4B8C-83A1-F6EECF244321}">
                <p14:modId xmlns:p14="http://schemas.microsoft.com/office/powerpoint/2010/main" val="3002479798"/>
              </p:ext>
            </p:extLst>
          </p:nvPr>
        </p:nvGraphicFramePr>
        <p:xfrm>
          <a:off x="1663700" y="1408112"/>
          <a:ext cx="8872536" cy="4400556"/>
        </p:xfrm>
        <a:graphic>
          <a:graphicData uri="http://schemas.openxmlformats.org/drawingml/2006/table">
            <a:tbl>
              <a:tblPr/>
              <a:tblGrid>
                <a:gridCol w="2916920">
                  <a:extLst>
                    <a:ext uri="{9D8B030D-6E8A-4147-A177-3AD203B41FA5}">
                      <a16:colId xmlns:a16="http://schemas.microsoft.com/office/drawing/2014/main" val="20000"/>
                    </a:ext>
                  </a:extLst>
                </a:gridCol>
                <a:gridCol w="3504517">
                  <a:extLst>
                    <a:ext uri="{9D8B030D-6E8A-4147-A177-3AD203B41FA5}">
                      <a16:colId xmlns:a16="http://schemas.microsoft.com/office/drawing/2014/main" val="20001"/>
                    </a:ext>
                  </a:extLst>
                </a:gridCol>
                <a:gridCol w="2451099">
                  <a:extLst>
                    <a:ext uri="{9D8B030D-6E8A-4147-A177-3AD203B41FA5}">
                      <a16:colId xmlns:a16="http://schemas.microsoft.com/office/drawing/2014/main" val="20002"/>
                    </a:ext>
                  </a:extLst>
                </a:gridCol>
              </a:tblGrid>
              <a:tr h="944851">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800" b="1" i="0" u="none" strike="noStrike" cap="none" normalizeH="0" baseline="0">
                          <a:ln>
                            <a:noFill/>
                          </a:ln>
                          <a:solidFill>
                            <a:srgbClr val="363636"/>
                          </a:solidFill>
                          <a:effectLst/>
                          <a:latin typeface="Calibri" panose="020F0502020204030204" pitchFamily="34" charset="0"/>
                          <a:cs typeface="Calibri" panose="020F0502020204030204" pitchFamily="34" charset="0"/>
                        </a:rPr>
                        <a:t>Châu lục</a:t>
                      </a:r>
                      <a:endParaRPr kumimoji="0" lang="en-US" altLang="en-US" sz="2800" b="1" i="0" u="none" strike="noStrike" cap="none" normalizeH="0" baseline="0" dirty="0">
                        <a:ln>
                          <a:noFill/>
                        </a:ln>
                        <a:solidFill>
                          <a:srgbClr val="363636"/>
                        </a:solidFill>
                        <a:effectLst/>
                        <a:latin typeface="Calibri" panose="020F0502020204030204" pitchFamily="34" charset="0"/>
                        <a:cs typeface="Calibri" panose="020F0502020204030204" pitchFamily="34" charset="0"/>
                      </a:endParaRPr>
                    </a:p>
                  </a:txBody>
                  <a:tcPr marL="91433" marR="91433" marT="45708" marB="45708" horzOverflow="overflow">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a:noFill/>
                    </a:lnTlToBr>
                    <a:lnBlToTr>
                      <a:noFill/>
                    </a:lnBlToTr>
                    <a:solidFill>
                      <a:srgbClr val="FFFF00"/>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800" b="1" i="0" u="none" strike="noStrike" cap="none" normalizeH="0" baseline="0" dirty="0" err="1">
                          <a:ln>
                            <a:noFill/>
                          </a:ln>
                          <a:solidFill>
                            <a:srgbClr val="363636"/>
                          </a:solidFill>
                          <a:effectLst/>
                          <a:latin typeface="Calibri" panose="020F0502020204030204" pitchFamily="34" charset="0"/>
                          <a:cs typeface="Calibri" panose="020F0502020204030204" pitchFamily="34" charset="0"/>
                        </a:rPr>
                        <a:t>Diện</a:t>
                      </a:r>
                      <a:r>
                        <a:rPr kumimoji="0" lang="en-US" altLang="en-US" sz="2800" b="1" i="0" u="none" strike="noStrike" cap="none" normalizeH="0" baseline="0" dirty="0">
                          <a:ln>
                            <a:noFill/>
                          </a:ln>
                          <a:solidFill>
                            <a:srgbClr val="363636"/>
                          </a:solidFill>
                          <a:effectLst/>
                          <a:latin typeface="Calibri" panose="020F0502020204030204" pitchFamily="34" charset="0"/>
                          <a:cs typeface="Calibri" panose="020F0502020204030204" pitchFamily="34" charset="0"/>
                        </a:rPr>
                        <a:t> </a:t>
                      </a:r>
                      <a:r>
                        <a:rPr kumimoji="0" lang="en-US" altLang="en-US" sz="2800" b="1" i="0" u="none" strike="noStrike" cap="none" normalizeH="0" baseline="0" err="1">
                          <a:ln>
                            <a:noFill/>
                          </a:ln>
                          <a:solidFill>
                            <a:srgbClr val="363636"/>
                          </a:solidFill>
                          <a:effectLst/>
                          <a:latin typeface="Calibri" panose="020F0502020204030204" pitchFamily="34" charset="0"/>
                          <a:cs typeface="Calibri" panose="020F0502020204030204" pitchFamily="34" charset="0"/>
                        </a:rPr>
                        <a:t>tích</a:t>
                      </a:r>
                      <a:r>
                        <a:rPr kumimoji="0" lang="en-US" altLang="en-US" sz="2800" b="1" i="0" u="none" strike="noStrike" cap="none" normalizeH="0" baseline="0">
                          <a:ln>
                            <a:noFill/>
                          </a:ln>
                          <a:solidFill>
                            <a:srgbClr val="363636"/>
                          </a:solidFill>
                          <a:effectLst/>
                          <a:latin typeface="Calibri" panose="020F0502020204030204" pitchFamily="34" charset="0"/>
                          <a:cs typeface="Calibri" panose="020F0502020204030204" pitchFamily="34" charset="0"/>
                        </a:rPr>
                        <a:t> (triệu km</a:t>
                      </a:r>
                      <a:r>
                        <a:rPr kumimoji="0" lang="en-US" altLang="en-US" sz="2800" b="1" i="0" u="none" strike="noStrike" cap="none" normalizeH="0" baseline="30000">
                          <a:ln>
                            <a:noFill/>
                          </a:ln>
                          <a:solidFill>
                            <a:srgbClr val="363636"/>
                          </a:solidFill>
                          <a:effectLst/>
                          <a:latin typeface="Calibri" panose="020F0502020204030204" pitchFamily="34" charset="0"/>
                          <a:cs typeface="Calibri" panose="020F0502020204030204" pitchFamily="34" charset="0"/>
                        </a:rPr>
                        <a:t>2</a:t>
                      </a:r>
                      <a:r>
                        <a:rPr kumimoji="0" lang="en-US" altLang="en-US" sz="2800" b="1" i="0" u="none" strike="noStrike" cap="none" normalizeH="0" baseline="0" dirty="0">
                          <a:ln>
                            <a:noFill/>
                          </a:ln>
                          <a:solidFill>
                            <a:srgbClr val="363636"/>
                          </a:solidFill>
                          <a:effectLst/>
                          <a:latin typeface="Calibri" panose="020F0502020204030204" pitchFamily="34" charset="0"/>
                          <a:cs typeface="Calibri" panose="020F0502020204030204" pitchFamily="34" charset="0"/>
                        </a:rPr>
                        <a:t>)</a:t>
                      </a:r>
                    </a:p>
                  </a:txBody>
                  <a:tcPr marL="91433" marR="91433" marT="45708" marB="45708" horzOverflow="overflow">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cap="none" normalizeH="0" baseline="0" dirty="0" err="1">
                          <a:ln>
                            <a:noFill/>
                          </a:ln>
                          <a:solidFill>
                            <a:srgbClr val="363636"/>
                          </a:solidFill>
                          <a:effectLst/>
                          <a:latin typeface="Calibri" panose="020F0502020204030204" pitchFamily="34" charset="0"/>
                          <a:cs typeface="Calibri" panose="020F0502020204030204" pitchFamily="34" charset="0"/>
                        </a:rPr>
                        <a:t>Dân</a:t>
                      </a:r>
                      <a:r>
                        <a:rPr kumimoji="0" lang="en-US" altLang="en-US" sz="2800" b="1" i="0" u="none" strike="noStrike" cap="none" normalizeH="0" baseline="0" dirty="0">
                          <a:ln>
                            <a:noFill/>
                          </a:ln>
                          <a:solidFill>
                            <a:srgbClr val="363636"/>
                          </a:solidFill>
                          <a:effectLst/>
                          <a:latin typeface="Calibri" panose="020F0502020204030204" pitchFamily="34" charset="0"/>
                          <a:cs typeface="Calibri" panose="020F0502020204030204" pitchFamily="34" charset="0"/>
                        </a:rPr>
                        <a:t> </a:t>
                      </a:r>
                      <a:r>
                        <a:rPr kumimoji="0" lang="en-US" altLang="en-US" sz="2800" b="1" i="0" u="none" strike="noStrike" cap="none" normalizeH="0" baseline="0" err="1">
                          <a:ln>
                            <a:noFill/>
                          </a:ln>
                          <a:solidFill>
                            <a:srgbClr val="363636"/>
                          </a:solidFill>
                          <a:effectLst/>
                          <a:latin typeface="Calibri" panose="020F0502020204030204" pitchFamily="34" charset="0"/>
                          <a:cs typeface="Calibri" panose="020F0502020204030204" pitchFamily="34" charset="0"/>
                        </a:rPr>
                        <a:t>số</a:t>
                      </a:r>
                      <a:r>
                        <a:rPr kumimoji="0" lang="en-US" altLang="en-US" sz="2800" b="1" i="0" u="none" strike="noStrike" cap="none" normalizeH="0" baseline="0">
                          <a:ln>
                            <a:noFill/>
                          </a:ln>
                          <a:solidFill>
                            <a:srgbClr val="363636"/>
                          </a:solidFill>
                          <a:effectLst/>
                          <a:latin typeface="Calibri" panose="020F0502020204030204" pitchFamily="34" charset="0"/>
                          <a:cs typeface="Calibri" panose="020F0502020204030204" pitchFamily="34" charset="0"/>
                        </a:rPr>
                        <a:t> (người) năm 2021</a:t>
                      </a:r>
                      <a:endParaRPr kumimoji="0" lang="en-US" altLang="en-US" sz="2800" b="1" i="0" u="none" strike="noStrike" cap="none" normalizeH="0" baseline="30000">
                        <a:ln>
                          <a:noFill/>
                        </a:ln>
                        <a:solidFill>
                          <a:srgbClr val="363636"/>
                        </a:solidFill>
                        <a:effectLst/>
                        <a:latin typeface="Calibri" panose="020F0502020204030204" pitchFamily="34" charset="0"/>
                        <a:cs typeface="Calibri" panose="020F0502020204030204" pitchFamily="34" charset="0"/>
                      </a:endParaRPr>
                    </a:p>
                  </a:txBody>
                  <a:tcPr marL="91433" marR="91433" marT="45708" marB="45708" horzOverflow="overflow">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0"/>
                  </a:ext>
                </a:extLst>
              </a:tr>
              <a:tr h="57595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800" b="1" i="0" u="none" strike="noStrike" cap="none" normalizeH="0" baseline="0" dirty="0" err="1">
                          <a:ln>
                            <a:noFill/>
                          </a:ln>
                          <a:solidFill>
                            <a:schemeClr val="tx1"/>
                          </a:solidFill>
                          <a:effectLst/>
                          <a:latin typeface="Calibri" panose="020F0502020204030204" pitchFamily="34" charset="0"/>
                          <a:cs typeface="Calibri" panose="020F0502020204030204" pitchFamily="34" charset="0"/>
                        </a:rPr>
                        <a:t>Châu</a:t>
                      </a:r>
                      <a:r>
                        <a:rPr kumimoji="0" lang="en-US" altLang="en-US" sz="2800"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t> Á</a:t>
                      </a:r>
                    </a:p>
                  </a:txBody>
                  <a:tcPr marL="91433" marR="91433" marT="45708" marB="45708" horzOverflow="overflow">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a:noFill/>
                    </a:lnTlToBr>
                    <a:lnBlToTr>
                      <a:noFill/>
                    </a:lnBlToTr>
                    <a:solidFill>
                      <a:srgbClr val="92D050"/>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lang="en-US" sz="2800" b="0" i="0" kern="1200">
                          <a:solidFill>
                            <a:schemeClr val="tx1"/>
                          </a:solidFill>
                          <a:effectLst/>
                          <a:latin typeface="Calibri" panose="020F0502020204030204" pitchFamily="34" charset="0"/>
                          <a:ea typeface="+mn-ea"/>
                          <a:cs typeface="Calibri" panose="020F0502020204030204" pitchFamily="34" charset="0"/>
                        </a:rPr>
                        <a:t>44,6</a:t>
                      </a:r>
                      <a:endParaRPr kumimoji="0" lang="en-US" altLang="en-US" sz="28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91433" marR="91433" marT="45708" marB="45708" horzOverflow="overflow">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2800" b="0" i="0" kern="1200">
                          <a:solidFill>
                            <a:schemeClr val="tx1"/>
                          </a:solidFill>
                          <a:effectLst/>
                          <a:latin typeface="Calibri" panose="020F0502020204030204" pitchFamily="34" charset="0"/>
                          <a:ea typeface="+mn-ea"/>
                          <a:cs typeface="Calibri" panose="020F0502020204030204" pitchFamily="34" charset="0"/>
                        </a:rPr>
                        <a:t>4,6 tỷ</a:t>
                      </a:r>
                      <a:endParaRPr kumimoji="0" lang="en-US" altLang="en-US" sz="28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91433" marR="91433" marT="45708" marB="45708" horzOverflow="overflow">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a:noFill/>
                    </a:lnTlToBr>
                    <a:lnBlToTr>
                      <a:noFill/>
                    </a:lnBlToTr>
                    <a:solidFill>
                      <a:srgbClr val="92D050"/>
                    </a:solidFill>
                  </a:tcPr>
                </a:tc>
                <a:extLst>
                  <a:ext uri="{0D108BD9-81ED-4DB2-BD59-A6C34878D82A}">
                    <a16:rowId xmlns:a16="http://schemas.microsoft.com/office/drawing/2014/main" val="10001"/>
                  </a:ext>
                </a:extLst>
              </a:tr>
              <a:tr h="57595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800" b="1" i="0" u="none" strike="noStrike" cap="none" normalizeH="0" baseline="0" dirty="0" err="1">
                          <a:ln>
                            <a:noFill/>
                          </a:ln>
                          <a:solidFill>
                            <a:schemeClr val="tx1"/>
                          </a:solidFill>
                          <a:effectLst/>
                          <a:latin typeface="Calibri" panose="020F0502020204030204" pitchFamily="34" charset="0"/>
                          <a:cs typeface="Calibri" panose="020F0502020204030204" pitchFamily="34" charset="0"/>
                        </a:rPr>
                        <a:t>Châu</a:t>
                      </a:r>
                      <a:r>
                        <a:rPr kumimoji="0" lang="en-US" altLang="en-US" sz="2800"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t> </a:t>
                      </a:r>
                      <a:r>
                        <a:rPr kumimoji="0" lang="en-US" altLang="en-US" sz="2800" b="1" i="0" u="none" strike="noStrike" cap="none" normalizeH="0" baseline="0" dirty="0" err="1">
                          <a:ln>
                            <a:noFill/>
                          </a:ln>
                          <a:solidFill>
                            <a:schemeClr val="tx1"/>
                          </a:solidFill>
                          <a:effectLst/>
                          <a:latin typeface="Calibri" panose="020F0502020204030204" pitchFamily="34" charset="0"/>
                          <a:cs typeface="Calibri" panose="020F0502020204030204" pitchFamily="34" charset="0"/>
                        </a:rPr>
                        <a:t>Mĩ</a:t>
                      </a:r>
                      <a:endParaRPr kumimoji="0" lang="en-US" altLang="en-US" sz="2800" b="1"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91433" marR="91433" marT="45708" marB="45708" horzOverflow="overflow">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a:noFill/>
                    </a:lnTlToBr>
                    <a:lnBlToTr>
                      <a:noFill/>
                    </a:lnBlToTr>
                    <a:solidFill>
                      <a:srgbClr val="92D050"/>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800" b="0" i="0" u="none" strike="noStrike" kern="1200" cap="none" normalizeH="0" baseline="0">
                          <a:ln>
                            <a:noFill/>
                          </a:ln>
                          <a:solidFill>
                            <a:schemeClr val="tx1"/>
                          </a:solidFill>
                          <a:effectLst/>
                          <a:latin typeface="Calibri" panose="020F0502020204030204" pitchFamily="34" charset="0"/>
                          <a:ea typeface="+mn-ea"/>
                          <a:cs typeface="Calibri" panose="020F0502020204030204" pitchFamily="34" charset="0"/>
                        </a:rPr>
                        <a:t>42,3</a:t>
                      </a:r>
                      <a:endParaRPr kumimoji="0" lang="en-US" altLang="en-US" sz="28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91433" marR="91433" marT="45708" marB="45708" horzOverflow="overflow">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800" b="0" i="0" u="none" strike="noStrike" cap="none" normalizeH="0" baseline="0">
                          <a:ln>
                            <a:noFill/>
                          </a:ln>
                          <a:solidFill>
                            <a:schemeClr val="tx1"/>
                          </a:solidFill>
                          <a:effectLst/>
                          <a:latin typeface="Calibri" panose="020F0502020204030204" pitchFamily="34" charset="0"/>
                          <a:cs typeface="Calibri" panose="020F0502020204030204" pitchFamily="34" charset="0"/>
                        </a:rPr>
                        <a:t>800 triệu</a:t>
                      </a:r>
                      <a:endParaRPr kumimoji="0" lang="en-US" altLang="en-US" sz="28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91433" marR="91433" marT="45708" marB="45708" horzOverflow="overflow">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a:noFill/>
                    </a:lnTlToBr>
                    <a:lnBlToTr>
                      <a:noFill/>
                    </a:lnBlToTr>
                    <a:solidFill>
                      <a:srgbClr val="92D050"/>
                    </a:solidFill>
                  </a:tcPr>
                </a:tc>
                <a:extLst>
                  <a:ext uri="{0D108BD9-81ED-4DB2-BD59-A6C34878D82A}">
                    <a16:rowId xmlns:a16="http://schemas.microsoft.com/office/drawing/2014/main" val="10002"/>
                  </a:ext>
                </a:extLst>
              </a:tr>
              <a:tr h="57595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800" b="1" i="0" u="none" strike="noStrike" cap="none" normalizeH="0" baseline="0" dirty="0" err="1">
                          <a:ln>
                            <a:noFill/>
                          </a:ln>
                          <a:solidFill>
                            <a:schemeClr val="tx1"/>
                          </a:solidFill>
                          <a:effectLst/>
                          <a:latin typeface="Calibri" panose="020F0502020204030204" pitchFamily="34" charset="0"/>
                          <a:cs typeface="Calibri" panose="020F0502020204030204" pitchFamily="34" charset="0"/>
                        </a:rPr>
                        <a:t>Châu</a:t>
                      </a:r>
                      <a:r>
                        <a:rPr kumimoji="0" lang="en-US" altLang="en-US" sz="2800"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t> Phi</a:t>
                      </a:r>
                    </a:p>
                  </a:txBody>
                  <a:tcPr marL="91433" marR="91433" marT="45708" marB="45708" horzOverflow="overflow">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a:noFill/>
                    </a:lnTlToBr>
                    <a:lnBlToTr>
                      <a:noFill/>
                    </a:lnBlToTr>
                    <a:solidFill>
                      <a:srgbClr val="92D050"/>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800" b="0" i="0" u="none" strike="noStrike" kern="1200" cap="none" normalizeH="0" baseline="0">
                          <a:ln>
                            <a:noFill/>
                          </a:ln>
                          <a:solidFill>
                            <a:schemeClr val="tx1"/>
                          </a:solidFill>
                          <a:effectLst/>
                          <a:latin typeface="Calibri" panose="020F0502020204030204" pitchFamily="34" charset="0"/>
                          <a:ea typeface="+mn-ea"/>
                          <a:cs typeface="Calibri" panose="020F0502020204030204" pitchFamily="34" charset="0"/>
                        </a:rPr>
                        <a:t>30</a:t>
                      </a:r>
                      <a:endParaRPr kumimoji="0" lang="en-US" altLang="en-US" sz="28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91433" marR="91433" marT="45708" marB="45708" horzOverflow="overflow">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sz="2800" b="0" i="0" kern="1200">
                          <a:solidFill>
                            <a:schemeClr val="tx1"/>
                          </a:solidFill>
                          <a:effectLst/>
                          <a:latin typeface="Calibri" panose="020F0502020204030204" pitchFamily="34" charset="0"/>
                          <a:ea typeface="+mn-ea"/>
                          <a:cs typeface="Calibri" panose="020F0502020204030204" pitchFamily="34" charset="0"/>
                        </a:rPr>
                        <a:t>1,3 tỷ</a:t>
                      </a:r>
                      <a:endParaRPr kumimoji="0" lang="en-US" altLang="en-US" sz="28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91433" marR="91433" marT="45708" marB="45708" horzOverflow="overflow">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a:noFill/>
                    </a:lnTlToBr>
                    <a:lnBlToTr>
                      <a:noFill/>
                    </a:lnBlToTr>
                    <a:solidFill>
                      <a:srgbClr val="92D050"/>
                    </a:solidFill>
                  </a:tcPr>
                </a:tc>
                <a:extLst>
                  <a:ext uri="{0D108BD9-81ED-4DB2-BD59-A6C34878D82A}">
                    <a16:rowId xmlns:a16="http://schemas.microsoft.com/office/drawing/2014/main" val="10003"/>
                  </a:ext>
                </a:extLst>
              </a:tr>
              <a:tr h="57595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800" b="1" i="0" u="none" strike="noStrike" cap="none" normalizeH="0" baseline="0" dirty="0" err="1">
                          <a:ln>
                            <a:noFill/>
                          </a:ln>
                          <a:solidFill>
                            <a:schemeClr val="tx1"/>
                          </a:solidFill>
                          <a:effectLst/>
                          <a:latin typeface="Calibri" panose="020F0502020204030204" pitchFamily="34" charset="0"/>
                          <a:cs typeface="Calibri" panose="020F0502020204030204" pitchFamily="34" charset="0"/>
                        </a:rPr>
                        <a:t>Châu</a:t>
                      </a:r>
                      <a:r>
                        <a:rPr kumimoji="0" lang="en-US" altLang="en-US" sz="2800"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t> </a:t>
                      </a:r>
                      <a:r>
                        <a:rPr kumimoji="0" lang="en-US" altLang="en-US" sz="2800" b="1" i="0" u="none" strike="noStrike" cap="none" normalizeH="0" baseline="0" dirty="0" err="1">
                          <a:ln>
                            <a:noFill/>
                          </a:ln>
                          <a:solidFill>
                            <a:schemeClr val="tx1"/>
                          </a:solidFill>
                          <a:effectLst/>
                          <a:latin typeface="Calibri" panose="020F0502020204030204" pitchFamily="34" charset="0"/>
                          <a:cs typeface="Calibri" panose="020F0502020204030204" pitchFamily="34" charset="0"/>
                        </a:rPr>
                        <a:t>Âu</a:t>
                      </a:r>
                      <a:endParaRPr kumimoji="0" lang="en-US" altLang="en-US" sz="2800" b="1"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91433" marR="91433" marT="45708" marB="45708" horzOverflow="overflow">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a:noFill/>
                    </a:lnTlToBr>
                    <a:lnBlToTr>
                      <a:noFill/>
                    </a:lnBlToTr>
                    <a:solidFill>
                      <a:srgbClr val="92D050"/>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lang="en-US" sz="2800" b="0" i="0" kern="1200">
                          <a:solidFill>
                            <a:schemeClr val="tx1"/>
                          </a:solidFill>
                          <a:effectLst/>
                          <a:latin typeface="Calibri" panose="020F0502020204030204" pitchFamily="34" charset="0"/>
                          <a:ea typeface="+mn-ea"/>
                          <a:cs typeface="Calibri" panose="020F0502020204030204" pitchFamily="34" charset="0"/>
                        </a:rPr>
                        <a:t>9,9</a:t>
                      </a:r>
                      <a:endParaRPr kumimoji="0" lang="en-US" altLang="en-US" sz="28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91433" marR="91433" marT="45708" marB="45708" horzOverflow="overflow">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2800" b="0" i="0" kern="1200">
                          <a:solidFill>
                            <a:schemeClr val="tx1"/>
                          </a:solidFill>
                          <a:effectLst/>
                          <a:latin typeface="Calibri" panose="020F0502020204030204" pitchFamily="34" charset="0"/>
                          <a:ea typeface="+mn-ea"/>
                          <a:cs typeface="Calibri" panose="020F0502020204030204" pitchFamily="34" charset="0"/>
                        </a:rPr>
                        <a:t>746 triệu</a:t>
                      </a:r>
                      <a:endParaRPr kumimoji="0" lang="en-US" altLang="en-US" sz="28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91433" marR="91433" marT="45708" marB="45708" horzOverflow="overflow">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a:noFill/>
                    </a:lnTlToBr>
                    <a:lnBlToTr>
                      <a:noFill/>
                    </a:lnBlToTr>
                    <a:solidFill>
                      <a:srgbClr val="92D050"/>
                    </a:solidFill>
                  </a:tcPr>
                </a:tc>
                <a:extLst>
                  <a:ext uri="{0D108BD9-81ED-4DB2-BD59-A6C34878D82A}">
                    <a16:rowId xmlns:a16="http://schemas.microsoft.com/office/drawing/2014/main" val="10004"/>
                  </a:ext>
                </a:extLst>
              </a:tr>
              <a:tr h="57595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800" b="1" i="0" u="none" strike="noStrike" cap="none" normalizeH="0" baseline="0">
                          <a:ln>
                            <a:noFill/>
                          </a:ln>
                          <a:solidFill>
                            <a:schemeClr val="tx1"/>
                          </a:solidFill>
                          <a:effectLst/>
                          <a:latin typeface="Calibri" panose="020F0502020204030204" pitchFamily="34" charset="0"/>
                          <a:cs typeface="Calibri" panose="020F0502020204030204" pitchFamily="34" charset="0"/>
                        </a:rPr>
                        <a:t>Châu Đại Dương</a:t>
                      </a:r>
                    </a:p>
                  </a:txBody>
                  <a:tcPr marL="91433" marR="91433" marT="45708" marB="45708" horzOverflow="overflow">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a:noFill/>
                    </a:lnTlToBr>
                    <a:lnBlToTr>
                      <a:noFill/>
                    </a:lnBlToTr>
                    <a:solidFill>
                      <a:srgbClr val="92D050"/>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800" b="0" i="0" u="none" strike="noStrike" kern="1200" cap="none" normalizeH="0" baseline="0">
                          <a:ln>
                            <a:noFill/>
                          </a:ln>
                          <a:solidFill>
                            <a:schemeClr val="tx1"/>
                          </a:solidFill>
                          <a:effectLst/>
                          <a:latin typeface="Calibri" panose="020F0502020204030204" pitchFamily="34" charset="0"/>
                          <a:ea typeface="+mn-ea"/>
                          <a:cs typeface="Calibri" panose="020F0502020204030204" pitchFamily="34" charset="0"/>
                        </a:rPr>
                        <a:t>9</a:t>
                      </a:r>
                      <a:endParaRPr kumimoji="0" lang="en-US" altLang="en-US" sz="2800" b="0"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a:txBody>
                  <a:tcPr marL="91433" marR="91433" marT="45708" marB="45708" horzOverflow="overflow">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sz="2800" b="0" i="0" kern="1200">
                          <a:solidFill>
                            <a:schemeClr val="tx1"/>
                          </a:solidFill>
                          <a:effectLst/>
                          <a:latin typeface="Calibri" panose="020F0502020204030204" pitchFamily="34" charset="0"/>
                          <a:ea typeface="+mn-ea"/>
                          <a:cs typeface="Calibri" panose="020F0502020204030204" pitchFamily="34" charset="0"/>
                        </a:rPr>
                        <a:t>43 triệu</a:t>
                      </a:r>
                      <a:endParaRPr kumimoji="0" lang="en-US" altLang="en-US" sz="28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91433" marR="91433" marT="45708" marB="45708" horzOverflow="overflow">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a:noFill/>
                    </a:lnTlToBr>
                    <a:lnBlToTr>
                      <a:noFill/>
                    </a:lnBlToTr>
                    <a:solidFill>
                      <a:srgbClr val="92D050"/>
                    </a:solidFill>
                  </a:tcPr>
                </a:tc>
                <a:extLst>
                  <a:ext uri="{0D108BD9-81ED-4DB2-BD59-A6C34878D82A}">
                    <a16:rowId xmlns:a16="http://schemas.microsoft.com/office/drawing/2014/main" val="10005"/>
                  </a:ext>
                </a:extLst>
              </a:tr>
              <a:tr h="57595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800" b="1" i="0" u="none" strike="noStrike" cap="none" normalizeH="0" baseline="0">
                          <a:ln>
                            <a:noFill/>
                          </a:ln>
                          <a:solidFill>
                            <a:schemeClr val="tx1"/>
                          </a:solidFill>
                          <a:effectLst/>
                          <a:latin typeface="Calibri" panose="020F0502020204030204" pitchFamily="34" charset="0"/>
                          <a:cs typeface="Calibri" panose="020F0502020204030204" pitchFamily="34" charset="0"/>
                        </a:rPr>
                        <a:t>Châu Nam Cực</a:t>
                      </a:r>
                    </a:p>
                  </a:txBody>
                  <a:tcPr marL="91433" marR="91433" marT="45708" marB="45708" horzOverflow="overflow">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a:noFill/>
                    </a:lnTlToBr>
                    <a:lnBlToTr>
                      <a:noFill/>
                    </a:lnBlToTr>
                    <a:solidFill>
                      <a:srgbClr val="92D050"/>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lang="en-US" sz="2800" b="0" i="0" kern="1200">
                          <a:solidFill>
                            <a:schemeClr val="tx1"/>
                          </a:solidFill>
                          <a:effectLst/>
                          <a:latin typeface="Calibri" panose="020F0502020204030204" pitchFamily="34" charset="0"/>
                          <a:ea typeface="+mn-ea"/>
                          <a:cs typeface="Calibri" panose="020F0502020204030204" pitchFamily="34" charset="0"/>
                        </a:rPr>
                        <a:t>14,2</a:t>
                      </a:r>
                      <a:endParaRPr kumimoji="0" lang="en-US" altLang="en-US" sz="28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91433" marR="91433" marT="45708" marB="45708" horzOverflow="overflow">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sz="2800" b="0" i="0" kern="1200">
                          <a:solidFill>
                            <a:schemeClr val="tx1"/>
                          </a:solidFill>
                          <a:effectLst/>
                          <a:latin typeface="Calibri" panose="020F0502020204030204" pitchFamily="34" charset="0"/>
                          <a:ea typeface="+mn-ea"/>
                          <a:cs typeface="Calibri" panose="020F0502020204030204" pitchFamily="34" charset="0"/>
                        </a:rPr>
                        <a:t>5.500</a:t>
                      </a:r>
                      <a:endParaRPr kumimoji="0" lang="en-US" altLang="en-US" sz="28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91433" marR="91433" marT="45708" marB="45708" horzOverflow="overflow">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a:noFill/>
                    </a:lnTlToBr>
                    <a:lnBlToTr>
                      <a:noFill/>
                    </a:lnBlToTr>
                    <a:solidFill>
                      <a:srgbClr val="92D050"/>
                    </a:solidFill>
                  </a:tcPr>
                </a:tc>
                <a:extLst>
                  <a:ext uri="{0D108BD9-81ED-4DB2-BD59-A6C34878D82A}">
                    <a16:rowId xmlns:a16="http://schemas.microsoft.com/office/drawing/2014/main" val="10006"/>
                  </a:ext>
                </a:extLst>
              </a:tr>
            </a:tbl>
          </a:graphicData>
        </a:graphic>
      </p:graphicFrame>
      <p:sp>
        <p:nvSpPr>
          <p:cNvPr id="5" name="Title 1">
            <a:extLst>
              <a:ext uri="{FF2B5EF4-FFF2-40B4-BE49-F238E27FC236}">
                <a16:creationId xmlns:a16="http://schemas.microsoft.com/office/drawing/2014/main" id="{82EA3740-D415-41A5-B267-CA851AA77767}"/>
              </a:ext>
            </a:extLst>
          </p:cNvPr>
          <p:cNvSpPr txBox="1">
            <a:spLocks/>
          </p:cNvSpPr>
          <p:nvPr/>
        </p:nvSpPr>
        <p:spPr bwMode="auto">
          <a:xfrm>
            <a:off x="552450" y="499552"/>
            <a:ext cx="11087100" cy="685800"/>
          </a:xfrm>
          <a:prstGeom prst="rect">
            <a:avLst/>
          </a:prstGeom>
          <a:noFill/>
          <a:ln>
            <a:noFill/>
          </a:ln>
        </p:spPr>
        <p:txBody>
          <a:bodyPr anchor="ctr"/>
          <a:lstStyle>
            <a:lvl1pPr algn="l" rtl="0" eaLnBrk="0" fontAlgn="base" hangingPunct="0">
              <a:lnSpc>
                <a:spcPct val="90000"/>
              </a:lnSpc>
              <a:spcBef>
                <a:spcPct val="0"/>
              </a:spcBef>
              <a:spcAft>
                <a:spcPct val="0"/>
              </a:spcAft>
              <a:defRPr sz="4400" kern="1200">
                <a:solidFill>
                  <a:schemeClr val="tx2"/>
                </a:solidFill>
                <a:latin typeface="+mj-lt"/>
                <a:ea typeface="+mj-ea"/>
                <a:cs typeface="+mj-cs"/>
              </a:defRPr>
            </a:lvl1pPr>
            <a:lvl2pPr algn="l" rtl="0" eaLnBrk="0" fontAlgn="base" hangingPunct="0">
              <a:lnSpc>
                <a:spcPct val="90000"/>
              </a:lnSpc>
              <a:spcBef>
                <a:spcPct val="0"/>
              </a:spcBef>
              <a:spcAft>
                <a:spcPct val="0"/>
              </a:spcAft>
              <a:defRPr sz="4400">
                <a:solidFill>
                  <a:schemeClr val="tx2"/>
                </a:solidFill>
                <a:latin typeface="#9Slide02 Tieu de dai"/>
              </a:defRPr>
            </a:lvl2pPr>
            <a:lvl3pPr algn="l" rtl="0" eaLnBrk="0" fontAlgn="base" hangingPunct="0">
              <a:lnSpc>
                <a:spcPct val="90000"/>
              </a:lnSpc>
              <a:spcBef>
                <a:spcPct val="0"/>
              </a:spcBef>
              <a:spcAft>
                <a:spcPct val="0"/>
              </a:spcAft>
              <a:defRPr sz="4400">
                <a:solidFill>
                  <a:schemeClr val="tx2"/>
                </a:solidFill>
                <a:latin typeface="#9Slide02 Tieu de dai"/>
              </a:defRPr>
            </a:lvl3pPr>
            <a:lvl4pPr algn="l" rtl="0" eaLnBrk="0" fontAlgn="base" hangingPunct="0">
              <a:lnSpc>
                <a:spcPct val="90000"/>
              </a:lnSpc>
              <a:spcBef>
                <a:spcPct val="0"/>
              </a:spcBef>
              <a:spcAft>
                <a:spcPct val="0"/>
              </a:spcAft>
              <a:defRPr sz="4400">
                <a:solidFill>
                  <a:schemeClr val="tx2"/>
                </a:solidFill>
                <a:latin typeface="#9Slide02 Tieu de dai"/>
              </a:defRPr>
            </a:lvl4pPr>
            <a:lvl5pPr algn="l" rtl="0" eaLnBrk="0" fontAlgn="base" hangingPunct="0">
              <a:lnSpc>
                <a:spcPct val="90000"/>
              </a:lnSpc>
              <a:spcBef>
                <a:spcPct val="0"/>
              </a:spcBef>
              <a:spcAft>
                <a:spcPct val="0"/>
              </a:spcAft>
              <a:defRPr sz="4400">
                <a:solidFill>
                  <a:schemeClr val="tx2"/>
                </a:solidFill>
                <a:latin typeface="#9Slide02 Tieu de dai"/>
              </a:defRPr>
            </a:lvl5pPr>
            <a:lvl6pPr marL="457200" algn="l" rtl="0" fontAlgn="base">
              <a:lnSpc>
                <a:spcPct val="90000"/>
              </a:lnSpc>
              <a:spcBef>
                <a:spcPct val="0"/>
              </a:spcBef>
              <a:spcAft>
                <a:spcPct val="0"/>
              </a:spcAft>
              <a:defRPr sz="4400">
                <a:solidFill>
                  <a:schemeClr val="tx2"/>
                </a:solidFill>
                <a:latin typeface="#9Slide02 Tieu de dai"/>
              </a:defRPr>
            </a:lvl6pPr>
            <a:lvl7pPr marL="914400" algn="l" rtl="0" fontAlgn="base">
              <a:lnSpc>
                <a:spcPct val="90000"/>
              </a:lnSpc>
              <a:spcBef>
                <a:spcPct val="0"/>
              </a:spcBef>
              <a:spcAft>
                <a:spcPct val="0"/>
              </a:spcAft>
              <a:defRPr sz="4400">
                <a:solidFill>
                  <a:schemeClr val="tx2"/>
                </a:solidFill>
                <a:latin typeface="#9Slide02 Tieu de dai"/>
              </a:defRPr>
            </a:lvl7pPr>
            <a:lvl8pPr marL="1371600" algn="l" rtl="0" fontAlgn="base">
              <a:lnSpc>
                <a:spcPct val="90000"/>
              </a:lnSpc>
              <a:spcBef>
                <a:spcPct val="0"/>
              </a:spcBef>
              <a:spcAft>
                <a:spcPct val="0"/>
              </a:spcAft>
              <a:defRPr sz="4400">
                <a:solidFill>
                  <a:schemeClr val="tx2"/>
                </a:solidFill>
                <a:latin typeface="#9Slide02 Tieu de dai"/>
              </a:defRPr>
            </a:lvl8pPr>
            <a:lvl9pPr marL="1828800" algn="l" rtl="0" fontAlgn="base">
              <a:lnSpc>
                <a:spcPct val="90000"/>
              </a:lnSpc>
              <a:spcBef>
                <a:spcPct val="0"/>
              </a:spcBef>
              <a:spcAft>
                <a:spcPct val="0"/>
              </a:spcAft>
              <a:defRPr sz="4400">
                <a:solidFill>
                  <a:schemeClr val="tx2"/>
                </a:solidFill>
                <a:latin typeface="#9Slide02 Tieu de dai"/>
              </a:defRPr>
            </a:lvl9pPr>
          </a:lstStyle>
          <a:p>
            <a:pPr algn="just" eaLnBrk="1" hangingPunct="1">
              <a:defRPr/>
            </a:pPr>
            <a:r>
              <a:rPr lang="en-US" altLang="en-US" sz="3200" b="1">
                <a:solidFill>
                  <a:srgbClr val="FF3300"/>
                </a:solidFill>
                <a:effectLst>
                  <a:outerShdw blurRad="38100" dist="38100" dir="2700000" algn="tl">
                    <a:srgbClr val="C0C0C0"/>
                  </a:outerShdw>
                </a:effectLst>
                <a:latin typeface="Arial" panose="020B0604020202020204" pitchFamily="34" charset="0"/>
                <a:cs typeface="Arial" panose="020B0604020202020204" pitchFamily="34" charset="0"/>
              </a:rPr>
              <a:t>Dựa vào bảng số liệu, em hãy so sánh diện tích của châu Á với diện tích của các châu lục khác trên thế giới. </a:t>
            </a:r>
            <a:endParaRPr lang="en-US" altLang="en-US" sz="3200" b="1" dirty="0">
              <a:solidFill>
                <a:srgbClr val="FF3300"/>
              </a:solidFill>
              <a:effectLst>
                <a:outerShdw blurRad="38100" dist="38100" dir="2700000" algn="tl">
                  <a:srgbClr val="C0C0C0"/>
                </a:outerShdw>
              </a:effectLst>
              <a:latin typeface="Arial" panose="020B0604020202020204" pitchFamily="34" charset="0"/>
              <a:cs typeface="Arial" panose="020B0604020202020204" pitchFamily="34" charset="0"/>
            </a:endParaRPr>
          </a:p>
        </p:txBody>
      </p:sp>
      <p:sp>
        <p:nvSpPr>
          <p:cNvPr id="6" name="Google Shape;614;p36">
            <a:extLst>
              <a:ext uri="{FF2B5EF4-FFF2-40B4-BE49-F238E27FC236}">
                <a16:creationId xmlns:a16="http://schemas.microsoft.com/office/drawing/2014/main" id="{753AA4F8-4C80-44D2-9EB0-5B06E6E7E85C}"/>
              </a:ext>
            </a:extLst>
          </p:cNvPr>
          <p:cNvSpPr>
            <a:spLocks noChangeArrowheads="1"/>
          </p:cNvSpPr>
          <p:nvPr/>
        </p:nvSpPr>
        <p:spPr bwMode="auto">
          <a:xfrm>
            <a:off x="552450" y="304800"/>
            <a:ext cx="11087100" cy="950912"/>
          </a:xfrm>
          <a:prstGeom prst="roundRect">
            <a:avLst>
              <a:gd name="adj" fmla="val 28005"/>
            </a:avLst>
          </a:prstGeom>
          <a:noFill/>
          <a:ln w="28575">
            <a:solidFill>
              <a:schemeClr val="tx1"/>
            </a:solidFill>
            <a:prstDash val="dash"/>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nSpc>
                <a:spcPct val="100000"/>
              </a:lnSpc>
              <a:spcBef>
                <a:spcPct val="0"/>
              </a:spcBef>
              <a:buFontTx/>
              <a:buNone/>
            </a:pPr>
            <a:endParaRPr lang="en-US" altLang="en-US" sz="1800">
              <a:solidFill>
                <a:schemeClr val="tx1"/>
              </a:solidFill>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56477855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1" presetClass="entr" presetSubtype="0" fill="hold" nodeType="afterEffect">
                                  <p:stCondLst>
                                    <p:cond delay="0"/>
                                  </p:stCondLst>
                                  <p:childTnLst>
                                    <p:set>
                                      <p:cBhvr>
                                        <p:cTn id="11" dur="1" fill="hold">
                                          <p:stCondLst>
                                            <p:cond delay="499"/>
                                          </p:stCondLst>
                                        </p:cTn>
                                        <p:tgtEl>
                                          <p:spTgt spid="4"/>
                                        </p:tgtEl>
                                        <p:attrNameLst>
                                          <p:attrName>style.visibility</p:attrName>
                                        </p:attrNameLst>
                                      </p:cBhvr>
                                      <p:to>
                                        <p:strVal val="visible"/>
                                      </p:to>
                                    </p:set>
                                  </p:childTnLst>
                                </p:cTn>
                              </p:par>
                            </p:childTnLst>
                          </p:cTn>
                        </p:par>
                        <p:par>
                          <p:cTn id="12" fill="hold">
                            <p:stCondLst>
                              <p:cond delay="1000"/>
                            </p:stCondLst>
                            <p:childTnLst>
                              <p:par>
                                <p:cTn id="13" presetID="17" presetClass="entr" presetSubtype="1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strVal val="#ppt_h"/>
                                          </p:val>
                                        </p:tav>
                                        <p:tav tm="100000">
                                          <p:val>
                                            <p:strVal val="#ppt_h"/>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utoUpdateAnimBg="0"/>
      <p:bldP spid="5" grpId="0" autoUpdateAnimBg="0"/>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E8827B3A-5729-452B-A3F6-345231DC937E}"/>
              </a:ext>
            </a:extLst>
          </p:cNvPr>
          <p:cNvSpPr/>
          <p:nvPr/>
        </p:nvSpPr>
        <p:spPr>
          <a:xfrm>
            <a:off x="2743200" y="410288"/>
            <a:ext cx="9296400" cy="5914311"/>
          </a:xfrm>
          <a:prstGeom prst="roundRect">
            <a:avLst>
              <a:gd name="adj" fmla="val 5387"/>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DE52C744-31B2-457E-8A15-54FE2139A8C7}"/>
              </a:ext>
            </a:extLst>
          </p:cNvPr>
          <p:cNvSpPr/>
          <p:nvPr/>
        </p:nvSpPr>
        <p:spPr>
          <a:xfrm>
            <a:off x="2883545" y="823706"/>
            <a:ext cx="9015710" cy="5272293"/>
          </a:xfrm>
          <a:prstGeom prst="roundRect">
            <a:avLst>
              <a:gd name="adj" fmla="val 357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文本框 11">
            <a:extLst>
              <a:ext uri="{FF2B5EF4-FFF2-40B4-BE49-F238E27FC236}">
                <a16:creationId xmlns:a16="http://schemas.microsoft.com/office/drawing/2014/main" id="{D663C4B5-D599-478F-BEDB-252C2D9E21FC}"/>
              </a:ext>
            </a:extLst>
          </p:cNvPr>
          <p:cNvSpPr txBox="1"/>
          <p:nvPr/>
        </p:nvSpPr>
        <p:spPr>
          <a:xfrm>
            <a:off x="3396926" y="948690"/>
            <a:ext cx="8356220" cy="5909310"/>
          </a:xfrm>
          <a:prstGeom prst="rect">
            <a:avLst/>
          </a:prstGeom>
          <a:noFill/>
        </p:spPr>
        <p:txBody>
          <a:bodyPr wrap="square">
            <a:spAutoFit/>
          </a:bodyPr>
          <a:lstStyle/>
          <a:p>
            <a:pPr algn="just">
              <a:defRPr/>
            </a:pPr>
            <a:r>
              <a:rPr lang="vi-VN" altLang="zh-CN" sz="5400" b="1">
                <a:ln w="12700">
                  <a:noFill/>
                  <a:prstDash val="solid"/>
                </a:ln>
                <a:solidFill>
                  <a:schemeClr val="accent5">
                    <a:lumMod val="50000"/>
                  </a:schemeClr>
                </a:solidFill>
                <a:effectLst>
                  <a:innerShdw blurRad="177800">
                    <a:schemeClr val="accent3">
                      <a:lumMod val="50000"/>
                    </a:schemeClr>
                  </a:innerShdw>
                </a:effectLst>
                <a:latin typeface="Calibri" panose="020F0502020204030204" pitchFamily="34" charset="0"/>
                <a:ea typeface="微软雅黑" panose="020B0503020204020204" pitchFamily="34" charset="-122"/>
                <a:cs typeface="Calibri" panose="020F0502020204030204" pitchFamily="34" charset="0"/>
              </a:rPr>
              <a:t>Diện tích châu Á lớn nhất trong 6 châu lục. Gấp 5 lần diện tích châu Đại Dương, hơn 4 lần diện tích châu Âu, hơn 3 lần diện tích châu Nam Cực. </a:t>
            </a:r>
          </a:p>
          <a:p>
            <a:pPr algn="just">
              <a:defRPr/>
            </a:pPr>
            <a:endParaRPr lang="zh-CN" altLang="en-US" sz="5400" dirty="0">
              <a:ln w="0">
                <a:noFill/>
              </a:ln>
              <a:latin typeface="Calibri" panose="020F0502020204030204" pitchFamily="34" charset="0"/>
              <a:ea typeface="微软雅黑" panose="020B0503020204020204" pitchFamily="34" charset="-122"/>
              <a:cs typeface="Calibri" panose="020F0502020204030204" pitchFamily="34" charset="0"/>
            </a:endParaRPr>
          </a:p>
        </p:txBody>
      </p:sp>
      <p:pic>
        <p:nvPicPr>
          <p:cNvPr id="7" name="Picture 6">
            <a:extLst>
              <a:ext uri="{FF2B5EF4-FFF2-40B4-BE49-F238E27FC236}">
                <a16:creationId xmlns:a16="http://schemas.microsoft.com/office/drawing/2014/main" id="{E0FDEFB2-A833-4113-85FD-9022B93EE0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13" y="1787321"/>
            <a:ext cx="3365713" cy="4836557"/>
          </a:xfrm>
          <a:prstGeom prst="rect">
            <a:avLst/>
          </a:prstGeom>
        </p:spPr>
      </p:pic>
      <p:pic>
        <p:nvPicPr>
          <p:cNvPr id="21" name="Picture 20">
            <a:extLst>
              <a:ext uri="{FF2B5EF4-FFF2-40B4-BE49-F238E27FC236}">
                <a16:creationId xmlns:a16="http://schemas.microsoft.com/office/drawing/2014/main" id="{653E2D8D-5D1D-453B-BD69-6F0C199EF1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59625" y="297266"/>
            <a:ext cx="8933867" cy="417771"/>
          </a:xfrm>
          <a:prstGeom prst="rect">
            <a:avLst/>
          </a:prstGeom>
        </p:spPr>
      </p:pic>
      <p:sp>
        <p:nvSpPr>
          <p:cNvPr id="11" name="Text Box 7">
            <a:extLst>
              <a:ext uri="{FF2B5EF4-FFF2-40B4-BE49-F238E27FC236}">
                <a16:creationId xmlns:a16="http://schemas.microsoft.com/office/drawing/2014/main" id="{0AD3D414-8D95-49BC-A08F-308D054DCA56}"/>
              </a:ext>
            </a:extLst>
          </p:cNvPr>
          <p:cNvSpPr txBox="1">
            <a:spLocks noChangeArrowheads="1"/>
          </p:cNvSpPr>
          <p:nvPr/>
        </p:nvSpPr>
        <p:spPr bwMode="auto">
          <a:xfrm>
            <a:off x="3537271" y="1919904"/>
            <a:ext cx="8013891" cy="4154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gn="just" eaLnBrk="1" hangingPunct="1">
              <a:lnSpc>
                <a:spcPct val="100000"/>
              </a:lnSpc>
              <a:spcBef>
                <a:spcPct val="0"/>
              </a:spcBef>
              <a:buFontTx/>
              <a:buNone/>
            </a:pPr>
            <a:r>
              <a:rPr lang="en-US" altLang="en-US" sz="4400">
                <a:solidFill>
                  <a:schemeClr val="tx1"/>
                </a:solidFill>
                <a:latin typeface="Arial" panose="020B0604020202020204" pitchFamily="34" charset="0"/>
                <a:ea typeface="Arial Unicode MS" pitchFamily="34" charset="-128"/>
                <a:cs typeface="Arial" panose="020B0604020202020204" pitchFamily="34" charset="0"/>
              </a:rPr>
              <a:t>Châu Á nằm ở bán cầu Bắc, trải dài từ cực Bắc tới quá  xích đạo, có ba phía giáp biển và đại dương. Châu Á có diện tích lớn nhất trong các châu lục trên thế giới.</a:t>
            </a:r>
          </a:p>
        </p:txBody>
      </p:sp>
      <p:sp>
        <p:nvSpPr>
          <p:cNvPr id="12" name="Text Box 10">
            <a:extLst>
              <a:ext uri="{FF2B5EF4-FFF2-40B4-BE49-F238E27FC236}">
                <a16:creationId xmlns:a16="http://schemas.microsoft.com/office/drawing/2014/main" id="{68189AD9-3D08-438B-8099-7F3F30427B82}"/>
              </a:ext>
            </a:extLst>
          </p:cNvPr>
          <p:cNvSpPr txBox="1">
            <a:spLocks noChangeArrowheads="1"/>
          </p:cNvSpPr>
          <p:nvPr/>
        </p:nvSpPr>
        <p:spPr bwMode="auto">
          <a:xfrm>
            <a:off x="3429000" y="865307"/>
            <a:ext cx="792480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gn="ctr" eaLnBrk="1" hangingPunct="1">
              <a:lnSpc>
                <a:spcPct val="100000"/>
              </a:lnSpc>
              <a:spcBef>
                <a:spcPct val="50000"/>
              </a:spcBef>
              <a:buFontTx/>
              <a:buNone/>
            </a:pPr>
            <a:r>
              <a:rPr lang="en-US" altLang="en-US" sz="6600" b="1">
                <a:solidFill>
                  <a:srgbClr val="FF0000"/>
                </a:solidFill>
                <a:latin typeface="Arial" panose="020B0604020202020204" pitchFamily="34" charset="0"/>
                <a:cs typeface="Arial" panose="020B0604020202020204" pitchFamily="34" charset="0"/>
              </a:rPr>
              <a:t>KẾT LUẬN</a:t>
            </a:r>
          </a:p>
        </p:txBody>
      </p:sp>
    </p:spTree>
    <p:extLst>
      <p:ext uri="{BB962C8B-B14F-4D97-AF65-F5344CB8AC3E}">
        <p14:creationId xmlns:p14="http://schemas.microsoft.com/office/powerpoint/2010/main" val="172118242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anim calcmode="lin" valueType="num">
                                      <p:cBhvr>
                                        <p:cTn id="8" dur="500" fill="hold"/>
                                        <p:tgtEl>
                                          <p:spTgt spid="16"/>
                                        </p:tgtEl>
                                        <p:attrNameLst>
                                          <p:attrName>ppt_x</p:attrName>
                                        </p:attrNameLst>
                                      </p:cBhvr>
                                      <p:tavLst>
                                        <p:tav tm="0">
                                          <p:val>
                                            <p:strVal val="#ppt_x"/>
                                          </p:val>
                                        </p:tav>
                                        <p:tav tm="100000">
                                          <p:val>
                                            <p:strVal val="#ppt_x"/>
                                          </p:val>
                                        </p:tav>
                                      </p:tavLst>
                                    </p:anim>
                                    <p:anim calcmode="lin" valueType="num">
                                      <p:cBhvr>
                                        <p:cTn id="9" dur="5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0" nodeType="clickEffect">
                                  <p:stCondLst>
                                    <p:cond delay="0"/>
                                  </p:stCondLst>
                                  <p:childTnLst>
                                    <p:animEffect transition="out" filter="fade">
                                      <p:cBhvr>
                                        <p:cTn id="13" dur="500"/>
                                        <p:tgtEl>
                                          <p:spTgt spid="16"/>
                                        </p:tgtEl>
                                      </p:cBhvr>
                                    </p:animEffect>
                                    <p:set>
                                      <p:cBhvr>
                                        <p:cTn id="14" dur="1" fill="hold">
                                          <p:stCondLst>
                                            <p:cond delay="499"/>
                                          </p:stCondLst>
                                        </p:cTn>
                                        <p:tgtEl>
                                          <p:spTgt spid="1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8" presetClass="entr" presetSubtype="16"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diamond(in)">
                                      <p:cBhvr>
                                        <p:cTn id="19" dur="2000"/>
                                        <p:tgtEl>
                                          <p:spTgt spid="12"/>
                                        </p:tgtEl>
                                      </p:cBhvr>
                                    </p:animEffect>
                                  </p:childTnLst>
                                </p:cTn>
                              </p:par>
                            </p:childTnLst>
                          </p:cTn>
                        </p:par>
                        <p:par>
                          <p:cTn id="20" fill="hold">
                            <p:stCondLst>
                              <p:cond delay="2000"/>
                            </p:stCondLst>
                            <p:childTnLst>
                              <p:par>
                                <p:cTn id="21" presetID="4" presetClass="entr" presetSubtype="16"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ox(in)">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1"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grpSp>
        <p:nvGrpSpPr>
          <p:cNvPr id="73" name="Group 72">
            <a:extLst>
              <a:ext uri="{FF2B5EF4-FFF2-40B4-BE49-F238E27FC236}">
                <a16:creationId xmlns:a16="http://schemas.microsoft.com/office/drawing/2014/main" id="{7D8E3B86-68F3-49E3-BBBA-AA6B305D9985}"/>
              </a:ext>
            </a:extLst>
          </p:cNvPr>
          <p:cNvGrpSpPr/>
          <p:nvPr/>
        </p:nvGrpSpPr>
        <p:grpSpPr>
          <a:xfrm>
            <a:off x="-2220448" y="-1456635"/>
            <a:ext cx="15548497" cy="9203635"/>
            <a:chOff x="-2209800" y="-1371600"/>
            <a:chExt cx="15548497" cy="9203635"/>
          </a:xfrm>
        </p:grpSpPr>
        <p:sp>
          <p:nvSpPr>
            <p:cNvPr id="74" name="Freeform: Shape 73">
              <a:extLst>
                <a:ext uri="{FF2B5EF4-FFF2-40B4-BE49-F238E27FC236}">
                  <a16:creationId xmlns:a16="http://schemas.microsoft.com/office/drawing/2014/main" id="{5B74BC5B-9C5B-461E-968B-B9C79B8B8C15}"/>
                </a:ext>
              </a:extLst>
            </p:cNvPr>
            <p:cNvSpPr/>
            <p:nvPr/>
          </p:nvSpPr>
          <p:spPr>
            <a:xfrm>
              <a:off x="-2209800" y="-1371600"/>
              <a:ext cx="14554200" cy="8344094"/>
            </a:xfrm>
            <a:custGeom>
              <a:avLst/>
              <a:gdLst>
                <a:gd name="connsiteX0" fmla="*/ 1383 w 15815410"/>
                <a:gd name="connsiteY0" fmla="*/ 3299791 h 4671391"/>
                <a:gd name="connsiteX1" fmla="*/ 120653 w 15815410"/>
                <a:gd name="connsiteY1" fmla="*/ 3359426 h 4671391"/>
                <a:gd name="connsiteX2" fmla="*/ 3758375 w 15815410"/>
                <a:gd name="connsiteY2" fmla="*/ 3617844 h 4671391"/>
                <a:gd name="connsiteX3" fmla="*/ 4036670 w 15815410"/>
                <a:gd name="connsiteY3" fmla="*/ 3538331 h 4671391"/>
                <a:gd name="connsiteX4" fmla="*/ 4155940 w 15815410"/>
                <a:gd name="connsiteY4" fmla="*/ 3498574 h 4671391"/>
                <a:gd name="connsiteX5" fmla="*/ 4493870 w 15815410"/>
                <a:gd name="connsiteY5" fmla="*/ 3240157 h 4671391"/>
                <a:gd name="connsiteX6" fmla="*/ 4593262 w 15815410"/>
                <a:gd name="connsiteY6" fmla="*/ 3140765 h 4671391"/>
                <a:gd name="connsiteX7" fmla="*/ 4871557 w 15815410"/>
                <a:gd name="connsiteY7" fmla="*/ 2922105 h 4671391"/>
                <a:gd name="connsiteX8" fmla="*/ 4970949 w 15815410"/>
                <a:gd name="connsiteY8" fmla="*/ 2782957 h 4671391"/>
                <a:gd name="connsiteX9" fmla="*/ 5129975 w 15815410"/>
                <a:gd name="connsiteY9" fmla="*/ 2484783 h 4671391"/>
                <a:gd name="connsiteX10" fmla="*/ 5269123 w 15815410"/>
                <a:gd name="connsiteY10" fmla="*/ 2266122 h 4671391"/>
                <a:gd name="connsiteX11" fmla="*/ 5368514 w 15815410"/>
                <a:gd name="connsiteY11" fmla="*/ 2007705 h 4671391"/>
                <a:gd name="connsiteX12" fmla="*/ 5567297 w 15815410"/>
                <a:gd name="connsiteY12" fmla="*/ 1868557 h 4671391"/>
                <a:gd name="connsiteX13" fmla="*/ 5805836 w 15815410"/>
                <a:gd name="connsiteY13" fmla="*/ 1709531 h 4671391"/>
                <a:gd name="connsiteX14" fmla="*/ 6461818 w 15815410"/>
                <a:gd name="connsiteY14" fmla="*/ 1789044 h 4671391"/>
                <a:gd name="connsiteX15" fmla="*/ 6700357 w 15815410"/>
                <a:gd name="connsiteY15" fmla="*/ 1848678 h 4671391"/>
                <a:gd name="connsiteX16" fmla="*/ 6899140 w 15815410"/>
                <a:gd name="connsiteY16" fmla="*/ 1888435 h 4671391"/>
                <a:gd name="connsiteX17" fmla="*/ 7217192 w 15815410"/>
                <a:gd name="connsiteY17" fmla="*/ 1967948 h 4671391"/>
                <a:gd name="connsiteX18" fmla="*/ 7555123 w 15815410"/>
                <a:gd name="connsiteY18" fmla="*/ 2027583 h 4671391"/>
                <a:gd name="connsiteX19" fmla="*/ 7813540 w 15815410"/>
                <a:gd name="connsiteY19" fmla="*/ 2107096 h 4671391"/>
                <a:gd name="connsiteX20" fmla="*/ 8111714 w 15815410"/>
                <a:gd name="connsiteY20" fmla="*/ 2146852 h 4671391"/>
                <a:gd name="connsiteX21" fmla="*/ 8787575 w 15815410"/>
                <a:gd name="connsiteY21" fmla="*/ 2226365 h 4671391"/>
                <a:gd name="connsiteX22" fmla="*/ 9940514 w 15815410"/>
                <a:gd name="connsiteY22" fmla="*/ 2246244 h 4671391"/>
                <a:gd name="connsiteX23" fmla="*/ 10556740 w 15815410"/>
                <a:gd name="connsiteY23" fmla="*/ 1948070 h 4671391"/>
                <a:gd name="connsiteX24" fmla="*/ 11292236 w 15815410"/>
                <a:gd name="connsiteY24" fmla="*/ 1590261 h 4671391"/>
                <a:gd name="connsiteX25" fmla="*/ 11510897 w 15815410"/>
                <a:gd name="connsiteY25" fmla="*/ 1411357 h 4671391"/>
                <a:gd name="connsiteX26" fmla="*/ 12007853 w 15815410"/>
                <a:gd name="connsiteY26" fmla="*/ 993913 h 4671391"/>
                <a:gd name="connsiteX27" fmla="*/ 12325905 w 15815410"/>
                <a:gd name="connsiteY27" fmla="*/ 854765 h 4671391"/>
                <a:gd name="connsiteX28" fmla="*/ 12604201 w 15815410"/>
                <a:gd name="connsiteY28" fmla="*/ 616226 h 4671391"/>
                <a:gd name="connsiteX29" fmla="*/ 12882497 w 15815410"/>
                <a:gd name="connsiteY29" fmla="*/ 457200 h 4671391"/>
                <a:gd name="connsiteX30" fmla="*/ 13160792 w 15815410"/>
                <a:gd name="connsiteY30" fmla="*/ 258418 h 4671391"/>
                <a:gd name="connsiteX31" fmla="*/ 13598114 w 15815410"/>
                <a:gd name="connsiteY31" fmla="*/ 119270 h 4671391"/>
                <a:gd name="connsiteX32" fmla="*/ 14413123 w 15815410"/>
                <a:gd name="connsiteY32" fmla="*/ 0 h 4671391"/>
                <a:gd name="connsiteX33" fmla="*/ 14949836 w 15815410"/>
                <a:gd name="connsiteY33" fmla="*/ 59635 h 4671391"/>
                <a:gd name="connsiteX34" fmla="*/ 15287766 w 15815410"/>
                <a:gd name="connsiteY34" fmla="*/ 397565 h 4671391"/>
                <a:gd name="connsiteX35" fmla="*/ 15446792 w 15815410"/>
                <a:gd name="connsiteY35" fmla="*/ 616226 h 4671391"/>
                <a:gd name="connsiteX36" fmla="*/ 15566062 w 15815410"/>
                <a:gd name="connsiteY36" fmla="*/ 834887 h 4671391"/>
                <a:gd name="connsiteX37" fmla="*/ 15685331 w 15815410"/>
                <a:gd name="connsiteY37" fmla="*/ 1013791 h 4671391"/>
                <a:gd name="connsiteX38" fmla="*/ 15764844 w 15815410"/>
                <a:gd name="connsiteY38" fmla="*/ 2425148 h 4671391"/>
                <a:gd name="connsiteX39" fmla="*/ 15705210 w 15815410"/>
                <a:gd name="connsiteY39" fmla="*/ 2564296 h 4671391"/>
                <a:gd name="connsiteX40" fmla="*/ 15486549 w 15815410"/>
                <a:gd name="connsiteY40" fmla="*/ 2922105 h 4671391"/>
                <a:gd name="connsiteX41" fmla="*/ 15387157 w 15815410"/>
                <a:gd name="connsiteY41" fmla="*/ 3001618 h 4671391"/>
                <a:gd name="connsiteX42" fmla="*/ 15267888 w 15815410"/>
                <a:gd name="connsiteY42" fmla="*/ 3140765 h 4671391"/>
                <a:gd name="connsiteX43" fmla="*/ 14969714 w 15815410"/>
                <a:gd name="connsiteY43" fmla="*/ 3260035 h 4671391"/>
                <a:gd name="connsiteX44" fmla="*/ 13856531 w 15815410"/>
                <a:gd name="connsiteY44" fmla="*/ 3617844 h 4671391"/>
                <a:gd name="connsiteX45" fmla="*/ 12981888 w 15815410"/>
                <a:gd name="connsiteY45" fmla="*/ 3756991 h 4671391"/>
                <a:gd name="connsiteX46" fmla="*/ 12683714 w 15815410"/>
                <a:gd name="connsiteY46" fmla="*/ 3776870 h 4671391"/>
                <a:gd name="connsiteX47" fmla="*/ 11630166 w 15815410"/>
                <a:gd name="connsiteY47" fmla="*/ 3756991 h 4671391"/>
                <a:gd name="connsiteX48" fmla="*/ 11331992 w 15815410"/>
                <a:gd name="connsiteY48" fmla="*/ 3737113 h 4671391"/>
                <a:gd name="connsiteX49" fmla="*/ 10954305 w 15815410"/>
                <a:gd name="connsiteY49" fmla="*/ 3677478 h 4671391"/>
                <a:gd name="connsiteX50" fmla="*/ 9841123 w 15815410"/>
                <a:gd name="connsiteY50" fmla="*/ 3558209 h 4671391"/>
                <a:gd name="connsiteX51" fmla="*/ 9423679 w 15815410"/>
                <a:gd name="connsiteY51" fmla="*/ 3498574 h 4671391"/>
                <a:gd name="connsiteX52" fmla="*/ 8747818 w 15815410"/>
                <a:gd name="connsiteY52" fmla="*/ 3339548 h 4671391"/>
                <a:gd name="connsiteX53" fmla="*/ 8509279 w 15815410"/>
                <a:gd name="connsiteY53" fmla="*/ 3279913 h 4671391"/>
                <a:gd name="connsiteX54" fmla="*/ 7217192 w 15815410"/>
                <a:gd name="connsiteY54" fmla="*/ 3160644 h 4671391"/>
                <a:gd name="connsiteX55" fmla="*/ 6600966 w 15815410"/>
                <a:gd name="connsiteY55" fmla="*/ 3180522 h 4671391"/>
                <a:gd name="connsiteX56" fmla="*/ 6402183 w 15815410"/>
                <a:gd name="connsiteY56" fmla="*/ 3220278 h 4671391"/>
                <a:gd name="connsiteX57" fmla="*/ 5944983 w 15815410"/>
                <a:gd name="connsiteY57" fmla="*/ 3419061 h 4671391"/>
                <a:gd name="connsiteX58" fmla="*/ 5547418 w 15815410"/>
                <a:gd name="connsiteY58" fmla="*/ 3637722 h 4671391"/>
                <a:gd name="connsiteX59" fmla="*/ 5169731 w 15815410"/>
                <a:gd name="connsiteY59" fmla="*/ 3995531 h 4671391"/>
                <a:gd name="connsiteX60" fmla="*/ 5030583 w 15815410"/>
                <a:gd name="connsiteY60" fmla="*/ 4114800 h 4671391"/>
                <a:gd name="connsiteX61" fmla="*/ 4851679 w 15815410"/>
                <a:gd name="connsiteY61" fmla="*/ 4293705 h 4671391"/>
                <a:gd name="connsiteX62" fmla="*/ 4454114 w 15815410"/>
                <a:gd name="connsiteY62" fmla="*/ 4512365 h 4671391"/>
                <a:gd name="connsiteX63" fmla="*/ 4334844 w 15815410"/>
                <a:gd name="connsiteY63" fmla="*/ 4532244 h 4671391"/>
                <a:gd name="connsiteX64" fmla="*/ 4116183 w 15815410"/>
                <a:gd name="connsiteY64" fmla="*/ 4631635 h 4671391"/>
                <a:gd name="connsiteX65" fmla="*/ 3857766 w 15815410"/>
                <a:gd name="connsiteY65" fmla="*/ 4651513 h 4671391"/>
                <a:gd name="connsiteX66" fmla="*/ 3639105 w 15815410"/>
                <a:gd name="connsiteY66" fmla="*/ 4671391 h 4671391"/>
                <a:gd name="connsiteX67" fmla="*/ 2724705 w 15815410"/>
                <a:gd name="connsiteY67" fmla="*/ 4572000 h 4671391"/>
                <a:gd name="connsiteX68" fmla="*/ 2148236 w 15815410"/>
                <a:gd name="connsiteY68" fmla="*/ 4432852 h 4671391"/>
                <a:gd name="connsiteX69" fmla="*/ 1929575 w 15815410"/>
                <a:gd name="connsiteY69" fmla="*/ 4393096 h 4671391"/>
                <a:gd name="connsiteX70" fmla="*/ 1353105 w 15815410"/>
                <a:gd name="connsiteY70" fmla="*/ 4174435 h 4671391"/>
                <a:gd name="connsiteX71" fmla="*/ 677244 w 15815410"/>
                <a:gd name="connsiteY71" fmla="*/ 3896139 h 4671391"/>
                <a:gd name="connsiteX72" fmla="*/ 498340 w 15815410"/>
                <a:gd name="connsiteY72" fmla="*/ 3776870 h 4671391"/>
                <a:gd name="connsiteX73" fmla="*/ 458583 w 15815410"/>
                <a:gd name="connsiteY73" fmla="*/ 3677478 h 4671391"/>
                <a:gd name="connsiteX74" fmla="*/ 398949 w 15815410"/>
                <a:gd name="connsiteY74" fmla="*/ 3637722 h 4671391"/>
                <a:gd name="connsiteX75" fmla="*/ 379070 w 15815410"/>
                <a:gd name="connsiteY75" fmla="*/ 3538331 h 4671391"/>
                <a:gd name="connsiteX76" fmla="*/ 299557 w 15815410"/>
                <a:gd name="connsiteY76" fmla="*/ 3379305 h 4671391"/>
                <a:gd name="connsiteX77" fmla="*/ 239923 w 15815410"/>
                <a:gd name="connsiteY77" fmla="*/ 3359426 h 4671391"/>
                <a:gd name="connsiteX78" fmla="*/ 160410 w 15815410"/>
                <a:gd name="connsiteY78" fmla="*/ 3438939 h 4671391"/>
                <a:gd name="connsiteX79" fmla="*/ 61018 w 15815410"/>
                <a:gd name="connsiteY79" fmla="*/ 3379305 h 4671391"/>
                <a:gd name="connsiteX80" fmla="*/ 1383 w 15815410"/>
                <a:gd name="connsiteY80" fmla="*/ 3299791 h 4671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15815410" h="4671391">
                  <a:moveTo>
                    <a:pt x="1383" y="3299791"/>
                  </a:moveTo>
                  <a:cubicBezTo>
                    <a:pt x="11322" y="3296478"/>
                    <a:pt x="77285" y="3349680"/>
                    <a:pt x="120653" y="3359426"/>
                  </a:cubicBezTo>
                  <a:cubicBezTo>
                    <a:pt x="2247336" y="3837333"/>
                    <a:pt x="1413813" y="3711626"/>
                    <a:pt x="3758375" y="3617844"/>
                  </a:cubicBezTo>
                  <a:lnTo>
                    <a:pt x="4036670" y="3538331"/>
                  </a:lnTo>
                  <a:cubicBezTo>
                    <a:pt x="4076810" y="3526289"/>
                    <a:pt x="4119415" y="3519120"/>
                    <a:pt x="4155940" y="3498574"/>
                  </a:cubicBezTo>
                  <a:cubicBezTo>
                    <a:pt x="4263538" y="3438050"/>
                    <a:pt x="4399983" y="3326220"/>
                    <a:pt x="4493870" y="3240157"/>
                  </a:cubicBezTo>
                  <a:cubicBezTo>
                    <a:pt x="4528408" y="3208497"/>
                    <a:pt x="4557494" y="3171030"/>
                    <a:pt x="4593262" y="3140765"/>
                  </a:cubicBezTo>
                  <a:cubicBezTo>
                    <a:pt x="4643136" y="3098564"/>
                    <a:pt x="4818971" y="2979472"/>
                    <a:pt x="4871557" y="2922105"/>
                  </a:cubicBezTo>
                  <a:cubicBezTo>
                    <a:pt x="4910073" y="2880087"/>
                    <a:pt x="4939331" y="2830384"/>
                    <a:pt x="4970949" y="2782957"/>
                  </a:cubicBezTo>
                  <a:cubicBezTo>
                    <a:pt x="5240591" y="2378495"/>
                    <a:pt x="4929868" y="2844976"/>
                    <a:pt x="5129975" y="2484783"/>
                  </a:cubicBezTo>
                  <a:cubicBezTo>
                    <a:pt x="5171932" y="2409261"/>
                    <a:pt x="5230487" y="2343395"/>
                    <a:pt x="5269123" y="2266122"/>
                  </a:cubicBezTo>
                  <a:cubicBezTo>
                    <a:pt x="5310397" y="2183575"/>
                    <a:pt x="5303255" y="2072964"/>
                    <a:pt x="5368514" y="2007705"/>
                  </a:cubicBezTo>
                  <a:cubicBezTo>
                    <a:pt x="5508960" y="1867259"/>
                    <a:pt x="5321959" y="2043799"/>
                    <a:pt x="5567297" y="1868557"/>
                  </a:cubicBezTo>
                  <a:cubicBezTo>
                    <a:pt x="5809100" y="1695840"/>
                    <a:pt x="5605587" y="1789629"/>
                    <a:pt x="5805836" y="1709531"/>
                  </a:cubicBezTo>
                  <a:cubicBezTo>
                    <a:pt x="6024497" y="1736035"/>
                    <a:pt x="6244174" y="1755188"/>
                    <a:pt x="6461818" y="1789044"/>
                  </a:cubicBezTo>
                  <a:cubicBezTo>
                    <a:pt x="6542804" y="1801642"/>
                    <a:pt x="6620435" y="1830514"/>
                    <a:pt x="6700357" y="1848678"/>
                  </a:cubicBezTo>
                  <a:cubicBezTo>
                    <a:pt x="6766250" y="1863654"/>
                    <a:pt x="6833297" y="1873240"/>
                    <a:pt x="6899140" y="1888435"/>
                  </a:cubicBezTo>
                  <a:cubicBezTo>
                    <a:pt x="7005622" y="1913008"/>
                    <a:pt x="7110290" y="1945272"/>
                    <a:pt x="7217192" y="1967948"/>
                  </a:cubicBezTo>
                  <a:cubicBezTo>
                    <a:pt x="7329087" y="1991683"/>
                    <a:pt x="7443731" y="2001592"/>
                    <a:pt x="7555123" y="2027583"/>
                  </a:cubicBezTo>
                  <a:cubicBezTo>
                    <a:pt x="7642890" y="2048062"/>
                    <a:pt x="7725416" y="2088212"/>
                    <a:pt x="7813540" y="2107096"/>
                  </a:cubicBezTo>
                  <a:cubicBezTo>
                    <a:pt x="7911585" y="2128106"/>
                    <a:pt x="8012722" y="2130886"/>
                    <a:pt x="8111714" y="2146852"/>
                  </a:cubicBezTo>
                  <a:cubicBezTo>
                    <a:pt x="8655121" y="2234498"/>
                    <a:pt x="8202522" y="2193863"/>
                    <a:pt x="8787575" y="2226365"/>
                  </a:cubicBezTo>
                  <a:cubicBezTo>
                    <a:pt x="9237412" y="2290628"/>
                    <a:pt x="9432635" y="2346154"/>
                    <a:pt x="9940514" y="2246244"/>
                  </a:cubicBezTo>
                  <a:cubicBezTo>
                    <a:pt x="10577951" y="2120847"/>
                    <a:pt x="10241755" y="2116062"/>
                    <a:pt x="10556740" y="1948070"/>
                  </a:cubicBezTo>
                  <a:cubicBezTo>
                    <a:pt x="10946041" y="1740443"/>
                    <a:pt x="10559591" y="2189696"/>
                    <a:pt x="11292236" y="1590261"/>
                  </a:cubicBezTo>
                  <a:cubicBezTo>
                    <a:pt x="11365123" y="1530626"/>
                    <a:pt x="11440024" y="1473371"/>
                    <a:pt x="11510897" y="1411357"/>
                  </a:cubicBezTo>
                  <a:cubicBezTo>
                    <a:pt x="11664275" y="1277151"/>
                    <a:pt x="11826511" y="1097537"/>
                    <a:pt x="12007853" y="993913"/>
                  </a:cubicBezTo>
                  <a:cubicBezTo>
                    <a:pt x="12108326" y="936500"/>
                    <a:pt x="12228143" y="916681"/>
                    <a:pt x="12325905" y="854765"/>
                  </a:cubicBezTo>
                  <a:cubicBezTo>
                    <a:pt x="12429124" y="789393"/>
                    <a:pt x="12504780" y="687241"/>
                    <a:pt x="12604201" y="616226"/>
                  </a:cubicBezTo>
                  <a:cubicBezTo>
                    <a:pt x="12691142" y="554125"/>
                    <a:pt x="12792623" y="514976"/>
                    <a:pt x="12882497" y="457200"/>
                  </a:cubicBezTo>
                  <a:cubicBezTo>
                    <a:pt x="12978391" y="395554"/>
                    <a:pt x="13062322" y="315859"/>
                    <a:pt x="13160792" y="258418"/>
                  </a:cubicBezTo>
                  <a:cubicBezTo>
                    <a:pt x="13269252" y="195150"/>
                    <a:pt x="13481468" y="142599"/>
                    <a:pt x="13598114" y="119270"/>
                  </a:cubicBezTo>
                  <a:cubicBezTo>
                    <a:pt x="14004663" y="37960"/>
                    <a:pt x="14032587" y="42282"/>
                    <a:pt x="14413123" y="0"/>
                  </a:cubicBezTo>
                  <a:cubicBezTo>
                    <a:pt x="14592027" y="19878"/>
                    <a:pt x="14774676" y="18150"/>
                    <a:pt x="14949836" y="59635"/>
                  </a:cubicBezTo>
                  <a:cubicBezTo>
                    <a:pt x="15205173" y="120110"/>
                    <a:pt x="15164950" y="204569"/>
                    <a:pt x="15287766" y="397565"/>
                  </a:cubicBezTo>
                  <a:cubicBezTo>
                    <a:pt x="15336152" y="473600"/>
                    <a:pt x="15398406" y="540191"/>
                    <a:pt x="15446792" y="616226"/>
                  </a:cubicBezTo>
                  <a:cubicBezTo>
                    <a:pt x="15491366" y="686271"/>
                    <a:pt x="15523346" y="763694"/>
                    <a:pt x="15566062" y="834887"/>
                  </a:cubicBezTo>
                  <a:cubicBezTo>
                    <a:pt x="15602937" y="896345"/>
                    <a:pt x="15645575" y="954156"/>
                    <a:pt x="15685331" y="1013791"/>
                  </a:cubicBezTo>
                  <a:cubicBezTo>
                    <a:pt x="15855450" y="1660238"/>
                    <a:pt x="15832169" y="1432102"/>
                    <a:pt x="15764844" y="2425148"/>
                  </a:cubicBezTo>
                  <a:cubicBezTo>
                    <a:pt x="15761431" y="2475495"/>
                    <a:pt x="15726697" y="2518636"/>
                    <a:pt x="15705210" y="2564296"/>
                  </a:cubicBezTo>
                  <a:cubicBezTo>
                    <a:pt x="15634697" y="2714137"/>
                    <a:pt x="15597932" y="2800596"/>
                    <a:pt x="15486549" y="2922105"/>
                  </a:cubicBezTo>
                  <a:cubicBezTo>
                    <a:pt x="15457880" y="2953381"/>
                    <a:pt x="15417158" y="2971617"/>
                    <a:pt x="15387157" y="3001618"/>
                  </a:cubicBezTo>
                  <a:cubicBezTo>
                    <a:pt x="15343960" y="3044814"/>
                    <a:pt x="15319830" y="3108610"/>
                    <a:pt x="15267888" y="3140765"/>
                  </a:cubicBezTo>
                  <a:cubicBezTo>
                    <a:pt x="15176869" y="3197110"/>
                    <a:pt x="15070063" y="3222762"/>
                    <a:pt x="14969714" y="3260035"/>
                  </a:cubicBezTo>
                  <a:cubicBezTo>
                    <a:pt x="14720467" y="3352613"/>
                    <a:pt x="14024713" y="3587265"/>
                    <a:pt x="13856531" y="3617844"/>
                  </a:cubicBezTo>
                  <a:cubicBezTo>
                    <a:pt x="13499944" y="3682678"/>
                    <a:pt x="13342115" y="3718048"/>
                    <a:pt x="12981888" y="3756991"/>
                  </a:cubicBezTo>
                  <a:cubicBezTo>
                    <a:pt x="12882853" y="3767697"/>
                    <a:pt x="12783105" y="3770244"/>
                    <a:pt x="12683714" y="3776870"/>
                  </a:cubicBezTo>
                  <a:lnTo>
                    <a:pt x="11630166" y="3756991"/>
                  </a:lnTo>
                  <a:cubicBezTo>
                    <a:pt x="11530597" y="3754062"/>
                    <a:pt x="11430922" y="3748752"/>
                    <a:pt x="11331992" y="3737113"/>
                  </a:cubicBezTo>
                  <a:cubicBezTo>
                    <a:pt x="11205410" y="3722221"/>
                    <a:pt x="11080852" y="3692664"/>
                    <a:pt x="10954305" y="3677478"/>
                  </a:cubicBezTo>
                  <a:cubicBezTo>
                    <a:pt x="10583779" y="3633015"/>
                    <a:pt x="10210557" y="3610985"/>
                    <a:pt x="9841123" y="3558209"/>
                  </a:cubicBezTo>
                  <a:cubicBezTo>
                    <a:pt x="9701975" y="3538331"/>
                    <a:pt x="9561510" y="3526140"/>
                    <a:pt x="9423679" y="3498574"/>
                  </a:cubicBezTo>
                  <a:cubicBezTo>
                    <a:pt x="9196734" y="3453185"/>
                    <a:pt x="8972911" y="3393375"/>
                    <a:pt x="8747818" y="3339548"/>
                  </a:cubicBezTo>
                  <a:cubicBezTo>
                    <a:pt x="8668105" y="3320486"/>
                    <a:pt x="8590988" y="3286322"/>
                    <a:pt x="8509279" y="3279913"/>
                  </a:cubicBezTo>
                  <a:cubicBezTo>
                    <a:pt x="7402068" y="3193073"/>
                    <a:pt x="7831049" y="3248337"/>
                    <a:pt x="7217192" y="3160644"/>
                  </a:cubicBezTo>
                  <a:cubicBezTo>
                    <a:pt x="7011783" y="3167270"/>
                    <a:pt x="6805934" y="3165525"/>
                    <a:pt x="6600966" y="3180522"/>
                  </a:cubicBezTo>
                  <a:cubicBezTo>
                    <a:pt x="6533573" y="3185453"/>
                    <a:pt x="6466828" y="3200603"/>
                    <a:pt x="6402183" y="3220278"/>
                  </a:cubicBezTo>
                  <a:cubicBezTo>
                    <a:pt x="6240471" y="3269495"/>
                    <a:pt x="6093186" y="3340019"/>
                    <a:pt x="5944983" y="3419061"/>
                  </a:cubicBezTo>
                  <a:cubicBezTo>
                    <a:pt x="5811533" y="3490234"/>
                    <a:pt x="5674507" y="3555729"/>
                    <a:pt x="5547418" y="3637722"/>
                  </a:cubicBezTo>
                  <a:cubicBezTo>
                    <a:pt x="5311595" y="3789866"/>
                    <a:pt x="5353543" y="3811719"/>
                    <a:pt x="5169731" y="3995531"/>
                  </a:cubicBezTo>
                  <a:cubicBezTo>
                    <a:pt x="5126534" y="4038728"/>
                    <a:pt x="5075150" y="4073018"/>
                    <a:pt x="5030583" y="4114800"/>
                  </a:cubicBezTo>
                  <a:cubicBezTo>
                    <a:pt x="4969056" y="4172481"/>
                    <a:pt x="4917535" y="4241020"/>
                    <a:pt x="4851679" y="4293705"/>
                  </a:cubicBezTo>
                  <a:cubicBezTo>
                    <a:pt x="4755218" y="4370874"/>
                    <a:pt x="4578071" y="4471046"/>
                    <a:pt x="4454114" y="4512365"/>
                  </a:cubicBezTo>
                  <a:cubicBezTo>
                    <a:pt x="4415877" y="4525111"/>
                    <a:pt x="4374601" y="4525618"/>
                    <a:pt x="4334844" y="4532244"/>
                  </a:cubicBezTo>
                  <a:cubicBezTo>
                    <a:pt x="4261957" y="4565374"/>
                    <a:pt x="4193856" y="4612217"/>
                    <a:pt x="4116183" y="4631635"/>
                  </a:cubicBezTo>
                  <a:cubicBezTo>
                    <a:pt x="4032369" y="4652588"/>
                    <a:pt x="3943861" y="4644339"/>
                    <a:pt x="3857766" y="4651513"/>
                  </a:cubicBezTo>
                  <a:lnTo>
                    <a:pt x="3639105" y="4671391"/>
                  </a:lnTo>
                  <a:cubicBezTo>
                    <a:pt x="3334305" y="4638261"/>
                    <a:pt x="3027450" y="4620439"/>
                    <a:pt x="2724705" y="4572000"/>
                  </a:cubicBezTo>
                  <a:cubicBezTo>
                    <a:pt x="2529513" y="4540769"/>
                    <a:pt x="2342723" y="4468213"/>
                    <a:pt x="2148236" y="4432852"/>
                  </a:cubicBezTo>
                  <a:lnTo>
                    <a:pt x="1929575" y="4393096"/>
                  </a:lnTo>
                  <a:cubicBezTo>
                    <a:pt x="1737418" y="4320209"/>
                    <a:pt x="1548074" y="4239425"/>
                    <a:pt x="1353105" y="4174435"/>
                  </a:cubicBezTo>
                  <a:cubicBezTo>
                    <a:pt x="1031657" y="4067286"/>
                    <a:pt x="1004835" y="4071635"/>
                    <a:pt x="677244" y="3896139"/>
                  </a:cubicBezTo>
                  <a:cubicBezTo>
                    <a:pt x="614067" y="3862294"/>
                    <a:pt x="557975" y="3816626"/>
                    <a:pt x="498340" y="3776870"/>
                  </a:cubicBezTo>
                  <a:cubicBezTo>
                    <a:pt x="485088" y="3743739"/>
                    <a:pt x="479323" y="3706514"/>
                    <a:pt x="458583" y="3677478"/>
                  </a:cubicBezTo>
                  <a:cubicBezTo>
                    <a:pt x="444697" y="3658038"/>
                    <a:pt x="410802" y="3658465"/>
                    <a:pt x="398949" y="3637722"/>
                  </a:cubicBezTo>
                  <a:cubicBezTo>
                    <a:pt x="382186" y="3608387"/>
                    <a:pt x="386399" y="3571313"/>
                    <a:pt x="379070" y="3538331"/>
                  </a:cubicBezTo>
                  <a:cubicBezTo>
                    <a:pt x="363511" y="3468318"/>
                    <a:pt x="360602" y="3430176"/>
                    <a:pt x="299557" y="3379305"/>
                  </a:cubicBezTo>
                  <a:cubicBezTo>
                    <a:pt x="283460" y="3365891"/>
                    <a:pt x="259801" y="3366052"/>
                    <a:pt x="239923" y="3359426"/>
                  </a:cubicBezTo>
                  <a:cubicBezTo>
                    <a:pt x="213419" y="3385930"/>
                    <a:pt x="197664" y="3434800"/>
                    <a:pt x="160410" y="3438939"/>
                  </a:cubicBezTo>
                  <a:cubicBezTo>
                    <a:pt x="122010" y="3443206"/>
                    <a:pt x="86460" y="3408382"/>
                    <a:pt x="61018" y="3379305"/>
                  </a:cubicBezTo>
                  <a:cubicBezTo>
                    <a:pt x="37521" y="3352451"/>
                    <a:pt x="-8556" y="3303104"/>
                    <a:pt x="1383" y="3299791"/>
                  </a:cubicBezTo>
                  <a:close/>
                </a:path>
              </a:pathLst>
            </a:custGeom>
            <a:solidFill>
              <a:schemeClr val="bg1"/>
            </a:solidFill>
            <a:ln>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75" name="Freeform: Shape 74">
              <a:extLst>
                <a:ext uri="{FF2B5EF4-FFF2-40B4-BE49-F238E27FC236}">
                  <a16:creationId xmlns:a16="http://schemas.microsoft.com/office/drawing/2014/main" id="{8BC0E849-5248-40EF-A307-6AB30F9A64EB}"/>
                </a:ext>
              </a:extLst>
            </p:cNvPr>
            <p:cNvSpPr/>
            <p:nvPr/>
          </p:nvSpPr>
          <p:spPr>
            <a:xfrm>
              <a:off x="-444409" y="-599303"/>
              <a:ext cx="8017253" cy="4027055"/>
            </a:xfrm>
            <a:custGeom>
              <a:avLst/>
              <a:gdLst>
                <a:gd name="connsiteX0" fmla="*/ 351072 w 8017253"/>
                <a:gd name="connsiteY0" fmla="*/ 424873 h 4027055"/>
                <a:gd name="connsiteX1" fmla="*/ 240235 w 8017253"/>
                <a:gd name="connsiteY1" fmla="*/ 757382 h 4027055"/>
                <a:gd name="connsiteX2" fmla="*/ 129399 w 8017253"/>
                <a:gd name="connsiteY2" fmla="*/ 1136073 h 4027055"/>
                <a:gd name="connsiteX3" fmla="*/ 73981 w 8017253"/>
                <a:gd name="connsiteY3" fmla="*/ 1477818 h 4027055"/>
                <a:gd name="connsiteX4" fmla="*/ 37035 w 8017253"/>
                <a:gd name="connsiteY4" fmla="*/ 1653309 h 4027055"/>
                <a:gd name="connsiteX5" fmla="*/ 18563 w 8017253"/>
                <a:gd name="connsiteY5" fmla="*/ 1764146 h 4027055"/>
                <a:gd name="connsiteX6" fmla="*/ 9326 w 8017253"/>
                <a:gd name="connsiteY6" fmla="*/ 2124364 h 4027055"/>
                <a:gd name="connsiteX7" fmla="*/ 90 w 8017253"/>
                <a:gd name="connsiteY7" fmla="*/ 2364509 h 4027055"/>
                <a:gd name="connsiteX8" fmla="*/ 18563 w 8017253"/>
                <a:gd name="connsiteY8" fmla="*/ 2854037 h 4027055"/>
                <a:gd name="connsiteX9" fmla="*/ 46272 w 8017253"/>
                <a:gd name="connsiteY9" fmla="*/ 2955637 h 4027055"/>
                <a:gd name="connsiteX10" fmla="*/ 73981 w 8017253"/>
                <a:gd name="connsiteY10" fmla="*/ 3075709 h 4027055"/>
                <a:gd name="connsiteX11" fmla="*/ 166344 w 8017253"/>
                <a:gd name="connsiteY11" fmla="*/ 3408218 h 4027055"/>
                <a:gd name="connsiteX12" fmla="*/ 434199 w 8017253"/>
                <a:gd name="connsiteY12" fmla="*/ 3786909 h 4027055"/>
                <a:gd name="connsiteX13" fmla="*/ 618926 w 8017253"/>
                <a:gd name="connsiteY13" fmla="*/ 3879273 h 4027055"/>
                <a:gd name="connsiteX14" fmla="*/ 840599 w 8017253"/>
                <a:gd name="connsiteY14" fmla="*/ 3971637 h 4027055"/>
                <a:gd name="connsiteX15" fmla="*/ 1099217 w 8017253"/>
                <a:gd name="connsiteY15" fmla="*/ 4027055 h 4027055"/>
                <a:gd name="connsiteX16" fmla="*/ 1653399 w 8017253"/>
                <a:gd name="connsiteY16" fmla="*/ 4017818 h 4027055"/>
                <a:gd name="connsiteX17" fmla="*/ 1976672 w 8017253"/>
                <a:gd name="connsiteY17" fmla="*/ 4008582 h 4027055"/>
                <a:gd name="connsiteX18" fmla="*/ 2142926 w 8017253"/>
                <a:gd name="connsiteY18" fmla="*/ 3980873 h 4027055"/>
                <a:gd name="connsiteX19" fmla="*/ 2309181 w 8017253"/>
                <a:gd name="connsiteY19" fmla="*/ 3897746 h 4027055"/>
                <a:gd name="connsiteX20" fmla="*/ 2410781 w 8017253"/>
                <a:gd name="connsiteY20" fmla="*/ 3768437 h 4027055"/>
                <a:gd name="connsiteX21" fmla="*/ 2567799 w 8017253"/>
                <a:gd name="connsiteY21" fmla="*/ 3583709 h 4027055"/>
                <a:gd name="connsiteX22" fmla="*/ 2623217 w 8017253"/>
                <a:gd name="connsiteY22" fmla="*/ 3417455 h 4027055"/>
                <a:gd name="connsiteX23" fmla="*/ 2641690 w 8017253"/>
                <a:gd name="connsiteY23" fmla="*/ 3112655 h 4027055"/>
                <a:gd name="connsiteX24" fmla="*/ 2650926 w 8017253"/>
                <a:gd name="connsiteY24" fmla="*/ 2927927 h 4027055"/>
                <a:gd name="connsiteX25" fmla="*/ 2641690 w 8017253"/>
                <a:gd name="connsiteY25" fmla="*/ 2724727 h 4027055"/>
                <a:gd name="connsiteX26" fmla="*/ 2613981 w 8017253"/>
                <a:gd name="connsiteY26" fmla="*/ 2521527 h 4027055"/>
                <a:gd name="connsiteX27" fmla="*/ 2577035 w 8017253"/>
                <a:gd name="connsiteY27" fmla="*/ 2244437 h 4027055"/>
                <a:gd name="connsiteX28" fmla="*/ 2586272 w 8017253"/>
                <a:gd name="connsiteY28" fmla="*/ 2059709 h 4027055"/>
                <a:gd name="connsiteX29" fmla="*/ 2632453 w 8017253"/>
                <a:gd name="connsiteY29" fmla="*/ 1985818 h 4027055"/>
                <a:gd name="connsiteX30" fmla="*/ 2697108 w 8017253"/>
                <a:gd name="connsiteY30" fmla="*/ 1911927 h 4027055"/>
                <a:gd name="connsiteX31" fmla="*/ 2937253 w 8017253"/>
                <a:gd name="connsiteY31" fmla="*/ 1782618 h 4027055"/>
                <a:gd name="connsiteX32" fmla="*/ 3029617 w 8017253"/>
                <a:gd name="connsiteY32" fmla="*/ 1773382 h 4027055"/>
                <a:gd name="connsiteX33" fmla="*/ 3232817 w 8017253"/>
                <a:gd name="connsiteY33" fmla="*/ 1782618 h 4027055"/>
                <a:gd name="connsiteX34" fmla="*/ 3629981 w 8017253"/>
                <a:gd name="connsiteY34" fmla="*/ 1921164 h 4027055"/>
                <a:gd name="connsiteX35" fmla="*/ 4137981 w 8017253"/>
                <a:gd name="connsiteY35" fmla="*/ 2189018 h 4027055"/>
                <a:gd name="connsiteX36" fmla="*/ 4378126 w 8017253"/>
                <a:gd name="connsiteY36" fmla="*/ 2299855 h 4027055"/>
                <a:gd name="connsiteX37" fmla="*/ 4609035 w 8017253"/>
                <a:gd name="connsiteY37" fmla="*/ 2355273 h 4027055"/>
                <a:gd name="connsiteX38" fmla="*/ 4830708 w 8017253"/>
                <a:gd name="connsiteY38" fmla="*/ 2419927 h 4027055"/>
                <a:gd name="connsiteX39" fmla="*/ 5237108 w 8017253"/>
                <a:gd name="connsiteY39" fmla="*/ 2503055 h 4027055"/>
                <a:gd name="connsiteX40" fmla="*/ 5828235 w 8017253"/>
                <a:gd name="connsiteY40" fmla="*/ 2549237 h 4027055"/>
                <a:gd name="connsiteX41" fmla="*/ 6234635 w 8017253"/>
                <a:gd name="connsiteY41" fmla="*/ 2540000 h 4027055"/>
                <a:gd name="connsiteX42" fmla="*/ 6604090 w 8017253"/>
                <a:gd name="connsiteY42" fmla="*/ 2484582 h 4027055"/>
                <a:gd name="connsiteX43" fmla="*/ 6788817 w 8017253"/>
                <a:gd name="connsiteY43" fmla="*/ 2456873 h 4027055"/>
                <a:gd name="connsiteX44" fmla="*/ 6927363 w 8017253"/>
                <a:gd name="connsiteY44" fmla="*/ 2392218 h 4027055"/>
                <a:gd name="connsiteX45" fmla="*/ 7065908 w 8017253"/>
                <a:gd name="connsiteY45" fmla="*/ 2346037 h 4027055"/>
                <a:gd name="connsiteX46" fmla="*/ 7666272 w 8017253"/>
                <a:gd name="connsiteY46" fmla="*/ 1995055 h 4027055"/>
                <a:gd name="connsiteX47" fmla="*/ 7777108 w 8017253"/>
                <a:gd name="connsiteY47" fmla="*/ 1893455 h 4027055"/>
                <a:gd name="connsiteX48" fmla="*/ 7841763 w 8017253"/>
                <a:gd name="connsiteY48" fmla="*/ 1801091 h 4027055"/>
                <a:gd name="connsiteX49" fmla="*/ 7952599 w 8017253"/>
                <a:gd name="connsiteY49" fmla="*/ 1560946 h 4027055"/>
                <a:gd name="connsiteX50" fmla="*/ 8017253 w 8017253"/>
                <a:gd name="connsiteY50" fmla="*/ 1256146 h 4027055"/>
                <a:gd name="connsiteX51" fmla="*/ 8008017 w 8017253"/>
                <a:gd name="connsiteY51" fmla="*/ 849746 h 4027055"/>
                <a:gd name="connsiteX52" fmla="*/ 7980308 w 8017253"/>
                <a:gd name="connsiteY52" fmla="*/ 775855 h 4027055"/>
                <a:gd name="connsiteX53" fmla="*/ 7961835 w 8017253"/>
                <a:gd name="connsiteY53" fmla="*/ 665018 h 4027055"/>
                <a:gd name="connsiteX54" fmla="*/ 7906417 w 8017253"/>
                <a:gd name="connsiteY54" fmla="*/ 498764 h 4027055"/>
                <a:gd name="connsiteX55" fmla="*/ 7869472 w 8017253"/>
                <a:gd name="connsiteY55" fmla="*/ 452582 h 4027055"/>
                <a:gd name="connsiteX56" fmla="*/ 7814053 w 8017253"/>
                <a:gd name="connsiteY56" fmla="*/ 424873 h 4027055"/>
                <a:gd name="connsiteX57" fmla="*/ 7573908 w 8017253"/>
                <a:gd name="connsiteY57" fmla="*/ 350982 h 4027055"/>
                <a:gd name="connsiteX58" fmla="*/ 7481544 w 8017253"/>
                <a:gd name="connsiteY58" fmla="*/ 332509 h 4027055"/>
                <a:gd name="connsiteX59" fmla="*/ 6761108 w 8017253"/>
                <a:gd name="connsiteY59" fmla="*/ 304800 h 4027055"/>
                <a:gd name="connsiteX60" fmla="*/ 6317763 w 8017253"/>
                <a:gd name="connsiteY60" fmla="*/ 277091 h 4027055"/>
                <a:gd name="connsiteX61" fmla="*/ 6059144 w 8017253"/>
                <a:gd name="connsiteY61" fmla="*/ 258618 h 4027055"/>
                <a:gd name="connsiteX62" fmla="*/ 5763581 w 8017253"/>
                <a:gd name="connsiteY62" fmla="*/ 221673 h 4027055"/>
                <a:gd name="connsiteX63" fmla="*/ 5283290 w 8017253"/>
                <a:gd name="connsiteY63" fmla="*/ 193964 h 4027055"/>
                <a:gd name="connsiteX64" fmla="*/ 4553617 w 8017253"/>
                <a:gd name="connsiteY64" fmla="*/ 129309 h 4027055"/>
                <a:gd name="connsiteX65" fmla="*/ 4137981 w 8017253"/>
                <a:gd name="connsiteY65" fmla="*/ 101600 h 4027055"/>
                <a:gd name="connsiteX66" fmla="*/ 3269763 w 8017253"/>
                <a:gd name="connsiteY66" fmla="*/ 83127 h 4027055"/>
                <a:gd name="connsiteX67" fmla="*/ 2992672 w 8017253"/>
                <a:gd name="connsiteY67" fmla="*/ 55418 h 4027055"/>
                <a:gd name="connsiteX68" fmla="*/ 2817181 w 8017253"/>
                <a:gd name="connsiteY68" fmla="*/ 46182 h 4027055"/>
                <a:gd name="connsiteX69" fmla="*/ 2466199 w 8017253"/>
                <a:gd name="connsiteY69" fmla="*/ 9237 h 4027055"/>
                <a:gd name="connsiteX70" fmla="*/ 1948963 w 8017253"/>
                <a:gd name="connsiteY70" fmla="*/ 0 h 4027055"/>
                <a:gd name="connsiteX71" fmla="*/ 1487144 w 8017253"/>
                <a:gd name="connsiteY71" fmla="*/ 46182 h 4027055"/>
                <a:gd name="connsiteX72" fmla="*/ 1367072 w 8017253"/>
                <a:gd name="connsiteY72" fmla="*/ 73891 h 4027055"/>
                <a:gd name="connsiteX73" fmla="*/ 1191581 w 8017253"/>
                <a:gd name="connsiteY73" fmla="*/ 83127 h 4027055"/>
                <a:gd name="connsiteX74" fmla="*/ 748235 w 8017253"/>
                <a:gd name="connsiteY74" fmla="*/ 92364 h 4027055"/>
                <a:gd name="connsiteX75" fmla="*/ 535799 w 8017253"/>
                <a:gd name="connsiteY75" fmla="*/ 110837 h 4027055"/>
                <a:gd name="connsiteX76" fmla="*/ 406490 w 8017253"/>
                <a:gd name="connsiteY76" fmla="*/ 193964 h 4027055"/>
                <a:gd name="connsiteX77" fmla="*/ 351072 w 8017253"/>
                <a:gd name="connsiteY77" fmla="*/ 295564 h 4027055"/>
                <a:gd name="connsiteX78" fmla="*/ 323363 w 8017253"/>
                <a:gd name="connsiteY78" fmla="*/ 350982 h 4027055"/>
                <a:gd name="connsiteX79" fmla="*/ 351072 w 8017253"/>
                <a:gd name="connsiteY79" fmla="*/ 424873 h 4027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8017253" h="4027055">
                  <a:moveTo>
                    <a:pt x="351072" y="424873"/>
                  </a:moveTo>
                  <a:cubicBezTo>
                    <a:pt x="258994" y="590612"/>
                    <a:pt x="324199" y="456880"/>
                    <a:pt x="240235" y="757382"/>
                  </a:cubicBezTo>
                  <a:cubicBezTo>
                    <a:pt x="204841" y="884056"/>
                    <a:pt x="158974" y="1007915"/>
                    <a:pt x="129399" y="1136073"/>
                  </a:cubicBezTo>
                  <a:cubicBezTo>
                    <a:pt x="103450" y="1248521"/>
                    <a:pt x="94268" y="1364212"/>
                    <a:pt x="73981" y="1477818"/>
                  </a:cubicBezTo>
                  <a:cubicBezTo>
                    <a:pt x="63472" y="1536666"/>
                    <a:pt x="48394" y="1594619"/>
                    <a:pt x="37035" y="1653309"/>
                  </a:cubicBezTo>
                  <a:cubicBezTo>
                    <a:pt x="29918" y="1690082"/>
                    <a:pt x="24720" y="1727200"/>
                    <a:pt x="18563" y="1764146"/>
                  </a:cubicBezTo>
                  <a:cubicBezTo>
                    <a:pt x="15484" y="1884219"/>
                    <a:pt x="13020" y="2004309"/>
                    <a:pt x="9326" y="2124364"/>
                  </a:cubicBezTo>
                  <a:cubicBezTo>
                    <a:pt x="6862" y="2204434"/>
                    <a:pt x="-924" y="2284408"/>
                    <a:pt x="90" y="2364509"/>
                  </a:cubicBezTo>
                  <a:cubicBezTo>
                    <a:pt x="2157" y="2527788"/>
                    <a:pt x="5845" y="2691241"/>
                    <a:pt x="18563" y="2854037"/>
                  </a:cubicBezTo>
                  <a:cubicBezTo>
                    <a:pt x="21297" y="2889034"/>
                    <a:pt x="37758" y="2921582"/>
                    <a:pt x="46272" y="2955637"/>
                  </a:cubicBezTo>
                  <a:cubicBezTo>
                    <a:pt x="56234" y="2995486"/>
                    <a:pt x="65925" y="3035431"/>
                    <a:pt x="73981" y="3075709"/>
                  </a:cubicBezTo>
                  <a:cubicBezTo>
                    <a:pt x="115598" y="3283793"/>
                    <a:pt x="79711" y="3194967"/>
                    <a:pt x="166344" y="3408218"/>
                  </a:cubicBezTo>
                  <a:cubicBezTo>
                    <a:pt x="224103" y="3550394"/>
                    <a:pt x="306588" y="3695758"/>
                    <a:pt x="434199" y="3786909"/>
                  </a:cubicBezTo>
                  <a:cubicBezTo>
                    <a:pt x="489742" y="3826582"/>
                    <a:pt x="557673" y="3850448"/>
                    <a:pt x="618926" y="3879273"/>
                  </a:cubicBezTo>
                  <a:cubicBezTo>
                    <a:pt x="710887" y="3922549"/>
                    <a:pt x="722412" y="3939404"/>
                    <a:pt x="840599" y="3971637"/>
                  </a:cubicBezTo>
                  <a:cubicBezTo>
                    <a:pt x="925655" y="3994834"/>
                    <a:pt x="1013011" y="4008582"/>
                    <a:pt x="1099217" y="4027055"/>
                  </a:cubicBezTo>
                  <a:lnTo>
                    <a:pt x="1653399" y="4017818"/>
                  </a:lnTo>
                  <a:cubicBezTo>
                    <a:pt x="1761177" y="4015549"/>
                    <a:pt x="1869176" y="4016695"/>
                    <a:pt x="1976672" y="4008582"/>
                  </a:cubicBezTo>
                  <a:cubicBezTo>
                    <a:pt x="2032695" y="4004354"/>
                    <a:pt x="2087508" y="3990109"/>
                    <a:pt x="2142926" y="3980873"/>
                  </a:cubicBezTo>
                  <a:cubicBezTo>
                    <a:pt x="2198344" y="3953164"/>
                    <a:pt x="2260636" y="3936247"/>
                    <a:pt x="2309181" y="3897746"/>
                  </a:cubicBezTo>
                  <a:cubicBezTo>
                    <a:pt x="2352129" y="3863684"/>
                    <a:pt x="2375524" y="3810410"/>
                    <a:pt x="2410781" y="3768437"/>
                  </a:cubicBezTo>
                  <a:cubicBezTo>
                    <a:pt x="2446824" y="3725528"/>
                    <a:pt x="2536351" y="3638029"/>
                    <a:pt x="2567799" y="3583709"/>
                  </a:cubicBezTo>
                  <a:cubicBezTo>
                    <a:pt x="2598405" y="3530844"/>
                    <a:pt x="2608774" y="3475226"/>
                    <a:pt x="2623217" y="3417455"/>
                  </a:cubicBezTo>
                  <a:cubicBezTo>
                    <a:pt x="2641222" y="3255400"/>
                    <a:pt x="2629694" y="3376571"/>
                    <a:pt x="2641690" y="3112655"/>
                  </a:cubicBezTo>
                  <a:cubicBezTo>
                    <a:pt x="2644490" y="3051066"/>
                    <a:pt x="2647847" y="2989503"/>
                    <a:pt x="2650926" y="2927927"/>
                  </a:cubicBezTo>
                  <a:cubicBezTo>
                    <a:pt x="2647847" y="2860194"/>
                    <a:pt x="2647829" y="2792252"/>
                    <a:pt x="2641690" y="2724727"/>
                  </a:cubicBezTo>
                  <a:cubicBezTo>
                    <a:pt x="2635501" y="2656648"/>
                    <a:pt x="2622460" y="2589359"/>
                    <a:pt x="2613981" y="2521527"/>
                  </a:cubicBezTo>
                  <a:cubicBezTo>
                    <a:pt x="2580069" y="2250231"/>
                    <a:pt x="2612267" y="2455828"/>
                    <a:pt x="2577035" y="2244437"/>
                  </a:cubicBezTo>
                  <a:cubicBezTo>
                    <a:pt x="2580114" y="2182861"/>
                    <a:pt x="2573354" y="2119993"/>
                    <a:pt x="2586272" y="2059709"/>
                  </a:cubicBezTo>
                  <a:cubicBezTo>
                    <a:pt x="2592358" y="2031309"/>
                    <a:pt x="2615026" y="2009054"/>
                    <a:pt x="2632453" y="1985818"/>
                  </a:cubicBezTo>
                  <a:cubicBezTo>
                    <a:pt x="2652090" y="1959635"/>
                    <a:pt x="2671876" y="1932771"/>
                    <a:pt x="2697108" y="1911927"/>
                  </a:cubicBezTo>
                  <a:cubicBezTo>
                    <a:pt x="2788356" y="1836548"/>
                    <a:pt x="2832272" y="1803614"/>
                    <a:pt x="2937253" y="1782618"/>
                  </a:cubicBezTo>
                  <a:cubicBezTo>
                    <a:pt x="2967594" y="1776550"/>
                    <a:pt x="2998829" y="1776461"/>
                    <a:pt x="3029617" y="1773382"/>
                  </a:cubicBezTo>
                  <a:cubicBezTo>
                    <a:pt x="3097350" y="1776461"/>
                    <a:pt x="3166234" y="1769813"/>
                    <a:pt x="3232817" y="1782618"/>
                  </a:cubicBezTo>
                  <a:cubicBezTo>
                    <a:pt x="3351852" y="1805509"/>
                    <a:pt x="3513907" y="1858663"/>
                    <a:pt x="3629981" y="1921164"/>
                  </a:cubicBezTo>
                  <a:cubicBezTo>
                    <a:pt x="4096842" y="2172550"/>
                    <a:pt x="3635807" y="1951626"/>
                    <a:pt x="4137981" y="2189018"/>
                  </a:cubicBezTo>
                  <a:cubicBezTo>
                    <a:pt x="4217687" y="2226697"/>
                    <a:pt x="4292397" y="2279280"/>
                    <a:pt x="4378126" y="2299855"/>
                  </a:cubicBezTo>
                  <a:cubicBezTo>
                    <a:pt x="4455096" y="2318328"/>
                    <a:pt x="4532526" y="2334975"/>
                    <a:pt x="4609035" y="2355273"/>
                  </a:cubicBezTo>
                  <a:cubicBezTo>
                    <a:pt x="4683431" y="2375011"/>
                    <a:pt x="4755784" y="2402298"/>
                    <a:pt x="4830708" y="2419927"/>
                  </a:cubicBezTo>
                  <a:cubicBezTo>
                    <a:pt x="4965304" y="2451597"/>
                    <a:pt x="5100766" y="2480036"/>
                    <a:pt x="5237108" y="2503055"/>
                  </a:cubicBezTo>
                  <a:cubicBezTo>
                    <a:pt x="5497371" y="2546996"/>
                    <a:pt x="5569625" y="2540894"/>
                    <a:pt x="5828235" y="2549237"/>
                  </a:cubicBezTo>
                  <a:cubicBezTo>
                    <a:pt x="5963702" y="2546158"/>
                    <a:pt x="6099348" y="2547622"/>
                    <a:pt x="6234635" y="2540000"/>
                  </a:cubicBezTo>
                  <a:cubicBezTo>
                    <a:pt x="6558280" y="2521766"/>
                    <a:pt x="6386098" y="2524217"/>
                    <a:pt x="6604090" y="2484582"/>
                  </a:cubicBezTo>
                  <a:cubicBezTo>
                    <a:pt x="6665350" y="2473444"/>
                    <a:pt x="6727241" y="2466109"/>
                    <a:pt x="6788817" y="2456873"/>
                  </a:cubicBezTo>
                  <a:cubicBezTo>
                    <a:pt x="6834999" y="2435321"/>
                    <a:pt x="6880045" y="2411145"/>
                    <a:pt x="6927363" y="2392218"/>
                  </a:cubicBezTo>
                  <a:cubicBezTo>
                    <a:pt x="6972561" y="2374139"/>
                    <a:pt x="7021351" y="2365642"/>
                    <a:pt x="7065908" y="2346037"/>
                  </a:cubicBezTo>
                  <a:cubicBezTo>
                    <a:pt x="7268632" y="2256838"/>
                    <a:pt x="7499936" y="2147530"/>
                    <a:pt x="7666272" y="1995055"/>
                  </a:cubicBezTo>
                  <a:cubicBezTo>
                    <a:pt x="7703217" y="1961188"/>
                    <a:pt x="7743483" y="1930620"/>
                    <a:pt x="7777108" y="1893455"/>
                  </a:cubicBezTo>
                  <a:cubicBezTo>
                    <a:pt x="7802322" y="1865587"/>
                    <a:pt x="7821281" y="1832601"/>
                    <a:pt x="7841763" y="1801091"/>
                  </a:cubicBezTo>
                  <a:cubicBezTo>
                    <a:pt x="7896562" y="1716785"/>
                    <a:pt x="7925143" y="1664436"/>
                    <a:pt x="7952599" y="1560946"/>
                  </a:cubicBezTo>
                  <a:cubicBezTo>
                    <a:pt x="7979232" y="1460558"/>
                    <a:pt x="8017253" y="1256146"/>
                    <a:pt x="8017253" y="1256146"/>
                  </a:cubicBezTo>
                  <a:cubicBezTo>
                    <a:pt x="8014174" y="1120679"/>
                    <a:pt x="8018409" y="984849"/>
                    <a:pt x="8008017" y="849746"/>
                  </a:cubicBezTo>
                  <a:cubicBezTo>
                    <a:pt x="8006000" y="823518"/>
                    <a:pt x="7986688" y="801375"/>
                    <a:pt x="7980308" y="775855"/>
                  </a:cubicBezTo>
                  <a:cubicBezTo>
                    <a:pt x="7971224" y="739518"/>
                    <a:pt x="7968535" y="701869"/>
                    <a:pt x="7961835" y="665018"/>
                  </a:cubicBezTo>
                  <a:cubicBezTo>
                    <a:pt x="7951029" y="605583"/>
                    <a:pt x="7945945" y="548174"/>
                    <a:pt x="7906417" y="498764"/>
                  </a:cubicBezTo>
                  <a:cubicBezTo>
                    <a:pt x="7894102" y="483370"/>
                    <a:pt x="7884866" y="464897"/>
                    <a:pt x="7869472" y="452582"/>
                  </a:cubicBezTo>
                  <a:cubicBezTo>
                    <a:pt x="7853344" y="439680"/>
                    <a:pt x="7832975" y="433151"/>
                    <a:pt x="7814053" y="424873"/>
                  </a:cubicBezTo>
                  <a:cubicBezTo>
                    <a:pt x="7710777" y="379689"/>
                    <a:pt x="7698378" y="379706"/>
                    <a:pt x="7573908" y="350982"/>
                  </a:cubicBezTo>
                  <a:cubicBezTo>
                    <a:pt x="7543314" y="343922"/>
                    <a:pt x="7512891" y="334290"/>
                    <a:pt x="7481544" y="332509"/>
                  </a:cubicBezTo>
                  <a:cubicBezTo>
                    <a:pt x="7241608" y="318876"/>
                    <a:pt x="7001159" y="316231"/>
                    <a:pt x="6761108" y="304800"/>
                  </a:cubicBezTo>
                  <a:cubicBezTo>
                    <a:pt x="6613206" y="297757"/>
                    <a:pt x="6465225" y="290496"/>
                    <a:pt x="6317763" y="277091"/>
                  </a:cubicBezTo>
                  <a:cubicBezTo>
                    <a:pt x="6163948" y="263108"/>
                    <a:pt x="6250111" y="269852"/>
                    <a:pt x="6059144" y="258618"/>
                  </a:cubicBezTo>
                  <a:cubicBezTo>
                    <a:pt x="5859139" y="215760"/>
                    <a:pt x="5994529" y="237786"/>
                    <a:pt x="5763581" y="221673"/>
                  </a:cubicBezTo>
                  <a:cubicBezTo>
                    <a:pt x="5351631" y="192932"/>
                    <a:pt x="5715541" y="209973"/>
                    <a:pt x="5283290" y="193964"/>
                  </a:cubicBezTo>
                  <a:cubicBezTo>
                    <a:pt x="4945096" y="160144"/>
                    <a:pt x="5077951" y="172489"/>
                    <a:pt x="4553617" y="129309"/>
                  </a:cubicBezTo>
                  <a:cubicBezTo>
                    <a:pt x="4447929" y="120605"/>
                    <a:pt x="4252928" y="104652"/>
                    <a:pt x="4137981" y="101600"/>
                  </a:cubicBezTo>
                  <a:lnTo>
                    <a:pt x="3269763" y="83127"/>
                  </a:lnTo>
                  <a:lnTo>
                    <a:pt x="2992672" y="55418"/>
                  </a:lnTo>
                  <a:cubicBezTo>
                    <a:pt x="2934288" y="50652"/>
                    <a:pt x="2875535" y="51301"/>
                    <a:pt x="2817181" y="46182"/>
                  </a:cubicBezTo>
                  <a:cubicBezTo>
                    <a:pt x="2699991" y="35902"/>
                    <a:pt x="2583673" y="15486"/>
                    <a:pt x="2466199" y="9237"/>
                  </a:cubicBezTo>
                  <a:cubicBezTo>
                    <a:pt x="2294003" y="78"/>
                    <a:pt x="2121375" y="3079"/>
                    <a:pt x="1948963" y="0"/>
                  </a:cubicBezTo>
                  <a:cubicBezTo>
                    <a:pt x="1743470" y="11417"/>
                    <a:pt x="1730636" y="8306"/>
                    <a:pt x="1487144" y="46182"/>
                  </a:cubicBezTo>
                  <a:cubicBezTo>
                    <a:pt x="1446556" y="52496"/>
                    <a:pt x="1407831" y="68796"/>
                    <a:pt x="1367072" y="73891"/>
                  </a:cubicBezTo>
                  <a:cubicBezTo>
                    <a:pt x="1308946" y="81157"/>
                    <a:pt x="1250133" y="81379"/>
                    <a:pt x="1191581" y="83127"/>
                  </a:cubicBezTo>
                  <a:lnTo>
                    <a:pt x="748235" y="92364"/>
                  </a:lnTo>
                  <a:cubicBezTo>
                    <a:pt x="677423" y="98522"/>
                    <a:pt x="603931" y="90582"/>
                    <a:pt x="535799" y="110837"/>
                  </a:cubicBezTo>
                  <a:cubicBezTo>
                    <a:pt x="486682" y="125439"/>
                    <a:pt x="406490" y="193964"/>
                    <a:pt x="406490" y="193964"/>
                  </a:cubicBezTo>
                  <a:cubicBezTo>
                    <a:pt x="372741" y="244586"/>
                    <a:pt x="392982" y="211743"/>
                    <a:pt x="351072" y="295564"/>
                  </a:cubicBezTo>
                  <a:lnTo>
                    <a:pt x="323363" y="350982"/>
                  </a:lnTo>
                  <a:lnTo>
                    <a:pt x="351072" y="424873"/>
                  </a:lnTo>
                  <a:close/>
                </a:path>
              </a:pathLst>
            </a:custGeom>
            <a:solidFill>
              <a:schemeClr val="accent4">
                <a:lumMod val="60000"/>
                <a:lumOff val="40000"/>
              </a:schemeClr>
            </a:solidFill>
            <a:ln>
              <a:noFill/>
            </a:ln>
            <a:effectLst>
              <a:softEdge rad="139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Freeform: Shape 75">
              <a:extLst>
                <a:ext uri="{FF2B5EF4-FFF2-40B4-BE49-F238E27FC236}">
                  <a16:creationId xmlns:a16="http://schemas.microsoft.com/office/drawing/2014/main" id="{02722A23-A6B5-4D07-A695-9CEEEB24E4E6}"/>
                </a:ext>
              </a:extLst>
            </p:cNvPr>
            <p:cNvSpPr/>
            <p:nvPr/>
          </p:nvSpPr>
          <p:spPr>
            <a:xfrm rot="21216343">
              <a:off x="4353339" y="5585791"/>
              <a:ext cx="8985358" cy="2246244"/>
            </a:xfrm>
            <a:custGeom>
              <a:avLst/>
              <a:gdLst>
                <a:gd name="connsiteX0" fmla="*/ 59635 w 8985358"/>
                <a:gd name="connsiteY0" fmla="*/ 1451113 h 2246244"/>
                <a:gd name="connsiteX1" fmla="*/ 417444 w 8985358"/>
                <a:gd name="connsiteY1" fmla="*/ 1292087 h 2246244"/>
                <a:gd name="connsiteX2" fmla="*/ 695739 w 8985358"/>
                <a:gd name="connsiteY2" fmla="*/ 1212574 h 2246244"/>
                <a:gd name="connsiteX3" fmla="*/ 1013791 w 8985358"/>
                <a:gd name="connsiteY3" fmla="*/ 1053548 h 2246244"/>
                <a:gd name="connsiteX4" fmla="*/ 1311965 w 8985358"/>
                <a:gd name="connsiteY4" fmla="*/ 815009 h 2246244"/>
                <a:gd name="connsiteX5" fmla="*/ 1351722 w 8985358"/>
                <a:gd name="connsiteY5" fmla="*/ 755374 h 2246244"/>
                <a:gd name="connsiteX6" fmla="*/ 1391478 w 8985358"/>
                <a:gd name="connsiteY6" fmla="*/ 675861 h 2246244"/>
                <a:gd name="connsiteX7" fmla="*/ 1570383 w 8985358"/>
                <a:gd name="connsiteY7" fmla="*/ 496957 h 2246244"/>
                <a:gd name="connsiteX8" fmla="*/ 1729409 w 8985358"/>
                <a:gd name="connsiteY8" fmla="*/ 318052 h 2246244"/>
                <a:gd name="connsiteX9" fmla="*/ 1808922 w 8985358"/>
                <a:gd name="connsiteY9" fmla="*/ 258418 h 2246244"/>
                <a:gd name="connsiteX10" fmla="*/ 1967948 w 8985358"/>
                <a:gd name="connsiteY10" fmla="*/ 178905 h 2246244"/>
                <a:gd name="connsiteX11" fmla="*/ 2305878 w 8985358"/>
                <a:gd name="connsiteY11" fmla="*/ 0 h 2246244"/>
                <a:gd name="connsiteX12" fmla="*/ 2862470 w 8985358"/>
                <a:gd name="connsiteY12" fmla="*/ 39757 h 2246244"/>
                <a:gd name="connsiteX13" fmla="*/ 2941983 w 8985358"/>
                <a:gd name="connsiteY13" fmla="*/ 79513 h 2246244"/>
                <a:gd name="connsiteX14" fmla="*/ 3120887 w 8985358"/>
                <a:gd name="connsiteY14" fmla="*/ 119270 h 2246244"/>
                <a:gd name="connsiteX15" fmla="*/ 3379304 w 8985358"/>
                <a:gd name="connsiteY15" fmla="*/ 218661 h 2246244"/>
                <a:gd name="connsiteX16" fmla="*/ 4273826 w 8985358"/>
                <a:gd name="connsiteY16" fmla="*/ 357809 h 2246244"/>
                <a:gd name="connsiteX17" fmla="*/ 7613374 w 8985358"/>
                <a:gd name="connsiteY17" fmla="*/ 437322 h 2246244"/>
                <a:gd name="connsiteX18" fmla="*/ 7891670 w 8985358"/>
                <a:gd name="connsiteY18" fmla="*/ 576470 h 2246244"/>
                <a:gd name="connsiteX19" fmla="*/ 8388626 w 8985358"/>
                <a:gd name="connsiteY19" fmla="*/ 974035 h 2246244"/>
                <a:gd name="connsiteX20" fmla="*/ 8766313 w 8985358"/>
                <a:gd name="connsiteY20" fmla="*/ 1331844 h 2246244"/>
                <a:gd name="connsiteX21" fmla="*/ 8965096 w 8985358"/>
                <a:gd name="connsiteY21" fmla="*/ 1769166 h 2246244"/>
                <a:gd name="connsiteX22" fmla="*/ 8965096 w 8985358"/>
                <a:gd name="connsiteY22" fmla="*/ 2047461 h 2246244"/>
                <a:gd name="connsiteX23" fmla="*/ 8885583 w 8985358"/>
                <a:gd name="connsiteY23" fmla="*/ 2107096 h 2246244"/>
                <a:gd name="connsiteX24" fmla="*/ 8368748 w 8985358"/>
                <a:gd name="connsiteY24" fmla="*/ 2246244 h 2246244"/>
                <a:gd name="connsiteX25" fmla="*/ 5128591 w 8985358"/>
                <a:gd name="connsiteY25" fmla="*/ 2166731 h 2246244"/>
                <a:gd name="connsiteX26" fmla="*/ 3538331 w 8985358"/>
                <a:gd name="connsiteY26" fmla="*/ 1908313 h 2246244"/>
                <a:gd name="connsiteX27" fmla="*/ 2345635 w 8985358"/>
                <a:gd name="connsiteY27" fmla="*/ 1789044 h 2246244"/>
                <a:gd name="connsiteX28" fmla="*/ 1311965 w 8985358"/>
                <a:gd name="connsiteY28" fmla="*/ 1848679 h 2246244"/>
                <a:gd name="connsiteX29" fmla="*/ 198783 w 8985358"/>
                <a:gd name="connsiteY29" fmla="*/ 1789044 h 2246244"/>
                <a:gd name="connsiteX30" fmla="*/ 178904 w 8985358"/>
                <a:gd name="connsiteY30" fmla="*/ 1669774 h 2246244"/>
                <a:gd name="connsiteX31" fmla="*/ 119270 w 8985358"/>
                <a:gd name="connsiteY31" fmla="*/ 1630018 h 2246244"/>
                <a:gd name="connsiteX32" fmla="*/ 0 w 8985358"/>
                <a:gd name="connsiteY32" fmla="*/ 1530626 h 2246244"/>
                <a:gd name="connsiteX33" fmla="*/ 178904 w 8985358"/>
                <a:gd name="connsiteY33" fmla="*/ 1510748 h 2246244"/>
                <a:gd name="connsiteX34" fmla="*/ 99391 w 8985358"/>
                <a:gd name="connsiteY34" fmla="*/ 1470992 h 2246244"/>
                <a:gd name="connsiteX35" fmla="*/ 59635 w 8985358"/>
                <a:gd name="connsiteY35" fmla="*/ 1451113 h 2246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985358" h="2246244">
                  <a:moveTo>
                    <a:pt x="59635" y="1451113"/>
                  </a:moveTo>
                  <a:cubicBezTo>
                    <a:pt x="112644" y="1421296"/>
                    <a:pt x="179598" y="1371369"/>
                    <a:pt x="417444" y="1292087"/>
                  </a:cubicBezTo>
                  <a:cubicBezTo>
                    <a:pt x="508970" y="1261578"/>
                    <a:pt x="606162" y="1248405"/>
                    <a:pt x="695739" y="1212574"/>
                  </a:cubicBezTo>
                  <a:cubicBezTo>
                    <a:pt x="805792" y="1168553"/>
                    <a:pt x="925200" y="1132296"/>
                    <a:pt x="1013791" y="1053548"/>
                  </a:cubicBezTo>
                  <a:cubicBezTo>
                    <a:pt x="1228408" y="862778"/>
                    <a:pt x="1126308" y="938781"/>
                    <a:pt x="1311965" y="815009"/>
                  </a:cubicBezTo>
                  <a:cubicBezTo>
                    <a:pt x="1325217" y="795131"/>
                    <a:pt x="1339869" y="776117"/>
                    <a:pt x="1351722" y="755374"/>
                  </a:cubicBezTo>
                  <a:cubicBezTo>
                    <a:pt x="1366424" y="729646"/>
                    <a:pt x="1372337" y="698482"/>
                    <a:pt x="1391478" y="675861"/>
                  </a:cubicBezTo>
                  <a:cubicBezTo>
                    <a:pt x="1445955" y="611480"/>
                    <a:pt x="1517698" y="562813"/>
                    <a:pt x="1570383" y="496957"/>
                  </a:cubicBezTo>
                  <a:cubicBezTo>
                    <a:pt x="1631987" y="419952"/>
                    <a:pt x="1656404" y="381932"/>
                    <a:pt x="1729409" y="318052"/>
                  </a:cubicBezTo>
                  <a:cubicBezTo>
                    <a:pt x="1754342" y="296236"/>
                    <a:pt x="1780305" y="275111"/>
                    <a:pt x="1808922" y="258418"/>
                  </a:cubicBezTo>
                  <a:cubicBezTo>
                    <a:pt x="1860114" y="228556"/>
                    <a:pt x="1915919" y="207284"/>
                    <a:pt x="1967948" y="178905"/>
                  </a:cubicBezTo>
                  <a:cubicBezTo>
                    <a:pt x="2300744" y="-2620"/>
                    <a:pt x="2137764" y="56041"/>
                    <a:pt x="2305878" y="0"/>
                  </a:cubicBezTo>
                  <a:cubicBezTo>
                    <a:pt x="2491409" y="13252"/>
                    <a:pt x="2677903" y="16686"/>
                    <a:pt x="2862470" y="39757"/>
                  </a:cubicBezTo>
                  <a:cubicBezTo>
                    <a:pt x="2891874" y="43432"/>
                    <a:pt x="2913661" y="70798"/>
                    <a:pt x="2941983" y="79513"/>
                  </a:cubicBezTo>
                  <a:cubicBezTo>
                    <a:pt x="3000371" y="97479"/>
                    <a:pt x="3062673" y="100747"/>
                    <a:pt x="3120887" y="119270"/>
                  </a:cubicBezTo>
                  <a:cubicBezTo>
                    <a:pt x="3208833" y="147253"/>
                    <a:pt x="3291404" y="190533"/>
                    <a:pt x="3379304" y="218661"/>
                  </a:cubicBezTo>
                  <a:cubicBezTo>
                    <a:pt x="3633657" y="300054"/>
                    <a:pt x="4068241" y="353526"/>
                    <a:pt x="4273826" y="357809"/>
                  </a:cubicBezTo>
                  <a:lnTo>
                    <a:pt x="7613374" y="437322"/>
                  </a:lnTo>
                  <a:cubicBezTo>
                    <a:pt x="7706139" y="483705"/>
                    <a:pt x="7802735" y="523109"/>
                    <a:pt x="7891670" y="576470"/>
                  </a:cubicBezTo>
                  <a:cubicBezTo>
                    <a:pt x="8035435" y="662729"/>
                    <a:pt x="8277391" y="872912"/>
                    <a:pt x="8388626" y="974035"/>
                  </a:cubicBezTo>
                  <a:cubicBezTo>
                    <a:pt x="8516947" y="1090691"/>
                    <a:pt x="8682092" y="1180246"/>
                    <a:pt x="8766313" y="1331844"/>
                  </a:cubicBezTo>
                  <a:cubicBezTo>
                    <a:pt x="8910524" y="1591425"/>
                    <a:pt x="8841214" y="1447076"/>
                    <a:pt x="8965096" y="1769166"/>
                  </a:cubicBezTo>
                  <a:cubicBezTo>
                    <a:pt x="8973693" y="1837941"/>
                    <a:pt x="9006039" y="1973763"/>
                    <a:pt x="8965096" y="2047461"/>
                  </a:cubicBezTo>
                  <a:cubicBezTo>
                    <a:pt x="8949006" y="2076422"/>
                    <a:pt x="8914816" y="2091505"/>
                    <a:pt x="8885583" y="2107096"/>
                  </a:cubicBezTo>
                  <a:cubicBezTo>
                    <a:pt x="8636690" y="2239839"/>
                    <a:pt x="8669823" y="2206100"/>
                    <a:pt x="8368748" y="2246244"/>
                  </a:cubicBezTo>
                  <a:cubicBezTo>
                    <a:pt x="7288696" y="2219740"/>
                    <a:pt x="6206334" y="2242129"/>
                    <a:pt x="5128591" y="2166731"/>
                  </a:cubicBezTo>
                  <a:cubicBezTo>
                    <a:pt x="4592860" y="2129252"/>
                    <a:pt x="4072706" y="1961750"/>
                    <a:pt x="3538331" y="1908313"/>
                  </a:cubicBezTo>
                  <a:lnTo>
                    <a:pt x="2345635" y="1789044"/>
                  </a:lnTo>
                  <a:cubicBezTo>
                    <a:pt x="2339116" y="1789465"/>
                    <a:pt x="1428289" y="1851700"/>
                    <a:pt x="1311965" y="1848679"/>
                  </a:cubicBezTo>
                  <a:cubicBezTo>
                    <a:pt x="940498" y="1839031"/>
                    <a:pt x="569844" y="1808922"/>
                    <a:pt x="198783" y="1789044"/>
                  </a:cubicBezTo>
                  <a:cubicBezTo>
                    <a:pt x="192157" y="1749287"/>
                    <a:pt x="196929" y="1705824"/>
                    <a:pt x="178904" y="1669774"/>
                  </a:cubicBezTo>
                  <a:cubicBezTo>
                    <a:pt x="168220" y="1648406"/>
                    <a:pt x="138128" y="1644685"/>
                    <a:pt x="119270" y="1630018"/>
                  </a:cubicBezTo>
                  <a:cubicBezTo>
                    <a:pt x="78420" y="1598245"/>
                    <a:pt x="39757" y="1563757"/>
                    <a:pt x="0" y="1530626"/>
                  </a:cubicBezTo>
                  <a:cubicBezTo>
                    <a:pt x="59635" y="1524000"/>
                    <a:pt x="127453" y="1541618"/>
                    <a:pt x="178904" y="1510748"/>
                  </a:cubicBezTo>
                  <a:cubicBezTo>
                    <a:pt x="204314" y="1495502"/>
                    <a:pt x="127503" y="1480363"/>
                    <a:pt x="99391" y="1470992"/>
                  </a:cubicBezTo>
                  <a:cubicBezTo>
                    <a:pt x="86819" y="1466801"/>
                    <a:pt x="6626" y="1480930"/>
                    <a:pt x="59635" y="1451113"/>
                  </a:cubicBezTo>
                  <a:close/>
                </a:path>
              </a:pathLst>
            </a:custGeom>
            <a:solidFill>
              <a:schemeClr val="accent4">
                <a:lumMod val="60000"/>
                <a:lumOff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a:extLst>
              <a:ext uri="{FF2B5EF4-FFF2-40B4-BE49-F238E27FC236}">
                <a16:creationId xmlns:a16="http://schemas.microsoft.com/office/drawing/2014/main" id="{48C8C043-95EA-4C88-BCE4-63900E1F20A4}"/>
              </a:ext>
            </a:extLst>
          </p:cNvPr>
          <p:cNvGrpSpPr/>
          <p:nvPr/>
        </p:nvGrpSpPr>
        <p:grpSpPr>
          <a:xfrm>
            <a:off x="2431714" y="4447277"/>
            <a:ext cx="8175945" cy="1061674"/>
            <a:chOff x="6908708" y="4933892"/>
            <a:chExt cx="4835262" cy="1790698"/>
          </a:xfrm>
          <a:solidFill>
            <a:schemeClr val="accent1">
              <a:lumMod val="60000"/>
              <a:lumOff val="40000"/>
            </a:schemeClr>
          </a:solidFill>
        </p:grpSpPr>
        <p:grpSp>
          <p:nvGrpSpPr>
            <p:cNvPr id="51" name="Group 50">
              <a:extLst>
                <a:ext uri="{FF2B5EF4-FFF2-40B4-BE49-F238E27FC236}">
                  <a16:creationId xmlns:a16="http://schemas.microsoft.com/office/drawing/2014/main" id="{7F5B4359-49BD-4F81-87DA-3502A642CC14}"/>
                </a:ext>
              </a:extLst>
            </p:cNvPr>
            <p:cNvGrpSpPr/>
            <p:nvPr/>
          </p:nvGrpSpPr>
          <p:grpSpPr>
            <a:xfrm>
              <a:off x="6908708" y="4933892"/>
              <a:ext cx="4835262" cy="1790698"/>
              <a:chOff x="976271" y="2438400"/>
              <a:chExt cx="4835262" cy="2057398"/>
            </a:xfrm>
            <a:grpFill/>
          </p:grpSpPr>
          <p:sp>
            <p:nvSpPr>
              <p:cNvPr id="54" name="Rectangle: Rounded Corners 53">
                <a:extLst>
                  <a:ext uri="{FF2B5EF4-FFF2-40B4-BE49-F238E27FC236}">
                    <a16:creationId xmlns:a16="http://schemas.microsoft.com/office/drawing/2014/main" id="{D1DC5350-0109-4799-B29F-14BD235F834D}"/>
                  </a:ext>
                </a:extLst>
              </p:cNvPr>
              <p:cNvSpPr/>
              <p:nvPr/>
            </p:nvSpPr>
            <p:spPr>
              <a:xfrm>
                <a:off x="976271" y="2438400"/>
                <a:ext cx="4835262" cy="2057398"/>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55" name="Rectangle: Rounded Corners 54">
                <a:extLst>
                  <a:ext uri="{FF2B5EF4-FFF2-40B4-BE49-F238E27FC236}">
                    <a16:creationId xmlns:a16="http://schemas.microsoft.com/office/drawing/2014/main" id="{532A6D39-BB84-4E99-82BE-0B6CBB01577A}"/>
                  </a:ext>
                </a:extLst>
              </p:cNvPr>
              <p:cNvSpPr/>
              <p:nvPr/>
            </p:nvSpPr>
            <p:spPr>
              <a:xfrm>
                <a:off x="1036519" y="2514599"/>
                <a:ext cx="4747619" cy="190499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9Slide02 Noi dung dai"/>
                  <a:ea typeface="+mn-ea"/>
                  <a:cs typeface="+mn-cs"/>
                </a:endParaRPr>
              </a:p>
            </p:txBody>
          </p:sp>
        </p:grpSp>
        <p:sp>
          <p:nvSpPr>
            <p:cNvPr id="126" name="Rectangle: Rounded Corners 125">
              <a:extLst>
                <a:ext uri="{FF2B5EF4-FFF2-40B4-BE49-F238E27FC236}">
                  <a16:creationId xmlns:a16="http://schemas.microsoft.com/office/drawing/2014/main" id="{797BC3E3-56FA-4AAA-953C-4E2F5AEBD8E8}"/>
                </a:ext>
              </a:extLst>
            </p:cNvPr>
            <p:cNvSpPr/>
            <p:nvPr/>
          </p:nvSpPr>
          <p:spPr>
            <a:xfrm>
              <a:off x="7228842" y="4981628"/>
              <a:ext cx="4515128" cy="165373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iCiel Cadena" panose="02000503000000020004" pitchFamily="50" charset="0"/>
                  <a:ea typeface="+mn-ea"/>
                  <a:cs typeface="+mn-cs"/>
                </a:rPr>
                <a:t>3/4 là đồng bằng và 1/4 là đồi núi</a:t>
              </a:r>
            </a:p>
          </p:txBody>
        </p:sp>
      </p:grpSp>
      <p:grpSp>
        <p:nvGrpSpPr>
          <p:cNvPr id="21" name="Group 20">
            <a:extLst>
              <a:ext uri="{FF2B5EF4-FFF2-40B4-BE49-F238E27FC236}">
                <a16:creationId xmlns:a16="http://schemas.microsoft.com/office/drawing/2014/main" id="{0CE7BFBB-E9FD-4291-9D1E-392C32762D78}"/>
              </a:ext>
            </a:extLst>
          </p:cNvPr>
          <p:cNvGrpSpPr/>
          <p:nvPr/>
        </p:nvGrpSpPr>
        <p:grpSpPr>
          <a:xfrm>
            <a:off x="2431715" y="3253270"/>
            <a:ext cx="8162326" cy="1063315"/>
            <a:chOff x="838201" y="4933892"/>
            <a:chExt cx="5105398" cy="1790698"/>
          </a:xfrm>
          <a:solidFill>
            <a:schemeClr val="accent1">
              <a:lumMod val="60000"/>
              <a:lumOff val="40000"/>
            </a:schemeClr>
          </a:solidFill>
        </p:grpSpPr>
        <p:grpSp>
          <p:nvGrpSpPr>
            <p:cNvPr id="39" name="Group 38">
              <a:extLst>
                <a:ext uri="{FF2B5EF4-FFF2-40B4-BE49-F238E27FC236}">
                  <a16:creationId xmlns:a16="http://schemas.microsoft.com/office/drawing/2014/main" id="{08147DBC-1562-4B7B-955E-9A5ECFE3642B}"/>
                </a:ext>
              </a:extLst>
            </p:cNvPr>
            <p:cNvGrpSpPr/>
            <p:nvPr/>
          </p:nvGrpSpPr>
          <p:grpSpPr>
            <a:xfrm>
              <a:off x="838201" y="4933892"/>
              <a:ext cx="5105398" cy="1790698"/>
              <a:chOff x="838202" y="2438400"/>
              <a:chExt cx="5105398" cy="2057398"/>
            </a:xfrm>
            <a:grpFill/>
          </p:grpSpPr>
          <p:sp>
            <p:nvSpPr>
              <p:cNvPr id="42" name="Rectangle: Rounded Corners 41">
                <a:extLst>
                  <a:ext uri="{FF2B5EF4-FFF2-40B4-BE49-F238E27FC236}">
                    <a16:creationId xmlns:a16="http://schemas.microsoft.com/office/drawing/2014/main" id="{6C5F18D1-233E-459F-A9A1-3C785C7DC119}"/>
                  </a:ext>
                </a:extLst>
              </p:cNvPr>
              <p:cNvSpPr/>
              <p:nvPr/>
            </p:nvSpPr>
            <p:spPr>
              <a:xfrm>
                <a:off x="838202" y="2438400"/>
                <a:ext cx="5105398" cy="2057398"/>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3" name="Rectangle: Rounded Corners 42">
                <a:extLst>
                  <a:ext uri="{FF2B5EF4-FFF2-40B4-BE49-F238E27FC236}">
                    <a16:creationId xmlns:a16="http://schemas.microsoft.com/office/drawing/2014/main" id="{C3D90569-2038-4699-AD4F-2466D4AF519B}"/>
                  </a:ext>
                </a:extLst>
              </p:cNvPr>
              <p:cNvSpPr/>
              <p:nvPr/>
            </p:nvSpPr>
            <p:spPr>
              <a:xfrm>
                <a:off x="899081" y="2514599"/>
                <a:ext cx="5044519" cy="190499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9Slide02 Noi dung dai"/>
                  <a:ea typeface="+mn-ea"/>
                  <a:cs typeface="+mn-cs"/>
                </a:endParaRPr>
              </a:p>
            </p:txBody>
          </p:sp>
        </p:grpSp>
        <p:sp>
          <p:nvSpPr>
            <p:cNvPr id="124" name="Rectangle: Rounded Corners 123">
              <a:extLst>
                <a:ext uri="{FF2B5EF4-FFF2-40B4-BE49-F238E27FC236}">
                  <a16:creationId xmlns:a16="http://schemas.microsoft.com/office/drawing/2014/main" id="{6367453D-420B-4D30-B207-A57CC4372B2A}"/>
                </a:ext>
              </a:extLst>
            </p:cNvPr>
            <p:cNvSpPr/>
            <p:nvPr/>
          </p:nvSpPr>
          <p:spPr>
            <a:xfrm>
              <a:off x="1314172" y="4981628"/>
              <a:ext cx="4515128" cy="165373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iCiel Cadena" panose="02000503000000020004" pitchFamily="50" charset="0"/>
                  <a:ea typeface="+mn-ea"/>
                  <a:cs typeface="+mn-cs"/>
                </a:rPr>
                <a:t>2/3 là đồi núi và 1/3 là đồng bằng</a:t>
              </a:r>
            </a:p>
          </p:txBody>
        </p:sp>
      </p:grpSp>
      <p:grpSp>
        <p:nvGrpSpPr>
          <p:cNvPr id="20" name="Group 19">
            <a:extLst>
              <a:ext uri="{FF2B5EF4-FFF2-40B4-BE49-F238E27FC236}">
                <a16:creationId xmlns:a16="http://schemas.microsoft.com/office/drawing/2014/main" id="{F3231591-2AE6-4064-9D84-402B76CD1593}"/>
              </a:ext>
            </a:extLst>
          </p:cNvPr>
          <p:cNvGrpSpPr/>
          <p:nvPr/>
        </p:nvGrpSpPr>
        <p:grpSpPr>
          <a:xfrm>
            <a:off x="2745440" y="2097242"/>
            <a:ext cx="7848600" cy="1079643"/>
            <a:chOff x="838201" y="3009107"/>
            <a:chExt cx="5098536" cy="1790698"/>
          </a:xfrm>
          <a:solidFill>
            <a:schemeClr val="accent1">
              <a:lumMod val="60000"/>
              <a:lumOff val="40000"/>
            </a:schemeClr>
          </a:solidFill>
        </p:grpSpPr>
        <p:grpSp>
          <p:nvGrpSpPr>
            <p:cNvPr id="36" name="Group 35">
              <a:extLst>
                <a:ext uri="{FF2B5EF4-FFF2-40B4-BE49-F238E27FC236}">
                  <a16:creationId xmlns:a16="http://schemas.microsoft.com/office/drawing/2014/main" id="{E69C64D8-76BA-47C1-B3F5-339643BE0FEB}"/>
                </a:ext>
              </a:extLst>
            </p:cNvPr>
            <p:cNvGrpSpPr/>
            <p:nvPr/>
          </p:nvGrpSpPr>
          <p:grpSpPr>
            <a:xfrm>
              <a:off x="838201" y="3009107"/>
              <a:ext cx="5098536" cy="1790698"/>
              <a:chOff x="838202" y="2438400"/>
              <a:chExt cx="5098536" cy="2057398"/>
            </a:xfrm>
            <a:grpFill/>
          </p:grpSpPr>
          <p:sp>
            <p:nvSpPr>
              <p:cNvPr id="17" name="Rectangle: Rounded Corners 16">
                <a:extLst>
                  <a:ext uri="{FF2B5EF4-FFF2-40B4-BE49-F238E27FC236}">
                    <a16:creationId xmlns:a16="http://schemas.microsoft.com/office/drawing/2014/main" id="{DA723B64-8597-4560-BDD4-9C604D2EA64B}"/>
                  </a:ext>
                </a:extLst>
              </p:cNvPr>
              <p:cNvSpPr/>
              <p:nvPr/>
            </p:nvSpPr>
            <p:spPr>
              <a:xfrm>
                <a:off x="838202" y="2438400"/>
                <a:ext cx="5098536" cy="2057398"/>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 name="Rectangle: Rounded Corners 3">
                <a:extLst>
                  <a:ext uri="{FF2B5EF4-FFF2-40B4-BE49-F238E27FC236}">
                    <a16:creationId xmlns:a16="http://schemas.microsoft.com/office/drawing/2014/main" id="{924F9C22-7338-4783-9D1F-4F6669251F7D}"/>
                  </a:ext>
                </a:extLst>
              </p:cNvPr>
              <p:cNvSpPr/>
              <p:nvPr/>
            </p:nvSpPr>
            <p:spPr>
              <a:xfrm>
                <a:off x="852623" y="2511887"/>
                <a:ext cx="5062872" cy="190499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9Slide02 Noi dung dai"/>
                  <a:ea typeface="+mn-ea"/>
                  <a:cs typeface="+mn-cs"/>
                </a:endParaRPr>
              </a:p>
            </p:txBody>
          </p:sp>
        </p:grpSp>
        <p:sp>
          <p:nvSpPr>
            <p:cNvPr id="12" name="Rectangle: Rounded Corners 11">
              <a:extLst>
                <a:ext uri="{FF2B5EF4-FFF2-40B4-BE49-F238E27FC236}">
                  <a16:creationId xmlns:a16="http://schemas.microsoft.com/office/drawing/2014/main" id="{817205D1-8ECF-4ECE-A9DE-175B9F209F00}"/>
                </a:ext>
              </a:extLst>
            </p:cNvPr>
            <p:cNvSpPr/>
            <p:nvPr/>
          </p:nvSpPr>
          <p:spPr>
            <a:xfrm>
              <a:off x="1314172" y="3075428"/>
              <a:ext cx="4515128" cy="165373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a:solidFill>
                    <a:prstClr val="white"/>
                  </a:solidFill>
                  <a:latin typeface="iCiel Cadena" panose="02000503000000020004" pitchFamily="50" charset="0"/>
                </a:rPr>
                <a:t>3/4 là đồi núi và 1/4 là đồng bằng</a:t>
              </a:r>
              <a:endParaRPr kumimoji="0" lang="en-US" sz="3600" b="0" i="0" u="none" strike="noStrike" kern="1200" cap="none" spc="0" normalizeH="0" baseline="0" noProof="0">
                <a:ln>
                  <a:noFill/>
                </a:ln>
                <a:solidFill>
                  <a:prstClr val="white"/>
                </a:solidFill>
                <a:effectLst/>
                <a:uLnTx/>
                <a:uFillTx/>
                <a:latin typeface="iCiel Cadena" panose="02000503000000020004" pitchFamily="50" charset="0"/>
                <a:ea typeface="+mn-ea"/>
                <a:cs typeface="+mn-cs"/>
              </a:endParaRPr>
            </a:p>
          </p:txBody>
        </p:sp>
      </p:grpSp>
      <p:grpSp>
        <p:nvGrpSpPr>
          <p:cNvPr id="11" name="Group 10">
            <a:extLst>
              <a:ext uri="{FF2B5EF4-FFF2-40B4-BE49-F238E27FC236}">
                <a16:creationId xmlns:a16="http://schemas.microsoft.com/office/drawing/2014/main" id="{4FC307E2-8C84-4E25-BF45-1D7184DA588B}"/>
              </a:ext>
            </a:extLst>
          </p:cNvPr>
          <p:cNvGrpSpPr/>
          <p:nvPr/>
        </p:nvGrpSpPr>
        <p:grpSpPr>
          <a:xfrm>
            <a:off x="1920984" y="243012"/>
            <a:ext cx="9825462" cy="1809852"/>
            <a:chOff x="1982579" y="151511"/>
            <a:chExt cx="9825462" cy="1783320"/>
          </a:xfrm>
        </p:grpSpPr>
        <p:pic>
          <p:nvPicPr>
            <p:cNvPr id="9" name="Picture 8">
              <a:extLst>
                <a:ext uri="{FF2B5EF4-FFF2-40B4-BE49-F238E27FC236}">
                  <a16:creationId xmlns:a16="http://schemas.microsoft.com/office/drawing/2014/main" id="{592879B0-0D95-41F4-AF6C-356C03398608}"/>
                </a:ext>
              </a:extLst>
            </p:cNvPr>
            <p:cNvPicPr>
              <a:picLocks noChangeAspect="1"/>
            </p:cNvPicPr>
            <p:nvPr/>
          </p:nvPicPr>
          <p:blipFill>
            <a:blip r:embed="rId6"/>
            <a:stretch>
              <a:fillRect/>
            </a:stretch>
          </p:blipFill>
          <p:spPr>
            <a:xfrm>
              <a:off x="1982579" y="422448"/>
              <a:ext cx="9825462" cy="1327303"/>
            </a:xfrm>
            <a:prstGeom prst="rect">
              <a:avLst/>
            </a:prstGeom>
          </p:spPr>
        </p:pic>
        <p:sp>
          <p:nvSpPr>
            <p:cNvPr id="117" name="Rectangle: Rounded Corners 116">
              <a:extLst>
                <a:ext uri="{FF2B5EF4-FFF2-40B4-BE49-F238E27FC236}">
                  <a16:creationId xmlns:a16="http://schemas.microsoft.com/office/drawing/2014/main" id="{C514F8ED-55A3-41ED-A6BF-C88625750094}"/>
                </a:ext>
              </a:extLst>
            </p:cNvPr>
            <p:cNvSpPr/>
            <p:nvPr/>
          </p:nvSpPr>
          <p:spPr>
            <a:xfrm>
              <a:off x="2148985" y="151511"/>
              <a:ext cx="9471904" cy="178332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lumMod val="50000"/>
                      <a:lumOff val="50000"/>
                    </a:prstClr>
                  </a:solidFill>
                  <a:effectLst/>
                  <a:uLnTx/>
                  <a:uFillTx/>
                  <a:latin typeface="iCiel Cadena" panose="02000503000000020004" pitchFamily="50" charset="0"/>
                  <a:ea typeface="+mn-ea"/>
                  <a:cs typeface="+mn-cs"/>
                </a:rPr>
                <a:t>Đặc điểm địa hình của Việt Nam là:</a:t>
              </a:r>
            </a:p>
          </p:txBody>
        </p:sp>
      </p:grpSp>
      <p:pic>
        <p:nvPicPr>
          <p:cNvPr id="2" name="ChuongCam - 9Slide.vn">
            <a:extLst>
              <a:ext uri="{FF2B5EF4-FFF2-40B4-BE49-F238E27FC236}">
                <a16:creationId xmlns:a16="http://schemas.microsoft.com/office/drawing/2014/main" id="{655755B7-2B89-4C82-B7B3-A9A4AA6270FE}"/>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2070457" y="2138205"/>
            <a:ext cx="1076149" cy="1059333"/>
          </a:xfrm>
          <a:prstGeom prst="rect">
            <a:avLst/>
          </a:prstGeom>
        </p:spPr>
      </p:pic>
      <p:pic>
        <p:nvPicPr>
          <p:cNvPr id="116" name="ChuongLa - 9Slide.vn">
            <a:extLst>
              <a:ext uri="{FF2B5EF4-FFF2-40B4-BE49-F238E27FC236}">
                <a16:creationId xmlns:a16="http://schemas.microsoft.com/office/drawing/2014/main" id="{C86FD277-D7C1-4175-9CE8-89B100B9DFFB}"/>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2075322" y="4439812"/>
            <a:ext cx="1011985" cy="1102925"/>
          </a:xfrm>
          <a:prstGeom prst="rect">
            <a:avLst/>
          </a:prstGeom>
        </p:spPr>
      </p:pic>
      <p:pic>
        <p:nvPicPr>
          <p:cNvPr id="119" name="ChuongXanh - 9Slide.vn">
            <a:extLst>
              <a:ext uri="{FF2B5EF4-FFF2-40B4-BE49-F238E27FC236}">
                <a16:creationId xmlns:a16="http://schemas.microsoft.com/office/drawing/2014/main" id="{DCAFEAC0-B8B5-42C5-94DB-0577C814E6A6}"/>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2128753" y="3252257"/>
            <a:ext cx="997699" cy="1065339"/>
          </a:xfrm>
          <a:prstGeom prst="rect">
            <a:avLst/>
          </a:prstGeom>
        </p:spPr>
      </p:pic>
      <p:grpSp>
        <p:nvGrpSpPr>
          <p:cNvPr id="26" name="Group 25">
            <a:extLst>
              <a:ext uri="{FF2B5EF4-FFF2-40B4-BE49-F238E27FC236}">
                <a16:creationId xmlns:a16="http://schemas.microsoft.com/office/drawing/2014/main" id="{D88582B8-A3C9-486C-963D-8CEED620D8EC}"/>
              </a:ext>
            </a:extLst>
          </p:cNvPr>
          <p:cNvGrpSpPr/>
          <p:nvPr/>
        </p:nvGrpSpPr>
        <p:grpSpPr>
          <a:xfrm>
            <a:off x="-3612087" y="-158394"/>
            <a:ext cx="3956710" cy="1961824"/>
            <a:chOff x="-3612087" y="-158394"/>
            <a:chExt cx="3956710" cy="1961824"/>
          </a:xfrm>
        </p:grpSpPr>
        <p:pic>
          <p:nvPicPr>
            <p:cNvPr id="24" name="Picture 23">
              <a:extLst>
                <a:ext uri="{FF2B5EF4-FFF2-40B4-BE49-F238E27FC236}">
                  <a16:creationId xmlns:a16="http://schemas.microsoft.com/office/drawing/2014/main" id="{D664CCA0-10CD-421D-8230-24CED5AA5218}"/>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flipH="1">
              <a:off x="-3612087" y="-158394"/>
              <a:ext cx="1961824" cy="1961824"/>
            </a:xfrm>
            <a:prstGeom prst="rect">
              <a:avLst/>
            </a:prstGeom>
          </p:spPr>
        </p:pic>
        <p:pic>
          <p:nvPicPr>
            <p:cNvPr id="167" name="Picture 166">
              <a:extLst>
                <a:ext uri="{FF2B5EF4-FFF2-40B4-BE49-F238E27FC236}">
                  <a16:creationId xmlns:a16="http://schemas.microsoft.com/office/drawing/2014/main" id="{37203794-B28C-4CE2-B01C-EED26C9C8BD8}"/>
                </a:ext>
              </a:extLst>
            </p:cNvPr>
            <p:cNvPicPr>
              <a:picLocks noChangeAspect="1"/>
            </p:cNvPicPr>
            <p:nvPr/>
          </p:nvPicPr>
          <p:blipFill>
            <a:blip r:embed="rId11"/>
            <a:stretch>
              <a:fillRect/>
            </a:stretch>
          </p:blipFill>
          <p:spPr>
            <a:xfrm rot="21112293" flipV="1">
              <a:off x="-1686211" y="313139"/>
              <a:ext cx="2030834" cy="1467344"/>
            </a:xfrm>
            <a:prstGeom prst="rect">
              <a:avLst/>
            </a:prstGeom>
            <a:effectLst>
              <a:outerShdw blurRad="50800" dist="38100" dir="2700000" algn="tl" rotWithShape="0">
                <a:prstClr val="black">
                  <a:alpha val="40000"/>
                </a:prstClr>
              </a:outerShdw>
            </a:effectLst>
          </p:spPr>
        </p:pic>
        <p:sp>
          <p:nvSpPr>
            <p:cNvPr id="168" name="TextBox 167">
              <a:extLst>
                <a:ext uri="{FF2B5EF4-FFF2-40B4-BE49-F238E27FC236}">
                  <a16:creationId xmlns:a16="http://schemas.microsoft.com/office/drawing/2014/main" id="{42F206FF-1C51-414C-8D57-DC6D2EEE0F95}"/>
                </a:ext>
              </a:extLst>
            </p:cNvPr>
            <p:cNvSpPr txBox="1"/>
            <p:nvPr/>
          </p:nvSpPr>
          <p:spPr>
            <a:xfrm>
              <a:off x="-1477759" y="528970"/>
              <a:ext cx="1699185" cy="80021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lumMod val="65000"/>
                      <a:lumOff val="35000"/>
                    </a:prstClr>
                  </a:solidFill>
                  <a:effectLst/>
                  <a:uLnTx/>
                  <a:uFillTx/>
                  <a:latin typeface="iCiel Cadena" panose="02000503000000020004" pitchFamily="50" charset="0"/>
                  <a:ea typeface="+mn-ea"/>
                  <a:cs typeface="+mn-cs"/>
                </a:rPr>
                <a:t>Yeahhh,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65000"/>
                      <a:lumOff val="35000"/>
                    </a:prstClr>
                  </a:solidFill>
                  <a:effectLst/>
                  <a:uLnTx/>
                  <a:uFillTx/>
                  <a:latin typeface="iCiel Cadena" panose="02000503000000020004" pitchFamily="50" charset="0"/>
                  <a:ea typeface="+mn-ea"/>
                  <a:cs typeface="+mn-cs"/>
                </a:rPr>
                <a:t>Đúng rồi!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65000"/>
                      <a:lumOff val="35000"/>
                    </a:prstClr>
                  </a:solidFill>
                  <a:effectLst/>
                  <a:uLnTx/>
                  <a:uFillTx/>
                  <a:latin typeface="iCiel Cadena" panose="02000503000000020004" pitchFamily="50" charset="0"/>
                  <a:ea typeface="+mn-ea"/>
                  <a:cs typeface="+mn-cs"/>
                </a:rPr>
                <a:t>Chúc mừng bạn nha.</a:t>
              </a:r>
              <a:endParaRPr kumimoji="0" lang="en-US" sz="900" b="0" i="0" u="none" strike="noStrike" kern="1200" cap="none" spc="0" normalizeH="0" baseline="0" noProof="0">
                <a:ln>
                  <a:noFill/>
                </a:ln>
                <a:solidFill>
                  <a:prstClr val="black">
                    <a:lumMod val="65000"/>
                    <a:lumOff val="35000"/>
                  </a:prstClr>
                </a:solidFill>
                <a:effectLst/>
                <a:uLnTx/>
                <a:uFillTx/>
                <a:latin typeface="iCiel Cadena" panose="02000503000000020004" pitchFamily="50" charset="0"/>
                <a:ea typeface="+mn-ea"/>
                <a:cs typeface="+mn-cs"/>
              </a:endParaRPr>
            </a:p>
          </p:txBody>
        </p:sp>
      </p:grpSp>
      <p:grpSp>
        <p:nvGrpSpPr>
          <p:cNvPr id="27" name="Group 26">
            <a:extLst>
              <a:ext uri="{FF2B5EF4-FFF2-40B4-BE49-F238E27FC236}">
                <a16:creationId xmlns:a16="http://schemas.microsoft.com/office/drawing/2014/main" id="{8979E8AD-ADDD-4B2E-9AB0-12017073755C}"/>
              </a:ext>
            </a:extLst>
          </p:cNvPr>
          <p:cNvGrpSpPr/>
          <p:nvPr/>
        </p:nvGrpSpPr>
        <p:grpSpPr>
          <a:xfrm>
            <a:off x="-7819554" y="181272"/>
            <a:ext cx="4161955" cy="1840639"/>
            <a:chOff x="-8007342" y="-225192"/>
            <a:chExt cx="4877749" cy="2157202"/>
          </a:xfrm>
        </p:grpSpPr>
        <p:pic>
          <p:nvPicPr>
            <p:cNvPr id="169" name="Picture 168">
              <a:extLst>
                <a:ext uri="{FF2B5EF4-FFF2-40B4-BE49-F238E27FC236}">
                  <a16:creationId xmlns:a16="http://schemas.microsoft.com/office/drawing/2014/main" id="{C237501B-EC88-410C-A9A9-AFA955003222}"/>
                </a:ext>
              </a:extLst>
            </p:cNvPr>
            <p:cNvPicPr>
              <a:picLocks noChangeAspect="1"/>
            </p:cNvPicPr>
            <p:nvPr/>
          </p:nvPicPr>
          <p:blipFill rotWithShape="1">
            <a:blip r:embed="rId12">
              <a:extLst>
                <a:ext uri="{28A0092B-C50C-407E-A947-70E740481C1C}">
                  <a14:useLocalDpi xmlns:a14="http://schemas.microsoft.com/office/drawing/2010/main" val="0"/>
                </a:ext>
              </a:extLst>
            </a:blip>
            <a:srcRect t="21117"/>
            <a:stretch/>
          </p:blipFill>
          <p:spPr>
            <a:xfrm flipH="1">
              <a:off x="-8007342" y="-225192"/>
              <a:ext cx="3263378" cy="2157202"/>
            </a:xfrm>
            <a:prstGeom prst="rect">
              <a:avLst/>
            </a:prstGeom>
          </p:spPr>
        </p:pic>
        <p:grpSp>
          <p:nvGrpSpPr>
            <p:cNvPr id="25" name="Group 24">
              <a:extLst>
                <a:ext uri="{FF2B5EF4-FFF2-40B4-BE49-F238E27FC236}">
                  <a16:creationId xmlns:a16="http://schemas.microsoft.com/office/drawing/2014/main" id="{A843FEA3-3211-48AB-8C04-1405C0E2F2F5}"/>
                </a:ext>
              </a:extLst>
            </p:cNvPr>
            <p:cNvGrpSpPr/>
            <p:nvPr/>
          </p:nvGrpSpPr>
          <p:grpSpPr>
            <a:xfrm>
              <a:off x="-5243270" y="201217"/>
              <a:ext cx="2113677" cy="1527201"/>
              <a:chOff x="-6838077" y="4492546"/>
              <a:chExt cx="6547671" cy="4730906"/>
            </a:xfrm>
          </p:grpSpPr>
          <p:pic>
            <p:nvPicPr>
              <p:cNvPr id="170" name="Picture 169">
                <a:extLst>
                  <a:ext uri="{FF2B5EF4-FFF2-40B4-BE49-F238E27FC236}">
                    <a16:creationId xmlns:a16="http://schemas.microsoft.com/office/drawing/2014/main" id="{D9E75FE4-2C7F-446E-905E-B05955C1598A}"/>
                  </a:ext>
                </a:extLst>
              </p:cNvPr>
              <p:cNvPicPr>
                <a:picLocks noChangeAspect="1"/>
              </p:cNvPicPr>
              <p:nvPr/>
            </p:nvPicPr>
            <p:blipFill>
              <a:blip r:embed="rId11"/>
              <a:stretch>
                <a:fillRect/>
              </a:stretch>
            </p:blipFill>
            <p:spPr>
              <a:xfrm rot="21112293" flipV="1">
                <a:off x="-6838077" y="4492546"/>
                <a:ext cx="6547671" cy="4730906"/>
              </a:xfrm>
              <a:prstGeom prst="rect">
                <a:avLst/>
              </a:prstGeom>
              <a:effectLst>
                <a:outerShdw blurRad="50800" dist="38100" dir="2700000" algn="tl" rotWithShape="0">
                  <a:prstClr val="black">
                    <a:alpha val="40000"/>
                  </a:prstClr>
                </a:outerShdw>
              </a:effectLst>
            </p:spPr>
          </p:pic>
          <p:sp>
            <p:nvSpPr>
              <p:cNvPr id="171" name="TextBox 170">
                <a:extLst>
                  <a:ext uri="{FF2B5EF4-FFF2-40B4-BE49-F238E27FC236}">
                    <a16:creationId xmlns:a16="http://schemas.microsoft.com/office/drawing/2014/main" id="{3E46CBDC-2473-4520-BE03-3E0637A23938}"/>
                  </a:ext>
                </a:extLst>
              </p:cNvPr>
              <p:cNvSpPr txBox="1"/>
              <p:nvPr/>
            </p:nvSpPr>
            <p:spPr>
              <a:xfrm>
                <a:off x="-6080058" y="5075962"/>
                <a:ext cx="5354174" cy="2905220"/>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lumMod val="65000"/>
                        <a:lumOff val="35000"/>
                      </a:prstClr>
                    </a:solidFill>
                    <a:effectLst/>
                    <a:uLnTx/>
                    <a:uFillTx/>
                    <a:latin typeface="iCiel Cadena" panose="02000503000000020004" pitchFamily="50" charset="0"/>
                    <a:ea typeface="+mn-ea"/>
                    <a:cs typeface="+mn-cs"/>
                  </a:rPr>
                  <a:t>Huhu,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lumMod val="65000"/>
                        <a:lumOff val="35000"/>
                      </a:prstClr>
                    </a:solidFill>
                    <a:effectLst/>
                    <a:uLnTx/>
                    <a:uFillTx/>
                    <a:latin typeface="iCiel Cadena" panose="02000503000000020004" pitchFamily="50" charset="0"/>
                    <a:ea typeface="+mn-ea"/>
                    <a:cs typeface="+mn-cs"/>
                  </a:rPr>
                  <a:t>chưa chính xác rồi!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lumMod val="65000"/>
                        <a:lumOff val="35000"/>
                      </a:prstClr>
                    </a:solidFill>
                    <a:effectLst/>
                    <a:uLnTx/>
                    <a:uFillTx/>
                    <a:latin typeface="iCiel Cadena" panose="02000503000000020004" pitchFamily="50" charset="0"/>
                    <a:ea typeface="+mn-ea"/>
                    <a:cs typeface="+mn-cs"/>
                  </a:rPr>
                  <a:t>Bạn chọn lại nha.</a:t>
                </a:r>
              </a:p>
            </p:txBody>
          </p:sp>
        </p:grpSp>
      </p:grpSp>
      <p:pic>
        <p:nvPicPr>
          <p:cNvPr id="29" name="Picture 28">
            <a:extLst>
              <a:ext uri="{FF2B5EF4-FFF2-40B4-BE49-F238E27FC236}">
                <a16:creationId xmlns:a16="http://schemas.microsoft.com/office/drawing/2014/main" id="{1407C153-BFDD-497E-BDAA-AD051BD675DE}"/>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757649" y="-286518"/>
            <a:ext cx="4112378" cy="2742440"/>
          </a:xfrm>
          <a:prstGeom prst="rect">
            <a:avLst/>
          </a:prstGeom>
        </p:spPr>
      </p:pic>
      <p:pic>
        <p:nvPicPr>
          <p:cNvPr id="172" name="AmthanhThua">
            <a:hlinkClick r:id="" action="ppaction://media"/>
            <a:extLst>
              <a:ext uri="{FF2B5EF4-FFF2-40B4-BE49-F238E27FC236}">
                <a16:creationId xmlns:a16="http://schemas.microsoft.com/office/drawing/2014/main" id="{C6E2AE9C-62B9-42F0-91AA-6B1C228D4165}"/>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245012" y="4407923"/>
            <a:ext cx="487363" cy="487363"/>
          </a:xfrm>
          <a:prstGeom prst="rect">
            <a:avLst/>
          </a:prstGeom>
        </p:spPr>
      </p:pic>
      <p:pic>
        <p:nvPicPr>
          <p:cNvPr id="173" name="nhacthang">
            <a:hlinkClick r:id="" action="ppaction://media"/>
            <a:extLst>
              <a:ext uri="{FF2B5EF4-FFF2-40B4-BE49-F238E27FC236}">
                <a16:creationId xmlns:a16="http://schemas.microsoft.com/office/drawing/2014/main" id="{FC787D35-EA2C-4933-A0FB-01D7CBF464D0}"/>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231859" y="2876396"/>
            <a:ext cx="487363" cy="487363"/>
          </a:xfrm>
          <a:prstGeom prst="rect">
            <a:avLst/>
          </a:prstGeom>
        </p:spPr>
      </p:pic>
      <p:sp>
        <p:nvSpPr>
          <p:cNvPr id="30" name="Rectangle 29">
            <a:extLst>
              <a:ext uri="{FF2B5EF4-FFF2-40B4-BE49-F238E27FC236}">
                <a16:creationId xmlns:a16="http://schemas.microsoft.com/office/drawing/2014/main" id="{C075D5C4-5B7C-423A-B88B-D0A39B352CED}"/>
              </a:ext>
            </a:extLst>
          </p:cNvPr>
          <p:cNvSpPr/>
          <p:nvPr/>
        </p:nvSpPr>
        <p:spPr>
          <a:xfrm>
            <a:off x="0" y="7010400"/>
            <a:ext cx="3886200"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rPr>
              <a:t>Thầy cô nhấp chuột</a:t>
            </a:r>
            <a:br>
              <a:rPr kumimoji="0" lang="en-US" sz="32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rPr>
            </a:br>
            <a:r>
              <a:rPr kumimoji="0" lang="en-US" sz="32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rPr>
              <a:t>1 lần để hiện câu hỏi. Nhấp thêm 1 lần để hiện các đáp án. </a:t>
            </a:r>
          </a:p>
        </p:txBody>
      </p:sp>
      <p:sp>
        <p:nvSpPr>
          <p:cNvPr id="174" name="Rectangle 173">
            <a:extLst>
              <a:ext uri="{FF2B5EF4-FFF2-40B4-BE49-F238E27FC236}">
                <a16:creationId xmlns:a16="http://schemas.microsoft.com/office/drawing/2014/main" id="{C0646E8B-7815-46F9-ADAE-EF53EF383CC3}"/>
              </a:ext>
            </a:extLst>
          </p:cNvPr>
          <p:cNvSpPr/>
          <p:nvPr/>
        </p:nvSpPr>
        <p:spPr>
          <a:xfrm>
            <a:off x="4000498" y="7010400"/>
            <a:ext cx="4076701"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rPr>
              <a:t>Thầy cô nhấp vào chữ cái trước câu mà học sinh chọn để</a:t>
            </a:r>
            <a:br>
              <a:rPr kumimoji="0" lang="en-US" sz="32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rPr>
            </a:br>
            <a:r>
              <a:rPr kumimoji="0" lang="en-US" sz="32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rPr>
              <a:t>kiểm tra đáp án.</a:t>
            </a:r>
          </a:p>
        </p:txBody>
      </p:sp>
      <p:sp>
        <p:nvSpPr>
          <p:cNvPr id="176" name="Rectangle 175">
            <a:extLst>
              <a:ext uri="{FF2B5EF4-FFF2-40B4-BE49-F238E27FC236}">
                <a16:creationId xmlns:a16="http://schemas.microsoft.com/office/drawing/2014/main" id="{FEBC9727-642B-4069-9B82-94764A0B5B6F}"/>
              </a:ext>
            </a:extLst>
          </p:cNvPr>
          <p:cNvSpPr/>
          <p:nvPr/>
        </p:nvSpPr>
        <p:spPr>
          <a:xfrm>
            <a:off x="8229597" y="7010400"/>
            <a:ext cx="3886200"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rPr>
              <a:t>Sau khi HS trả lời xong, thầy cô nhấp chuột</a:t>
            </a:r>
            <a:br>
              <a:rPr kumimoji="0" lang="en-US" sz="28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rPr>
            </a:br>
            <a:r>
              <a:rPr kumimoji="0" lang="en-US" sz="28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rPr>
              <a:t>hoặc phím -&gt; để đến</a:t>
            </a:r>
            <a:br>
              <a:rPr kumimoji="0" lang="en-US" sz="28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rPr>
            </a:br>
            <a:r>
              <a:rPr kumimoji="0" lang="en-US" sz="28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rPr>
              <a:t>câu hỏi tiếp theo.</a:t>
            </a:r>
          </a:p>
        </p:txBody>
      </p:sp>
      <p:grpSp>
        <p:nvGrpSpPr>
          <p:cNvPr id="23" name="Group 22">
            <a:extLst>
              <a:ext uri="{FF2B5EF4-FFF2-40B4-BE49-F238E27FC236}">
                <a16:creationId xmlns:a16="http://schemas.microsoft.com/office/drawing/2014/main" id="{4D2DA1AF-855F-46C2-8AE1-5718E4DFD783}"/>
              </a:ext>
            </a:extLst>
          </p:cNvPr>
          <p:cNvGrpSpPr/>
          <p:nvPr/>
        </p:nvGrpSpPr>
        <p:grpSpPr>
          <a:xfrm>
            <a:off x="2486956" y="5655543"/>
            <a:ext cx="8175945" cy="1035636"/>
            <a:chOff x="6770639" y="3009107"/>
            <a:chExt cx="5105398" cy="1790698"/>
          </a:xfrm>
          <a:solidFill>
            <a:schemeClr val="accent1">
              <a:lumMod val="60000"/>
              <a:lumOff val="40000"/>
            </a:schemeClr>
          </a:solidFill>
        </p:grpSpPr>
        <p:grpSp>
          <p:nvGrpSpPr>
            <p:cNvPr id="45" name="Group 44">
              <a:extLst>
                <a:ext uri="{FF2B5EF4-FFF2-40B4-BE49-F238E27FC236}">
                  <a16:creationId xmlns:a16="http://schemas.microsoft.com/office/drawing/2014/main" id="{07151055-1672-4C7E-BA92-63E851A005B3}"/>
                </a:ext>
              </a:extLst>
            </p:cNvPr>
            <p:cNvGrpSpPr/>
            <p:nvPr/>
          </p:nvGrpSpPr>
          <p:grpSpPr>
            <a:xfrm>
              <a:off x="6770639" y="3009107"/>
              <a:ext cx="5105398" cy="1790698"/>
              <a:chOff x="838202" y="2438400"/>
              <a:chExt cx="5105398" cy="2057398"/>
            </a:xfrm>
            <a:grpFill/>
          </p:grpSpPr>
          <p:sp>
            <p:nvSpPr>
              <p:cNvPr id="48" name="Rectangle: Rounded Corners 47">
                <a:extLst>
                  <a:ext uri="{FF2B5EF4-FFF2-40B4-BE49-F238E27FC236}">
                    <a16:creationId xmlns:a16="http://schemas.microsoft.com/office/drawing/2014/main" id="{A6421F9E-FF9D-4A7C-9697-7F0260F96688}"/>
                  </a:ext>
                </a:extLst>
              </p:cNvPr>
              <p:cNvSpPr/>
              <p:nvPr/>
            </p:nvSpPr>
            <p:spPr>
              <a:xfrm>
                <a:off x="838202" y="2438400"/>
                <a:ext cx="5105398" cy="2057398"/>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9" name="Rectangle: Rounded Corners 48">
                <a:extLst>
                  <a:ext uri="{FF2B5EF4-FFF2-40B4-BE49-F238E27FC236}">
                    <a16:creationId xmlns:a16="http://schemas.microsoft.com/office/drawing/2014/main" id="{112AD5E6-6201-4B49-AAE8-FFB92C6AFE43}"/>
                  </a:ext>
                </a:extLst>
              </p:cNvPr>
              <p:cNvSpPr/>
              <p:nvPr/>
            </p:nvSpPr>
            <p:spPr>
              <a:xfrm>
                <a:off x="873440" y="2514598"/>
                <a:ext cx="5070160" cy="1962613"/>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9Slide02 Noi dung dai"/>
                  <a:ea typeface="+mn-ea"/>
                  <a:cs typeface="+mn-cs"/>
                </a:endParaRPr>
              </a:p>
            </p:txBody>
          </p:sp>
        </p:grpSp>
        <p:sp>
          <p:nvSpPr>
            <p:cNvPr id="125" name="Rectangle: Rounded Corners 124">
              <a:extLst>
                <a:ext uri="{FF2B5EF4-FFF2-40B4-BE49-F238E27FC236}">
                  <a16:creationId xmlns:a16="http://schemas.microsoft.com/office/drawing/2014/main" id="{8FEB6CFE-AB0E-4B4E-B91D-88A1DA89A89A}"/>
                </a:ext>
              </a:extLst>
            </p:cNvPr>
            <p:cNvSpPr/>
            <p:nvPr/>
          </p:nvSpPr>
          <p:spPr>
            <a:xfrm>
              <a:off x="7228842" y="3075428"/>
              <a:ext cx="4515128" cy="165373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iCiel Cadena" panose="02000503000000020004" pitchFamily="50" charset="0"/>
                  <a:ea typeface="+mn-ea"/>
                  <a:cs typeface="+mn-cs"/>
                </a:rPr>
                <a:t>chủ yếu là đồng bằng</a:t>
              </a:r>
            </a:p>
          </p:txBody>
        </p:sp>
      </p:grpSp>
      <p:pic>
        <p:nvPicPr>
          <p:cNvPr id="120" name="ChuongDo - 9Slide.vn">
            <a:extLst>
              <a:ext uri="{FF2B5EF4-FFF2-40B4-BE49-F238E27FC236}">
                <a16:creationId xmlns:a16="http://schemas.microsoft.com/office/drawing/2014/main" id="{F866C24F-F6FF-4EB3-A1BD-2435DD437008}"/>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2128753" y="5608870"/>
            <a:ext cx="1108446" cy="1126324"/>
          </a:xfrm>
          <a:prstGeom prst="rect">
            <a:avLst/>
          </a:prstGeom>
        </p:spPr>
      </p:pic>
    </p:spTree>
    <p:extLst>
      <p:ext uri="{BB962C8B-B14F-4D97-AF65-F5344CB8AC3E}">
        <p14:creationId xmlns:p14="http://schemas.microsoft.com/office/powerpoint/2010/main" val="183507885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65000">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14:bounceEnd="65000">
                                          <p:cBhvr additive="base">
                                            <p:cTn id="7" dur="1000" fill="hold"/>
                                            <p:tgtEl>
                                              <p:spTgt spid="29"/>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65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65000">
                                          <p:cBhvr additive="base">
                                            <p:cTn id="11" dur="1000" fill="hold"/>
                                            <p:tgtEl>
                                              <p:spTgt spid="11"/>
                                            </p:tgtEl>
                                            <p:attrNameLst>
                                              <p:attrName>ppt_x</p:attrName>
                                            </p:attrNameLst>
                                          </p:cBhvr>
                                          <p:tavLst>
                                            <p:tav tm="0">
                                              <p:val>
                                                <p:strVal val="1+#ppt_w/2"/>
                                              </p:val>
                                            </p:tav>
                                            <p:tav tm="100000">
                                              <p:val>
                                                <p:strVal val="#ppt_x"/>
                                              </p:val>
                                            </p:tav>
                                          </p:tavLst>
                                        </p:anim>
                                        <p:anim calcmode="lin" valueType="num" p14:bounceEnd="65000">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14:presetBounceEnd="65000">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14:bounceEnd="65000">
                                          <p:cBhvr additive="base">
                                            <p:cTn id="17" dur="1000" fill="hold"/>
                                            <p:tgtEl>
                                              <p:spTgt spid="20"/>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5000">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14:bounceEnd="65000">
                                          <p:cBhvr additive="base">
                                            <p:cTn id="21" dur="1000" fill="hold"/>
                                            <p:tgtEl>
                                              <p:spTgt spid="2"/>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5000">
                                      <p:stCondLst>
                                        <p:cond delay="300"/>
                                      </p:stCondLst>
                                      <p:childTnLst>
                                        <p:set>
                                          <p:cBhvr>
                                            <p:cTn id="24" dur="1" fill="hold">
                                              <p:stCondLst>
                                                <p:cond delay="0"/>
                                              </p:stCondLst>
                                            </p:cTn>
                                            <p:tgtEl>
                                              <p:spTgt spid="23"/>
                                            </p:tgtEl>
                                            <p:attrNameLst>
                                              <p:attrName>style.visibility</p:attrName>
                                            </p:attrNameLst>
                                          </p:cBhvr>
                                          <p:to>
                                            <p:strVal val="visible"/>
                                          </p:to>
                                        </p:set>
                                        <p:anim calcmode="lin" valueType="num" p14:bounceEnd="65000">
                                          <p:cBhvr additive="base">
                                            <p:cTn id="25" dur="1000" fill="hold"/>
                                            <p:tgtEl>
                                              <p:spTgt spid="23"/>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300"/>
                                      </p:stCondLst>
                                      <p:childTnLst>
                                        <p:set>
                                          <p:cBhvr>
                                            <p:cTn id="28" dur="1" fill="hold">
                                              <p:stCondLst>
                                                <p:cond delay="0"/>
                                              </p:stCondLst>
                                            </p:cTn>
                                            <p:tgtEl>
                                              <p:spTgt spid="119"/>
                                            </p:tgtEl>
                                            <p:attrNameLst>
                                              <p:attrName>style.visibility</p:attrName>
                                            </p:attrNameLst>
                                          </p:cBhvr>
                                          <p:to>
                                            <p:strVal val="visible"/>
                                          </p:to>
                                        </p:set>
                                        <p:anim calcmode="lin" valueType="num" p14:bounceEnd="65000">
                                          <p:cBhvr additive="base">
                                            <p:cTn id="29" dur="1000" fill="hold"/>
                                            <p:tgtEl>
                                              <p:spTgt spid="119"/>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14:presetBounceEnd="65000">
                                      <p:stCondLst>
                                        <p:cond delay="700"/>
                                      </p:stCondLst>
                                      <p:childTnLst>
                                        <p:set>
                                          <p:cBhvr>
                                            <p:cTn id="32" dur="1" fill="hold">
                                              <p:stCondLst>
                                                <p:cond delay="0"/>
                                              </p:stCondLst>
                                            </p:cTn>
                                            <p:tgtEl>
                                              <p:spTgt spid="21"/>
                                            </p:tgtEl>
                                            <p:attrNameLst>
                                              <p:attrName>style.visibility</p:attrName>
                                            </p:attrNameLst>
                                          </p:cBhvr>
                                          <p:to>
                                            <p:strVal val="visible"/>
                                          </p:to>
                                        </p:set>
                                        <p:anim calcmode="lin" valueType="num" p14:bounceEnd="65000">
                                          <p:cBhvr additive="base">
                                            <p:cTn id="33" dur="1000" fill="hold"/>
                                            <p:tgtEl>
                                              <p:spTgt spid="21"/>
                                            </p:tgtEl>
                                            <p:attrNameLst>
                                              <p:attrName>ppt_x</p:attrName>
                                            </p:attrNameLst>
                                          </p:cBhvr>
                                          <p:tavLst>
                                            <p:tav tm="0">
                                              <p:val>
                                                <p:strVal val="#ppt_x"/>
                                              </p:val>
                                            </p:tav>
                                            <p:tav tm="100000">
                                              <p:val>
                                                <p:strVal val="#ppt_x"/>
                                              </p:val>
                                            </p:tav>
                                          </p:tavLst>
                                        </p:anim>
                                        <p:anim calcmode="lin" valueType="num" p14:bounceEnd="65000">
                                          <p:cBhvr additive="base">
                                            <p:cTn id="34" dur="10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14:presetBounceEnd="65000">
                                      <p:stCondLst>
                                        <p:cond delay="700"/>
                                      </p:stCondLst>
                                      <p:childTnLst>
                                        <p:set>
                                          <p:cBhvr>
                                            <p:cTn id="36" dur="1" fill="hold">
                                              <p:stCondLst>
                                                <p:cond delay="0"/>
                                              </p:stCondLst>
                                            </p:cTn>
                                            <p:tgtEl>
                                              <p:spTgt spid="116"/>
                                            </p:tgtEl>
                                            <p:attrNameLst>
                                              <p:attrName>style.visibility</p:attrName>
                                            </p:attrNameLst>
                                          </p:cBhvr>
                                          <p:to>
                                            <p:strVal val="visible"/>
                                          </p:to>
                                        </p:set>
                                        <p:anim calcmode="lin" valueType="num" p14:bounceEnd="65000">
                                          <p:cBhvr additive="base">
                                            <p:cTn id="37" dur="1000" fill="hold"/>
                                            <p:tgtEl>
                                              <p:spTgt spid="116"/>
                                            </p:tgtEl>
                                            <p:attrNameLst>
                                              <p:attrName>ppt_x</p:attrName>
                                            </p:attrNameLst>
                                          </p:cBhvr>
                                          <p:tavLst>
                                            <p:tav tm="0">
                                              <p:val>
                                                <p:strVal val="#ppt_x"/>
                                              </p:val>
                                            </p:tav>
                                            <p:tav tm="100000">
                                              <p:val>
                                                <p:strVal val="#ppt_x"/>
                                              </p:val>
                                            </p:tav>
                                          </p:tavLst>
                                        </p:anim>
                                        <p:anim calcmode="lin" valueType="num" p14:bounceEnd="65000">
                                          <p:cBhvr additive="base">
                                            <p:cTn id="38" dur="1000" fill="hold"/>
                                            <p:tgtEl>
                                              <p:spTgt spid="1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14:presetBounceEnd="65000">
                                      <p:stCondLst>
                                        <p:cond delay="1100"/>
                                      </p:stCondLst>
                                      <p:childTnLst>
                                        <p:set>
                                          <p:cBhvr>
                                            <p:cTn id="40" dur="1" fill="hold">
                                              <p:stCondLst>
                                                <p:cond delay="0"/>
                                              </p:stCondLst>
                                            </p:cTn>
                                            <p:tgtEl>
                                              <p:spTgt spid="22"/>
                                            </p:tgtEl>
                                            <p:attrNameLst>
                                              <p:attrName>style.visibility</p:attrName>
                                            </p:attrNameLst>
                                          </p:cBhvr>
                                          <p:to>
                                            <p:strVal val="visible"/>
                                          </p:to>
                                        </p:set>
                                        <p:anim calcmode="lin" valueType="num" p14:bounceEnd="65000">
                                          <p:cBhvr additive="base">
                                            <p:cTn id="41" dur="1000" fill="hold"/>
                                            <p:tgtEl>
                                              <p:spTgt spid="22"/>
                                            </p:tgtEl>
                                            <p:attrNameLst>
                                              <p:attrName>ppt_x</p:attrName>
                                            </p:attrNameLst>
                                          </p:cBhvr>
                                          <p:tavLst>
                                            <p:tav tm="0">
                                              <p:val>
                                                <p:strVal val="#ppt_x"/>
                                              </p:val>
                                            </p:tav>
                                            <p:tav tm="100000">
                                              <p:val>
                                                <p:strVal val="#ppt_x"/>
                                              </p:val>
                                            </p:tav>
                                          </p:tavLst>
                                        </p:anim>
                                        <p:anim calcmode="lin" valueType="num" p14:bounceEnd="65000">
                                          <p:cBhvr additive="base">
                                            <p:cTn id="42" dur="1000" fill="hold"/>
                                            <p:tgtEl>
                                              <p:spTgt spid="2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14:presetBounceEnd="65000">
                                      <p:stCondLst>
                                        <p:cond delay="1100"/>
                                      </p:stCondLst>
                                      <p:childTnLst>
                                        <p:set>
                                          <p:cBhvr>
                                            <p:cTn id="44" dur="1" fill="hold">
                                              <p:stCondLst>
                                                <p:cond delay="0"/>
                                              </p:stCondLst>
                                            </p:cTn>
                                            <p:tgtEl>
                                              <p:spTgt spid="120"/>
                                            </p:tgtEl>
                                            <p:attrNameLst>
                                              <p:attrName>style.visibility</p:attrName>
                                            </p:attrNameLst>
                                          </p:cBhvr>
                                          <p:to>
                                            <p:strVal val="visible"/>
                                          </p:to>
                                        </p:set>
                                        <p:anim calcmode="lin" valueType="num" p14:bounceEnd="65000">
                                          <p:cBhvr additive="base">
                                            <p:cTn id="45" dur="1000" fill="hold"/>
                                            <p:tgtEl>
                                              <p:spTgt spid="120"/>
                                            </p:tgtEl>
                                            <p:attrNameLst>
                                              <p:attrName>ppt_x</p:attrName>
                                            </p:attrNameLst>
                                          </p:cBhvr>
                                          <p:tavLst>
                                            <p:tav tm="0">
                                              <p:val>
                                                <p:strVal val="#ppt_x"/>
                                              </p:val>
                                            </p:tav>
                                            <p:tav tm="100000">
                                              <p:val>
                                                <p:strVal val="#ppt_x"/>
                                              </p:val>
                                            </p:tav>
                                          </p:tavLst>
                                        </p:anim>
                                        <p:anim calcmode="lin" valueType="num" p14:bounceEnd="65000">
                                          <p:cBhvr additive="base">
                                            <p:cTn id="46"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2"/>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afterEffect">
                                      <p:stCondLst>
                                        <p:cond delay="0"/>
                                      </p:stCondLst>
                                      <p:childTnLst>
                                        <p:cmd type="call" cmd="playFrom(0.0)">
                                          <p:cBhvr>
                                            <p:cTn id="51" dur="3432" fill="hold"/>
                                            <p:tgtEl>
                                              <p:spTgt spid="173"/>
                                            </p:tgtEl>
                                          </p:cBhvr>
                                        </p:cmd>
                                      </p:childTnLst>
                                    </p:cTn>
                                  </p:par>
                                  <p:par>
                                    <p:cTn id="52" presetID="10" presetClass="exit" presetSubtype="0" fill="hold" nodeType="withEffect">
                                      <p:stCondLst>
                                        <p:cond delay="0"/>
                                      </p:stCondLst>
                                      <p:childTnLst>
                                        <p:animEffect transition="out" filter="fade">
                                          <p:cBhvr>
                                            <p:cTn id="53" dur="500"/>
                                            <p:tgtEl>
                                              <p:spTgt spid="27"/>
                                            </p:tgtEl>
                                          </p:cBhvr>
                                        </p:animEffect>
                                        <p:set>
                                          <p:cBhvr>
                                            <p:cTn id="54" dur="1" fill="hold">
                                              <p:stCondLst>
                                                <p:cond delay="499"/>
                                              </p:stCondLst>
                                            </p:cTn>
                                            <p:tgtEl>
                                              <p:spTgt spid="27"/>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29"/>
                                            </p:tgtEl>
                                          </p:cBhvr>
                                        </p:animEffect>
                                        <p:set>
                                          <p:cBhvr>
                                            <p:cTn id="57" dur="1" fill="hold">
                                              <p:stCondLst>
                                                <p:cond delay="499"/>
                                              </p:stCondLst>
                                            </p:cTn>
                                            <p:tgtEl>
                                              <p:spTgt spid="29"/>
                                            </p:tgtEl>
                                            <p:attrNameLst>
                                              <p:attrName>style.visibility</p:attrName>
                                            </p:attrNameLst>
                                          </p:cBhvr>
                                          <p:to>
                                            <p:strVal val="hidden"/>
                                          </p:to>
                                        </p:set>
                                      </p:childTnLst>
                                    </p:cTn>
                                  </p:par>
                                  <p:par>
                                    <p:cTn id="58" presetID="42" presetClass="path" presetSubtype="0" fill="hold" nodeType="withEffect" p14:presetBounceEnd="65000">
                                      <p:stCondLst>
                                        <p:cond delay="0"/>
                                      </p:stCondLst>
                                      <p:childTnLst>
                                        <p:animMotion origin="layout" path="M 4.375E-6 2.59259E-6 L 0.45273 0.63565 " pathEditMode="relative" rAng="0" ptsTypes="AA" p14:bounceEnd="65000">
                                          <p:cBhvr>
                                            <p:cTn id="59" dur="1500" fill="hold"/>
                                            <p:tgtEl>
                                              <p:spTgt spid="26"/>
                                            </p:tgtEl>
                                            <p:attrNameLst>
                                              <p:attrName>ppt_x</p:attrName>
                                              <p:attrName>ppt_y</p:attrName>
                                            </p:attrNameLst>
                                          </p:cBhvr>
                                          <p:rCtr x="22630" y="31782"/>
                                        </p:animMotion>
                                      </p:childTnLst>
                                    </p:cTn>
                                  </p:par>
                                  <p:par>
                                    <p:cTn id="60" presetID="10" presetClass="exit" presetSubtype="0" fill="hold" nodeType="withEffect">
                                      <p:stCondLst>
                                        <p:cond delay="0"/>
                                      </p:stCondLst>
                                      <p:childTnLst>
                                        <p:animEffect transition="out" filter="fade">
                                          <p:cBhvr>
                                            <p:cTn id="61" dur="500"/>
                                            <p:tgtEl>
                                              <p:spTgt spid="23"/>
                                            </p:tgtEl>
                                          </p:cBhvr>
                                        </p:animEffect>
                                        <p:set>
                                          <p:cBhvr>
                                            <p:cTn id="62" dur="1" fill="hold">
                                              <p:stCondLst>
                                                <p:cond delay="499"/>
                                              </p:stCondLst>
                                            </p:cTn>
                                            <p:tgtEl>
                                              <p:spTgt spid="23"/>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119"/>
                                            </p:tgtEl>
                                          </p:cBhvr>
                                        </p:animEffect>
                                        <p:set>
                                          <p:cBhvr>
                                            <p:cTn id="65" dur="1" fill="hold">
                                              <p:stCondLst>
                                                <p:cond delay="499"/>
                                              </p:stCondLst>
                                            </p:cTn>
                                            <p:tgtEl>
                                              <p:spTgt spid="119"/>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21"/>
                                            </p:tgtEl>
                                          </p:cBhvr>
                                        </p:animEffect>
                                        <p:set>
                                          <p:cBhvr>
                                            <p:cTn id="68" dur="1" fill="hold">
                                              <p:stCondLst>
                                                <p:cond delay="499"/>
                                              </p:stCondLst>
                                            </p:cTn>
                                            <p:tgtEl>
                                              <p:spTgt spid="21"/>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116"/>
                                            </p:tgtEl>
                                          </p:cBhvr>
                                        </p:animEffect>
                                        <p:set>
                                          <p:cBhvr>
                                            <p:cTn id="71" dur="1" fill="hold">
                                              <p:stCondLst>
                                                <p:cond delay="499"/>
                                              </p:stCondLst>
                                            </p:cTn>
                                            <p:tgtEl>
                                              <p:spTgt spid="116"/>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22"/>
                                            </p:tgtEl>
                                          </p:cBhvr>
                                        </p:animEffect>
                                        <p:set>
                                          <p:cBhvr>
                                            <p:cTn id="74" dur="1" fill="hold">
                                              <p:stCondLst>
                                                <p:cond delay="499"/>
                                              </p:stCondLst>
                                            </p:cTn>
                                            <p:tgtEl>
                                              <p:spTgt spid="22"/>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120"/>
                                            </p:tgtEl>
                                          </p:cBhvr>
                                        </p:animEffect>
                                        <p:set>
                                          <p:cBhvr>
                                            <p:cTn id="77"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78" restart="whenNotActive" fill="hold" evtFilter="cancelBubble" nodeType="interactiveSeq">
                    <p:stCondLst>
                      <p:cond evt="onClick" delay="0">
                        <p:tgtEl>
                          <p:spTgt spid="119"/>
                        </p:tgtEl>
                      </p:cond>
                    </p:stCondLst>
                    <p:endSync evt="end" delay="0">
                      <p:rtn val="all"/>
                    </p:endSync>
                    <p:childTnLst>
                      <p:par>
                        <p:cTn id="79" fill="hold">
                          <p:stCondLst>
                            <p:cond delay="0"/>
                          </p:stCondLst>
                          <p:childTnLst>
                            <p:par>
                              <p:cTn id="80" fill="hold">
                                <p:stCondLst>
                                  <p:cond delay="0"/>
                                </p:stCondLst>
                                <p:childTnLst>
                                  <p:par>
                                    <p:cTn id="81" presetID="1" presetClass="mediacall" presetSubtype="0" fill="hold" nodeType="afterEffect">
                                      <p:stCondLst>
                                        <p:cond delay="0"/>
                                      </p:stCondLst>
                                      <p:childTnLst>
                                        <p:cmd type="call" cmd="playFrom(0.0)">
                                          <p:cBhvr>
                                            <p:cTn id="82" dur="4995" fill="hold"/>
                                            <p:tgtEl>
                                              <p:spTgt spid="172"/>
                                            </p:tgtEl>
                                          </p:cBhvr>
                                        </p:cmd>
                                      </p:childTnLst>
                                    </p:cTn>
                                  </p:par>
                                  <p:par>
                                    <p:cTn id="83" presetID="10" presetClass="exit" presetSubtype="0" fill="hold" nodeType="withEffect">
                                      <p:stCondLst>
                                        <p:cond delay="0"/>
                                      </p:stCondLst>
                                      <p:childTnLst>
                                        <p:animEffect transition="out" filter="fade">
                                          <p:cBhvr>
                                            <p:cTn id="84" dur="500"/>
                                            <p:tgtEl>
                                              <p:spTgt spid="29"/>
                                            </p:tgtEl>
                                          </p:cBhvr>
                                        </p:animEffect>
                                        <p:set>
                                          <p:cBhvr>
                                            <p:cTn id="85" dur="1" fill="hold">
                                              <p:stCondLst>
                                                <p:cond delay="499"/>
                                              </p:stCondLst>
                                            </p:cTn>
                                            <p:tgtEl>
                                              <p:spTgt spid="29"/>
                                            </p:tgtEl>
                                            <p:attrNameLst>
                                              <p:attrName>style.visibility</p:attrName>
                                            </p:attrNameLst>
                                          </p:cBhvr>
                                          <p:to>
                                            <p:strVal val="hidden"/>
                                          </p:to>
                                        </p:set>
                                      </p:childTnLst>
                                    </p:cTn>
                                  </p:par>
                                  <p:par>
                                    <p:cTn id="86" presetID="42" presetClass="path" presetSubtype="0" fill="hold" nodeType="withEffect" p14:presetBounceEnd="55000">
                                      <p:stCondLst>
                                        <p:cond delay="0"/>
                                      </p:stCondLst>
                                      <p:childTnLst>
                                        <p:animMotion origin="layout" path="M 3.125E-6 1.85185E-6 L 0.58854 0.0581 " pathEditMode="relative" rAng="0" ptsTypes="AA" p14:bounceEnd="55000">
                                          <p:cBhvr>
                                            <p:cTn id="87"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119"/>
                      </p:tgtEl>
                    </p:cond>
                  </p:nextCondLst>
                </p:seq>
                <p:seq concurrent="1" nextAc="seek">
                  <p:cTn id="88" restart="whenNotActive" fill="hold" evtFilter="cancelBubble" nodeType="interactiveSeq">
                    <p:stCondLst>
                      <p:cond evt="onClick" delay="0">
                        <p:tgtEl>
                          <p:spTgt spid="116"/>
                        </p:tgtEl>
                      </p:cond>
                    </p:stCondLst>
                    <p:endSync evt="end" delay="0">
                      <p:rtn val="all"/>
                    </p:endSync>
                    <p:childTnLst>
                      <p:par>
                        <p:cTn id="89" fill="hold">
                          <p:stCondLst>
                            <p:cond delay="0"/>
                          </p:stCondLst>
                          <p:childTnLst>
                            <p:par>
                              <p:cTn id="90" fill="hold">
                                <p:stCondLst>
                                  <p:cond delay="0"/>
                                </p:stCondLst>
                                <p:childTnLst>
                                  <p:par>
                                    <p:cTn id="91" presetID="1" presetClass="mediacall" presetSubtype="0" fill="hold" nodeType="afterEffect">
                                      <p:stCondLst>
                                        <p:cond delay="0"/>
                                      </p:stCondLst>
                                      <p:childTnLst>
                                        <p:cmd type="call" cmd="playFrom(0.0)">
                                          <p:cBhvr>
                                            <p:cTn id="92" dur="4995" fill="hold"/>
                                            <p:tgtEl>
                                              <p:spTgt spid="172"/>
                                            </p:tgtEl>
                                          </p:cBhvr>
                                        </p:cmd>
                                      </p:childTnLst>
                                    </p:cTn>
                                  </p:par>
                                  <p:par>
                                    <p:cTn id="93" presetID="10" presetClass="exit" presetSubtype="0" fill="hold" nodeType="withEffect">
                                      <p:stCondLst>
                                        <p:cond delay="0"/>
                                      </p:stCondLst>
                                      <p:childTnLst>
                                        <p:animEffect transition="out" filter="fade">
                                          <p:cBhvr>
                                            <p:cTn id="94" dur="500"/>
                                            <p:tgtEl>
                                              <p:spTgt spid="29"/>
                                            </p:tgtEl>
                                          </p:cBhvr>
                                        </p:animEffect>
                                        <p:set>
                                          <p:cBhvr>
                                            <p:cTn id="95" dur="1" fill="hold">
                                              <p:stCondLst>
                                                <p:cond delay="499"/>
                                              </p:stCondLst>
                                            </p:cTn>
                                            <p:tgtEl>
                                              <p:spTgt spid="29"/>
                                            </p:tgtEl>
                                            <p:attrNameLst>
                                              <p:attrName>style.visibility</p:attrName>
                                            </p:attrNameLst>
                                          </p:cBhvr>
                                          <p:to>
                                            <p:strVal val="hidden"/>
                                          </p:to>
                                        </p:set>
                                      </p:childTnLst>
                                    </p:cTn>
                                  </p:par>
                                  <p:par>
                                    <p:cTn id="96" presetID="42" presetClass="path" presetSubtype="0" fill="hold" nodeType="withEffect" p14:presetBounceEnd="57000">
                                      <p:stCondLst>
                                        <p:cond delay="0"/>
                                      </p:stCondLst>
                                      <p:childTnLst>
                                        <p:animMotion origin="layout" path="M 3.125E-6 1.85185E-6 L 0.60325 0.0581 " pathEditMode="relative" rAng="0" ptsTypes="AA" p14:bounceEnd="57000">
                                          <p:cBhvr>
                                            <p:cTn id="97"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6"/>
                      </p:tgtEl>
                    </p:cond>
                  </p:nextCondLst>
                </p:seq>
                <p:seq concurrent="1" nextAc="seek">
                  <p:cTn id="98" restart="whenNotActive" fill="hold" evtFilter="cancelBubble" nodeType="interactiveSeq">
                    <p:stCondLst>
                      <p:cond evt="onClick" delay="0">
                        <p:tgtEl>
                          <p:spTgt spid="120"/>
                        </p:tgtEl>
                      </p:cond>
                    </p:stCondLst>
                    <p:endSync evt="end" delay="0">
                      <p:rtn val="all"/>
                    </p:endSync>
                    <p:childTnLst>
                      <p:par>
                        <p:cTn id="99" fill="hold">
                          <p:stCondLst>
                            <p:cond delay="0"/>
                          </p:stCondLst>
                          <p:childTnLst>
                            <p:par>
                              <p:cTn id="100" fill="hold">
                                <p:stCondLst>
                                  <p:cond delay="0"/>
                                </p:stCondLst>
                                <p:childTnLst>
                                  <p:par>
                                    <p:cTn id="101" presetID="1" presetClass="mediacall" presetSubtype="0" fill="hold" nodeType="afterEffect">
                                      <p:stCondLst>
                                        <p:cond delay="0"/>
                                      </p:stCondLst>
                                      <p:childTnLst>
                                        <p:cmd type="call" cmd="playFrom(0.0)">
                                          <p:cBhvr>
                                            <p:cTn id="102" dur="4995" fill="hold"/>
                                            <p:tgtEl>
                                              <p:spTgt spid="172"/>
                                            </p:tgtEl>
                                          </p:cBhvr>
                                        </p:cmd>
                                      </p:childTnLst>
                                    </p:cTn>
                                  </p:par>
                                  <p:par>
                                    <p:cTn id="103" presetID="10" presetClass="exit" presetSubtype="0" fill="hold" nodeType="withEffect">
                                      <p:stCondLst>
                                        <p:cond delay="0"/>
                                      </p:stCondLst>
                                      <p:childTnLst>
                                        <p:animEffect transition="out" filter="fade">
                                          <p:cBhvr>
                                            <p:cTn id="104" dur="500"/>
                                            <p:tgtEl>
                                              <p:spTgt spid="29"/>
                                            </p:tgtEl>
                                          </p:cBhvr>
                                        </p:animEffect>
                                        <p:set>
                                          <p:cBhvr>
                                            <p:cTn id="105" dur="1" fill="hold">
                                              <p:stCondLst>
                                                <p:cond delay="499"/>
                                              </p:stCondLst>
                                            </p:cTn>
                                            <p:tgtEl>
                                              <p:spTgt spid="29"/>
                                            </p:tgtEl>
                                            <p:attrNameLst>
                                              <p:attrName>style.visibility</p:attrName>
                                            </p:attrNameLst>
                                          </p:cBhvr>
                                          <p:to>
                                            <p:strVal val="hidden"/>
                                          </p:to>
                                        </p:set>
                                      </p:childTnLst>
                                    </p:cTn>
                                  </p:par>
                                  <p:par>
                                    <p:cTn id="106" presetID="42" presetClass="path" presetSubtype="0" fill="hold" nodeType="withEffect" p14:presetBounceEnd="57000">
                                      <p:stCondLst>
                                        <p:cond delay="0"/>
                                      </p:stCondLst>
                                      <p:childTnLst>
                                        <p:animMotion origin="layout" path="M 3.125E-6 1.85185E-6 L 0.60325 0.05208 " pathEditMode="relative" rAng="0" ptsTypes="AA" p14:bounceEnd="57000">
                                          <p:cBhvr>
                                            <p:cTn id="107"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20"/>
                      </p:tgtEl>
                    </p:cond>
                  </p:nextCondLst>
                </p:seq>
                <p:audio>
                  <p:cMediaNode vol="36585">
                    <p:cTn id="108" fill="hold" display="0">
                      <p:stCondLst>
                        <p:cond delay="indefinite"/>
                      </p:stCondLst>
                      <p:endCondLst>
                        <p:cond evt="onStopAudio" delay="0">
                          <p:tgtEl>
                            <p:sldTgt/>
                          </p:tgtEl>
                        </p:cond>
                      </p:endCondLst>
                    </p:cTn>
                    <p:tgtEl>
                      <p:spTgt spid="172"/>
                    </p:tgtEl>
                  </p:cMediaNode>
                </p:audio>
                <p:audio>
                  <p:cMediaNode vol="40244">
                    <p:cTn id="109" fill="hold" display="0">
                      <p:stCondLst>
                        <p:cond delay="indefinite"/>
                      </p:stCondLst>
                      <p:endCondLst>
                        <p:cond evt="onStopAudio" delay="0">
                          <p:tgtEl>
                            <p:sldTgt/>
                          </p:tgtEl>
                        </p:cond>
                      </p:endCondLst>
                    </p:cTn>
                    <p:tgtEl>
                      <p:spTgt spid="173"/>
                    </p:tgtEl>
                  </p:cMediaNode>
                </p:audio>
              </p:childTnLst>
            </p:cTn>
          </p:par>
        </p:tn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0-#ppt_w/2"/>
                                              </p:val>
                                            </p:tav>
                                            <p:tav tm="100000">
                                              <p:val>
                                                <p:strVal val="#ppt_x"/>
                                              </p:val>
                                            </p:tav>
                                          </p:tavLst>
                                        </p:anim>
                                        <p:anim calcmode="lin" valueType="num">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1+#ppt_w/2"/>
                                              </p:val>
                                            </p:tav>
                                            <p:tav tm="100000">
                                              <p:val>
                                                <p:strVal val="#ppt_x"/>
                                              </p:val>
                                            </p:tav>
                                          </p:tavLst>
                                        </p:anim>
                                        <p:anim calcmode="lin" valueType="num">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1000" fill="hold"/>
                                            <p:tgtEl>
                                              <p:spTgt spid="20"/>
                                            </p:tgtEl>
                                            <p:attrNameLst>
                                              <p:attrName>ppt_x</p:attrName>
                                            </p:attrNameLst>
                                          </p:cBhvr>
                                          <p:tavLst>
                                            <p:tav tm="0">
                                              <p:val>
                                                <p:strVal val="#ppt_x"/>
                                              </p:val>
                                            </p:tav>
                                            <p:tav tm="100000">
                                              <p:val>
                                                <p:strVal val="#ppt_x"/>
                                              </p:val>
                                            </p:tav>
                                          </p:tavLst>
                                        </p:anim>
                                        <p:anim calcmode="lin" valueType="num">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1000" fill="hold"/>
                                            <p:tgtEl>
                                              <p:spTgt spid="2"/>
                                            </p:tgtEl>
                                            <p:attrNameLst>
                                              <p:attrName>ppt_x</p:attrName>
                                            </p:attrNameLst>
                                          </p:cBhvr>
                                          <p:tavLst>
                                            <p:tav tm="0">
                                              <p:val>
                                                <p:strVal val="#ppt_x"/>
                                              </p:val>
                                            </p:tav>
                                            <p:tav tm="100000">
                                              <p:val>
                                                <p:strVal val="#ppt_x"/>
                                              </p:val>
                                            </p:tav>
                                          </p:tavLst>
                                        </p:anim>
                                        <p:anim calcmode="lin" valueType="num">
                                          <p:cBhvr additive="base">
                                            <p:cTn id="22" dur="10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30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1000" fill="hold"/>
                                            <p:tgtEl>
                                              <p:spTgt spid="23"/>
                                            </p:tgtEl>
                                            <p:attrNameLst>
                                              <p:attrName>ppt_x</p:attrName>
                                            </p:attrNameLst>
                                          </p:cBhvr>
                                          <p:tavLst>
                                            <p:tav tm="0">
                                              <p:val>
                                                <p:strVal val="#ppt_x"/>
                                              </p:val>
                                            </p:tav>
                                            <p:tav tm="100000">
                                              <p:val>
                                                <p:strVal val="#ppt_x"/>
                                              </p:val>
                                            </p:tav>
                                          </p:tavLst>
                                        </p:anim>
                                        <p:anim calcmode="lin" valueType="num">
                                          <p:cBhvr additive="base">
                                            <p:cTn id="26" dur="10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300"/>
                                      </p:stCondLst>
                                      <p:childTnLst>
                                        <p:set>
                                          <p:cBhvr>
                                            <p:cTn id="28" dur="1" fill="hold">
                                              <p:stCondLst>
                                                <p:cond delay="0"/>
                                              </p:stCondLst>
                                            </p:cTn>
                                            <p:tgtEl>
                                              <p:spTgt spid="119"/>
                                            </p:tgtEl>
                                            <p:attrNameLst>
                                              <p:attrName>style.visibility</p:attrName>
                                            </p:attrNameLst>
                                          </p:cBhvr>
                                          <p:to>
                                            <p:strVal val="visible"/>
                                          </p:to>
                                        </p:set>
                                        <p:anim calcmode="lin" valueType="num">
                                          <p:cBhvr additive="base">
                                            <p:cTn id="29" dur="1000" fill="hold"/>
                                            <p:tgtEl>
                                              <p:spTgt spid="119"/>
                                            </p:tgtEl>
                                            <p:attrNameLst>
                                              <p:attrName>ppt_x</p:attrName>
                                            </p:attrNameLst>
                                          </p:cBhvr>
                                          <p:tavLst>
                                            <p:tav tm="0">
                                              <p:val>
                                                <p:strVal val="#ppt_x"/>
                                              </p:val>
                                            </p:tav>
                                            <p:tav tm="100000">
                                              <p:val>
                                                <p:strVal val="#ppt_x"/>
                                              </p:val>
                                            </p:tav>
                                          </p:tavLst>
                                        </p:anim>
                                        <p:anim calcmode="lin" valueType="num">
                                          <p:cBhvr additive="base">
                                            <p:cTn id="30" dur="1000" fill="hold"/>
                                            <p:tgtEl>
                                              <p:spTgt spid="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700"/>
                                      </p:stCondLst>
                                      <p:childTnLst>
                                        <p:set>
                                          <p:cBhvr>
                                            <p:cTn id="32" dur="1" fill="hold">
                                              <p:stCondLst>
                                                <p:cond delay="0"/>
                                              </p:stCondLst>
                                            </p:cTn>
                                            <p:tgtEl>
                                              <p:spTgt spid="21"/>
                                            </p:tgtEl>
                                            <p:attrNameLst>
                                              <p:attrName>style.visibility</p:attrName>
                                            </p:attrNameLst>
                                          </p:cBhvr>
                                          <p:to>
                                            <p:strVal val="visible"/>
                                          </p:to>
                                        </p:set>
                                        <p:anim calcmode="lin" valueType="num">
                                          <p:cBhvr additive="base">
                                            <p:cTn id="33" dur="1000" fill="hold"/>
                                            <p:tgtEl>
                                              <p:spTgt spid="21"/>
                                            </p:tgtEl>
                                            <p:attrNameLst>
                                              <p:attrName>ppt_x</p:attrName>
                                            </p:attrNameLst>
                                          </p:cBhvr>
                                          <p:tavLst>
                                            <p:tav tm="0">
                                              <p:val>
                                                <p:strVal val="#ppt_x"/>
                                              </p:val>
                                            </p:tav>
                                            <p:tav tm="100000">
                                              <p:val>
                                                <p:strVal val="#ppt_x"/>
                                              </p:val>
                                            </p:tav>
                                          </p:tavLst>
                                        </p:anim>
                                        <p:anim calcmode="lin" valueType="num">
                                          <p:cBhvr additive="base">
                                            <p:cTn id="34" dur="10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700"/>
                                      </p:stCondLst>
                                      <p:childTnLst>
                                        <p:set>
                                          <p:cBhvr>
                                            <p:cTn id="36" dur="1" fill="hold">
                                              <p:stCondLst>
                                                <p:cond delay="0"/>
                                              </p:stCondLst>
                                            </p:cTn>
                                            <p:tgtEl>
                                              <p:spTgt spid="116"/>
                                            </p:tgtEl>
                                            <p:attrNameLst>
                                              <p:attrName>style.visibility</p:attrName>
                                            </p:attrNameLst>
                                          </p:cBhvr>
                                          <p:to>
                                            <p:strVal val="visible"/>
                                          </p:to>
                                        </p:set>
                                        <p:anim calcmode="lin" valueType="num">
                                          <p:cBhvr additive="base">
                                            <p:cTn id="37" dur="1000" fill="hold"/>
                                            <p:tgtEl>
                                              <p:spTgt spid="116"/>
                                            </p:tgtEl>
                                            <p:attrNameLst>
                                              <p:attrName>ppt_x</p:attrName>
                                            </p:attrNameLst>
                                          </p:cBhvr>
                                          <p:tavLst>
                                            <p:tav tm="0">
                                              <p:val>
                                                <p:strVal val="#ppt_x"/>
                                              </p:val>
                                            </p:tav>
                                            <p:tav tm="100000">
                                              <p:val>
                                                <p:strVal val="#ppt_x"/>
                                              </p:val>
                                            </p:tav>
                                          </p:tavLst>
                                        </p:anim>
                                        <p:anim calcmode="lin" valueType="num">
                                          <p:cBhvr additive="base">
                                            <p:cTn id="38" dur="1000" fill="hold"/>
                                            <p:tgtEl>
                                              <p:spTgt spid="1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1100"/>
                                      </p:stCondLst>
                                      <p:childTnLst>
                                        <p:set>
                                          <p:cBhvr>
                                            <p:cTn id="40" dur="1" fill="hold">
                                              <p:stCondLst>
                                                <p:cond delay="0"/>
                                              </p:stCondLst>
                                            </p:cTn>
                                            <p:tgtEl>
                                              <p:spTgt spid="22"/>
                                            </p:tgtEl>
                                            <p:attrNameLst>
                                              <p:attrName>style.visibility</p:attrName>
                                            </p:attrNameLst>
                                          </p:cBhvr>
                                          <p:to>
                                            <p:strVal val="visible"/>
                                          </p:to>
                                        </p:set>
                                        <p:anim calcmode="lin" valueType="num">
                                          <p:cBhvr additive="base">
                                            <p:cTn id="41" dur="1000" fill="hold"/>
                                            <p:tgtEl>
                                              <p:spTgt spid="22"/>
                                            </p:tgtEl>
                                            <p:attrNameLst>
                                              <p:attrName>ppt_x</p:attrName>
                                            </p:attrNameLst>
                                          </p:cBhvr>
                                          <p:tavLst>
                                            <p:tav tm="0">
                                              <p:val>
                                                <p:strVal val="#ppt_x"/>
                                              </p:val>
                                            </p:tav>
                                            <p:tav tm="100000">
                                              <p:val>
                                                <p:strVal val="#ppt_x"/>
                                              </p:val>
                                            </p:tav>
                                          </p:tavLst>
                                        </p:anim>
                                        <p:anim calcmode="lin" valueType="num">
                                          <p:cBhvr additive="base">
                                            <p:cTn id="42" dur="1000" fill="hold"/>
                                            <p:tgtEl>
                                              <p:spTgt spid="2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1100"/>
                                      </p:stCondLst>
                                      <p:childTnLst>
                                        <p:set>
                                          <p:cBhvr>
                                            <p:cTn id="44" dur="1" fill="hold">
                                              <p:stCondLst>
                                                <p:cond delay="0"/>
                                              </p:stCondLst>
                                            </p:cTn>
                                            <p:tgtEl>
                                              <p:spTgt spid="120"/>
                                            </p:tgtEl>
                                            <p:attrNameLst>
                                              <p:attrName>style.visibility</p:attrName>
                                            </p:attrNameLst>
                                          </p:cBhvr>
                                          <p:to>
                                            <p:strVal val="visible"/>
                                          </p:to>
                                        </p:set>
                                        <p:anim calcmode="lin" valueType="num">
                                          <p:cBhvr additive="base">
                                            <p:cTn id="45" dur="1000" fill="hold"/>
                                            <p:tgtEl>
                                              <p:spTgt spid="120"/>
                                            </p:tgtEl>
                                            <p:attrNameLst>
                                              <p:attrName>ppt_x</p:attrName>
                                            </p:attrNameLst>
                                          </p:cBhvr>
                                          <p:tavLst>
                                            <p:tav tm="0">
                                              <p:val>
                                                <p:strVal val="#ppt_x"/>
                                              </p:val>
                                            </p:tav>
                                            <p:tav tm="100000">
                                              <p:val>
                                                <p:strVal val="#ppt_x"/>
                                              </p:val>
                                            </p:tav>
                                          </p:tavLst>
                                        </p:anim>
                                        <p:anim calcmode="lin" valueType="num">
                                          <p:cBhvr additive="base">
                                            <p:cTn id="46"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2"/>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afterEffect">
                                      <p:stCondLst>
                                        <p:cond delay="0"/>
                                      </p:stCondLst>
                                      <p:childTnLst>
                                        <p:cmd type="call" cmd="playFrom(0.0)">
                                          <p:cBhvr>
                                            <p:cTn id="51" dur="3432" fill="hold"/>
                                            <p:tgtEl>
                                              <p:spTgt spid="173"/>
                                            </p:tgtEl>
                                          </p:cBhvr>
                                        </p:cmd>
                                      </p:childTnLst>
                                    </p:cTn>
                                  </p:par>
                                  <p:par>
                                    <p:cTn id="52" presetID="10" presetClass="exit" presetSubtype="0" fill="hold" nodeType="withEffect">
                                      <p:stCondLst>
                                        <p:cond delay="0"/>
                                      </p:stCondLst>
                                      <p:childTnLst>
                                        <p:animEffect transition="out" filter="fade">
                                          <p:cBhvr>
                                            <p:cTn id="53" dur="500"/>
                                            <p:tgtEl>
                                              <p:spTgt spid="27"/>
                                            </p:tgtEl>
                                          </p:cBhvr>
                                        </p:animEffect>
                                        <p:set>
                                          <p:cBhvr>
                                            <p:cTn id="54" dur="1" fill="hold">
                                              <p:stCondLst>
                                                <p:cond delay="499"/>
                                              </p:stCondLst>
                                            </p:cTn>
                                            <p:tgtEl>
                                              <p:spTgt spid="27"/>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29"/>
                                            </p:tgtEl>
                                          </p:cBhvr>
                                        </p:animEffect>
                                        <p:set>
                                          <p:cBhvr>
                                            <p:cTn id="57" dur="1" fill="hold">
                                              <p:stCondLst>
                                                <p:cond delay="499"/>
                                              </p:stCondLst>
                                            </p:cTn>
                                            <p:tgtEl>
                                              <p:spTgt spid="29"/>
                                            </p:tgtEl>
                                            <p:attrNameLst>
                                              <p:attrName>style.visibility</p:attrName>
                                            </p:attrNameLst>
                                          </p:cBhvr>
                                          <p:to>
                                            <p:strVal val="hidden"/>
                                          </p:to>
                                        </p:set>
                                      </p:childTnLst>
                                    </p:cTn>
                                  </p:par>
                                  <p:par>
                                    <p:cTn id="58" presetID="42" presetClass="path" presetSubtype="0" fill="hold" nodeType="withEffect">
                                      <p:stCondLst>
                                        <p:cond delay="0"/>
                                      </p:stCondLst>
                                      <p:childTnLst>
                                        <p:animMotion origin="layout" path="M 4.375E-6 2.59259E-6 L 0.45273 0.63565 " pathEditMode="relative" rAng="0" ptsTypes="AA">
                                          <p:cBhvr>
                                            <p:cTn id="59" dur="1500" fill="hold"/>
                                            <p:tgtEl>
                                              <p:spTgt spid="26"/>
                                            </p:tgtEl>
                                            <p:attrNameLst>
                                              <p:attrName>ppt_x</p:attrName>
                                              <p:attrName>ppt_y</p:attrName>
                                            </p:attrNameLst>
                                          </p:cBhvr>
                                          <p:rCtr x="22630" y="31782"/>
                                        </p:animMotion>
                                      </p:childTnLst>
                                    </p:cTn>
                                  </p:par>
                                  <p:par>
                                    <p:cTn id="60" presetID="10" presetClass="exit" presetSubtype="0" fill="hold" nodeType="withEffect">
                                      <p:stCondLst>
                                        <p:cond delay="0"/>
                                      </p:stCondLst>
                                      <p:childTnLst>
                                        <p:animEffect transition="out" filter="fade">
                                          <p:cBhvr>
                                            <p:cTn id="61" dur="500"/>
                                            <p:tgtEl>
                                              <p:spTgt spid="23"/>
                                            </p:tgtEl>
                                          </p:cBhvr>
                                        </p:animEffect>
                                        <p:set>
                                          <p:cBhvr>
                                            <p:cTn id="62" dur="1" fill="hold">
                                              <p:stCondLst>
                                                <p:cond delay="499"/>
                                              </p:stCondLst>
                                            </p:cTn>
                                            <p:tgtEl>
                                              <p:spTgt spid="23"/>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119"/>
                                            </p:tgtEl>
                                          </p:cBhvr>
                                        </p:animEffect>
                                        <p:set>
                                          <p:cBhvr>
                                            <p:cTn id="65" dur="1" fill="hold">
                                              <p:stCondLst>
                                                <p:cond delay="499"/>
                                              </p:stCondLst>
                                            </p:cTn>
                                            <p:tgtEl>
                                              <p:spTgt spid="119"/>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21"/>
                                            </p:tgtEl>
                                          </p:cBhvr>
                                        </p:animEffect>
                                        <p:set>
                                          <p:cBhvr>
                                            <p:cTn id="68" dur="1" fill="hold">
                                              <p:stCondLst>
                                                <p:cond delay="499"/>
                                              </p:stCondLst>
                                            </p:cTn>
                                            <p:tgtEl>
                                              <p:spTgt spid="21"/>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116"/>
                                            </p:tgtEl>
                                          </p:cBhvr>
                                        </p:animEffect>
                                        <p:set>
                                          <p:cBhvr>
                                            <p:cTn id="71" dur="1" fill="hold">
                                              <p:stCondLst>
                                                <p:cond delay="499"/>
                                              </p:stCondLst>
                                            </p:cTn>
                                            <p:tgtEl>
                                              <p:spTgt spid="116"/>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22"/>
                                            </p:tgtEl>
                                          </p:cBhvr>
                                        </p:animEffect>
                                        <p:set>
                                          <p:cBhvr>
                                            <p:cTn id="74" dur="1" fill="hold">
                                              <p:stCondLst>
                                                <p:cond delay="499"/>
                                              </p:stCondLst>
                                            </p:cTn>
                                            <p:tgtEl>
                                              <p:spTgt spid="22"/>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120"/>
                                            </p:tgtEl>
                                          </p:cBhvr>
                                        </p:animEffect>
                                        <p:set>
                                          <p:cBhvr>
                                            <p:cTn id="77"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78" restart="whenNotActive" fill="hold" evtFilter="cancelBubble" nodeType="interactiveSeq">
                    <p:stCondLst>
                      <p:cond evt="onClick" delay="0">
                        <p:tgtEl>
                          <p:spTgt spid="119"/>
                        </p:tgtEl>
                      </p:cond>
                    </p:stCondLst>
                    <p:endSync evt="end" delay="0">
                      <p:rtn val="all"/>
                    </p:endSync>
                    <p:childTnLst>
                      <p:par>
                        <p:cTn id="79" fill="hold">
                          <p:stCondLst>
                            <p:cond delay="0"/>
                          </p:stCondLst>
                          <p:childTnLst>
                            <p:par>
                              <p:cTn id="80" fill="hold">
                                <p:stCondLst>
                                  <p:cond delay="0"/>
                                </p:stCondLst>
                                <p:childTnLst>
                                  <p:par>
                                    <p:cTn id="81" presetID="1" presetClass="mediacall" presetSubtype="0" fill="hold" nodeType="afterEffect">
                                      <p:stCondLst>
                                        <p:cond delay="0"/>
                                      </p:stCondLst>
                                      <p:childTnLst>
                                        <p:cmd type="call" cmd="playFrom(0.0)">
                                          <p:cBhvr>
                                            <p:cTn id="82" dur="4995" fill="hold"/>
                                            <p:tgtEl>
                                              <p:spTgt spid="172"/>
                                            </p:tgtEl>
                                          </p:cBhvr>
                                        </p:cmd>
                                      </p:childTnLst>
                                    </p:cTn>
                                  </p:par>
                                  <p:par>
                                    <p:cTn id="83" presetID="10" presetClass="exit" presetSubtype="0" fill="hold" nodeType="withEffect">
                                      <p:stCondLst>
                                        <p:cond delay="0"/>
                                      </p:stCondLst>
                                      <p:childTnLst>
                                        <p:animEffect transition="out" filter="fade">
                                          <p:cBhvr>
                                            <p:cTn id="84" dur="500"/>
                                            <p:tgtEl>
                                              <p:spTgt spid="29"/>
                                            </p:tgtEl>
                                          </p:cBhvr>
                                        </p:animEffect>
                                        <p:set>
                                          <p:cBhvr>
                                            <p:cTn id="85" dur="1" fill="hold">
                                              <p:stCondLst>
                                                <p:cond delay="499"/>
                                              </p:stCondLst>
                                            </p:cTn>
                                            <p:tgtEl>
                                              <p:spTgt spid="29"/>
                                            </p:tgtEl>
                                            <p:attrNameLst>
                                              <p:attrName>style.visibility</p:attrName>
                                            </p:attrNameLst>
                                          </p:cBhvr>
                                          <p:to>
                                            <p:strVal val="hidden"/>
                                          </p:to>
                                        </p:set>
                                      </p:childTnLst>
                                    </p:cTn>
                                  </p:par>
                                  <p:par>
                                    <p:cTn id="86" presetID="42" presetClass="path" presetSubtype="0" fill="hold" nodeType="withEffect">
                                      <p:stCondLst>
                                        <p:cond delay="0"/>
                                      </p:stCondLst>
                                      <p:childTnLst>
                                        <p:animMotion origin="layout" path="M 3.125E-6 1.85185E-6 L 0.58854 0.0581 " pathEditMode="relative" rAng="0" ptsTypes="AA">
                                          <p:cBhvr>
                                            <p:cTn id="87"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119"/>
                      </p:tgtEl>
                    </p:cond>
                  </p:nextCondLst>
                </p:seq>
                <p:seq concurrent="1" nextAc="seek">
                  <p:cTn id="88" restart="whenNotActive" fill="hold" evtFilter="cancelBubble" nodeType="interactiveSeq">
                    <p:stCondLst>
                      <p:cond evt="onClick" delay="0">
                        <p:tgtEl>
                          <p:spTgt spid="116"/>
                        </p:tgtEl>
                      </p:cond>
                    </p:stCondLst>
                    <p:endSync evt="end" delay="0">
                      <p:rtn val="all"/>
                    </p:endSync>
                    <p:childTnLst>
                      <p:par>
                        <p:cTn id="89" fill="hold">
                          <p:stCondLst>
                            <p:cond delay="0"/>
                          </p:stCondLst>
                          <p:childTnLst>
                            <p:par>
                              <p:cTn id="90" fill="hold">
                                <p:stCondLst>
                                  <p:cond delay="0"/>
                                </p:stCondLst>
                                <p:childTnLst>
                                  <p:par>
                                    <p:cTn id="91" presetID="1" presetClass="mediacall" presetSubtype="0" fill="hold" nodeType="afterEffect">
                                      <p:stCondLst>
                                        <p:cond delay="0"/>
                                      </p:stCondLst>
                                      <p:childTnLst>
                                        <p:cmd type="call" cmd="playFrom(0.0)">
                                          <p:cBhvr>
                                            <p:cTn id="92" dur="4995" fill="hold"/>
                                            <p:tgtEl>
                                              <p:spTgt spid="172"/>
                                            </p:tgtEl>
                                          </p:cBhvr>
                                        </p:cmd>
                                      </p:childTnLst>
                                    </p:cTn>
                                  </p:par>
                                  <p:par>
                                    <p:cTn id="93" presetID="10" presetClass="exit" presetSubtype="0" fill="hold" nodeType="withEffect">
                                      <p:stCondLst>
                                        <p:cond delay="0"/>
                                      </p:stCondLst>
                                      <p:childTnLst>
                                        <p:animEffect transition="out" filter="fade">
                                          <p:cBhvr>
                                            <p:cTn id="94" dur="500"/>
                                            <p:tgtEl>
                                              <p:spTgt spid="29"/>
                                            </p:tgtEl>
                                          </p:cBhvr>
                                        </p:animEffect>
                                        <p:set>
                                          <p:cBhvr>
                                            <p:cTn id="95" dur="1" fill="hold">
                                              <p:stCondLst>
                                                <p:cond delay="499"/>
                                              </p:stCondLst>
                                            </p:cTn>
                                            <p:tgtEl>
                                              <p:spTgt spid="29"/>
                                            </p:tgtEl>
                                            <p:attrNameLst>
                                              <p:attrName>style.visibility</p:attrName>
                                            </p:attrNameLst>
                                          </p:cBhvr>
                                          <p:to>
                                            <p:strVal val="hidden"/>
                                          </p:to>
                                        </p:set>
                                      </p:childTnLst>
                                    </p:cTn>
                                  </p:par>
                                  <p:par>
                                    <p:cTn id="96" presetID="42" presetClass="path" presetSubtype="0" fill="hold" nodeType="withEffect">
                                      <p:stCondLst>
                                        <p:cond delay="0"/>
                                      </p:stCondLst>
                                      <p:childTnLst>
                                        <p:animMotion origin="layout" path="M 3.125E-6 1.85185E-6 L 0.60325 0.0581 " pathEditMode="relative" rAng="0" ptsTypes="AA">
                                          <p:cBhvr>
                                            <p:cTn id="97"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6"/>
                      </p:tgtEl>
                    </p:cond>
                  </p:nextCondLst>
                </p:seq>
                <p:seq concurrent="1" nextAc="seek">
                  <p:cTn id="98" restart="whenNotActive" fill="hold" evtFilter="cancelBubble" nodeType="interactiveSeq">
                    <p:stCondLst>
                      <p:cond evt="onClick" delay="0">
                        <p:tgtEl>
                          <p:spTgt spid="120"/>
                        </p:tgtEl>
                      </p:cond>
                    </p:stCondLst>
                    <p:endSync evt="end" delay="0">
                      <p:rtn val="all"/>
                    </p:endSync>
                    <p:childTnLst>
                      <p:par>
                        <p:cTn id="99" fill="hold">
                          <p:stCondLst>
                            <p:cond delay="0"/>
                          </p:stCondLst>
                          <p:childTnLst>
                            <p:par>
                              <p:cTn id="100" fill="hold">
                                <p:stCondLst>
                                  <p:cond delay="0"/>
                                </p:stCondLst>
                                <p:childTnLst>
                                  <p:par>
                                    <p:cTn id="101" presetID="1" presetClass="mediacall" presetSubtype="0" fill="hold" nodeType="afterEffect">
                                      <p:stCondLst>
                                        <p:cond delay="0"/>
                                      </p:stCondLst>
                                      <p:childTnLst>
                                        <p:cmd type="call" cmd="playFrom(0.0)">
                                          <p:cBhvr>
                                            <p:cTn id="102" dur="4995" fill="hold"/>
                                            <p:tgtEl>
                                              <p:spTgt spid="172"/>
                                            </p:tgtEl>
                                          </p:cBhvr>
                                        </p:cmd>
                                      </p:childTnLst>
                                    </p:cTn>
                                  </p:par>
                                  <p:par>
                                    <p:cTn id="103" presetID="10" presetClass="exit" presetSubtype="0" fill="hold" nodeType="withEffect">
                                      <p:stCondLst>
                                        <p:cond delay="0"/>
                                      </p:stCondLst>
                                      <p:childTnLst>
                                        <p:animEffect transition="out" filter="fade">
                                          <p:cBhvr>
                                            <p:cTn id="104" dur="500"/>
                                            <p:tgtEl>
                                              <p:spTgt spid="29"/>
                                            </p:tgtEl>
                                          </p:cBhvr>
                                        </p:animEffect>
                                        <p:set>
                                          <p:cBhvr>
                                            <p:cTn id="105" dur="1" fill="hold">
                                              <p:stCondLst>
                                                <p:cond delay="499"/>
                                              </p:stCondLst>
                                            </p:cTn>
                                            <p:tgtEl>
                                              <p:spTgt spid="29"/>
                                            </p:tgtEl>
                                            <p:attrNameLst>
                                              <p:attrName>style.visibility</p:attrName>
                                            </p:attrNameLst>
                                          </p:cBhvr>
                                          <p:to>
                                            <p:strVal val="hidden"/>
                                          </p:to>
                                        </p:set>
                                      </p:childTnLst>
                                    </p:cTn>
                                  </p:par>
                                  <p:par>
                                    <p:cTn id="106" presetID="42" presetClass="path" presetSubtype="0" fill="hold" nodeType="withEffect">
                                      <p:stCondLst>
                                        <p:cond delay="0"/>
                                      </p:stCondLst>
                                      <p:childTnLst>
                                        <p:animMotion origin="layout" path="M 3.125E-6 1.85185E-6 L 0.60325 0.05208 " pathEditMode="relative" rAng="0" ptsTypes="AA">
                                          <p:cBhvr>
                                            <p:cTn id="107"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20"/>
                      </p:tgtEl>
                    </p:cond>
                  </p:nextCondLst>
                </p:seq>
                <p:audio>
                  <p:cMediaNode vol="36585">
                    <p:cTn id="108" fill="hold" display="0">
                      <p:stCondLst>
                        <p:cond delay="indefinite"/>
                      </p:stCondLst>
                      <p:endCondLst>
                        <p:cond evt="onStopAudio" delay="0">
                          <p:tgtEl>
                            <p:sldTgt/>
                          </p:tgtEl>
                        </p:cond>
                      </p:endCondLst>
                    </p:cTn>
                    <p:tgtEl>
                      <p:spTgt spid="172"/>
                    </p:tgtEl>
                  </p:cMediaNode>
                </p:audio>
                <p:audio>
                  <p:cMediaNode vol="40244">
                    <p:cTn id="109" fill="hold" display="0">
                      <p:stCondLst>
                        <p:cond delay="indefinite"/>
                      </p:stCondLst>
                      <p:endCondLst>
                        <p:cond evt="onStopAudio" delay="0">
                          <p:tgtEl>
                            <p:sldTgt/>
                          </p:tgtEl>
                        </p:cond>
                      </p:endCondLst>
                    </p:cTn>
                    <p:tgtEl>
                      <p:spTgt spid="173"/>
                    </p:tgtEl>
                  </p:cMediaNode>
                </p:audio>
              </p:childTnLst>
            </p:cTn>
          </p:par>
        </p:tn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45BA2622-C2D4-4310-9871-6FE5E87D2721}"/>
              </a:ext>
            </a:extLst>
          </p:cNvPr>
          <p:cNvSpPr/>
          <p:nvPr/>
        </p:nvSpPr>
        <p:spPr>
          <a:xfrm>
            <a:off x="4944976" y="1752600"/>
            <a:ext cx="7247024" cy="4038600"/>
          </a:xfrm>
          <a:prstGeom prst="roundRect">
            <a:avLst>
              <a:gd name="adj" fmla="val 10343"/>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E739AA83-E7E1-44EB-B544-372EF1BDF89B}"/>
              </a:ext>
            </a:extLst>
          </p:cNvPr>
          <p:cNvSpPr txBox="1"/>
          <p:nvPr/>
        </p:nvSpPr>
        <p:spPr>
          <a:xfrm>
            <a:off x="5370103" y="2028988"/>
            <a:ext cx="7247024" cy="3539430"/>
          </a:xfrm>
          <a:prstGeom prst="rect">
            <a:avLst/>
          </a:prstGeom>
          <a:noFill/>
        </p:spPr>
        <p:txBody>
          <a:bodyPr wrap="square" lIns="0" tIns="0" rIns="0" bIns="0" rtlCol="0">
            <a:spAutoFit/>
          </a:bodyPr>
          <a:lstStyle/>
          <a:p>
            <a:pPr algn="l"/>
            <a:r>
              <a:rPr lang="en-US" sz="11500" b="1">
                <a:latin typeface="iCiel Nabila" pitchFamily="2" charset="0"/>
                <a:cs typeface="Arial" panose="020B0604020202020204" pitchFamily="34" charset="0"/>
              </a:rPr>
              <a:t>Đặc điểm tự nhiên</a:t>
            </a:r>
          </a:p>
        </p:txBody>
      </p:sp>
      <p:sp>
        <p:nvSpPr>
          <p:cNvPr id="11" name="矩形 13">
            <a:extLst>
              <a:ext uri="{FF2B5EF4-FFF2-40B4-BE49-F238E27FC236}">
                <a16:creationId xmlns:a16="http://schemas.microsoft.com/office/drawing/2014/main" id="{17B559C1-62BC-4298-9E5F-194DBD46AB93}"/>
              </a:ext>
            </a:extLst>
          </p:cNvPr>
          <p:cNvSpPr/>
          <p:nvPr/>
        </p:nvSpPr>
        <p:spPr bwMode="auto">
          <a:xfrm>
            <a:off x="2609702" y="2114466"/>
            <a:ext cx="3307960" cy="901593"/>
          </a:xfrm>
          <a:prstGeom prst="rect">
            <a:avLst/>
          </a:prstGeom>
        </p:spPr>
        <p:txBody>
          <a:bodyP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defRPr/>
            </a:pPr>
            <a:endParaRPr lang="zh-CN" altLang="en-US" sz="4000" b="1" spc="300" dirty="0">
              <a:solidFill>
                <a:schemeClr val="bg1"/>
              </a:solidFill>
              <a:latin typeface="Arial" panose="020B0604020202020204" pitchFamily="34" charset="0"/>
              <a:ea typeface="微软雅黑" panose="020B0503020204020204" pitchFamily="34" charset="-122"/>
              <a:cs typeface="Arial" panose="020B0604020202020204" pitchFamily="34" charset="0"/>
              <a:sym typeface="微软雅黑" panose="020B0503020204020204" charset="-122"/>
            </a:endParaRPr>
          </a:p>
        </p:txBody>
      </p:sp>
      <p:pic>
        <p:nvPicPr>
          <p:cNvPr id="20" name="Picture 19">
            <a:extLst>
              <a:ext uri="{FF2B5EF4-FFF2-40B4-BE49-F238E27FC236}">
                <a16:creationId xmlns:a16="http://schemas.microsoft.com/office/drawing/2014/main" id="{3191CAA0-646B-4600-8EB7-FA56E313865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82857" y="436441"/>
            <a:ext cx="5985118" cy="5985118"/>
          </a:xfrm>
          <a:prstGeom prst="rect">
            <a:avLst/>
          </a:prstGeom>
        </p:spPr>
      </p:pic>
    </p:spTree>
    <p:extLst>
      <p:ext uri="{BB962C8B-B14F-4D97-AF65-F5344CB8AC3E}">
        <p14:creationId xmlns:p14="http://schemas.microsoft.com/office/powerpoint/2010/main" val="278496272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161330B-A75F-453B-9265-B946F5C035BA}"/>
              </a:ext>
            </a:extLst>
          </p:cNvPr>
          <p:cNvSpPr/>
          <p:nvPr/>
        </p:nvSpPr>
        <p:spPr>
          <a:xfrm>
            <a:off x="44450" y="38100"/>
            <a:ext cx="12192000" cy="6858000"/>
          </a:xfrm>
          <a:prstGeom prst="rect">
            <a:avLst/>
          </a:prstGeom>
          <a:solidFill>
            <a:schemeClr val="bg2"/>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000">
              <a:solidFill>
                <a:srgbClr val="F6CF8A"/>
              </a:solidFill>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8C91E749-DAB8-4519-B94B-ACE9BD18AFCA}"/>
              </a:ext>
            </a:extLst>
          </p:cNvPr>
          <p:cNvPicPr>
            <a:picLocks noChangeAspect="1" noChangeArrowheads="1"/>
          </p:cNvPicPr>
          <p:nvPr/>
        </p:nvPicPr>
        <p:blipFill>
          <a:blip r:embed="rId2">
            <a:clrChange>
              <a:clrFrom>
                <a:srgbClr val="FEFDFD"/>
              </a:clrFrom>
              <a:clrTo>
                <a:srgbClr val="FEFDFD">
                  <a:alpha val="0"/>
                </a:srgbClr>
              </a:clrTo>
            </a:clrChange>
            <a:extLst>
              <a:ext uri="{28A0092B-C50C-407E-A947-70E740481C1C}">
                <a14:useLocalDpi xmlns:a14="http://schemas.microsoft.com/office/drawing/2010/main" val="0"/>
              </a:ext>
            </a:extLst>
          </a:blip>
          <a:srcRect/>
          <a:stretch>
            <a:fillRect/>
          </a:stretch>
        </p:blipFill>
        <p:spPr bwMode="auto">
          <a:xfrm>
            <a:off x="-122238" y="5140325"/>
            <a:ext cx="1905001"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3">
            <a:extLst>
              <a:ext uri="{FF2B5EF4-FFF2-40B4-BE49-F238E27FC236}">
                <a16:creationId xmlns:a16="http://schemas.microsoft.com/office/drawing/2014/main" id="{5BF7EA97-E451-4C9F-840E-7451F46957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7778" r="17778"/>
          <a:stretch>
            <a:fillRect/>
          </a:stretch>
        </p:blipFill>
        <p:spPr bwMode="auto">
          <a:xfrm rot="-1102018">
            <a:off x="11109325" y="214313"/>
            <a:ext cx="904875" cy="1404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Luoc do cac khu vuc Chau A | Học hỏi để trau dồi, chia sẻ để kết nối.">
            <a:extLst>
              <a:ext uri="{FF2B5EF4-FFF2-40B4-BE49-F238E27FC236}">
                <a16:creationId xmlns:a16="http://schemas.microsoft.com/office/drawing/2014/main" id="{E8FB986E-B6DB-4EC8-AF14-317C84ADA0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838200"/>
            <a:ext cx="912495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19">
            <a:extLst>
              <a:ext uri="{FF2B5EF4-FFF2-40B4-BE49-F238E27FC236}">
                <a16:creationId xmlns:a16="http://schemas.microsoft.com/office/drawing/2014/main" id="{9FCBB805-EDB7-41C6-BBD6-DD4A138D8CD6}"/>
              </a:ext>
            </a:extLst>
          </p:cNvPr>
          <p:cNvSpPr txBox="1">
            <a:spLocks noChangeArrowheads="1"/>
          </p:cNvSpPr>
          <p:nvPr/>
        </p:nvSpPr>
        <p:spPr bwMode="auto">
          <a:xfrm>
            <a:off x="1704975" y="-23813"/>
            <a:ext cx="8828088"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gn="just">
              <a:lnSpc>
                <a:spcPct val="100000"/>
              </a:lnSpc>
              <a:spcBef>
                <a:spcPct val="0"/>
              </a:spcBef>
              <a:buFontTx/>
              <a:buNone/>
            </a:pPr>
            <a:r>
              <a:rPr lang="en-US" altLang="en-US" b="1">
                <a:solidFill>
                  <a:schemeClr val="tx1"/>
                </a:solidFill>
                <a:latin typeface="Calibri" panose="020F0502020204030204" pitchFamily="34" charset="0"/>
                <a:cs typeface="Calibri" panose="020F0502020204030204" pitchFamily="34" charset="0"/>
              </a:rPr>
              <a:t>Châu Á có mấy khu vực? Hãy nêu tên các khu vực xếp theo thứ tự từ Bắc xuống Nam, từ Tây sang Đông.</a:t>
            </a:r>
          </a:p>
        </p:txBody>
      </p:sp>
      <p:sp>
        <p:nvSpPr>
          <p:cNvPr id="8" name="Text Box 10">
            <a:extLst>
              <a:ext uri="{FF2B5EF4-FFF2-40B4-BE49-F238E27FC236}">
                <a16:creationId xmlns:a16="http://schemas.microsoft.com/office/drawing/2014/main" id="{70C3A51B-77B3-4A68-BE54-DDA94536C897}"/>
              </a:ext>
            </a:extLst>
          </p:cNvPr>
          <p:cNvSpPr txBox="1">
            <a:spLocks noChangeArrowheads="1"/>
          </p:cNvSpPr>
          <p:nvPr/>
        </p:nvSpPr>
        <p:spPr bwMode="auto">
          <a:xfrm>
            <a:off x="6096000" y="2298700"/>
            <a:ext cx="1066800" cy="40005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eaLnBrk="1" hangingPunct="1">
              <a:lnSpc>
                <a:spcPct val="100000"/>
              </a:lnSpc>
              <a:spcBef>
                <a:spcPct val="50000"/>
              </a:spcBef>
              <a:buFontTx/>
              <a:buNone/>
            </a:pPr>
            <a:r>
              <a:rPr lang="en-US" altLang="vi-VN" sz="2000" b="1">
                <a:solidFill>
                  <a:srgbClr val="0000FF"/>
                </a:solidFill>
                <a:latin typeface="Calibri" panose="020F0502020204030204" pitchFamily="34" charset="0"/>
                <a:cs typeface="Calibri" panose="020F0502020204030204" pitchFamily="34" charset="0"/>
              </a:rPr>
              <a:t>BẮC Á</a:t>
            </a:r>
          </a:p>
        </p:txBody>
      </p:sp>
      <p:sp>
        <p:nvSpPr>
          <p:cNvPr id="9" name="Text Box 11">
            <a:extLst>
              <a:ext uri="{FF2B5EF4-FFF2-40B4-BE49-F238E27FC236}">
                <a16:creationId xmlns:a16="http://schemas.microsoft.com/office/drawing/2014/main" id="{C38CA10C-1EE9-4624-AFF6-20A0086E7BEF}"/>
              </a:ext>
            </a:extLst>
          </p:cNvPr>
          <p:cNvSpPr txBox="1">
            <a:spLocks noChangeArrowheads="1"/>
          </p:cNvSpPr>
          <p:nvPr/>
        </p:nvSpPr>
        <p:spPr bwMode="auto">
          <a:xfrm>
            <a:off x="3581400" y="2984500"/>
            <a:ext cx="1524000" cy="40005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eaLnBrk="1" hangingPunct="1">
              <a:lnSpc>
                <a:spcPct val="100000"/>
              </a:lnSpc>
              <a:spcBef>
                <a:spcPct val="50000"/>
              </a:spcBef>
              <a:buFontTx/>
              <a:buNone/>
            </a:pPr>
            <a:r>
              <a:rPr lang="en-US" altLang="vi-VN" sz="2000" b="1">
                <a:solidFill>
                  <a:srgbClr val="0000FF"/>
                </a:solidFill>
                <a:latin typeface="Calibri" panose="020F0502020204030204" pitchFamily="34" charset="0"/>
                <a:cs typeface="Calibri" panose="020F0502020204030204" pitchFamily="34" charset="0"/>
              </a:rPr>
              <a:t>TRUNG Á</a:t>
            </a:r>
          </a:p>
        </p:txBody>
      </p:sp>
      <p:sp>
        <p:nvSpPr>
          <p:cNvPr id="10" name="Text Box 8">
            <a:extLst>
              <a:ext uri="{FF2B5EF4-FFF2-40B4-BE49-F238E27FC236}">
                <a16:creationId xmlns:a16="http://schemas.microsoft.com/office/drawing/2014/main" id="{3F64753A-368D-445C-A7DC-510A877D5585}"/>
              </a:ext>
            </a:extLst>
          </p:cNvPr>
          <p:cNvSpPr txBox="1">
            <a:spLocks noChangeArrowheads="1"/>
          </p:cNvSpPr>
          <p:nvPr/>
        </p:nvSpPr>
        <p:spPr bwMode="auto">
          <a:xfrm>
            <a:off x="1905000" y="3733800"/>
            <a:ext cx="1981200" cy="46196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eaLnBrk="1" hangingPunct="1">
              <a:lnSpc>
                <a:spcPct val="100000"/>
              </a:lnSpc>
              <a:spcBef>
                <a:spcPct val="50000"/>
              </a:spcBef>
              <a:buFontTx/>
              <a:buNone/>
            </a:pPr>
            <a:r>
              <a:rPr lang="en-US" altLang="vi-VN" sz="2000" b="1">
                <a:solidFill>
                  <a:schemeClr val="accent2"/>
                </a:solidFill>
                <a:latin typeface="Calibri" panose="020F0502020204030204" pitchFamily="34" charset="0"/>
                <a:cs typeface="Calibri" panose="020F0502020204030204" pitchFamily="34" charset="0"/>
              </a:rPr>
              <a:t> </a:t>
            </a:r>
            <a:r>
              <a:rPr lang="en-US" altLang="vi-VN" sz="2400" b="1">
                <a:solidFill>
                  <a:srgbClr val="0000FF"/>
                </a:solidFill>
                <a:latin typeface="Calibri" panose="020F0502020204030204" pitchFamily="34" charset="0"/>
                <a:cs typeface="Calibri" panose="020F0502020204030204" pitchFamily="34" charset="0"/>
              </a:rPr>
              <a:t>TÂY  NAM  Á</a:t>
            </a:r>
          </a:p>
        </p:txBody>
      </p:sp>
      <p:sp>
        <p:nvSpPr>
          <p:cNvPr id="11" name="Text Box 9">
            <a:extLst>
              <a:ext uri="{FF2B5EF4-FFF2-40B4-BE49-F238E27FC236}">
                <a16:creationId xmlns:a16="http://schemas.microsoft.com/office/drawing/2014/main" id="{E00AEAE3-315F-49BC-ACAA-AE41ED280BD4}"/>
              </a:ext>
            </a:extLst>
          </p:cNvPr>
          <p:cNvSpPr txBox="1">
            <a:spLocks noChangeArrowheads="1"/>
          </p:cNvSpPr>
          <p:nvPr/>
        </p:nvSpPr>
        <p:spPr bwMode="auto">
          <a:xfrm>
            <a:off x="6705600" y="3898900"/>
            <a:ext cx="1371600" cy="40005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eaLnBrk="1" hangingPunct="1">
              <a:lnSpc>
                <a:spcPct val="100000"/>
              </a:lnSpc>
              <a:spcBef>
                <a:spcPct val="50000"/>
              </a:spcBef>
              <a:buFontTx/>
              <a:buNone/>
            </a:pPr>
            <a:r>
              <a:rPr lang="en-US" altLang="vi-VN" sz="2000" b="1">
                <a:solidFill>
                  <a:srgbClr val="0000FF"/>
                </a:solidFill>
                <a:latin typeface="Calibri" panose="020F0502020204030204" pitchFamily="34" charset="0"/>
                <a:cs typeface="Calibri" panose="020F0502020204030204" pitchFamily="34" charset="0"/>
              </a:rPr>
              <a:t>ĐÔNG Á</a:t>
            </a:r>
          </a:p>
        </p:txBody>
      </p:sp>
      <p:sp>
        <p:nvSpPr>
          <p:cNvPr id="12" name="Text Box 7">
            <a:extLst>
              <a:ext uri="{FF2B5EF4-FFF2-40B4-BE49-F238E27FC236}">
                <a16:creationId xmlns:a16="http://schemas.microsoft.com/office/drawing/2014/main" id="{590F7A74-9A33-422D-80A3-3F1A486800E5}"/>
              </a:ext>
            </a:extLst>
          </p:cNvPr>
          <p:cNvSpPr txBox="1">
            <a:spLocks noChangeArrowheads="1"/>
          </p:cNvSpPr>
          <p:nvPr/>
        </p:nvSpPr>
        <p:spPr bwMode="auto">
          <a:xfrm>
            <a:off x="4343400" y="4584700"/>
            <a:ext cx="1039813" cy="40005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eaLnBrk="1" hangingPunct="1">
              <a:lnSpc>
                <a:spcPct val="100000"/>
              </a:lnSpc>
              <a:spcBef>
                <a:spcPct val="50000"/>
              </a:spcBef>
              <a:buFontTx/>
              <a:buNone/>
            </a:pPr>
            <a:r>
              <a:rPr lang="en-US" altLang="vi-VN" sz="2000" b="1">
                <a:solidFill>
                  <a:srgbClr val="0000FF"/>
                </a:solidFill>
                <a:latin typeface="Calibri" panose="020F0502020204030204" pitchFamily="34" charset="0"/>
                <a:cs typeface="Calibri" panose="020F0502020204030204" pitchFamily="34" charset="0"/>
              </a:rPr>
              <a:t>NAM  Á</a:t>
            </a:r>
          </a:p>
        </p:txBody>
      </p:sp>
      <p:sp>
        <p:nvSpPr>
          <p:cNvPr id="13" name="Text Box 6">
            <a:extLst>
              <a:ext uri="{FF2B5EF4-FFF2-40B4-BE49-F238E27FC236}">
                <a16:creationId xmlns:a16="http://schemas.microsoft.com/office/drawing/2014/main" id="{663114D8-8353-4506-879A-EE808C8D69D0}"/>
              </a:ext>
            </a:extLst>
          </p:cNvPr>
          <p:cNvSpPr txBox="1">
            <a:spLocks noChangeArrowheads="1"/>
          </p:cNvSpPr>
          <p:nvPr/>
        </p:nvSpPr>
        <p:spPr bwMode="auto">
          <a:xfrm>
            <a:off x="7010400" y="5575300"/>
            <a:ext cx="1752600" cy="40005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eaLnBrk="1" hangingPunct="1">
              <a:lnSpc>
                <a:spcPct val="100000"/>
              </a:lnSpc>
              <a:spcBef>
                <a:spcPct val="50000"/>
              </a:spcBef>
              <a:buFontTx/>
              <a:buNone/>
            </a:pPr>
            <a:r>
              <a:rPr lang="en-US" altLang="vi-VN" sz="2000" b="1">
                <a:solidFill>
                  <a:srgbClr val="0000FF"/>
                </a:solidFill>
                <a:latin typeface="Calibri" panose="020F0502020204030204" pitchFamily="34" charset="0"/>
                <a:cs typeface="Calibri" panose="020F0502020204030204" pitchFamily="34" charset="0"/>
              </a:rPr>
              <a:t>ĐÔNG  NAM Á</a:t>
            </a:r>
          </a:p>
        </p:txBody>
      </p:sp>
      <p:sp>
        <p:nvSpPr>
          <p:cNvPr id="14" name="TextBox 11">
            <a:extLst>
              <a:ext uri="{FF2B5EF4-FFF2-40B4-BE49-F238E27FC236}">
                <a16:creationId xmlns:a16="http://schemas.microsoft.com/office/drawing/2014/main" id="{E64CFAC0-19EF-4190-B7EC-D117412DAB00}"/>
              </a:ext>
            </a:extLst>
          </p:cNvPr>
          <p:cNvSpPr txBox="1">
            <a:spLocks noChangeArrowheads="1"/>
          </p:cNvSpPr>
          <p:nvPr/>
        </p:nvSpPr>
        <p:spPr bwMode="auto">
          <a:xfrm>
            <a:off x="4678363" y="6564313"/>
            <a:ext cx="41608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nSpc>
                <a:spcPct val="100000"/>
              </a:lnSpc>
              <a:spcBef>
                <a:spcPct val="0"/>
              </a:spcBef>
              <a:buFontTx/>
              <a:buNone/>
            </a:pPr>
            <a:r>
              <a:rPr lang="en-US" altLang="en-US" sz="2000">
                <a:solidFill>
                  <a:schemeClr val="tx1"/>
                </a:solidFill>
                <a:latin typeface="Calibri" panose="020F0502020204030204" pitchFamily="34" charset="0"/>
                <a:cs typeface="Calibri" panose="020F0502020204030204" pitchFamily="34" charset="0"/>
              </a:rPr>
              <a:t>Hình 3: Lược đồ các khu vực châu Á</a:t>
            </a:r>
          </a:p>
        </p:txBody>
      </p:sp>
    </p:spTree>
    <p:extLst>
      <p:ext uri="{BB962C8B-B14F-4D97-AF65-F5344CB8AC3E}">
        <p14:creationId xmlns:p14="http://schemas.microsoft.com/office/powerpoint/2010/main" val="380211372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A552F4F-3B35-4580-98FD-8220166E1910}"/>
              </a:ext>
            </a:extLst>
          </p:cNvPr>
          <p:cNvSpPr/>
          <p:nvPr/>
        </p:nvSpPr>
        <p:spPr>
          <a:xfrm>
            <a:off x="19050" y="19050"/>
            <a:ext cx="12172950" cy="6838950"/>
          </a:xfrm>
          <a:prstGeom prst="rect">
            <a:avLst/>
          </a:prstGeom>
          <a:solidFill>
            <a:schemeClr val="bg2"/>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6CF8A"/>
              </a:solidFill>
            </a:endParaRPr>
          </a:p>
        </p:txBody>
      </p:sp>
      <p:graphicFrame>
        <p:nvGraphicFramePr>
          <p:cNvPr id="4" name="Object 5">
            <a:extLst>
              <a:ext uri="{FF2B5EF4-FFF2-40B4-BE49-F238E27FC236}">
                <a16:creationId xmlns:a16="http://schemas.microsoft.com/office/drawing/2014/main" id="{A64F66B9-7F76-4695-8CCD-3A0A26EACAC4}"/>
              </a:ext>
            </a:extLst>
          </p:cNvPr>
          <p:cNvGraphicFramePr>
            <a:graphicFrameLocks noChangeAspect="1"/>
          </p:cNvGraphicFramePr>
          <p:nvPr>
            <p:extLst>
              <p:ext uri="{D42A27DB-BD31-4B8C-83A1-F6EECF244321}">
                <p14:modId xmlns:p14="http://schemas.microsoft.com/office/powerpoint/2010/main" val="809395685"/>
              </p:ext>
            </p:extLst>
          </p:nvPr>
        </p:nvGraphicFramePr>
        <p:xfrm>
          <a:off x="1773238" y="2400300"/>
          <a:ext cx="4267200" cy="2182813"/>
        </p:xfrm>
        <a:graphic>
          <a:graphicData uri="http://schemas.openxmlformats.org/presentationml/2006/ole">
            <mc:AlternateContent xmlns:mc="http://schemas.openxmlformats.org/markup-compatibility/2006">
              <mc:Choice xmlns:v="urn:schemas-microsoft-com:vml" Requires="v">
                <p:oleObj spid="_x0000_s1027" name="PhotoImpact" r:id="rId3" imgW="3171429" imgH="2380952" progId="PI3.Image">
                  <p:embed/>
                </p:oleObj>
              </mc:Choice>
              <mc:Fallback>
                <p:oleObj name="PhotoImpact" r:id="rId3" imgW="3171429" imgH="2380952" progId="PI3.Image">
                  <p:embed/>
                  <p:pic>
                    <p:nvPicPr>
                      <p:cNvPr id="4" name="Object 5">
                        <a:extLst>
                          <a:ext uri="{FF2B5EF4-FFF2-40B4-BE49-F238E27FC236}">
                            <a16:creationId xmlns:a16="http://schemas.microsoft.com/office/drawing/2014/main" id="{A64F66B9-7F76-4695-8CCD-3A0A26EACA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3238" y="2400300"/>
                        <a:ext cx="4267200"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5" name="Picture 14" descr="Mô tả ảnh.">
            <a:extLst>
              <a:ext uri="{FF2B5EF4-FFF2-40B4-BE49-F238E27FC236}">
                <a16:creationId xmlns:a16="http://schemas.microsoft.com/office/drawing/2014/main" id="{CCB5FF2B-BD1B-434D-9383-6E9ABB80A6A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93863" y="4640263"/>
            <a:ext cx="4267200" cy="209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15">
            <a:extLst>
              <a:ext uri="{FF2B5EF4-FFF2-40B4-BE49-F238E27FC236}">
                <a16:creationId xmlns:a16="http://schemas.microsoft.com/office/drawing/2014/main" id="{CA0CEE3F-70A2-41F4-8E06-05ED95B7DB03}"/>
              </a:ext>
            </a:extLst>
          </p:cNvPr>
          <p:cNvSpPr>
            <a:spLocks noChangeArrowheads="1"/>
          </p:cNvSpPr>
          <p:nvPr/>
        </p:nvSpPr>
        <p:spPr bwMode="auto">
          <a:xfrm>
            <a:off x="3407692" y="6086614"/>
            <a:ext cx="2528641" cy="707886"/>
          </a:xfrm>
          <a:prstGeom prst="rect">
            <a:avLst/>
          </a:prstGeom>
          <a:solidFill>
            <a:schemeClr val="bg1"/>
          </a:solidFill>
          <a:ln>
            <a:noFill/>
          </a:ln>
        </p:spPr>
        <p:txBody>
          <a:bodyPr wrap="none">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nSpc>
                <a:spcPct val="100000"/>
              </a:lnSpc>
              <a:spcBef>
                <a:spcPct val="0"/>
              </a:spcBef>
              <a:buFontTx/>
              <a:buNone/>
            </a:pPr>
            <a:r>
              <a:rPr lang="en-US" altLang="en-US" sz="2000" b="1">
                <a:solidFill>
                  <a:schemeClr val="tx1"/>
                </a:solidFill>
                <a:latin typeface="Calibri" panose="020F0502020204030204" pitchFamily="34" charset="0"/>
                <a:cs typeface="Calibri" panose="020F0502020204030204" pitchFamily="34" charset="0"/>
              </a:rPr>
              <a:t>e. Dãy núi Hi-ma-lay-a</a:t>
            </a:r>
          </a:p>
          <a:p>
            <a:pPr>
              <a:lnSpc>
                <a:spcPct val="100000"/>
              </a:lnSpc>
              <a:spcBef>
                <a:spcPct val="0"/>
              </a:spcBef>
              <a:buFontTx/>
              <a:buNone/>
            </a:pPr>
            <a:r>
              <a:rPr lang="en-US" altLang="en-US" sz="2000" b="1">
                <a:solidFill>
                  <a:schemeClr val="tx1"/>
                </a:solidFill>
                <a:latin typeface="Calibri" panose="020F0502020204030204" pitchFamily="34" charset="0"/>
                <a:cs typeface="Calibri" panose="020F0502020204030204" pitchFamily="34" charset="0"/>
              </a:rPr>
              <a:t>(Phần thuộc Nê-pan)</a:t>
            </a:r>
          </a:p>
        </p:txBody>
      </p:sp>
      <p:sp>
        <p:nvSpPr>
          <p:cNvPr id="7" name="Rectangle 16">
            <a:extLst>
              <a:ext uri="{FF2B5EF4-FFF2-40B4-BE49-F238E27FC236}">
                <a16:creationId xmlns:a16="http://schemas.microsoft.com/office/drawing/2014/main" id="{E7C7DA2A-5D9B-48DF-A4D0-1A87961852DD}"/>
              </a:ext>
            </a:extLst>
          </p:cNvPr>
          <p:cNvSpPr>
            <a:spLocks noChangeArrowheads="1"/>
          </p:cNvSpPr>
          <p:nvPr/>
        </p:nvSpPr>
        <p:spPr bwMode="auto">
          <a:xfrm>
            <a:off x="6040438" y="4573588"/>
            <a:ext cx="4783137" cy="2246312"/>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gn="just">
              <a:lnSpc>
                <a:spcPct val="100000"/>
              </a:lnSpc>
              <a:spcBef>
                <a:spcPct val="50000"/>
              </a:spcBef>
              <a:buFontTx/>
              <a:buNone/>
            </a:pPr>
            <a:r>
              <a:rPr lang="en-US" altLang="en-US">
                <a:solidFill>
                  <a:schemeClr val="tx1"/>
                </a:solidFill>
                <a:latin typeface="Calibri" panose="020F0502020204030204" pitchFamily="34" charset="0"/>
                <a:cs typeface="Calibri" panose="020F0502020204030204" pitchFamily="34" charset="0"/>
              </a:rPr>
              <a:t>Quan sát các hình ảnh, rồi tìm trên hình 3 các chữ cái a, b, c, d, e, cho biết các cảnh thiên nhiên đó chụp ở những khu vực nào của Châu Á?</a:t>
            </a:r>
          </a:p>
        </p:txBody>
      </p:sp>
      <p:pic>
        <p:nvPicPr>
          <p:cNvPr id="8" name="Picture 3" descr="a5">
            <a:extLst>
              <a:ext uri="{FF2B5EF4-FFF2-40B4-BE49-F238E27FC236}">
                <a16:creationId xmlns:a16="http://schemas.microsoft.com/office/drawing/2014/main" id="{E31F2CDC-5D17-4C21-ABDF-D2F75B2AFA6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2667" b="8333"/>
          <a:stretch>
            <a:fillRect/>
          </a:stretch>
        </p:blipFill>
        <p:spPr bwMode="auto">
          <a:xfrm>
            <a:off x="6095999" y="2420938"/>
            <a:ext cx="4783137" cy="2133600"/>
          </a:xfrm>
          <a:prstGeom prst="rect">
            <a:avLst/>
          </a:prstGeom>
          <a:noFill/>
          <a:ln w="25400">
            <a:noFill/>
            <a:miter lim="800000"/>
            <a:headEnd/>
            <a:tailEnd/>
          </a:ln>
          <a:extLst>
            <a:ext uri="{909E8E84-426E-40DD-AFC4-6F175D3DCCD1}">
              <a14:hiddenFill xmlns:a14="http://schemas.microsoft.com/office/drawing/2010/main">
                <a:solidFill>
                  <a:srgbClr val="FFFFFF"/>
                </a:solidFill>
              </a14:hiddenFill>
            </a:ext>
          </a:extLst>
        </p:spPr>
      </p:pic>
      <p:pic>
        <p:nvPicPr>
          <p:cNvPr id="9" name="Picture 7" descr="a2">
            <a:extLst>
              <a:ext uri="{FF2B5EF4-FFF2-40B4-BE49-F238E27FC236}">
                <a16:creationId xmlns:a16="http://schemas.microsoft.com/office/drawing/2014/main" id="{4BDDE37E-B112-4C69-AB04-208B7A8D61D5}"/>
              </a:ext>
            </a:extLst>
          </p:cNvPr>
          <p:cNvPicPr>
            <a:picLocks noChangeAspect="1" noChangeArrowheads="1"/>
          </p:cNvPicPr>
          <p:nvPr/>
        </p:nvPicPr>
        <p:blipFill>
          <a:blip r:embed="rId7">
            <a:lum bright="6000" contrast="-24000"/>
            <a:extLst>
              <a:ext uri="{28A0092B-C50C-407E-A947-70E740481C1C}">
                <a14:useLocalDpi xmlns:a14="http://schemas.microsoft.com/office/drawing/2010/main" val="0"/>
              </a:ext>
            </a:extLst>
          </a:blip>
          <a:srcRect b="5641"/>
          <a:stretch>
            <a:fillRect/>
          </a:stretch>
        </p:blipFill>
        <p:spPr bwMode="auto">
          <a:xfrm>
            <a:off x="1849438" y="38100"/>
            <a:ext cx="4114800" cy="2286000"/>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pic>
      <p:pic>
        <p:nvPicPr>
          <p:cNvPr id="10" name="Picture 4">
            <a:extLst>
              <a:ext uri="{FF2B5EF4-FFF2-40B4-BE49-F238E27FC236}">
                <a16:creationId xmlns:a16="http://schemas.microsoft.com/office/drawing/2014/main" id="{47E5A0B3-A430-4C1E-B36D-2E9074F9E6A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75363" y="38100"/>
            <a:ext cx="4748212"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4">
            <a:extLst>
              <a:ext uri="{FF2B5EF4-FFF2-40B4-BE49-F238E27FC236}">
                <a16:creationId xmlns:a16="http://schemas.microsoft.com/office/drawing/2014/main" id="{B29EAD67-CA5E-4008-A5A6-F165E1F33EA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l="5547"/>
          <a:stretch>
            <a:fillRect/>
          </a:stretch>
        </p:blipFill>
        <p:spPr bwMode="auto">
          <a:xfrm>
            <a:off x="236538" y="5126038"/>
            <a:ext cx="1106487" cy="171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3">
            <a:extLst>
              <a:ext uri="{FF2B5EF4-FFF2-40B4-BE49-F238E27FC236}">
                <a16:creationId xmlns:a16="http://schemas.microsoft.com/office/drawing/2014/main" id="{09F398C4-1DC5-4320-9681-11B8DE52389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l="17778" r="17778"/>
          <a:stretch>
            <a:fillRect/>
          </a:stretch>
        </p:blipFill>
        <p:spPr bwMode="auto">
          <a:xfrm rot="20497982">
            <a:off x="10961688" y="68263"/>
            <a:ext cx="904875" cy="1404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5">
            <a:extLst>
              <a:ext uri="{FF2B5EF4-FFF2-40B4-BE49-F238E27FC236}">
                <a16:creationId xmlns:a16="http://schemas.microsoft.com/office/drawing/2014/main" id="{BFA0A9E1-2A0D-42C8-BC6C-8F2EE0C98B85}"/>
              </a:ext>
            </a:extLst>
          </p:cNvPr>
          <p:cNvSpPr>
            <a:spLocks noChangeArrowheads="1"/>
          </p:cNvSpPr>
          <p:nvPr/>
        </p:nvSpPr>
        <p:spPr bwMode="auto">
          <a:xfrm>
            <a:off x="6288023" y="1900951"/>
            <a:ext cx="4349748" cy="461665"/>
          </a:xfrm>
          <a:prstGeom prst="rect">
            <a:avLst/>
          </a:prstGeom>
          <a:solidFill>
            <a:schemeClr val="bg1"/>
          </a:solidFill>
          <a:ln>
            <a:noFill/>
          </a:ln>
        </p:spPr>
        <p:txBody>
          <a:bodyPr wrap="square">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nSpc>
                <a:spcPct val="100000"/>
              </a:lnSpc>
              <a:spcBef>
                <a:spcPct val="50000"/>
              </a:spcBef>
              <a:buFontTx/>
              <a:buNone/>
            </a:pPr>
            <a:r>
              <a:rPr lang="en-US" altLang="en-US" sz="2400" b="1">
                <a:solidFill>
                  <a:schemeClr val="tx1"/>
                </a:solidFill>
                <a:latin typeface="Calibri" panose="020F0502020204030204" pitchFamily="34" charset="0"/>
                <a:cs typeface="Calibri" panose="020F0502020204030204" pitchFamily="34" charset="0"/>
              </a:rPr>
              <a:t>b. Bán hoang mạc (Ca-dắc-xtan)</a:t>
            </a:r>
          </a:p>
        </p:txBody>
      </p:sp>
      <p:sp>
        <p:nvSpPr>
          <p:cNvPr id="14" name="Rectangle 15">
            <a:extLst>
              <a:ext uri="{FF2B5EF4-FFF2-40B4-BE49-F238E27FC236}">
                <a16:creationId xmlns:a16="http://schemas.microsoft.com/office/drawing/2014/main" id="{1D5D6106-4945-42A6-B195-300D9C5072E9}"/>
              </a:ext>
            </a:extLst>
          </p:cNvPr>
          <p:cNvSpPr>
            <a:spLocks noChangeArrowheads="1"/>
          </p:cNvSpPr>
          <p:nvPr/>
        </p:nvSpPr>
        <p:spPr bwMode="auto">
          <a:xfrm>
            <a:off x="3169914" y="2439988"/>
            <a:ext cx="2791149" cy="707886"/>
          </a:xfrm>
          <a:prstGeom prst="rect">
            <a:avLst/>
          </a:prstGeom>
          <a:solidFill>
            <a:schemeClr val="bg1"/>
          </a:solidFill>
          <a:ln>
            <a:noFill/>
          </a:ln>
        </p:spPr>
        <p:txBody>
          <a:bodyPr wrap="none">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nSpc>
                <a:spcPct val="100000"/>
              </a:lnSpc>
              <a:spcBef>
                <a:spcPct val="0"/>
              </a:spcBef>
              <a:buFontTx/>
              <a:buNone/>
            </a:pPr>
            <a:r>
              <a:rPr lang="en-US" altLang="en-US" sz="2000" b="1">
                <a:solidFill>
                  <a:schemeClr val="tx1"/>
                </a:solidFill>
                <a:latin typeface="Calibri" panose="020F0502020204030204" pitchFamily="34" charset="0"/>
                <a:cs typeface="Calibri" panose="020F0502020204030204" pitchFamily="34" charset="0"/>
              </a:rPr>
              <a:t>c. Đồng bằng </a:t>
            </a:r>
          </a:p>
          <a:p>
            <a:pPr>
              <a:lnSpc>
                <a:spcPct val="100000"/>
              </a:lnSpc>
              <a:spcBef>
                <a:spcPct val="0"/>
              </a:spcBef>
              <a:buFontTx/>
              <a:buNone/>
            </a:pPr>
            <a:r>
              <a:rPr lang="en-US" altLang="en-US" sz="2000" b="1">
                <a:solidFill>
                  <a:schemeClr val="tx1"/>
                </a:solidFill>
                <a:latin typeface="Calibri" panose="020F0502020204030204" pitchFamily="34" charset="0"/>
                <a:cs typeface="Calibri" panose="020F0502020204030204" pitchFamily="34" charset="0"/>
              </a:rPr>
              <a:t>(đảo Ba-li, In-đô-nê-xi-a)</a:t>
            </a:r>
          </a:p>
        </p:txBody>
      </p:sp>
    </p:spTree>
    <p:extLst>
      <p:ext uri="{BB962C8B-B14F-4D97-AF65-F5344CB8AC3E}">
        <p14:creationId xmlns:p14="http://schemas.microsoft.com/office/powerpoint/2010/main" val="20796714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arn(inVertical)">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barn(inVertical)">
                                      <p:cBhvr>
                                        <p:cTn id="33" dur="500"/>
                                        <p:tgtEl>
                                          <p:spTgt spid="5"/>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barn(inVertical)">
                                      <p:cBhvr>
                                        <p:cTn id="36" dur="500"/>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barn(inVertical)">
                                      <p:cBhvr>
                                        <p:cTn id="4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3" grpId="0" animBg="1"/>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C8884BB-4CBF-4B57-8788-07BE334F4D0E}"/>
              </a:ext>
            </a:extLst>
          </p:cNvPr>
          <p:cNvSpPr/>
          <p:nvPr/>
        </p:nvSpPr>
        <p:spPr>
          <a:xfrm>
            <a:off x="19050" y="544513"/>
            <a:ext cx="12192000" cy="6858000"/>
          </a:xfrm>
          <a:prstGeom prst="rect">
            <a:avLst/>
          </a:prstGeom>
          <a:solidFill>
            <a:schemeClr val="bg2"/>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6CF8A"/>
              </a:solidFill>
            </a:endParaRPr>
          </a:p>
        </p:txBody>
      </p:sp>
      <p:pic>
        <p:nvPicPr>
          <p:cNvPr id="4" name="Picture 13">
            <a:extLst>
              <a:ext uri="{FF2B5EF4-FFF2-40B4-BE49-F238E27FC236}">
                <a16:creationId xmlns:a16="http://schemas.microsoft.com/office/drawing/2014/main" id="{22BC60B2-3B85-4C06-8C9F-4EA9C25552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7778" r="17778"/>
          <a:stretch>
            <a:fillRect/>
          </a:stretch>
        </p:blipFill>
        <p:spPr bwMode="auto">
          <a:xfrm rot="20497982">
            <a:off x="11263313" y="73025"/>
            <a:ext cx="904875" cy="1404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4">
            <a:extLst>
              <a:ext uri="{FF2B5EF4-FFF2-40B4-BE49-F238E27FC236}">
                <a16:creationId xmlns:a16="http://schemas.microsoft.com/office/drawing/2014/main" id="{B62A8658-248D-47DA-8483-78714DA6EC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5547"/>
          <a:stretch>
            <a:fillRect/>
          </a:stretch>
        </p:blipFill>
        <p:spPr bwMode="auto">
          <a:xfrm>
            <a:off x="236538" y="5745163"/>
            <a:ext cx="708025" cy="110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luoc do _0">
            <a:extLst>
              <a:ext uri="{FF2B5EF4-FFF2-40B4-BE49-F238E27FC236}">
                <a16:creationId xmlns:a16="http://schemas.microsoft.com/office/drawing/2014/main" id="{0681C396-573C-4389-A50D-B446C626B909}"/>
              </a:ext>
            </a:extLst>
          </p:cNvPr>
          <p:cNvPicPr>
            <a:picLocks noChangeAspect="1" noChangeArrowheads="1"/>
          </p:cNvPicPr>
          <p:nvPr/>
        </p:nvPicPr>
        <p:blipFill>
          <a:blip r:embed="rId5">
            <a:lum bright="6000" contrast="6000"/>
            <a:extLst>
              <a:ext uri="{28A0092B-C50C-407E-A947-70E740481C1C}">
                <a14:useLocalDpi xmlns:a14="http://schemas.microsoft.com/office/drawing/2010/main" val="0"/>
              </a:ext>
            </a:extLst>
          </a:blip>
          <a:srcRect b="6667"/>
          <a:stretch>
            <a:fillRect/>
          </a:stretch>
        </p:blipFill>
        <p:spPr bwMode="auto">
          <a:xfrm>
            <a:off x="0" y="0"/>
            <a:ext cx="12192000" cy="7402513"/>
          </a:xfrm>
          <a:prstGeom prst="rect">
            <a:avLst/>
          </a:prstGeom>
          <a:gradFill rotWithShape="1">
            <a:gsLst>
              <a:gs pos="0">
                <a:srgbClr val="DE6258"/>
              </a:gs>
              <a:gs pos="100000">
                <a:srgbClr val="000000"/>
              </a:gs>
            </a:gsLst>
            <a:lin ang="5400000" scaled="1"/>
          </a:gradFill>
          <a:ln w="38100">
            <a:solidFill>
              <a:srgbClr val="0000CC"/>
            </a:solidFill>
            <a:miter lim="800000"/>
            <a:headEnd/>
            <a:tailEnd/>
          </a:ln>
        </p:spPr>
      </p:pic>
      <p:sp>
        <p:nvSpPr>
          <p:cNvPr id="7" name="Text Box 3">
            <a:extLst>
              <a:ext uri="{FF2B5EF4-FFF2-40B4-BE49-F238E27FC236}">
                <a16:creationId xmlns:a16="http://schemas.microsoft.com/office/drawing/2014/main" id="{66E7F515-16CB-4994-AEBE-A9C2964B3610}"/>
              </a:ext>
            </a:extLst>
          </p:cNvPr>
          <p:cNvSpPr txBox="1">
            <a:spLocks noChangeArrowheads="1"/>
          </p:cNvSpPr>
          <p:nvPr/>
        </p:nvSpPr>
        <p:spPr bwMode="auto">
          <a:xfrm>
            <a:off x="3581400" y="6491288"/>
            <a:ext cx="914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nSpc>
                <a:spcPct val="100000"/>
              </a:lnSpc>
              <a:spcBef>
                <a:spcPct val="50000"/>
              </a:spcBef>
              <a:buFontTx/>
              <a:buNone/>
            </a:pPr>
            <a:endParaRPr lang="en-US" altLang="en-US" sz="1800">
              <a:solidFill>
                <a:schemeClr val="tx1"/>
              </a:solidFill>
              <a:latin typeface="VNI-Helve-Condense" pitchFamily="2" charset="0"/>
              <a:cs typeface="Arial" panose="020B0604020202020204" pitchFamily="34" charset="0"/>
            </a:endParaRPr>
          </a:p>
        </p:txBody>
      </p:sp>
      <p:sp>
        <p:nvSpPr>
          <p:cNvPr id="8" name="Text Box 4">
            <a:extLst>
              <a:ext uri="{FF2B5EF4-FFF2-40B4-BE49-F238E27FC236}">
                <a16:creationId xmlns:a16="http://schemas.microsoft.com/office/drawing/2014/main" id="{4C90AD3E-B20A-41A6-8284-28A420E8DCA9}"/>
              </a:ext>
            </a:extLst>
          </p:cNvPr>
          <p:cNvSpPr txBox="1">
            <a:spLocks noChangeArrowheads="1"/>
          </p:cNvSpPr>
          <p:nvPr/>
        </p:nvSpPr>
        <p:spPr bwMode="auto">
          <a:xfrm>
            <a:off x="3581400" y="6553200"/>
            <a:ext cx="914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nSpc>
                <a:spcPct val="100000"/>
              </a:lnSpc>
              <a:spcBef>
                <a:spcPct val="50000"/>
              </a:spcBef>
              <a:buFontTx/>
              <a:buNone/>
            </a:pPr>
            <a:r>
              <a:rPr lang="en-US" altLang="en-US" sz="1800">
                <a:solidFill>
                  <a:schemeClr val="tx1"/>
                </a:solidFill>
                <a:latin typeface="VNI-Helve-Condense" pitchFamily="2" charset="0"/>
                <a:cs typeface="Arial" panose="020B0604020202020204" pitchFamily="34" charset="0"/>
              </a:rPr>
              <a:t>Hình 3</a:t>
            </a:r>
          </a:p>
        </p:txBody>
      </p:sp>
      <p:sp>
        <p:nvSpPr>
          <p:cNvPr id="9" name="Line 7">
            <a:extLst>
              <a:ext uri="{FF2B5EF4-FFF2-40B4-BE49-F238E27FC236}">
                <a16:creationId xmlns:a16="http://schemas.microsoft.com/office/drawing/2014/main" id="{D3584BF7-56D1-4316-AD7D-349ED60718CC}"/>
              </a:ext>
            </a:extLst>
          </p:cNvPr>
          <p:cNvSpPr>
            <a:spLocks noChangeShapeType="1"/>
          </p:cNvSpPr>
          <p:nvPr/>
        </p:nvSpPr>
        <p:spPr bwMode="auto">
          <a:xfrm flipH="1" flipV="1">
            <a:off x="8839200" y="2971800"/>
            <a:ext cx="381000" cy="381000"/>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10" name="Picture 8">
            <a:extLst>
              <a:ext uri="{FF2B5EF4-FFF2-40B4-BE49-F238E27FC236}">
                <a16:creationId xmlns:a16="http://schemas.microsoft.com/office/drawing/2014/main" id="{49EA833E-588E-4BAF-A1F5-E8DEC5F8AD7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7525" y="454025"/>
            <a:ext cx="25146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9">
            <a:extLst>
              <a:ext uri="{FF2B5EF4-FFF2-40B4-BE49-F238E27FC236}">
                <a16:creationId xmlns:a16="http://schemas.microsoft.com/office/drawing/2014/main" id="{000033F0-1610-44F8-8810-9D1E20F2D3D3}"/>
              </a:ext>
            </a:extLst>
          </p:cNvPr>
          <p:cNvSpPr txBox="1">
            <a:spLocks noChangeArrowheads="1"/>
          </p:cNvSpPr>
          <p:nvPr/>
        </p:nvSpPr>
        <p:spPr bwMode="auto">
          <a:xfrm>
            <a:off x="538163" y="1363663"/>
            <a:ext cx="258127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nSpc>
                <a:spcPct val="100000"/>
              </a:lnSpc>
              <a:spcBef>
                <a:spcPct val="50000"/>
              </a:spcBef>
              <a:buFontTx/>
              <a:buNone/>
            </a:pPr>
            <a:r>
              <a:rPr lang="en-US" altLang="en-US" sz="2400" b="1">
                <a:solidFill>
                  <a:schemeClr val="bg1"/>
                </a:solidFill>
                <a:latin typeface="Calibri" panose="020F0502020204030204" pitchFamily="34" charset="0"/>
                <a:cs typeface="Calibri" panose="020F0502020204030204" pitchFamily="34" charset="0"/>
              </a:rPr>
              <a:t>b. Bán hoang mạc (Ca- dắc- xtan)</a:t>
            </a:r>
          </a:p>
        </p:txBody>
      </p:sp>
      <p:sp>
        <p:nvSpPr>
          <p:cNvPr id="12" name="Line 10">
            <a:extLst>
              <a:ext uri="{FF2B5EF4-FFF2-40B4-BE49-F238E27FC236}">
                <a16:creationId xmlns:a16="http://schemas.microsoft.com/office/drawing/2014/main" id="{0CC100A9-5A1C-412A-AA0E-C6EE61F7DDF0}"/>
              </a:ext>
            </a:extLst>
          </p:cNvPr>
          <p:cNvSpPr>
            <a:spLocks noChangeShapeType="1"/>
          </p:cNvSpPr>
          <p:nvPr/>
        </p:nvSpPr>
        <p:spPr bwMode="auto">
          <a:xfrm>
            <a:off x="3009900" y="2106613"/>
            <a:ext cx="381000" cy="304800"/>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aphicFrame>
        <p:nvGraphicFramePr>
          <p:cNvPr id="13" name="Object 11">
            <a:extLst>
              <a:ext uri="{FF2B5EF4-FFF2-40B4-BE49-F238E27FC236}">
                <a16:creationId xmlns:a16="http://schemas.microsoft.com/office/drawing/2014/main" id="{19A33148-00E5-4938-BE64-3F010719EE71}"/>
              </a:ext>
            </a:extLst>
          </p:cNvPr>
          <p:cNvGraphicFramePr>
            <a:graphicFrameLocks noChangeAspect="1"/>
          </p:cNvGraphicFramePr>
          <p:nvPr>
            <p:extLst>
              <p:ext uri="{D42A27DB-BD31-4B8C-83A1-F6EECF244321}">
                <p14:modId xmlns:p14="http://schemas.microsoft.com/office/powerpoint/2010/main" val="4169216489"/>
              </p:ext>
            </p:extLst>
          </p:nvPr>
        </p:nvGraphicFramePr>
        <p:xfrm>
          <a:off x="4419600" y="5257800"/>
          <a:ext cx="2819400" cy="1600200"/>
        </p:xfrm>
        <a:graphic>
          <a:graphicData uri="http://schemas.openxmlformats.org/presentationml/2006/ole">
            <mc:AlternateContent xmlns:mc="http://schemas.openxmlformats.org/markup-compatibility/2006">
              <mc:Choice xmlns:v="urn:schemas-microsoft-com:vml" Requires="v">
                <p:oleObj spid="_x0000_s2051" name="PhotoImpact" r:id="rId7" imgW="3171429" imgH="2380952" progId="PI3.Image">
                  <p:embed/>
                </p:oleObj>
              </mc:Choice>
              <mc:Fallback>
                <p:oleObj name="PhotoImpact" r:id="rId7" imgW="3171429" imgH="2380952" progId="PI3.Image">
                  <p:embed/>
                  <p:pic>
                    <p:nvPicPr>
                      <p:cNvPr id="13" name="Object 11">
                        <a:extLst>
                          <a:ext uri="{FF2B5EF4-FFF2-40B4-BE49-F238E27FC236}">
                            <a16:creationId xmlns:a16="http://schemas.microsoft.com/office/drawing/2014/main" id="{19A33148-00E5-4938-BE64-3F010719EE7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19600" y="5257800"/>
                        <a:ext cx="2819400" cy="1600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4" name="Line 13">
            <a:extLst>
              <a:ext uri="{FF2B5EF4-FFF2-40B4-BE49-F238E27FC236}">
                <a16:creationId xmlns:a16="http://schemas.microsoft.com/office/drawing/2014/main" id="{3EB86C3E-B283-42BC-BF30-B34569DFF069}"/>
              </a:ext>
            </a:extLst>
          </p:cNvPr>
          <p:cNvSpPr>
            <a:spLocks noChangeShapeType="1"/>
          </p:cNvSpPr>
          <p:nvPr/>
        </p:nvSpPr>
        <p:spPr bwMode="auto">
          <a:xfrm flipV="1">
            <a:off x="7239000" y="6324600"/>
            <a:ext cx="838200" cy="228600"/>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5" name="Line 16">
            <a:extLst>
              <a:ext uri="{FF2B5EF4-FFF2-40B4-BE49-F238E27FC236}">
                <a16:creationId xmlns:a16="http://schemas.microsoft.com/office/drawing/2014/main" id="{4EA0A280-ECA8-4B06-AAF0-7B66BD3873DB}"/>
              </a:ext>
            </a:extLst>
          </p:cNvPr>
          <p:cNvSpPr>
            <a:spLocks noChangeShapeType="1"/>
          </p:cNvSpPr>
          <p:nvPr/>
        </p:nvSpPr>
        <p:spPr bwMode="auto">
          <a:xfrm flipH="1">
            <a:off x="6380163" y="1581150"/>
            <a:ext cx="457200" cy="533400"/>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 name="Line 18">
            <a:extLst>
              <a:ext uri="{FF2B5EF4-FFF2-40B4-BE49-F238E27FC236}">
                <a16:creationId xmlns:a16="http://schemas.microsoft.com/office/drawing/2014/main" id="{6A256CAC-0AE0-433E-94FA-C87840A81859}"/>
              </a:ext>
            </a:extLst>
          </p:cNvPr>
          <p:cNvSpPr>
            <a:spLocks noChangeShapeType="1"/>
          </p:cNvSpPr>
          <p:nvPr/>
        </p:nvSpPr>
        <p:spPr bwMode="auto">
          <a:xfrm flipV="1">
            <a:off x="4191000" y="4252913"/>
            <a:ext cx="1752600" cy="166687"/>
          </a:xfrm>
          <a:prstGeom prst="line">
            <a:avLst/>
          </a:prstGeom>
          <a:noFill/>
          <a:ln w="57150">
            <a:solidFill>
              <a:srgbClr val="FF0066"/>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7" name="Text Box 19">
            <a:extLst>
              <a:ext uri="{FF2B5EF4-FFF2-40B4-BE49-F238E27FC236}">
                <a16:creationId xmlns:a16="http://schemas.microsoft.com/office/drawing/2014/main" id="{67ADD89E-07AC-4518-B7FF-006E9D1C79DF}"/>
              </a:ext>
            </a:extLst>
          </p:cNvPr>
          <p:cNvSpPr txBox="1">
            <a:spLocks noChangeArrowheads="1"/>
          </p:cNvSpPr>
          <p:nvPr/>
        </p:nvSpPr>
        <p:spPr bwMode="auto">
          <a:xfrm>
            <a:off x="6934200" y="3048000"/>
            <a:ext cx="1905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nSpc>
                <a:spcPct val="100000"/>
              </a:lnSpc>
              <a:spcBef>
                <a:spcPct val="50000"/>
              </a:spcBef>
              <a:buFontTx/>
              <a:buNone/>
            </a:pPr>
            <a:r>
              <a:rPr lang="en-US" altLang="en-US" b="1">
                <a:solidFill>
                  <a:srgbClr val="0033CC"/>
                </a:solidFill>
                <a:latin typeface=".VnTimeH" pitchFamily="34" charset="0"/>
                <a:cs typeface="Arial" panose="020B0604020202020204" pitchFamily="34" charset="0"/>
              </a:rPr>
              <a:t>®«ng ¸</a:t>
            </a:r>
          </a:p>
        </p:txBody>
      </p:sp>
      <p:sp>
        <p:nvSpPr>
          <p:cNvPr id="18" name="Text Box 20">
            <a:extLst>
              <a:ext uri="{FF2B5EF4-FFF2-40B4-BE49-F238E27FC236}">
                <a16:creationId xmlns:a16="http://schemas.microsoft.com/office/drawing/2014/main" id="{279B7BC3-EDEF-4D27-9DD5-5D5B4BE11686}"/>
              </a:ext>
            </a:extLst>
          </p:cNvPr>
          <p:cNvSpPr txBox="1">
            <a:spLocks noChangeArrowheads="1"/>
          </p:cNvSpPr>
          <p:nvPr/>
        </p:nvSpPr>
        <p:spPr bwMode="auto">
          <a:xfrm>
            <a:off x="2667000" y="3065463"/>
            <a:ext cx="19050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nSpc>
                <a:spcPct val="100000"/>
              </a:lnSpc>
              <a:spcBef>
                <a:spcPct val="50000"/>
              </a:spcBef>
              <a:buFontTx/>
              <a:buNone/>
            </a:pPr>
            <a:r>
              <a:rPr lang="en-US" altLang="en-US" b="1">
                <a:solidFill>
                  <a:srgbClr val="0033CC"/>
                </a:solidFill>
                <a:latin typeface=".VnTimeH" pitchFamily="34" charset="0"/>
                <a:cs typeface="Arial" panose="020B0604020202020204" pitchFamily="34" charset="0"/>
              </a:rPr>
              <a:t>trung ¸</a:t>
            </a:r>
          </a:p>
        </p:txBody>
      </p:sp>
      <p:sp>
        <p:nvSpPr>
          <p:cNvPr id="19" name="Text Box 21">
            <a:extLst>
              <a:ext uri="{FF2B5EF4-FFF2-40B4-BE49-F238E27FC236}">
                <a16:creationId xmlns:a16="http://schemas.microsoft.com/office/drawing/2014/main" id="{78E43689-AF7C-45DA-BFC1-41C03CD2FF95}"/>
              </a:ext>
            </a:extLst>
          </p:cNvPr>
          <p:cNvSpPr txBox="1">
            <a:spLocks noChangeArrowheads="1"/>
          </p:cNvSpPr>
          <p:nvPr/>
        </p:nvSpPr>
        <p:spPr bwMode="auto">
          <a:xfrm>
            <a:off x="7429500" y="5602288"/>
            <a:ext cx="28194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nSpc>
                <a:spcPct val="100000"/>
              </a:lnSpc>
              <a:spcBef>
                <a:spcPct val="50000"/>
              </a:spcBef>
              <a:buFontTx/>
              <a:buNone/>
            </a:pPr>
            <a:r>
              <a:rPr lang="en-US" altLang="en-US" b="1">
                <a:solidFill>
                  <a:srgbClr val="0033CC"/>
                </a:solidFill>
                <a:latin typeface=".VnTimeH" pitchFamily="34" charset="0"/>
                <a:cs typeface="Arial" panose="020B0604020202020204" pitchFamily="34" charset="0"/>
              </a:rPr>
              <a:t>®«ng nam  ¸</a:t>
            </a:r>
          </a:p>
        </p:txBody>
      </p:sp>
      <p:sp>
        <p:nvSpPr>
          <p:cNvPr id="20" name="Text Box 22">
            <a:extLst>
              <a:ext uri="{FF2B5EF4-FFF2-40B4-BE49-F238E27FC236}">
                <a16:creationId xmlns:a16="http://schemas.microsoft.com/office/drawing/2014/main" id="{11FFFD62-AA8F-4E82-9FCE-352AFC60871F}"/>
              </a:ext>
            </a:extLst>
          </p:cNvPr>
          <p:cNvSpPr txBox="1">
            <a:spLocks noChangeArrowheads="1"/>
          </p:cNvSpPr>
          <p:nvPr/>
        </p:nvSpPr>
        <p:spPr bwMode="auto">
          <a:xfrm>
            <a:off x="6400800" y="2051050"/>
            <a:ext cx="28194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nSpc>
                <a:spcPct val="100000"/>
              </a:lnSpc>
              <a:spcBef>
                <a:spcPct val="50000"/>
              </a:spcBef>
              <a:buFontTx/>
              <a:buNone/>
            </a:pPr>
            <a:r>
              <a:rPr lang="en-US" altLang="en-US" b="1">
                <a:solidFill>
                  <a:srgbClr val="0033CC"/>
                </a:solidFill>
                <a:latin typeface=".VnTimeH" pitchFamily="34" charset="0"/>
                <a:cs typeface="Arial" panose="020B0604020202020204" pitchFamily="34" charset="0"/>
              </a:rPr>
              <a:t>B¾c  ¸</a:t>
            </a:r>
          </a:p>
        </p:txBody>
      </p:sp>
      <p:sp>
        <p:nvSpPr>
          <p:cNvPr id="21" name="Text Box 23">
            <a:extLst>
              <a:ext uri="{FF2B5EF4-FFF2-40B4-BE49-F238E27FC236}">
                <a16:creationId xmlns:a16="http://schemas.microsoft.com/office/drawing/2014/main" id="{ADDC22BD-D18B-47E2-8090-20983CE74DD8}"/>
              </a:ext>
            </a:extLst>
          </p:cNvPr>
          <p:cNvSpPr txBox="1">
            <a:spLocks noChangeArrowheads="1"/>
          </p:cNvSpPr>
          <p:nvPr/>
        </p:nvSpPr>
        <p:spPr bwMode="auto">
          <a:xfrm>
            <a:off x="3678238" y="4932363"/>
            <a:ext cx="17526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nSpc>
                <a:spcPct val="100000"/>
              </a:lnSpc>
              <a:spcBef>
                <a:spcPct val="50000"/>
              </a:spcBef>
              <a:buFontTx/>
              <a:buNone/>
            </a:pPr>
            <a:r>
              <a:rPr lang="en-US" altLang="en-US" b="1">
                <a:solidFill>
                  <a:srgbClr val="0033CC"/>
                </a:solidFill>
                <a:latin typeface=".VnTimeH" pitchFamily="34" charset="0"/>
                <a:cs typeface="Arial" panose="020B0604020202020204" pitchFamily="34" charset="0"/>
              </a:rPr>
              <a:t>nam ¸</a:t>
            </a:r>
          </a:p>
        </p:txBody>
      </p:sp>
      <p:pic>
        <p:nvPicPr>
          <p:cNvPr id="22" name="Picture 24" descr="Mô tả ảnh.">
            <a:extLst>
              <a:ext uri="{FF2B5EF4-FFF2-40B4-BE49-F238E27FC236}">
                <a16:creationId xmlns:a16="http://schemas.microsoft.com/office/drawing/2014/main" id="{F4A53AFB-3B69-4BD3-9EC9-1C3AB69EC70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4300" y="3257550"/>
            <a:ext cx="26670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1">
            <a:extLst>
              <a:ext uri="{FF2B5EF4-FFF2-40B4-BE49-F238E27FC236}">
                <a16:creationId xmlns:a16="http://schemas.microsoft.com/office/drawing/2014/main" id="{54F6BE69-6C9D-4D39-8DC6-C80CC5454655}"/>
              </a:ext>
            </a:extLst>
          </p:cNvPr>
          <p:cNvSpPr txBox="1">
            <a:spLocks noChangeArrowheads="1"/>
          </p:cNvSpPr>
          <p:nvPr/>
        </p:nvSpPr>
        <p:spPr bwMode="auto">
          <a:xfrm>
            <a:off x="8534400" y="2209800"/>
            <a:ext cx="4953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nSpc>
                <a:spcPct val="100000"/>
              </a:lnSpc>
              <a:spcBef>
                <a:spcPct val="0"/>
              </a:spcBef>
              <a:buFontTx/>
              <a:buNone/>
            </a:pPr>
            <a:r>
              <a:rPr lang="en-US" altLang="en-US" sz="4400" b="1">
                <a:solidFill>
                  <a:schemeClr val="tx2"/>
                </a:solidFill>
                <a:latin typeface="Arial" panose="020B0604020202020204" pitchFamily="34" charset="0"/>
                <a:cs typeface="Arial" panose="020B0604020202020204" pitchFamily="34" charset="0"/>
              </a:rPr>
              <a:t>a</a:t>
            </a:r>
          </a:p>
        </p:txBody>
      </p:sp>
      <p:sp>
        <p:nvSpPr>
          <p:cNvPr id="24" name="TextBox 27">
            <a:extLst>
              <a:ext uri="{FF2B5EF4-FFF2-40B4-BE49-F238E27FC236}">
                <a16:creationId xmlns:a16="http://schemas.microsoft.com/office/drawing/2014/main" id="{2ACF02C4-E317-4EC4-B064-C5EAA334C3F0}"/>
              </a:ext>
            </a:extLst>
          </p:cNvPr>
          <p:cNvSpPr txBox="1">
            <a:spLocks noChangeArrowheads="1"/>
          </p:cNvSpPr>
          <p:nvPr/>
        </p:nvSpPr>
        <p:spPr bwMode="auto">
          <a:xfrm>
            <a:off x="3333750" y="2225675"/>
            <a:ext cx="4953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nSpc>
                <a:spcPct val="100000"/>
              </a:lnSpc>
              <a:spcBef>
                <a:spcPct val="0"/>
              </a:spcBef>
              <a:buFontTx/>
              <a:buNone/>
            </a:pPr>
            <a:r>
              <a:rPr lang="en-US" altLang="en-US" sz="4400" b="1">
                <a:solidFill>
                  <a:schemeClr val="tx2"/>
                </a:solidFill>
                <a:latin typeface="Arial" panose="020B0604020202020204" pitchFamily="34" charset="0"/>
                <a:cs typeface="Arial" panose="020B0604020202020204" pitchFamily="34" charset="0"/>
              </a:rPr>
              <a:t>b</a:t>
            </a:r>
          </a:p>
        </p:txBody>
      </p:sp>
      <p:sp>
        <p:nvSpPr>
          <p:cNvPr id="25" name="TextBox 28">
            <a:extLst>
              <a:ext uri="{FF2B5EF4-FFF2-40B4-BE49-F238E27FC236}">
                <a16:creationId xmlns:a16="http://schemas.microsoft.com/office/drawing/2014/main" id="{6D411C69-CC76-4FFA-B943-6B3A11B430F3}"/>
              </a:ext>
            </a:extLst>
          </p:cNvPr>
          <p:cNvSpPr txBox="1">
            <a:spLocks noChangeArrowheads="1"/>
          </p:cNvSpPr>
          <p:nvPr/>
        </p:nvSpPr>
        <p:spPr bwMode="auto">
          <a:xfrm>
            <a:off x="8077200" y="5867400"/>
            <a:ext cx="4953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nSpc>
                <a:spcPct val="100000"/>
              </a:lnSpc>
              <a:spcBef>
                <a:spcPct val="0"/>
              </a:spcBef>
              <a:buFontTx/>
              <a:buNone/>
            </a:pPr>
            <a:r>
              <a:rPr lang="en-US" altLang="en-US" sz="4400" b="1">
                <a:solidFill>
                  <a:schemeClr val="tx2"/>
                </a:solidFill>
                <a:latin typeface="Arial" panose="020B0604020202020204" pitchFamily="34" charset="0"/>
                <a:cs typeface="Arial" panose="020B0604020202020204" pitchFamily="34" charset="0"/>
              </a:rPr>
              <a:t>c</a:t>
            </a:r>
          </a:p>
        </p:txBody>
      </p:sp>
      <p:sp>
        <p:nvSpPr>
          <p:cNvPr id="26" name="TextBox 29">
            <a:extLst>
              <a:ext uri="{FF2B5EF4-FFF2-40B4-BE49-F238E27FC236}">
                <a16:creationId xmlns:a16="http://schemas.microsoft.com/office/drawing/2014/main" id="{209B75DF-DE9F-4BB0-8FB7-00E25ADCDB5F}"/>
              </a:ext>
            </a:extLst>
          </p:cNvPr>
          <p:cNvSpPr txBox="1">
            <a:spLocks noChangeArrowheads="1"/>
          </p:cNvSpPr>
          <p:nvPr/>
        </p:nvSpPr>
        <p:spPr bwMode="auto">
          <a:xfrm>
            <a:off x="5905500" y="1752600"/>
            <a:ext cx="4953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nSpc>
                <a:spcPct val="100000"/>
              </a:lnSpc>
              <a:spcBef>
                <a:spcPct val="0"/>
              </a:spcBef>
              <a:buFontTx/>
              <a:buNone/>
            </a:pPr>
            <a:r>
              <a:rPr lang="en-US" altLang="en-US" sz="4400" b="1">
                <a:solidFill>
                  <a:schemeClr val="tx2"/>
                </a:solidFill>
                <a:latin typeface="Arial" panose="020B0604020202020204" pitchFamily="34" charset="0"/>
                <a:cs typeface="Arial" panose="020B0604020202020204" pitchFamily="34" charset="0"/>
              </a:rPr>
              <a:t>d</a:t>
            </a:r>
          </a:p>
        </p:txBody>
      </p:sp>
      <p:sp>
        <p:nvSpPr>
          <p:cNvPr id="27" name="TextBox 30">
            <a:extLst>
              <a:ext uri="{FF2B5EF4-FFF2-40B4-BE49-F238E27FC236}">
                <a16:creationId xmlns:a16="http://schemas.microsoft.com/office/drawing/2014/main" id="{92C5CA7E-F6D7-4970-BC54-8A786F9A0E44}"/>
              </a:ext>
            </a:extLst>
          </p:cNvPr>
          <p:cNvSpPr txBox="1">
            <a:spLocks noChangeArrowheads="1"/>
          </p:cNvSpPr>
          <p:nvPr/>
        </p:nvSpPr>
        <p:spPr bwMode="auto">
          <a:xfrm>
            <a:off x="5884863" y="3878263"/>
            <a:ext cx="4953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nSpc>
                <a:spcPct val="100000"/>
              </a:lnSpc>
              <a:spcBef>
                <a:spcPct val="0"/>
              </a:spcBef>
              <a:buFontTx/>
              <a:buNone/>
            </a:pPr>
            <a:r>
              <a:rPr lang="en-US" altLang="en-US" sz="4400" b="1">
                <a:solidFill>
                  <a:schemeClr val="tx2"/>
                </a:solidFill>
                <a:latin typeface="Arial" panose="020B0604020202020204" pitchFamily="34" charset="0"/>
                <a:cs typeface="Arial" panose="020B0604020202020204" pitchFamily="34" charset="0"/>
              </a:rPr>
              <a:t>e</a:t>
            </a:r>
          </a:p>
        </p:txBody>
      </p:sp>
      <p:pic>
        <p:nvPicPr>
          <p:cNvPr id="28" name="Picture 3" descr="a5">
            <a:extLst>
              <a:ext uri="{FF2B5EF4-FFF2-40B4-BE49-F238E27FC236}">
                <a16:creationId xmlns:a16="http://schemas.microsoft.com/office/drawing/2014/main" id="{31AA4EA8-9CD8-4D9F-BB5A-7EB6BB4D967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t="2667" b="8333"/>
          <a:stretch>
            <a:fillRect/>
          </a:stretch>
        </p:blipFill>
        <p:spPr bwMode="auto">
          <a:xfrm>
            <a:off x="6221413" y="-41275"/>
            <a:ext cx="2705100" cy="1679575"/>
          </a:xfrm>
          <a:prstGeom prst="rect">
            <a:avLst/>
          </a:prstGeom>
          <a:noFill/>
          <a:ln w="25400">
            <a:solidFill>
              <a:srgbClr val="00FF00"/>
            </a:solidFill>
            <a:miter lim="800000"/>
            <a:headEnd/>
            <a:tailEnd/>
          </a:ln>
          <a:extLst>
            <a:ext uri="{909E8E84-426E-40DD-AFC4-6F175D3DCCD1}">
              <a14:hiddenFill xmlns:a14="http://schemas.microsoft.com/office/drawing/2010/main">
                <a:solidFill>
                  <a:srgbClr val="FFFFFF"/>
                </a:solidFill>
              </a14:hiddenFill>
            </a:ext>
          </a:extLst>
        </p:spPr>
      </p:pic>
      <p:pic>
        <p:nvPicPr>
          <p:cNvPr id="29" name="Picture 7" descr="a2">
            <a:extLst>
              <a:ext uri="{FF2B5EF4-FFF2-40B4-BE49-F238E27FC236}">
                <a16:creationId xmlns:a16="http://schemas.microsoft.com/office/drawing/2014/main" id="{F5CA6011-6010-4248-B9B5-A421213A1EB7}"/>
              </a:ext>
            </a:extLst>
          </p:cNvPr>
          <p:cNvPicPr>
            <a:picLocks noChangeAspect="1" noChangeArrowheads="1"/>
          </p:cNvPicPr>
          <p:nvPr/>
        </p:nvPicPr>
        <p:blipFill>
          <a:blip r:embed="rId11">
            <a:lum bright="6000" contrast="-24000"/>
            <a:extLst>
              <a:ext uri="{28A0092B-C50C-407E-A947-70E740481C1C}">
                <a14:useLocalDpi xmlns:a14="http://schemas.microsoft.com/office/drawing/2010/main" val="0"/>
              </a:ext>
            </a:extLst>
          </a:blip>
          <a:srcRect b="5641"/>
          <a:stretch>
            <a:fillRect/>
          </a:stretch>
        </p:blipFill>
        <p:spPr bwMode="auto">
          <a:xfrm>
            <a:off x="9029700" y="1346200"/>
            <a:ext cx="1809750" cy="1590675"/>
          </a:xfrm>
          <a:prstGeom prst="rect">
            <a:avLst/>
          </a:prstGeom>
          <a:noFill/>
          <a:ln w="28575">
            <a:solidFill>
              <a:srgbClr val="FF6600"/>
            </a:solidFill>
            <a:miter lim="800000"/>
            <a:headEnd/>
            <a:tailEnd/>
          </a:ln>
          <a:extLst>
            <a:ext uri="{909E8E84-426E-40DD-AFC4-6F175D3DCCD1}">
              <a14:hiddenFill xmlns:a14="http://schemas.microsoft.com/office/drawing/2010/main">
                <a:solidFill>
                  <a:srgbClr val="FFFFFF"/>
                </a:solidFill>
              </a14:hiddenFill>
            </a:ext>
          </a:extLst>
        </p:spPr>
      </p:pic>
      <p:sp>
        <p:nvSpPr>
          <p:cNvPr id="30" name="Rectangle 15">
            <a:extLst>
              <a:ext uri="{FF2B5EF4-FFF2-40B4-BE49-F238E27FC236}">
                <a16:creationId xmlns:a16="http://schemas.microsoft.com/office/drawing/2014/main" id="{0AA28CAC-A53D-48C2-AFDA-0FC2854C223B}"/>
              </a:ext>
            </a:extLst>
          </p:cNvPr>
          <p:cNvSpPr>
            <a:spLocks noChangeArrowheads="1"/>
          </p:cNvSpPr>
          <p:nvPr/>
        </p:nvSpPr>
        <p:spPr bwMode="auto">
          <a:xfrm>
            <a:off x="4410075" y="6157913"/>
            <a:ext cx="27908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nSpc>
                <a:spcPct val="100000"/>
              </a:lnSpc>
              <a:spcBef>
                <a:spcPct val="0"/>
              </a:spcBef>
              <a:buFontTx/>
              <a:buNone/>
            </a:pPr>
            <a:r>
              <a:rPr lang="en-US" altLang="en-US" sz="2000" b="1">
                <a:solidFill>
                  <a:srgbClr val="FFFF00"/>
                </a:solidFill>
                <a:latin typeface="Calibri" panose="020F0502020204030204" pitchFamily="34" charset="0"/>
                <a:cs typeface="Calibri" panose="020F0502020204030204" pitchFamily="34" charset="0"/>
              </a:rPr>
              <a:t>c. Đồng bằng </a:t>
            </a:r>
          </a:p>
          <a:p>
            <a:pPr>
              <a:lnSpc>
                <a:spcPct val="100000"/>
              </a:lnSpc>
              <a:spcBef>
                <a:spcPct val="0"/>
              </a:spcBef>
              <a:buFontTx/>
              <a:buNone/>
            </a:pPr>
            <a:r>
              <a:rPr lang="en-US" altLang="en-US" sz="2000" b="1">
                <a:solidFill>
                  <a:srgbClr val="FFFF00"/>
                </a:solidFill>
                <a:latin typeface="Calibri" panose="020F0502020204030204" pitchFamily="34" charset="0"/>
                <a:cs typeface="Calibri" panose="020F0502020204030204" pitchFamily="34" charset="0"/>
              </a:rPr>
              <a:t>(đảo Ba-li, In-đô-nê-xi-a)</a:t>
            </a:r>
          </a:p>
        </p:txBody>
      </p:sp>
      <p:sp>
        <p:nvSpPr>
          <p:cNvPr id="31" name="Rectangle 15">
            <a:extLst>
              <a:ext uri="{FF2B5EF4-FFF2-40B4-BE49-F238E27FC236}">
                <a16:creationId xmlns:a16="http://schemas.microsoft.com/office/drawing/2014/main" id="{F1C59260-0103-44AC-A166-1DA6FCD95102}"/>
              </a:ext>
            </a:extLst>
          </p:cNvPr>
          <p:cNvSpPr>
            <a:spLocks noChangeArrowheads="1"/>
          </p:cNvSpPr>
          <p:nvPr/>
        </p:nvSpPr>
        <p:spPr bwMode="auto">
          <a:xfrm>
            <a:off x="9277350" y="3127375"/>
            <a:ext cx="15621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69875" indent="-179388">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nSpc>
                <a:spcPct val="100000"/>
              </a:lnSpc>
              <a:spcBef>
                <a:spcPct val="0"/>
              </a:spcBef>
              <a:buFontTx/>
              <a:buAutoNum type="alphaLcPeriod"/>
            </a:pPr>
            <a:r>
              <a:rPr lang="en-US" altLang="en-US" sz="2000" b="1">
                <a:solidFill>
                  <a:srgbClr val="FF0000"/>
                </a:solidFill>
                <a:latin typeface="Calibri" panose="020F0502020204030204" pitchFamily="34" charset="0"/>
                <a:cs typeface="Calibri" panose="020F0502020204030204" pitchFamily="34" charset="0"/>
              </a:rPr>
              <a:t> Vịnh biển Nhật Bản</a:t>
            </a:r>
          </a:p>
        </p:txBody>
      </p:sp>
      <p:sp>
        <p:nvSpPr>
          <p:cNvPr id="32" name="Rectangle 15">
            <a:extLst>
              <a:ext uri="{FF2B5EF4-FFF2-40B4-BE49-F238E27FC236}">
                <a16:creationId xmlns:a16="http://schemas.microsoft.com/office/drawing/2014/main" id="{3DF56829-E35D-4E4B-B0C3-083BB01A2003}"/>
              </a:ext>
            </a:extLst>
          </p:cNvPr>
          <p:cNvSpPr>
            <a:spLocks noChangeArrowheads="1"/>
          </p:cNvSpPr>
          <p:nvPr/>
        </p:nvSpPr>
        <p:spPr bwMode="auto">
          <a:xfrm>
            <a:off x="66675" y="3241675"/>
            <a:ext cx="2667000" cy="708025"/>
          </a:xfrm>
          <a:prstGeom prst="rect">
            <a:avLst/>
          </a:prstGeom>
          <a:solidFill>
            <a:schemeClr val="bg1"/>
          </a:solidFill>
          <a:ln>
            <a:noFill/>
          </a:ln>
        </p:spPr>
        <p:txBody>
          <a:bodyPr wrap="square">
            <a:spAutoFit/>
          </a:bodyPr>
          <a:lstStyle>
            <a:lvl1pPr marL="88900">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nSpc>
                <a:spcPct val="100000"/>
              </a:lnSpc>
              <a:spcBef>
                <a:spcPct val="0"/>
              </a:spcBef>
              <a:buFont typeface="Arial" panose="020B0604020202020204" pitchFamily="34" charset="0"/>
              <a:buNone/>
            </a:pPr>
            <a:r>
              <a:rPr lang="en-US" altLang="en-US" sz="2000" b="1">
                <a:solidFill>
                  <a:schemeClr val="tx1"/>
                </a:solidFill>
                <a:latin typeface="Calibri" panose="020F0502020204030204" pitchFamily="34" charset="0"/>
                <a:cs typeface="Calibri" panose="020F0502020204030204" pitchFamily="34" charset="0"/>
              </a:rPr>
              <a:t>e. Dãy núi Hi-ma-lay-a (phần thuộc Nê-pan)</a:t>
            </a:r>
          </a:p>
        </p:txBody>
      </p:sp>
    </p:spTree>
    <p:extLst>
      <p:ext uri="{BB962C8B-B14F-4D97-AF65-F5344CB8AC3E}">
        <p14:creationId xmlns:p14="http://schemas.microsoft.com/office/powerpoint/2010/main" val="339824267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500"/>
                                        <p:tgtEl>
                                          <p:spTgt spid="9"/>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barn(inVertical)">
                                      <p:cBhvr>
                                        <p:cTn id="18" dur="500"/>
                                        <p:tgtEl>
                                          <p:spTgt spid="3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par>
                          <p:cTn id="24" fill="hold">
                            <p:stCondLst>
                              <p:cond delay="500"/>
                            </p:stCondLst>
                            <p:childTnLst>
                              <p:par>
                                <p:cTn id="25" presetID="16" presetClass="entr" presetSubtype="21" fill="hold"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par>
                          <p:cTn id="28" fill="hold">
                            <p:stCondLst>
                              <p:cond delay="1000"/>
                            </p:stCondLst>
                            <p:childTnLst>
                              <p:par>
                                <p:cTn id="29" presetID="16" presetClass="entr" presetSubtype="21" fill="hold" grpId="0" nodeType="after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barn(inVertical)">
                                      <p:cBhvr>
                                        <p:cTn id="31" dur="500"/>
                                        <p:tgtEl>
                                          <p:spTgt spid="18"/>
                                        </p:tgtEl>
                                      </p:cBhvr>
                                    </p:animEffect>
                                  </p:childTnLst>
                                </p:cTn>
                              </p:par>
                            </p:childTnLst>
                          </p:cTn>
                        </p:par>
                        <p:par>
                          <p:cTn id="32" fill="hold">
                            <p:stCondLst>
                              <p:cond delay="1500"/>
                            </p:stCondLst>
                            <p:childTnLst>
                              <p:par>
                                <p:cTn id="33" presetID="16" presetClass="entr" presetSubtype="21" fill="hold" grpId="0"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barn(inVertical)">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barn(inVertical)">
                                      <p:cBhvr>
                                        <p:cTn id="40" dur="500"/>
                                        <p:tgtEl>
                                          <p:spTgt spid="13"/>
                                        </p:tgtEl>
                                      </p:cBhvr>
                                    </p:animEffect>
                                  </p:childTnLst>
                                </p:cTn>
                              </p:par>
                            </p:childTnLst>
                          </p:cTn>
                        </p:par>
                        <p:par>
                          <p:cTn id="41" fill="hold">
                            <p:stCondLst>
                              <p:cond delay="500"/>
                            </p:stCondLst>
                            <p:childTnLst>
                              <p:par>
                                <p:cTn id="42" presetID="16" presetClass="entr" presetSubtype="21" fill="hold" nodeType="after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barn(inVertical)">
                                      <p:cBhvr>
                                        <p:cTn id="44" dur="500"/>
                                        <p:tgtEl>
                                          <p:spTgt spid="14"/>
                                        </p:tgtEl>
                                      </p:cBhvr>
                                    </p:animEffect>
                                  </p:childTnLst>
                                </p:cTn>
                              </p:par>
                            </p:childTnLst>
                          </p:cTn>
                        </p:par>
                        <p:par>
                          <p:cTn id="45" fill="hold">
                            <p:stCondLst>
                              <p:cond delay="1000"/>
                            </p:stCondLst>
                            <p:childTnLst>
                              <p:par>
                                <p:cTn id="46" presetID="16" presetClass="entr" presetSubtype="21" fill="hold" grpId="0" nodeType="after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barn(inVertical)">
                                      <p:cBhvr>
                                        <p:cTn id="48" dur="500"/>
                                        <p:tgtEl>
                                          <p:spTgt spid="19"/>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barn(inVertical)">
                                      <p:cBhvr>
                                        <p:cTn id="51" dur="500"/>
                                        <p:tgtEl>
                                          <p:spTgt spid="30"/>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nodeType="clickEffect">
                                  <p:stCondLst>
                                    <p:cond delay="0"/>
                                  </p:stCondLst>
                                  <p:childTnLst>
                                    <p:set>
                                      <p:cBhvr>
                                        <p:cTn id="55" dur="1" fill="hold">
                                          <p:stCondLst>
                                            <p:cond delay="0"/>
                                          </p:stCondLst>
                                        </p:cTn>
                                        <p:tgtEl>
                                          <p:spTgt spid="28"/>
                                        </p:tgtEl>
                                        <p:attrNameLst>
                                          <p:attrName>style.visibility</p:attrName>
                                        </p:attrNameLst>
                                      </p:cBhvr>
                                      <p:to>
                                        <p:strVal val="visible"/>
                                      </p:to>
                                    </p:set>
                                    <p:animEffect transition="in" filter="barn(inVertical)">
                                      <p:cBhvr>
                                        <p:cTn id="56" dur="500"/>
                                        <p:tgtEl>
                                          <p:spTgt spid="28"/>
                                        </p:tgtEl>
                                      </p:cBhvr>
                                    </p:animEffect>
                                  </p:childTnLst>
                                </p:cTn>
                              </p:par>
                            </p:childTnLst>
                          </p:cTn>
                        </p:par>
                        <p:par>
                          <p:cTn id="57" fill="hold">
                            <p:stCondLst>
                              <p:cond delay="500"/>
                            </p:stCondLst>
                            <p:childTnLst>
                              <p:par>
                                <p:cTn id="58" presetID="16" presetClass="entr" presetSubtype="21" fill="hold" grpId="0" nodeType="afterEffect">
                                  <p:stCondLst>
                                    <p:cond delay="0"/>
                                  </p:stCondLst>
                                  <p:childTnLst>
                                    <p:set>
                                      <p:cBhvr>
                                        <p:cTn id="59" dur="1" fill="hold">
                                          <p:stCondLst>
                                            <p:cond delay="0"/>
                                          </p:stCondLst>
                                        </p:cTn>
                                        <p:tgtEl>
                                          <p:spTgt spid="20"/>
                                        </p:tgtEl>
                                        <p:attrNameLst>
                                          <p:attrName>style.visibility</p:attrName>
                                        </p:attrNameLst>
                                      </p:cBhvr>
                                      <p:to>
                                        <p:strVal val="visible"/>
                                      </p:to>
                                    </p:set>
                                    <p:animEffect transition="in" filter="barn(inVertical)">
                                      <p:cBhvr>
                                        <p:cTn id="60" dur="500"/>
                                        <p:tgtEl>
                                          <p:spTgt spid="20"/>
                                        </p:tgtEl>
                                      </p:cBhvr>
                                    </p:animEffect>
                                  </p:childTnLst>
                                </p:cTn>
                              </p:par>
                            </p:childTnLst>
                          </p:cTn>
                        </p:par>
                        <p:par>
                          <p:cTn id="61" fill="hold">
                            <p:stCondLst>
                              <p:cond delay="1000"/>
                            </p:stCondLst>
                            <p:childTnLst>
                              <p:par>
                                <p:cTn id="62" presetID="16" presetClass="entr" presetSubtype="21" fill="hold" nodeType="afterEffect">
                                  <p:stCondLst>
                                    <p:cond delay="0"/>
                                  </p:stCondLst>
                                  <p:childTnLst>
                                    <p:set>
                                      <p:cBhvr>
                                        <p:cTn id="63" dur="1" fill="hold">
                                          <p:stCondLst>
                                            <p:cond delay="0"/>
                                          </p:stCondLst>
                                        </p:cTn>
                                        <p:tgtEl>
                                          <p:spTgt spid="15"/>
                                        </p:tgtEl>
                                        <p:attrNameLst>
                                          <p:attrName>style.visibility</p:attrName>
                                        </p:attrNameLst>
                                      </p:cBhvr>
                                      <p:to>
                                        <p:strVal val="visible"/>
                                      </p:to>
                                    </p:set>
                                    <p:animEffect transition="in" filter="barn(inVertical)">
                                      <p:cBhvr>
                                        <p:cTn id="64" dur="500"/>
                                        <p:tgtEl>
                                          <p:spTgt spid="15"/>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nodeType="clickEffect">
                                  <p:stCondLst>
                                    <p:cond delay="0"/>
                                  </p:stCondLst>
                                  <p:childTnLst>
                                    <p:set>
                                      <p:cBhvr>
                                        <p:cTn id="68" dur="1" fill="hold">
                                          <p:stCondLst>
                                            <p:cond delay="0"/>
                                          </p:stCondLst>
                                        </p:cTn>
                                        <p:tgtEl>
                                          <p:spTgt spid="22"/>
                                        </p:tgtEl>
                                        <p:attrNameLst>
                                          <p:attrName>style.visibility</p:attrName>
                                        </p:attrNameLst>
                                      </p:cBhvr>
                                      <p:to>
                                        <p:strVal val="visible"/>
                                      </p:to>
                                    </p:set>
                                    <p:animEffect transition="in" filter="barn(inVertical)">
                                      <p:cBhvr>
                                        <p:cTn id="69" dur="500"/>
                                        <p:tgtEl>
                                          <p:spTgt spid="22"/>
                                        </p:tgtEl>
                                      </p:cBhvr>
                                    </p:animEffect>
                                  </p:childTnLst>
                                </p:cTn>
                              </p:par>
                            </p:childTnLst>
                          </p:cTn>
                        </p:par>
                        <p:par>
                          <p:cTn id="70" fill="hold">
                            <p:stCondLst>
                              <p:cond delay="500"/>
                            </p:stCondLst>
                            <p:childTnLst>
                              <p:par>
                                <p:cTn id="71" presetID="16" presetClass="entr" presetSubtype="21" fill="hold" nodeType="afterEffect">
                                  <p:stCondLst>
                                    <p:cond delay="0"/>
                                  </p:stCondLst>
                                  <p:childTnLst>
                                    <p:set>
                                      <p:cBhvr>
                                        <p:cTn id="72" dur="1" fill="hold">
                                          <p:stCondLst>
                                            <p:cond delay="0"/>
                                          </p:stCondLst>
                                        </p:cTn>
                                        <p:tgtEl>
                                          <p:spTgt spid="16"/>
                                        </p:tgtEl>
                                        <p:attrNameLst>
                                          <p:attrName>style.visibility</p:attrName>
                                        </p:attrNameLst>
                                      </p:cBhvr>
                                      <p:to>
                                        <p:strVal val="visible"/>
                                      </p:to>
                                    </p:set>
                                    <p:animEffect transition="in" filter="barn(inVertical)">
                                      <p:cBhvr>
                                        <p:cTn id="73" dur="500"/>
                                        <p:tgtEl>
                                          <p:spTgt spid="16"/>
                                        </p:tgtEl>
                                      </p:cBhvr>
                                    </p:animEffect>
                                  </p:childTnLst>
                                </p:cTn>
                              </p:par>
                            </p:childTnLst>
                          </p:cTn>
                        </p:par>
                        <p:par>
                          <p:cTn id="74" fill="hold">
                            <p:stCondLst>
                              <p:cond delay="1000"/>
                            </p:stCondLst>
                            <p:childTnLst>
                              <p:par>
                                <p:cTn id="75" presetID="16" presetClass="entr" presetSubtype="21" fill="hold" grpId="0" nodeType="afterEffect">
                                  <p:stCondLst>
                                    <p:cond delay="0"/>
                                  </p:stCondLst>
                                  <p:childTnLst>
                                    <p:set>
                                      <p:cBhvr>
                                        <p:cTn id="76" dur="1" fill="hold">
                                          <p:stCondLst>
                                            <p:cond delay="0"/>
                                          </p:stCondLst>
                                        </p:cTn>
                                        <p:tgtEl>
                                          <p:spTgt spid="21"/>
                                        </p:tgtEl>
                                        <p:attrNameLst>
                                          <p:attrName>style.visibility</p:attrName>
                                        </p:attrNameLst>
                                      </p:cBhvr>
                                      <p:to>
                                        <p:strVal val="visible"/>
                                      </p:to>
                                    </p:set>
                                    <p:animEffect transition="in" filter="barn(inVertical)">
                                      <p:cBhvr>
                                        <p:cTn id="77" dur="500"/>
                                        <p:tgtEl>
                                          <p:spTgt spid="21"/>
                                        </p:tgtEl>
                                      </p:cBhvr>
                                    </p:animEffect>
                                  </p:childTnLst>
                                </p:cTn>
                              </p:par>
                              <p:par>
                                <p:cTn id="78" presetID="16" presetClass="entr" presetSubtype="21" fill="hold" grpId="0" nodeType="withEffect">
                                  <p:stCondLst>
                                    <p:cond delay="0"/>
                                  </p:stCondLst>
                                  <p:childTnLst>
                                    <p:set>
                                      <p:cBhvr>
                                        <p:cTn id="79" dur="1" fill="hold">
                                          <p:stCondLst>
                                            <p:cond delay="0"/>
                                          </p:stCondLst>
                                        </p:cTn>
                                        <p:tgtEl>
                                          <p:spTgt spid="32"/>
                                        </p:tgtEl>
                                        <p:attrNameLst>
                                          <p:attrName>style.visibility</p:attrName>
                                        </p:attrNameLst>
                                      </p:cBhvr>
                                      <p:to>
                                        <p:strVal val="visible"/>
                                      </p:to>
                                    </p:set>
                                    <p:animEffect transition="in" filter="barn(inVertical)">
                                      <p:cBhvr>
                                        <p:cTn id="8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7" grpId="0"/>
      <p:bldP spid="18" grpId="0"/>
      <p:bldP spid="19" grpId="0"/>
      <p:bldP spid="20" grpId="0"/>
      <p:bldP spid="21" grpId="0"/>
      <p:bldP spid="30" grpId="0"/>
      <p:bldP spid="31" grpId="0"/>
      <p:bldP spid="3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9C8F1E5-26F9-4402-AA3A-50DCD7AE7DF4}"/>
              </a:ext>
            </a:extLst>
          </p:cNvPr>
          <p:cNvSpPr/>
          <p:nvPr/>
        </p:nvSpPr>
        <p:spPr>
          <a:xfrm>
            <a:off x="0" y="74613"/>
            <a:ext cx="12192000" cy="6858000"/>
          </a:xfrm>
          <a:prstGeom prst="rect">
            <a:avLst/>
          </a:prstGeom>
          <a:solidFill>
            <a:schemeClr val="bg2"/>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altLang="en-US">
                <a:solidFill>
                  <a:srgbClr val="000066"/>
                </a:solidFill>
              </a:rPr>
              <a:t> Đọc thông tin SGK trang 104, quan sát và nhận xét đặc điểm địa hình của châu Á.</a:t>
            </a:r>
            <a:endParaRPr lang="en-US">
              <a:solidFill>
                <a:srgbClr val="F6CF8A"/>
              </a:solidFill>
            </a:endParaRPr>
          </a:p>
        </p:txBody>
      </p:sp>
      <p:pic>
        <p:nvPicPr>
          <p:cNvPr id="4" name="Picture 13">
            <a:extLst>
              <a:ext uri="{FF2B5EF4-FFF2-40B4-BE49-F238E27FC236}">
                <a16:creationId xmlns:a16="http://schemas.microsoft.com/office/drawing/2014/main" id="{760AE0BB-AF5C-43E3-8386-7219D83F52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7778" r="17778"/>
          <a:stretch>
            <a:fillRect/>
          </a:stretch>
        </p:blipFill>
        <p:spPr bwMode="auto">
          <a:xfrm rot="-1102018">
            <a:off x="11263313" y="73025"/>
            <a:ext cx="904875" cy="1404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4">
            <a:extLst>
              <a:ext uri="{FF2B5EF4-FFF2-40B4-BE49-F238E27FC236}">
                <a16:creationId xmlns:a16="http://schemas.microsoft.com/office/drawing/2014/main" id="{DD707D9E-7113-4ABB-BFD6-C493BCB6BC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547"/>
          <a:stretch>
            <a:fillRect/>
          </a:stretch>
        </p:blipFill>
        <p:spPr bwMode="auto">
          <a:xfrm>
            <a:off x="236538" y="5745163"/>
            <a:ext cx="708025" cy="110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Luoc do cac khu vuc Chau A | Học hỏi để trau dồi, chia sẻ để kết nối.">
            <a:extLst>
              <a:ext uri="{FF2B5EF4-FFF2-40B4-BE49-F238E27FC236}">
                <a16:creationId xmlns:a16="http://schemas.microsoft.com/office/drawing/2014/main" id="{CC521A5D-ACC7-49C9-96F1-8AC507A58A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4563" y="857250"/>
            <a:ext cx="10282237" cy="566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descr="Diagonal brick">
            <a:extLst>
              <a:ext uri="{FF2B5EF4-FFF2-40B4-BE49-F238E27FC236}">
                <a16:creationId xmlns:a16="http://schemas.microsoft.com/office/drawing/2014/main" id="{4296C53F-60B2-4516-9193-8065F181CBA3}"/>
              </a:ext>
            </a:extLst>
          </p:cNvPr>
          <p:cNvSpPr>
            <a:spLocks noRot="1" noChangeAspect="1" noMove="1" noResize="1" noEditPoints="1" noAdjustHandles="1" noChangeArrowheads="1" noChangeShapeType="1" noTextEdit="1"/>
          </p:cNvSpPr>
          <p:nvPr/>
        </p:nvSpPr>
        <p:spPr bwMode="auto">
          <a:xfrm>
            <a:off x="2123970" y="73892"/>
            <a:ext cx="8108950" cy="701602"/>
          </a:xfrm>
          <a:prstGeom prst="rect">
            <a:avLst/>
          </a:prstGeom>
          <a:blipFill>
            <a:blip r:embed="rId5"/>
            <a:stretch>
              <a:fillRect l="-1425" b="-11111"/>
            </a:stretch>
          </a:blipFill>
          <a:ln w="9525">
            <a:solidFill>
              <a:srgbClr val="000066"/>
            </a:solidFill>
            <a:miter lim="800000"/>
            <a:headEnd/>
            <a:tailEnd/>
          </a:ln>
          <a:effectLst/>
        </p:spPr>
        <p:txBody>
          <a:bodyPr/>
          <a:lstStyle/>
          <a:p>
            <a:pPr>
              <a:defRPr/>
            </a:pPr>
            <a:r>
              <a:rPr lang="en-US">
                <a:noFill/>
                <a:latin typeface="#9Slide02 Noi dung dai"/>
              </a:rPr>
              <a:t> </a:t>
            </a:r>
          </a:p>
        </p:txBody>
      </p:sp>
      <p:sp>
        <p:nvSpPr>
          <p:cNvPr id="8" name="TextBox 5">
            <a:extLst>
              <a:ext uri="{FF2B5EF4-FFF2-40B4-BE49-F238E27FC236}">
                <a16:creationId xmlns:a16="http://schemas.microsoft.com/office/drawing/2014/main" id="{9E810262-8817-43F3-9FC1-504C6E84135C}"/>
              </a:ext>
            </a:extLst>
          </p:cNvPr>
          <p:cNvSpPr txBox="1">
            <a:spLocks noChangeArrowheads="1"/>
          </p:cNvSpPr>
          <p:nvPr/>
        </p:nvSpPr>
        <p:spPr bwMode="auto">
          <a:xfrm>
            <a:off x="2962275" y="6400800"/>
            <a:ext cx="7212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nSpc>
                <a:spcPct val="100000"/>
              </a:lnSpc>
              <a:spcBef>
                <a:spcPct val="0"/>
              </a:spcBef>
              <a:buFontTx/>
              <a:buNone/>
            </a:pPr>
            <a:r>
              <a:rPr lang="en-US" altLang="en-US" sz="3200">
                <a:solidFill>
                  <a:schemeClr val="tx1"/>
                </a:solidFill>
                <a:latin typeface="Calibri" panose="020F0502020204030204" pitchFamily="34" charset="0"/>
                <a:cs typeface="Calibri" panose="020F0502020204030204" pitchFamily="34" charset="0"/>
              </a:rPr>
              <a:t>Hình 3: Lược đồ các khu vực châu Á</a:t>
            </a:r>
          </a:p>
        </p:txBody>
      </p:sp>
      <p:sp>
        <p:nvSpPr>
          <p:cNvPr id="9" name="Google Shape;614;p36">
            <a:extLst>
              <a:ext uri="{FF2B5EF4-FFF2-40B4-BE49-F238E27FC236}">
                <a16:creationId xmlns:a16="http://schemas.microsoft.com/office/drawing/2014/main" id="{F9C4A396-E24C-4039-9224-61FFFD624818}"/>
              </a:ext>
            </a:extLst>
          </p:cNvPr>
          <p:cNvSpPr>
            <a:spLocks noChangeArrowheads="1"/>
          </p:cNvSpPr>
          <p:nvPr/>
        </p:nvSpPr>
        <p:spPr bwMode="auto">
          <a:xfrm>
            <a:off x="1528763" y="142875"/>
            <a:ext cx="9299575" cy="646113"/>
          </a:xfrm>
          <a:prstGeom prst="roundRect">
            <a:avLst>
              <a:gd name="adj" fmla="val 28005"/>
            </a:avLst>
          </a:prstGeom>
          <a:noFill/>
          <a:ln w="28575">
            <a:solidFill>
              <a:schemeClr val="tx1"/>
            </a:solidFill>
            <a:prstDash val="dash"/>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nSpc>
                <a:spcPct val="100000"/>
              </a:lnSpc>
              <a:spcBef>
                <a:spcPct val="0"/>
              </a:spcBef>
              <a:buFontTx/>
              <a:buNone/>
            </a:pPr>
            <a:endParaRPr lang="en-US" altLang="en-US" sz="1800">
              <a:solidFill>
                <a:schemeClr val="tx1"/>
              </a:solidFill>
              <a:latin typeface="Cambria" panose="02040503050406030204" pitchFamily="18" charset="0"/>
              <a:ea typeface="Cambria" panose="02040503050406030204" pitchFamily="18" charset="0"/>
              <a:cs typeface="Cambria" panose="02040503050406030204" pitchFamily="18" charset="0"/>
            </a:endParaRPr>
          </a:p>
        </p:txBody>
      </p:sp>
      <p:sp>
        <p:nvSpPr>
          <p:cNvPr id="10" name="Title 1">
            <a:extLst>
              <a:ext uri="{FF2B5EF4-FFF2-40B4-BE49-F238E27FC236}">
                <a16:creationId xmlns:a16="http://schemas.microsoft.com/office/drawing/2014/main" id="{24913145-F178-48BB-93F4-823C9D60FA88}"/>
              </a:ext>
            </a:extLst>
          </p:cNvPr>
          <p:cNvSpPr txBox="1">
            <a:spLocks/>
          </p:cNvSpPr>
          <p:nvPr/>
        </p:nvSpPr>
        <p:spPr bwMode="auto">
          <a:xfrm>
            <a:off x="1835150" y="200024"/>
            <a:ext cx="8993188" cy="60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685800" indent="-22860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gn="just" eaLnBrk="1" hangingPunct="1">
              <a:spcBef>
                <a:spcPct val="0"/>
              </a:spcBef>
              <a:buFontTx/>
              <a:buNone/>
            </a:pPr>
            <a:r>
              <a:rPr lang="en-US" altLang="en-US" sz="3200">
                <a:solidFill>
                  <a:srgbClr val="FF3300"/>
                </a:solidFill>
                <a:latin typeface="Calibri" panose="020F0502020204030204" pitchFamily="34" charset="0"/>
                <a:cs typeface="Calibri" panose="020F0502020204030204" pitchFamily="34" charset="0"/>
              </a:rPr>
              <a:t>Quan sát và nhận xét đặc điểm địa hình của châu Á. </a:t>
            </a:r>
          </a:p>
        </p:txBody>
      </p:sp>
    </p:spTree>
    <p:extLst>
      <p:ext uri="{BB962C8B-B14F-4D97-AF65-F5344CB8AC3E}">
        <p14:creationId xmlns:p14="http://schemas.microsoft.com/office/powerpoint/2010/main" val="370036395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strVal val="#ppt_h"/>
                                          </p:val>
                                        </p:tav>
                                        <p:tav tm="100000">
                                          <p:val>
                                            <p:strVal val="#ppt_h"/>
                                          </p:val>
                                        </p:tav>
                                      </p:tavLst>
                                    </p:anim>
                                  </p:childTnLst>
                                </p:cTn>
                              </p:par>
                              <p:par>
                                <p:cTn id="9" presetID="42"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heel(1)">
                                      <p:cBhvr>
                                        <p:cTn id="18" dur="2000"/>
                                        <p:tgtEl>
                                          <p:spTgt spid="7"/>
                                        </p:tgtEl>
                                      </p:cBhvr>
                                    </p:animEffect>
                                  </p:childTnLst>
                                </p:cTn>
                              </p:par>
                              <p:par>
                                <p:cTn id="19" presetID="42" presetClass="exit" presetSubtype="0" fill="hold" grpId="1" nodeType="withEffect">
                                  <p:stCondLst>
                                    <p:cond delay="0"/>
                                  </p:stCondLst>
                                  <p:childTnLst>
                                    <p:animEffect transition="out" filter="fade">
                                      <p:cBhvr>
                                        <p:cTn id="20" dur="1000"/>
                                        <p:tgtEl>
                                          <p:spTgt spid="9"/>
                                        </p:tgtEl>
                                      </p:cBhvr>
                                    </p:animEffect>
                                    <p:anim calcmode="lin" valueType="num">
                                      <p:cBhvr>
                                        <p:cTn id="21" dur="1000"/>
                                        <p:tgtEl>
                                          <p:spTgt spid="9"/>
                                        </p:tgtEl>
                                        <p:attrNameLst>
                                          <p:attrName>ppt_x</p:attrName>
                                        </p:attrNameLst>
                                      </p:cBhvr>
                                      <p:tavLst>
                                        <p:tav tm="0">
                                          <p:val>
                                            <p:strVal val="ppt_x"/>
                                          </p:val>
                                        </p:tav>
                                        <p:tav tm="100000">
                                          <p:val>
                                            <p:strVal val="ppt_x"/>
                                          </p:val>
                                        </p:tav>
                                      </p:tavLst>
                                    </p:anim>
                                    <p:anim calcmode="lin" valueType="num">
                                      <p:cBhvr>
                                        <p:cTn id="22" dur="1000"/>
                                        <p:tgtEl>
                                          <p:spTgt spid="9"/>
                                        </p:tgtEl>
                                        <p:attrNameLst>
                                          <p:attrName>ppt_y</p:attrName>
                                        </p:attrNameLst>
                                      </p:cBhvr>
                                      <p:tavLst>
                                        <p:tav tm="0">
                                          <p:val>
                                            <p:strVal val="ppt_y"/>
                                          </p:val>
                                        </p:tav>
                                        <p:tav tm="100000">
                                          <p:val>
                                            <p:strVal val="ppt_y+.1"/>
                                          </p:val>
                                        </p:tav>
                                      </p:tavLst>
                                    </p:anim>
                                    <p:set>
                                      <p:cBhvr>
                                        <p:cTn id="23" dur="1" fill="hold">
                                          <p:stCondLst>
                                            <p:cond delay="999"/>
                                          </p:stCondLst>
                                        </p:cTn>
                                        <p:tgtEl>
                                          <p:spTgt spid="9"/>
                                        </p:tgtEl>
                                        <p:attrNameLst>
                                          <p:attrName>style.visibility</p:attrName>
                                        </p:attrNameLst>
                                      </p:cBhvr>
                                      <p:to>
                                        <p:strVal val="hidden"/>
                                      </p:to>
                                    </p:set>
                                  </p:childTnLst>
                                </p:cTn>
                              </p:par>
                              <p:par>
                                <p:cTn id="24" presetID="42" presetClass="exit" presetSubtype="0" fill="hold" grpId="1" nodeType="withEffect">
                                  <p:stCondLst>
                                    <p:cond delay="0"/>
                                  </p:stCondLst>
                                  <p:childTnLst>
                                    <p:animEffect transition="out" filter="fade">
                                      <p:cBhvr>
                                        <p:cTn id="25" dur="1000"/>
                                        <p:tgtEl>
                                          <p:spTgt spid="10"/>
                                        </p:tgtEl>
                                      </p:cBhvr>
                                    </p:animEffect>
                                    <p:anim calcmode="lin" valueType="num">
                                      <p:cBhvr>
                                        <p:cTn id="26" dur="1000"/>
                                        <p:tgtEl>
                                          <p:spTgt spid="10"/>
                                        </p:tgtEl>
                                        <p:attrNameLst>
                                          <p:attrName>ppt_x</p:attrName>
                                        </p:attrNameLst>
                                      </p:cBhvr>
                                      <p:tavLst>
                                        <p:tav tm="0">
                                          <p:val>
                                            <p:strVal val="ppt_x"/>
                                          </p:val>
                                        </p:tav>
                                        <p:tav tm="100000">
                                          <p:val>
                                            <p:strVal val="ppt_x"/>
                                          </p:val>
                                        </p:tav>
                                      </p:tavLst>
                                    </p:anim>
                                    <p:anim calcmode="lin" valueType="num">
                                      <p:cBhvr>
                                        <p:cTn id="27" dur="1000"/>
                                        <p:tgtEl>
                                          <p:spTgt spid="10"/>
                                        </p:tgtEl>
                                        <p:attrNameLst>
                                          <p:attrName>ppt_y</p:attrName>
                                        </p:attrNameLst>
                                      </p:cBhvr>
                                      <p:tavLst>
                                        <p:tav tm="0">
                                          <p:val>
                                            <p:strVal val="ppt_y"/>
                                          </p:val>
                                        </p:tav>
                                        <p:tav tm="100000">
                                          <p:val>
                                            <p:strVal val="ppt_y+.1"/>
                                          </p:val>
                                        </p:tav>
                                      </p:tavLst>
                                    </p:anim>
                                    <p:set>
                                      <p:cBhvr>
                                        <p:cTn id="28" dur="1" fill="hold">
                                          <p:stCondLst>
                                            <p:cond delay="9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autoUpdateAnimBg="0"/>
      <p:bldP spid="10"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51BA050-6136-4C2B-9332-C5FDC2287050}"/>
              </a:ext>
            </a:extLst>
          </p:cNvPr>
          <p:cNvSpPr/>
          <p:nvPr/>
        </p:nvSpPr>
        <p:spPr>
          <a:xfrm>
            <a:off x="0" y="0"/>
            <a:ext cx="12192000" cy="6858000"/>
          </a:xfrm>
          <a:prstGeom prst="rect">
            <a:avLst/>
          </a:prstGeom>
          <a:solidFill>
            <a:schemeClr val="bg2"/>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6CF8A"/>
              </a:solidFill>
            </a:endParaRPr>
          </a:p>
        </p:txBody>
      </p:sp>
      <p:pic>
        <p:nvPicPr>
          <p:cNvPr id="5" name="Picture 13">
            <a:extLst>
              <a:ext uri="{FF2B5EF4-FFF2-40B4-BE49-F238E27FC236}">
                <a16:creationId xmlns:a16="http://schemas.microsoft.com/office/drawing/2014/main" id="{D77BEFCC-F6C9-44CC-B9B6-1B1B21F54B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7778" r="17778"/>
          <a:stretch>
            <a:fillRect/>
          </a:stretch>
        </p:blipFill>
        <p:spPr bwMode="auto">
          <a:xfrm rot="-1102018">
            <a:off x="11263313" y="73025"/>
            <a:ext cx="904875" cy="1404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4">
            <a:extLst>
              <a:ext uri="{FF2B5EF4-FFF2-40B4-BE49-F238E27FC236}">
                <a16:creationId xmlns:a16="http://schemas.microsoft.com/office/drawing/2014/main" id="{B6121C56-5351-4088-87B5-FD92E373DB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547"/>
          <a:stretch>
            <a:fillRect/>
          </a:stretch>
        </p:blipFill>
        <p:spPr bwMode="auto">
          <a:xfrm>
            <a:off x="236538" y="5745163"/>
            <a:ext cx="708025" cy="110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Luoc do cac khu vuc Chau A | Học hỏi để trau dồi, chia sẻ để kết nối.">
            <a:extLst>
              <a:ext uri="{FF2B5EF4-FFF2-40B4-BE49-F238E27FC236}">
                <a16:creationId xmlns:a16="http://schemas.microsoft.com/office/drawing/2014/main" id="{1D49DA11-C23F-43B8-9876-91EF9958B0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1913" y="769938"/>
            <a:ext cx="9277350" cy="565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Arc 4">
            <a:extLst>
              <a:ext uri="{FF2B5EF4-FFF2-40B4-BE49-F238E27FC236}">
                <a16:creationId xmlns:a16="http://schemas.microsoft.com/office/drawing/2014/main" id="{63F2A9B5-DD27-45A8-B0B4-1B3C5FD0E177}"/>
              </a:ext>
            </a:extLst>
          </p:cNvPr>
          <p:cNvSpPr>
            <a:spLocks/>
          </p:cNvSpPr>
          <p:nvPr/>
        </p:nvSpPr>
        <p:spPr bwMode="auto">
          <a:xfrm rot="6438106">
            <a:off x="4774407" y="2799556"/>
            <a:ext cx="1384300" cy="1379537"/>
          </a:xfrm>
          <a:custGeom>
            <a:avLst/>
            <a:gdLst>
              <a:gd name="T0" fmla="*/ 2147483646 w 21600"/>
              <a:gd name="T1" fmla="*/ 0 h 20426"/>
              <a:gd name="T2" fmla="*/ 2147483646 w 21600"/>
              <a:gd name="T3" fmla="*/ 2147483646 h 20426"/>
              <a:gd name="T4" fmla="*/ 0 w 21600"/>
              <a:gd name="T5" fmla="*/ 2147483646 h 20426"/>
              <a:gd name="T6" fmla="*/ 0 60000 65536"/>
              <a:gd name="T7" fmla="*/ 0 60000 65536"/>
              <a:gd name="T8" fmla="*/ 0 60000 65536"/>
              <a:gd name="T9" fmla="*/ 0 w 21600"/>
              <a:gd name="T10" fmla="*/ 0 h 20426"/>
              <a:gd name="T11" fmla="*/ 21600 w 21600"/>
              <a:gd name="T12" fmla="*/ 20426 h 20426"/>
            </a:gdLst>
            <a:ahLst/>
            <a:cxnLst>
              <a:cxn ang="T6">
                <a:pos x="T0" y="T1"/>
              </a:cxn>
              <a:cxn ang="T7">
                <a:pos x="T2" y="T3"/>
              </a:cxn>
              <a:cxn ang="T8">
                <a:pos x="T4" y="T5"/>
              </a:cxn>
            </a:cxnLst>
            <a:rect l="T9" t="T10" r="T11" b="T12"/>
            <a:pathLst>
              <a:path w="21600" h="20426" fill="none" extrusionOk="0">
                <a:moveTo>
                  <a:pt x="18118" y="-1"/>
                </a:moveTo>
                <a:cubicBezTo>
                  <a:pt x="20390" y="3501"/>
                  <a:pt x="21600" y="7585"/>
                  <a:pt x="21600" y="11760"/>
                </a:cubicBezTo>
                <a:cubicBezTo>
                  <a:pt x="21600" y="14743"/>
                  <a:pt x="20982" y="17693"/>
                  <a:pt x="19785" y="20426"/>
                </a:cubicBezTo>
              </a:path>
              <a:path w="21600" h="20426" stroke="0" extrusionOk="0">
                <a:moveTo>
                  <a:pt x="18118" y="-1"/>
                </a:moveTo>
                <a:cubicBezTo>
                  <a:pt x="20390" y="3501"/>
                  <a:pt x="21600" y="7585"/>
                  <a:pt x="21600" y="11760"/>
                </a:cubicBezTo>
                <a:cubicBezTo>
                  <a:pt x="21600" y="14743"/>
                  <a:pt x="20982" y="17693"/>
                  <a:pt x="19785" y="20426"/>
                </a:cubicBezTo>
                <a:lnTo>
                  <a:pt x="0" y="11760"/>
                </a:lnTo>
                <a:lnTo>
                  <a:pt x="18118" y="-1"/>
                </a:lnTo>
                <a:close/>
              </a:path>
            </a:pathLst>
          </a:custGeom>
          <a:noFill/>
          <a:ln w="762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 name="Arc 6">
            <a:extLst>
              <a:ext uri="{FF2B5EF4-FFF2-40B4-BE49-F238E27FC236}">
                <a16:creationId xmlns:a16="http://schemas.microsoft.com/office/drawing/2014/main" id="{3754AD28-B755-476A-A5F8-A758534056E4}"/>
              </a:ext>
            </a:extLst>
          </p:cNvPr>
          <p:cNvSpPr>
            <a:spLocks/>
          </p:cNvSpPr>
          <p:nvPr/>
        </p:nvSpPr>
        <p:spPr bwMode="auto">
          <a:xfrm rot="17912068" flipV="1">
            <a:off x="1907382" y="2305843"/>
            <a:ext cx="647700" cy="1217613"/>
          </a:xfrm>
          <a:custGeom>
            <a:avLst/>
            <a:gdLst>
              <a:gd name="T0" fmla="*/ 2147483646 w 17883"/>
              <a:gd name="T1" fmla="*/ 0 h 16169"/>
              <a:gd name="T2" fmla="*/ 2147483646 w 17883"/>
              <a:gd name="T3" fmla="*/ 2147483646 h 16169"/>
              <a:gd name="T4" fmla="*/ 0 w 17883"/>
              <a:gd name="T5" fmla="*/ 2147483646 h 16169"/>
              <a:gd name="T6" fmla="*/ 0 60000 65536"/>
              <a:gd name="T7" fmla="*/ 0 60000 65536"/>
              <a:gd name="T8" fmla="*/ 0 60000 65536"/>
              <a:gd name="T9" fmla="*/ 0 w 17883"/>
              <a:gd name="T10" fmla="*/ 0 h 16169"/>
              <a:gd name="T11" fmla="*/ 17883 w 17883"/>
              <a:gd name="T12" fmla="*/ 16169 h 16169"/>
            </a:gdLst>
            <a:ahLst/>
            <a:cxnLst>
              <a:cxn ang="T6">
                <a:pos x="T0" y="T1"/>
              </a:cxn>
              <a:cxn ang="T7">
                <a:pos x="T2" y="T3"/>
              </a:cxn>
              <a:cxn ang="T8">
                <a:pos x="T4" y="T5"/>
              </a:cxn>
            </a:cxnLst>
            <a:rect l="T9" t="T10" r="T11" b="T12"/>
            <a:pathLst>
              <a:path w="17883" h="16169" fill="none" extrusionOk="0">
                <a:moveTo>
                  <a:pt x="14322" y="0"/>
                </a:moveTo>
                <a:cubicBezTo>
                  <a:pt x="15674" y="1197"/>
                  <a:pt x="16870" y="2559"/>
                  <a:pt x="17883" y="4054"/>
                </a:cubicBezTo>
              </a:path>
              <a:path w="17883" h="16169" stroke="0" extrusionOk="0">
                <a:moveTo>
                  <a:pt x="14322" y="0"/>
                </a:moveTo>
                <a:cubicBezTo>
                  <a:pt x="15674" y="1197"/>
                  <a:pt x="16870" y="2559"/>
                  <a:pt x="17883" y="4054"/>
                </a:cubicBezTo>
                <a:lnTo>
                  <a:pt x="0" y="16169"/>
                </a:lnTo>
                <a:lnTo>
                  <a:pt x="14322" y="0"/>
                </a:lnTo>
                <a:close/>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 name="Arc 7">
            <a:extLst>
              <a:ext uri="{FF2B5EF4-FFF2-40B4-BE49-F238E27FC236}">
                <a16:creationId xmlns:a16="http://schemas.microsoft.com/office/drawing/2014/main" id="{3E1BA110-3B49-4E32-9707-BB804482DEB9}"/>
              </a:ext>
            </a:extLst>
          </p:cNvPr>
          <p:cNvSpPr>
            <a:spLocks/>
          </p:cNvSpPr>
          <p:nvPr/>
        </p:nvSpPr>
        <p:spPr bwMode="auto">
          <a:xfrm rot="3150558" flipH="1">
            <a:off x="4507707" y="3198018"/>
            <a:ext cx="755650" cy="1014413"/>
          </a:xfrm>
          <a:custGeom>
            <a:avLst/>
            <a:gdLst>
              <a:gd name="T0" fmla="*/ 2147483646 w 20692"/>
              <a:gd name="T1" fmla="*/ 0 h 19494"/>
              <a:gd name="T2" fmla="*/ 2147483646 w 20692"/>
              <a:gd name="T3" fmla="*/ 2147483646 h 19494"/>
              <a:gd name="T4" fmla="*/ 0 w 20692"/>
              <a:gd name="T5" fmla="*/ 2147483646 h 19494"/>
              <a:gd name="T6" fmla="*/ 0 60000 65536"/>
              <a:gd name="T7" fmla="*/ 0 60000 65536"/>
              <a:gd name="T8" fmla="*/ 0 60000 65536"/>
              <a:gd name="T9" fmla="*/ 0 w 20692"/>
              <a:gd name="T10" fmla="*/ 0 h 19494"/>
              <a:gd name="T11" fmla="*/ 20692 w 20692"/>
              <a:gd name="T12" fmla="*/ 19494 h 19494"/>
            </a:gdLst>
            <a:ahLst/>
            <a:cxnLst>
              <a:cxn ang="T6">
                <a:pos x="T0" y="T1"/>
              </a:cxn>
              <a:cxn ang="T7">
                <a:pos x="T2" y="T3"/>
              </a:cxn>
              <a:cxn ang="T8">
                <a:pos x="T4" y="T5"/>
              </a:cxn>
            </a:cxnLst>
            <a:rect l="T9" t="T10" r="T11" b="T12"/>
            <a:pathLst>
              <a:path w="20692" h="19494" fill="none" extrusionOk="0">
                <a:moveTo>
                  <a:pt x="9302" y="0"/>
                </a:moveTo>
                <a:cubicBezTo>
                  <a:pt x="14805" y="2626"/>
                  <a:pt x="18942" y="7455"/>
                  <a:pt x="20691" y="13297"/>
                </a:cubicBezTo>
              </a:path>
              <a:path w="20692" h="19494" stroke="0" extrusionOk="0">
                <a:moveTo>
                  <a:pt x="9302" y="0"/>
                </a:moveTo>
                <a:cubicBezTo>
                  <a:pt x="14805" y="2626"/>
                  <a:pt x="18942" y="7455"/>
                  <a:pt x="20691" y="13297"/>
                </a:cubicBezTo>
                <a:lnTo>
                  <a:pt x="0" y="19494"/>
                </a:lnTo>
                <a:lnTo>
                  <a:pt x="9302" y="0"/>
                </a:lnTo>
                <a:close/>
              </a:path>
            </a:pathLst>
          </a:custGeom>
          <a:noFill/>
          <a:ln w="76200">
            <a:solidFill>
              <a:schemeClr val="tx1"/>
            </a:solidFill>
            <a:round/>
            <a:headEnd/>
            <a:tailEnd/>
          </a:ln>
          <a:extLst>
            <a:ext uri="{909E8E84-426E-40DD-AFC4-6F175D3DCCD1}">
              <a14:hiddenFill xmlns:a14="http://schemas.microsoft.com/office/drawing/2010/main">
                <a:solidFill>
                  <a:srgbClr val="FFFFFF"/>
                </a:solidFill>
              </a14:hiddenFill>
            </a:ext>
          </a:extLst>
        </p:spPr>
        <p:txBody>
          <a:bodyPr rot="10800000" vert="eaVert" wrap="none" anchor="ctr"/>
          <a:lstStyle/>
          <a:p>
            <a:endParaRPr lang="en-US"/>
          </a:p>
        </p:txBody>
      </p:sp>
      <p:sp>
        <p:nvSpPr>
          <p:cNvPr id="11" name="Arc 5">
            <a:extLst>
              <a:ext uri="{FF2B5EF4-FFF2-40B4-BE49-F238E27FC236}">
                <a16:creationId xmlns:a16="http://schemas.microsoft.com/office/drawing/2014/main" id="{51DF416E-D869-471E-9106-7BA30B5C8BEE}"/>
              </a:ext>
            </a:extLst>
          </p:cNvPr>
          <p:cNvSpPr>
            <a:spLocks/>
          </p:cNvSpPr>
          <p:nvPr/>
        </p:nvSpPr>
        <p:spPr bwMode="auto">
          <a:xfrm rot="5930556">
            <a:off x="5222875" y="2905125"/>
            <a:ext cx="768350" cy="1047750"/>
          </a:xfrm>
          <a:custGeom>
            <a:avLst/>
            <a:gdLst>
              <a:gd name="T0" fmla="*/ 2147483646 w 21600"/>
              <a:gd name="T1" fmla="*/ 0 h 14914"/>
              <a:gd name="T2" fmla="*/ 2147483646 w 21600"/>
              <a:gd name="T3" fmla="*/ 2147483646 h 14914"/>
              <a:gd name="T4" fmla="*/ 0 w 21600"/>
              <a:gd name="T5" fmla="*/ 2147483646 h 14914"/>
              <a:gd name="T6" fmla="*/ 0 60000 65536"/>
              <a:gd name="T7" fmla="*/ 0 60000 65536"/>
              <a:gd name="T8" fmla="*/ 0 60000 65536"/>
              <a:gd name="T9" fmla="*/ 0 w 21600"/>
              <a:gd name="T10" fmla="*/ 0 h 14914"/>
              <a:gd name="T11" fmla="*/ 21600 w 21600"/>
              <a:gd name="T12" fmla="*/ 14914 h 14914"/>
            </a:gdLst>
            <a:ahLst/>
            <a:cxnLst>
              <a:cxn ang="T6">
                <a:pos x="T0" y="T1"/>
              </a:cxn>
              <a:cxn ang="T7">
                <a:pos x="T2" y="T3"/>
              </a:cxn>
              <a:cxn ang="T8">
                <a:pos x="T4" y="T5"/>
              </a:cxn>
            </a:cxnLst>
            <a:rect l="T9" t="T10" r="T11" b="T12"/>
            <a:pathLst>
              <a:path w="21600" h="14914" fill="none" extrusionOk="0">
                <a:moveTo>
                  <a:pt x="17762" y="0"/>
                </a:moveTo>
                <a:cubicBezTo>
                  <a:pt x="20261" y="3611"/>
                  <a:pt x="21600" y="7898"/>
                  <a:pt x="21600" y="12290"/>
                </a:cubicBezTo>
                <a:cubicBezTo>
                  <a:pt x="21600" y="13167"/>
                  <a:pt x="21546" y="14043"/>
                  <a:pt x="21440" y="14914"/>
                </a:cubicBezTo>
              </a:path>
              <a:path w="21600" h="14914" stroke="0" extrusionOk="0">
                <a:moveTo>
                  <a:pt x="17762" y="0"/>
                </a:moveTo>
                <a:cubicBezTo>
                  <a:pt x="20261" y="3611"/>
                  <a:pt x="21600" y="7898"/>
                  <a:pt x="21600" y="12290"/>
                </a:cubicBezTo>
                <a:cubicBezTo>
                  <a:pt x="21600" y="13167"/>
                  <a:pt x="21546" y="14043"/>
                  <a:pt x="21440" y="14914"/>
                </a:cubicBezTo>
                <a:lnTo>
                  <a:pt x="0" y="12290"/>
                </a:lnTo>
                <a:lnTo>
                  <a:pt x="17762" y="0"/>
                </a:lnTo>
                <a:close/>
              </a:path>
            </a:pathLst>
          </a:custGeom>
          <a:noFill/>
          <a:ln w="571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 name="Arc 3">
            <a:extLst>
              <a:ext uri="{FF2B5EF4-FFF2-40B4-BE49-F238E27FC236}">
                <a16:creationId xmlns:a16="http://schemas.microsoft.com/office/drawing/2014/main" id="{DE42A3ED-134D-4998-A73D-5991BE934F1B}"/>
              </a:ext>
            </a:extLst>
          </p:cNvPr>
          <p:cNvSpPr>
            <a:spLocks/>
          </p:cNvSpPr>
          <p:nvPr/>
        </p:nvSpPr>
        <p:spPr bwMode="auto">
          <a:xfrm rot="400838" flipH="1">
            <a:off x="4167188" y="1974850"/>
            <a:ext cx="749300" cy="727075"/>
          </a:xfrm>
          <a:custGeom>
            <a:avLst/>
            <a:gdLst>
              <a:gd name="T0" fmla="*/ 2147483646 w 20954"/>
              <a:gd name="T1" fmla="*/ 0 h 21302"/>
              <a:gd name="T2" fmla="*/ 2147483646 w 20954"/>
              <a:gd name="T3" fmla="*/ 2147483646 h 21302"/>
              <a:gd name="T4" fmla="*/ 0 w 20954"/>
              <a:gd name="T5" fmla="*/ 2147483646 h 21302"/>
              <a:gd name="T6" fmla="*/ 0 60000 65536"/>
              <a:gd name="T7" fmla="*/ 0 60000 65536"/>
              <a:gd name="T8" fmla="*/ 0 60000 65536"/>
              <a:gd name="T9" fmla="*/ 0 w 20954"/>
              <a:gd name="T10" fmla="*/ 0 h 21302"/>
              <a:gd name="T11" fmla="*/ 20954 w 20954"/>
              <a:gd name="T12" fmla="*/ 21302 h 21302"/>
            </a:gdLst>
            <a:ahLst/>
            <a:cxnLst>
              <a:cxn ang="T6">
                <a:pos x="T0" y="T1"/>
              </a:cxn>
              <a:cxn ang="T7">
                <a:pos x="T2" y="T3"/>
              </a:cxn>
              <a:cxn ang="T8">
                <a:pos x="T4" y="T5"/>
              </a:cxn>
            </a:cxnLst>
            <a:rect l="T9" t="T10" r="T11" b="T12"/>
            <a:pathLst>
              <a:path w="20954" h="21302" fill="none" extrusionOk="0">
                <a:moveTo>
                  <a:pt x="3575" y="-1"/>
                </a:moveTo>
                <a:cubicBezTo>
                  <a:pt x="12046" y="1421"/>
                  <a:pt x="18869" y="7727"/>
                  <a:pt x="20954" y="16059"/>
                </a:cubicBezTo>
              </a:path>
              <a:path w="20954" h="21302" stroke="0" extrusionOk="0">
                <a:moveTo>
                  <a:pt x="3575" y="-1"/>
                </a:moveTo>
                <a:cubicBezTo>
                  <a:pt x="12046" y="1421"/>
                  <a:pt x="18869" y="7727"/>
                  <a:pt x="20954" y="16059"/>
                </a:cubicBezTo>
                <a:lnTo>
                  <a:pt x="0" y="21302"/>
                </a:lnTo>
                <a:lnTo>
                  <a:pt x="3575" y="-1"/>
                </a:lnTo>
                <a:close/>
              </a:path>
            </a:pathLst>
          </a:custGeom>
          <a:noFill/>
          <a:ln w="762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3" name="TextBox 1">
            <a:extLst>
              <a:ext uri="{FF2B5EF4-FFF2-40B4-BE49-F238E27FC236}">
                <a16:creationId xmlns:a16="http://schemas.microsoft.com/office/drawing/2014/main" id="{17578842-AF3A-42F5-8E64-78A6D2E0F46F}"/>
              </a:ext>
            </a:extLst>
          </p:cNvPr>
          <p:cNvSpPr txBox="1">
            <a:spLocks noChangeArrowheads="1"/>
          </p:cNvSpPr>
          <p:nvPr/>
        </p:nvSpPr>
        <p:spPr bwMode="auto">
          <a:xfrm>
            <a:off x="944563" y="144463"/>
            <a:ext cx="102758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nSpc>
                <a:spcPct val="100000"/>
              </a:lnSpc>
              <a:spcBef>
                <a:spcPct val="0"/>
              </a:spcBef>
              <a:buFontTx/>
              <a:buNone/>
            </a:pPr>
            <a:r>
              <a:rPr lang="en-US" altLang="en-US">
                <a:solidFill>
                  <a:schemeClr val="tx1"/>
                </a:solidFill>
                <a:latin typeface="Calibri" panose="020F0502020204030204" pitchFamily="34" charset="0"/>
                <a:cs typeface="Calibri" panose="020F0502020204030204" pitchFamily="34" charset="0"/>
              </a:rPr>
              <a:t>Quan sát lược đồ châu Á và đọc tên những dãy núi lớn của châu Á</a:t>
            </a:r>
          </a:p>
        </p:txBody>
      </p:sp>
      <p:sp>
        <p:nvSpPr>
          <p:cNvPr id="14" name="TextBox 10">
            <a:extLst>
              <a:ext uri="{FF2B5EF4-FFF2-40B4-BE49-F238E27FC236}">
                <a16:creationId xmlns:a16="http://schemas.microsoft.com/office/drawing/2014/main" id="{B2A94F48-1299-4727-944D-C63388010BC1}"/>
              </a:ext>
            </a:extLst>
          </p:cNvPr>
          <p:cNvSpPr txBox="1">
            <a:spLocks noChangeArrowheads="1"/>
          </p:cNvSpPr>
          <p:nvPr/>
        </p:nvSpPr>
        <p:spPr bwMode="auto">
          <a:xfrm>
            <a:off x="3189288" y="6334125"/>
            <a:ext cx="66071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nSpc>
                <a:spcPct val="100000"/>
              </a:lnSpc>
              <a:spcBef>
                <a:spcPct val="0"/>
              </a:spcBef>
              <a:buFontTx/>
              <a:buNone/>
            </a:pPr>
            <a:r>
              <a:rPr lang="en-US" altLang="en-US">
                <a:solidFill>
                  <a:schemeClr val="tx1"/>
                </a:solidFill>
                <a:latin typeface="Calibri" panose="020F0502020204030204" pitchFamily="34" charset="0"/>
                <a:cs typeface="Calibri" panose="020F0502020204030204" pitchFamily="34" charset="0"/>
              </a:rPr>
              <a:t>Hình 3: Lược đồ các khu vực châu Á</a:t>
            </a:r>
          </a:p>
        </p:txBody>
      </p:sp>
      <p:sp>
        <p:nvSpPr>
          <p:cNvPr id="15" name="Google Shape;614;p36">
            <a:extLst>
              <a:ext uri="{FF2B5EF4-FFF2-40B4-BE49-F238E27FC236}">
                <a16:creationId xmlns:a16="http://schemas.microsoft.com/office/drawing/2014/main" id="{980D2679-0496-403F-8EF3-E5AA8022DC9D}"/>
              </a:ext>
            </a:extLst>
          </p:cNvPr>
          <p:cNvSpPr>
            <a:spLocks noChangeArrowheads="1"/>
          </p:cNvSpPr>
          <p:nvPr/>
        </p:nvSpPr>
        <p:spPr bwMode="auto">
          <a:xfrm>
            <a:off x="944563" y="160338"/>
            <a:ext cx="9859962" cy="519112"/>
          </a:xfrm>
          <a:prstGeom prst="roundRect">
            <a:avLst>
              <a:gd name="adj" fmla="val 28005"/>
            </a:avLst>
          </a:prstGeom>
          <a:noFill/>
          <a:ln w="28575">
            <a:solidFill>
              <a:schemeClr val="tx1"/>
            </a:solidFill>
            <a:prstDash val="dash"/>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nSpc>
                <a:spcPct val="100000"/>
              </a:lnSpc>
              <a:spcBef>
                <a:spcPct val="0"/>
              </a:spcBef>
              <a:buFontTx/>
              <a:buNone/>
            </a:pPr>
            <a:endParaRPr lang="en-US" altLang="en-US" sz="1800">
              <a:solidFill>
                <a:schemeClr val="tx1"/>
              </a:solidFill>
              <a:latin typeface="Cambria" panose="02040503050406030204" pitchFamily="18" charset="0"/>
              <a:ea typeface="Cambria" panose="02040503050406030204" pitchFamily="18" charset="0"/>
              <a:cs typeface="Cambria" panose="02040503050406030204" pitchFamily="18" charset="0"/>
            </a:endParaRPr>
          </a:p>
        </p:txBody>
      </p:sp>
    </p:spTree>
    <p:extLst>
      <p:ext uri="{BB962C8B-B14F-4D97-AF65-F5344CB8AC3E}">
        <p14:creationId xmlns:p14="http://schemas.microsoft.com/office/powerpoint/2010/main" val="96342401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repeatCount="indefinite"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ox(in)">
                                      <p:cBhvr>
                                        <p:cTn id="12" dur="1000"/>
                                        <p:tgtEl>
                                          <p:spTgt spid="9"/>
                                        </p:tgtEl>
                                      </p:cBhvr>
                                    </p:animEffect>
                                  </p:childTnLst>
                                </p:cTn>
                              </p:par>
                              <p:par>
                                <p:cTn id="13" presetID="4" presetClass="entr" presetSubtype="16" repeatCount="indefinite"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ox(in)">
                                      <p:cBhvr>
                                        <p:cTn id="15" dur="1000"/>
                                        <p:tgtEl>
                                          <p:spTgt spid="8"/>
                                        </p:tgtEl>
                                      </p:cBhvr>
                                    </p:animEffect>
                                  </p:childTnLst>
                                </p:cTn>
                              </p:par>
                              <p:par>
                                <p:cTn id="16" presetID="4" presetClass="entr" presetSubtype="16" repeatCount="indefinite"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ox(in)">
                                      <p:cBhvr>
                                        <p:cTn id="18" dur="1000"/>
                                        <p:tgtEl>
                                          <p:spTgt spid="10"/>
                                        </p:tgtEl>
                                      </p:cBhvr>
                                    </p:animEffect>
                                  </p:childTnLst>
                                </p:cTn>
                              </p:par>
                              <p:par>
                                <p:cTn id="19" presetID="4" presetClass="entr" presetSubtype="16" repeatCount="indefinite"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ox(in)">
                                      <p:cBhvr>
                                        <p:cTn id="21" dur="1000"/>
                                        <p:tgtEl>
                                          <p:spTgt spid="11"/>
                                        </p:tgtEl>
                                      </p:cBhvr>
                                    </p:animEffect>
                                  </p:childTnLst>
                                </p:cTn>
                              </p:par>
                              <p:par>
                                <p:cTn id="22" presetID="4" presetClass="entr" presetSubtype="16" repeatCount="indefinite"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ox(in)">
                                      <p:cBhvr>
                                        <p:cTn id="24"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3CBECD6-40C7-4838-A6D1-E3217230CE2B}"/>
              </a:ext>
            </a:extLst>
          </p:cNvPr>
          <p:cNvSpPr/>
          <p:nvPr/>
        </p:nvSpPr>
        <p:spPr>
          <a:xfrm>
            <a:off x="0" y="0"/>
            <a:ext cx="12192000" cy="6858000"/>
          </a:xfrm>
          <a:prstGeom prst="rect">
            <a:avLst/>
          </a:prstGeom>
          <a:solidFill>
            <a:schemeClr val="bg2"/>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6CF8A"/>
              </a:solidFill>
            </a:endParaRPr>
          </a:p>
        </p:txBody>
      </p:sp>
      <p:pic>
        <p:nvPicPr>
          <p:cNvPr id="4" name="Picture 10" descr="http://slumbering.lungfish.com/wp-content/uploads/2007/10/everest.jpg">
            <a:extLst>
              <a:ext uri="{FF2B5EF4-FFF2-40B4-BE49-F238E27FC236}">
                <a16:creationId xmlns:a16="http://schemas.microsoft.com/office/drawing/2014/main" id="{606B49B0-8581-435A-8334-5940431320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363" y="696913"/>
            <a:ext cx="5281612" cy="422592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5" name="Picture 5" descr="http://i186.photobucket.com/albums/x85/vuthanhminh_2007/P1080928.jpg">
            <a:extLst>
              <a:ext uri="{FF2B5EF4-FFF2-40B4-BE49-F238E27FC236}">
                <a16:creationId xmlns:a16="http://schemas.microsoft.com/office/drawing/2014/main" id="{DBB81C96-88E5-48B1-8F6E-A4C13B4F39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3963" y="676274"/>
            <a:ext cx="5427662" cy="424656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6" name="Text Box 6">
            <a:extLst>
              <a:ext uri="{FF2B5EF4-FFF2-40B4-BE49-F238E27FC236}">
                <a16:creationId xmlns:a16="http://schemas.microsoft.com/office/drawing/2014/main" id="{A1DDF18E-85B7-410D-ABBB-B25348361552}"/>
              </a:ext>
            </a:extLst>
          </p:cNvPr>
          <p:cNvSpPr txBox="1">
            <a:spLocks noChangeArrowheads="1"/>
          </p:cNvSpPr>
          <p:nvPr/>
        </p:nvSpPr>
        <p:spPr bwMode="auto">
          <a:xfrm>
            <a:off x="256602" y="5247480"/>
            <a:ext cx="59817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gn="ctr" eaLnBrk="1" hangingPunct="1">
              <a:lnSpc>
                <a:spcPct val="100000"/>
              </a:lnSpc>
              <a:spcBef>
                <a:spcPct val="0"/>
              </a:spcBef>
              <a:buFontTx/>
              <a:buNone/>
            </a:pPr>
            <a:r>
              <a:rPr lang="en-US" altLang="en-US">
                <a:solidFill>
                  <a:schemeClr val="tx1"/>
                </a:solidFill>
                <a:latin typeface="Calibri" panose="020F0502020204030204" pitchFamily="34" charset="0"/>
                <a:cs typeface="Calibri" panose="020F0502020204030204" pitchFamily="34" charset="0"/>
              </a:rPr>
              <a:t>Đỉnh Ê-vơ-rét (8848 m) thuộc dãy </a:t>
            </a:r>
          </a:p>
          <a:p>
            <a:pPr algn="ctr" eaLnBrk="1" hangingPunct="1">
              <a:lnSpc>
                <a:spcPct val="100000"/>
              </a:lnSpc>
              <a:spcBef>
                <a:spcPct val="0"/>
              </a:spcBef>
              <a:buFontTx/>
              <a:buNone/>
            </a:pPr>
            <a:r>
              <a:rPr lang="en-US" altLang="en-US">
                <a:solidFill>
                  <a:schemeClr val="tx1"/>
                </a:solidFill>
                <a:latin typeface="Calibri" panose="020F0502020204030204" pitchFamily="34" charset="0"/>
                <a:cs typeface="Calibri" panose="020F0502020204030204" pitchFamily="34" charset="0"/>
              </a:rPr>
              <a:t>Hi-ma-lay-a cao nhất thế giới. </a:t>
            </a:r>
          </a:p>
        </p:txBody>
      </p:sp>
      <p:sp>
        <p:nvSpPr>
          <p:cNvPr id="7" name="Text Box 6">
            <a:extLst>
              <a:ext uri="{FF2B5EF4-FFF2-40B4-BE49-F238E27FC236}">
                <a16:creationId xmlns:a16="http://schemas.microsoft.com/office/drawing/2014/main" id="{77990083-3AFA-4817-99D7-2565CDE7DD6E}"/>
              </a:ext>
            </a:extLst>
          </p:cNvPr>
          <p:cNvSpPr txBox="1">
            <a:spLocks noChangeArrowheads="1"/>
          </p:cNvSpPr>
          <p:nvPr/>
        </p:nvSpPr>
        <p:spPr bwMode="auto">
          <a:xfrm>
            <a:off x="6238302" y="5247479"/>
            <a:ext cx="559713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eaLnBrk="1" hangingPunct="1">
              <a:lnSpc>
                <a:spcPct val="100000"/>
              </a:lnSpc>
              <a:spcBef>
                <a:spcPct val="50000"/>
              </a:spcBef>
              <a:buFontTx/>
              <a:buNone/>
            </a:pPr>
            <a:r>
              <a:rPr lang="en-US" altLang="en-US">
                <a:solidFill>
                  <a:schemeClr val="tx1"/>
                </a:solidFill>
                <a:latin typeface="Calibri" panose="020F0502020204030204" pitchFamily="34" charset="0"/>
                <a:cs typeface="Calibri" panose="020F0502020204030204" pitchFamily="34" charset="0"/>
              </a:rPr>
              <a:t>Hình ảnh đoàn leo núi của Việt Nam chinh phục đỉnh Ê-vơ-rét.</a:t>
            </a:r>
          </a:p>
        </p:txBody>
      </p:sp>
      <p:pic>
        <p:nvPicPr>
          <p:cNvPr id="8" name="Picture 13">
            <a:extLst>
              <a:ext uri="{FF2B5EF4-FFF2-40B4-BE49-F238E27FC236}">
                <a16:creationId xmlns:a16="http://schemas.microsoft.com/office/drawing/2014/main" id="{F721C3B3-4744-40FE-8A85-586EE8E19A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7778" r="17778"/>
          <a:stretch>
            <a:fillRect/>
          </a:stretch>
        </p:blipFill>
        <p:spPr bwMode="auto">
          <a:xfrm rot="-1102018">
            <a:off x="11088688" y="-85725"/>
            <a:ext cx="904875" cy="1404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4">
            <a:extLst>
              <a:ext uri="{FF2B5EF4-FFF2-40B4-BE49-F238E27FC236}">
                <a16:creationId xmlns:a16="http://schemas.microsoft.com/office/drawing/2014/main" id="{82F113F2-48A6-460E-9997-E5BC20887C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5547"/>
          <a:stretch>
            <a:fillRect/>
          </a:stretch>
        </p:blipFill>
        <p:spPr bwMode="auto">
          <a:xfrm>
            <a:off x="61913" y="5586413"/>
            <a:ext cx="708025" cy="110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2485889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10" dur="1000" fill="hold"/>
                                        <p:tgtEl>
                                          <p:spTgt spid="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4"/>
                                        </p:tgtEl>
                                      </p:cBhvr>
                                    </p:animEffect>
                                  </p:childTnLst>
                                </p:cTn>
                              </p:par>
                            </p:childTnLst>
                          </p:cTn>
                        </p:par>
                        <p:par>
                          <p:cTn id="15" fill="hold">
                            <p:stCondLst>
                              <p:cond delay="1000"/>
                            </p:stCondLst>
                            <p:childTnLst>
                              <p:par>
                                <p:cTn id="16" presetID="25" presetClass="entr" presetSubtype="0"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19"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20"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21" dur="1000" fill="hold"/>
                                        <p:tgtEl>
                                          <p:spTgt spid="6"/>
                                        </p:tgtEl>
                                        <p:attrNameLst>
                                          <p:attrName>ppt_h</p:attrName>
                                        </p:attrNameLst>
                                      </p:cBhvr>
                                      <p:tavLst>
                                        <p:tav tm="0">
                                          <p:val>
                                            <p:strVal val="#ppt_h"/>
                                          </p:val>
                                        </p:tav>
                                        <p:tav tm="100000">
                                          <p:val>
                                            <p:strVal val="#ppt_h"/>
                                          </p:val>
                                        </p:tav>
                                      </p:tavLst>
                                    </p:anim>
                                    <p:anim calcmode="lin" valueType="num">
                                      <p:cBhvr>
                                        <p:cTn id="22"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23"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24"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25" dur="1000" decel="50000">
                                          <p:stCondLst>
                                            <p:cond delay="0"/>
                                          </p:stCondLst>
                                        </p:cTn>
                                        <p:tgtEl>
                                          <p:spTgt spid="6"/>
                                        </p:tgtEl>
                                      </p:cBhvr>
                                    </p:animEffect>
                                  </p:childTnLst>
                                </p:cTn>
                              </p:par>
                              <p:par>
                                <p:cTn id="26" presetID="25" presetClass="entr" presetSubtype="0" fill="hold" nodeType="with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p:cTn id="28"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29"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30"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31" dur="1000" fill="hold"/>
                                        <p:tgtEl>
                                          <p:spTgt spid="5"/>
                                        </p:tgtEl>
                                        <p:attrNameLst>
                                          <p:attrName>ppt_h</p:attrName>
                                        </p:attrNameLst>
                                      </p:cBhvr>
                                      <p:tavLst>
                                        <p:tav tm="0">
                                          <p:val>
                                            <p:strVal val="#ppt_h"/>
                                          </p:val>
                                        </p:tav>
                                        <p:tav tm="100000">
                                          <p:val>
                                            <p:strVal val="#ppt_h"/>
                                          </p:val>
                                        </p:tav>
                                      </p:tavLst>
                                    </p:anim>
                                    <p:anim calcmode="lin" valueType="num">
                                      <p:cBhvr>
                                        <p:cTn id="32"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33"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34"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35" dur="1000" decel="50000">
                                          <p:stCondLst>
                                            <p:cond delay="0"/>
                                          </p:stCondLst>
                                        </p:cTn>
                                        <p:tgtEl>
                                          <p:spTgt spid="5"/>
                                        </p:tgtEl>
                                      </p:cBhvr>
                                    </p:animEffect>
                                  </p:childTnLst>
                                </p:cTn>
                              </p:par>
                            </p:childTnLst>
                          </p:cTn>
                        </p:par>
                        <p:par>
                          <p:cTn id="36" fill="hold">
                            <p:stCondLst>
                              <p:cond delay="2000"/>
                            </p:stCondLst>
                            <p:childTnLst>
                              <p:par>
                                <p:cTn id="37" presetID="25" presetClass="entr" presetSubtype="0" fill="hold" grpId="0" nodeType="afterEffect">
                                  <p:stCondLst>
                                    <p:cond delay="0"/>
                                  </p:stCondLst>
                                  <p:childTnLst>
                                    <p:set>
                                      <p:cBhvr>
                                        <p:cTn id="38" dur="1" fill="hold">
                                          <p:stCondLst>
                                            <p:cond delay="0"/>
                                          </p:stCondLst>
                                        </p:cTn>
                                        <p:tgtEl>
                                          <p:spTgt spid="7"/>
                                        </p:tgtEl>
                                        <p:attrNameLst>
                                          <p:attrName>style.visibility</p:attrName>
                                        </p:attrNameLst>
                                      </p:cBhvr>
                                      <p:to>
                                        <p:strVal val="visible"/>
                                      </p:to>
                                    </p:set>
                                    <p:anim calcmode="lin" valueType="num">
                                      <p:cBhvr>
                                        <p:cTn id="39"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40"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41"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42" dur="1000" fill="hold"/>
                                        <p:tgtEl>
                                          <p:spTgt spid="7"/>
                                        </p:tgtEl>
                                        <p:attrNameLst>
                                          <p:attrName>ppt_h</p:attrName>
                                        </p:attrNameLst>
                                      </p:cBhvr>
                                      <p:tavLst>
                                        <p:tav tm="0">
                                          <p:val>
                                            <p:strVal val="#ppt_h"/>
                                          </p:val>
                                        </p:tav>
                                        <p:tav tm="100000">
                                          <p:val>
                                            <p:strVal val="#ppt_h"/>
                                          </p:val>
                                        </p:tav>
                                      </p:tavLst>
                                    </p:anim>
                                    <p:anim calcmode="lin" valueType="num">
                                      <p:cBhvr>
                                        <p:cTn id="43"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44"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45"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46" dur="1000" decel="50000">
                                          <p:stCondLst>
                                            <p:cond delay="0"/>
                                          </p:stCondLst>
                                        </p:cTn>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8C31742-4C54-4B2B-A5DD-44BBD606FBD8}"/>
              </a:ext>
            </a:extLst>
          </p:cNvPr>
          <p:cNvSpPr/>
          <p:nvPr/>
        </p:nvSpPr>
        <p:spPr>
          <a:xfrm>
            <a:off x="0" y="0"/>
            <a:ext cx="12192000" cy="6858000"/>
          </a:xfrm>
          <a:prstGeom prst="rect">
            <a:avLst/>
          </a:prstGeom>
          <a:solidFill>
            <a:schemeClr val="bg2"/>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6CF8A"/>
              </a:solidFill>
            </a:endParaRPr>
          </a:p>
        </p:txBody>
      </p:sp>
      <p:sp>
        <p:nvSpPr>
          <p:cNvPr id="4" name="Cloud 3">
            <a:extLst>
              <a:ext uri="{FF2B5EF4-FFF2-40B4-BE49-F238E27FC236}">
                <a16:creationId xmlns:a16="http://schemas.microsoft.com/office/drawing/2014/main" id="{1B692306-C430-4994-ACEA-004AE39D705E}"/>
              </a:ext>
            </a:extLst>
          </p:cNvPr>
          <p:cNvSpPr/>
          <p:nvPr/>
        </p:nvSpPr>
        <p:spPr>
          <a:xfrm>
            <a:off x="10858500" y="-627063"/>
            <a:ext cx="2667000" cy="2344738"/>
          </a:xfrm>
          <a:prstGeom prst="cloud">
            <a:avLst/>
          </a:prstGeom>
          <a:solidFill>
            <a:srgbClr val="FFFFFF"/>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5" name="Picture 13">
            <a:extLst>
              <a:ext uri="{FF2B5EF4-FFF2-40B4-BE49-F238E27FC236}">
                <a16:creationId xmlns:a16="http://schemas.microsoft.com/office/drawing/2014/main" id="{B6B431DC-B4D1-4ADE-BA03-036BBAFF56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7778" r="17778"/>
          <a:stretch>
            <a:fillRect/>
          </a:stretch>
        </p:blipFill>
        <p:spPr bwMode="auto">
          <a:xfrm rot="-1102018">
            <a:off x="11263313" y="73025"/>
            <a:ext cx="904875" cy="1404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4">
            <a:extLst>
              <a:ext uri="{FF2B5EF4-FFF2-40B4-BE49-F238E27FC236}">
                <a16:creationId xmlns:a16="http://schemas.microsoft.com/office/drawing/2014/main" id="{4B964F4F-8350-465B-9EB0-477304377F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547"/>
          <a:stretch>
            <a:fillRect/>
          </a:stretch>
        </p:blipFill>
        <p:spPr bwMode="auto">
          <a:xfrm>
            <a:off x="236538" y="5745163"/>
            <a:ext cx="708025" cy="110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Luoc do cac khu vuc Chau A | Học hỏi để trau dồi, chia sẻ để kết nối.">
            <a:extLst>
              <a:ext uri="{FF2B5EF4-FFF2-40B4-BE49-F238E27FC236}">
                <a16:creationId xmlns:a16="http://schemas.microsoft.com/office/drawing/2014/main" id="{75349333-2ED6-4050-8629-EA8BD16A0F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760413"/>
            <a:ext cx="9464675" cy="561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1">
            <a:extLst>
              <a:ext uri="{FF2B5EF4-FFF2-40B4-BE49-F238E27FC236}">
                <a16:creationId xmlns:a16="http://schemas.microsoft.com/office/drawing/2014/main" id="{95801497-4FF1-4C0C-80BA-DCB440191C77}"/>
              </a:ext>
            </a:extLst>
          </p:cNvPr>
          <p:cNvSpPr txBox="1">
            <a:spLocks noChangeArrowheads="1"/>
          </p:cNvSpPr>
          <p:nvPr/>
        </p:nvSpPr>
        <p:spPr bwMode="auto">
          <a:xfrm>
            <a:off x="609600" y="103188"/>
            <a:ext cx="10796588"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nSpc>
                <a:spcPct val="100000"/>
              </a:lnSpc>
              <a:spcBef>
                <a:spcPct val="0"/>
              </a:spcBef>
              <a:buFontTx/>
              <a:buNone/>
            </a:pPr>
            <a:r>
              <a:rPr lang="en-US" altLang="en-US">
                <a:solidFill>
                  <a:srgbClr val="FF0000"/>
                </a:solidFill>
                <a:latin typeface="Arial" panose="020B0604020202020204" pitchFamily="34" charset="0"/>
                <a:cs typeface="Arial" panose="020B0604020202020204" pitchFamily="34" charset="0"/>
              </a:rPr>
              <a:t>Quan sát lược đồ và hãy đọc tên những đồng bằng lớn của châu Á</a:t>
            </a:r>
          </a:p>
        </p:txBody>
      </p:sp>
      <p:sp>
        <p:nvSpPr>
          <p:cNvPr id="9" name="Oval 57">
            <a:extLst>
              <a:ext uri="{FF2B5EF4-FFF2-40B4-BE49-F238E27FC236}">
                <a16:creationId xmlns:a16="http://schemas.microsoft.com/office/drawing/2014/main" id="{4CB96B2A-B85E-4271-BA89-3A87B1C3583B}"/>
              </a:ext>
            </a:extLst>
          </p:cNvPr>
          <p:cNvSpPr>
            <a:spLocks noChangeArrowheads="1"/>
          </p:cNvSpPr>
          <p:nvPr/>
        </p:nvSpPr>
        <p:spPr bwMode="auto">
          <a:xfrm>
            <a:off x="4860925" y="1903413"/>
            <a:ext cx="1108075" cy="960437"/>
          </a:xfrm>
          <a:prstGeom prst="ellipse">
            <a:avLst/>
          </a:prstGeom>
          <a:noFill/>
          <a:ln w="38100">
            <a:solidFill>
              <a:srgbClr val="00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nSpc>
                <a:spcPct val="100000"/>
              </a:lnSpc>
              <a:spcBef>
                <a:spcPct val="0"/>
              </a:spcBef>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10" name="Oval 60">
            <a:extLst>
              <a:ext uri="{FF2B5EF4-FFF2-40B4-BE49-F238E27FC236}">
                <a16:creationId xmlns:a16="http://schemas.microsoft.com/office/drawing/2014/main" id="{79D8C537-0B9A-4F47-99E8-F46387F2BAAE}"/>
              </a:ext>
            </a:extLst>
          </p:cNvPr>
          <p:cNvSpPr>
            <a:spLocks noChangeArrowheads="1"/>
          </p:cNvSpPr>
          <p:nvPr/>
        </p:nvSpPr>
        <p:spPr bwMode="auto">
          <a:xfrm rot="-774989">
            <a:off x="2133600" y="2962275"/>
            <a:ext cx="1001713" cy="1225550"/>
          </a:xfrm>
          <a:prstGeom prst="ellipse">
            <a:avLst/>
          </a:prstGeom>
          <a:noFill/>
          <a:ln w="38100">
            <a:solidFill>
              <a:srgbClr val="00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nSpc>
                <a:spcPct val="100000"/>
              </a:lnSpc>
              <a:spcBef>
                <a:spcPct val="0"/>
              </a:spcBef>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11" name="Oval 58">
            <a:extLst>
              <a:ext uri="{FF2B5EF4-FFF2-40B4-BE49-F238E27FC236}">
                <a16:creationId xmlns:a16="http://schemas.microsoft.com/office/drawing/2014/main" id="{982E4B02-29AF-4D38-B0CB-B043D4BFD994}"/>
              </a:ext>
            </a:extLst>
          </p:cNvPr>
          <p:cNvSpPr>
            <a:spLocks noChangeArrowheads="1"/>
          </p:cNvSpPr>
          <p:nvPr/>
        </p:nvSpPr>
        <p:spPr bwMode="auto">
          <a:xfrm>
            <a:off x="7620000" y="3084513"/>
            <a:ext cx="838200" cy="981075"/>
          </a:xfrm>
          <a:prstGeom prst="ellipse">
            <a:avLst/>
          </a:prstGeom>
          <a:noFill/>
          <a:ln w="38100">
            <a:solidFill>
              <a:srgbClr val="00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nSpc>
                <a:spcPct val="100000"/>
              </a:lnSpc>
              <a:spcBef>
                <a:spcPct val="0"/>
              </a:spcBef>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12" name="Oval 59">
            <a:extLst>
              <a:ext uri="{FF2B5EF4-FFF2-40B4-BE49-F238E27FC236}">
                <a16:creationId xmlns:a16="http://schemas.microsoft.com/office/drawing/2014/main" id="{9BCAC0D5-6A9D-4F59-8D33-9F3A1B21A812}"/>
              </a:ext>
            </a:extLst>
          </p:cNvPr>
          <p:cNvSpPr>
            <a:spLocks noChangeArrowheads="1"/>
          </p:cNvSpPr>
          <p:nvPr/>
        </p:nvSpPr>
        <p:spPr bwMode="auto">
          <a:xfrm rot="-9857051">
            <a:off x="4235450" y="3913188"/>
            <a:ext cx="1966913" cy="601662"/>
          </a:xfrm>
          <a:prstGeom prst="ellipse">
            <a:avLst/>
          </a:prstGeom>
          <a:noFill/>
          <a:ln w="38100">
            <a:solidFill>
              <a:srgbClr val="00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nSpc>
                <a:spcPct val="100000"/>
              </a:lnSpc>
              <a:spcBef>
                <a:spcPct val="0"/>
              </a:spcBef>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13" name="Oval 61">
            <a:extLst>
              <a:ext uri="{FF2B5EF4-FFF2-40B4-BE49-F238E27FC236}">
                <a16:creationId xmlns:a16="http://schemas.microsoft.com/office/drawing/2014/main" id="{DBD5AD2B-8837-4AFE-9CD6-63BA67E77672}"/>
              </a:ext>
            </a:extLst>
          </p:cNvPr>
          <p:cNvSpPr>
            <a:spLocks noChangeArrowheads="1"/>
          </p:cNvSpPr>
          <p:nvPr/>
        </p:nvSpPr>
        <p:spPr bwMode="auto">
          <a:xfrm rot="2367420">
            <a:off x="6910388" y="4457700"/>
            <a:ext cx="808037" cy="730250"/>
          </a:xfrm>
          <a:prstGeom prst="ellipse">
            <a:avLst/>
          </a:prstGeom>
          <a:noFill/>
          <a:ln w="38100">
            <a:solidFill>
              <a:srgbClr val="00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nSpc>
                <a:spcPct val="100000"/>
              </a:lnSpc>
              <a:spcBef>
                <a:spcPct val="0"/>
              </a:spcBef>
              <a:buFontTx/>
              <a:buNone/>
            </a:pPr>
            <a:endParaRPr lang="en-US" altLang="en-US" sz="1800">
              <a:solidFill>
                <a:schemeClr val="tx1"/>
              </a:solidFill>
              <a:latin typeface="Arial" panose="020B0604020202020204" pitchFamily="34" charset="0"/>
              <a:cs typeface="Arial" panose="020B0604020202020204" pitchFamily="34" charset="0"/>
            </a:endParaRPr>
          </a:p>
        </p:txBody>
      </p:sp>
      <p:sp>
        <p:nvSpPr>
          <p:cNvPr id="14" name="TextBox 11">
            <a:extLst>
              <a:ext uri="{FF2B5EF4-FFF2-40B4-BE49-F238E27FC236}">
                <a16:creationId xmlns:a16="http://schemas.microsoft.com/office/drawing/2014/main" id="{1E1F923E-D10C-474C-9B9A-7C925186979D}"/>
              </a:ext>
            </a:extLst>
          </p:cNvPr>
          <p:cNvSpPr txBox="1">
            <a:spLocks noChangeArrowheads="1"/>
          </p:cNvSpPr>
          <p:nvPr/>
        </p:nvSpPr>
        <p:spPr bwMode="auto">
          <a:xfrm>
            <a:off x="3352800" y="6400800"/>
            <a:ext cx="65373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nSpc>
                <a:spcPct val="100000"/>
              </a:lnSpc>
              <a:spcBef>
                <a:spcPct val="0"/>
              </a:spcBef>
              <a:buFontTx/>
              <a:buNone/>
            </a:pPr>
            <a:r>
              <a:rPr lang="en-US" altLang="en-US">
                <a:solidFill>
                  <a:schemeClr val="tx1"/>
                </a:solidFill>
                <a:latin typeface="Arial" panose="020B0604020202020204" pitchFamily="34" charset="0"/>
                <a:cs typeface="Arial" panose="020B0604020202020204" pitchFamily="34" charset="0"/>
              </a:rPr>
              <a:t>Hình 3: Lược đồ các khu vực châu Á</a:t>
            </a:r>
          </a:p>
        </p:txBody>
      </p:sp>
      <p:sp>
        <p:nvSpPr>
          <p:cNvPr id="15" name="Google Shape;614;p36">
            <a:extLst>
              <a:ext uri="{FF2B5EF4-FFF2-40B4-BE49-F238E27FC236}">
                <a16:creationId xmlns:a16="http://schemas.microsoft.com/office/drawing/2014/main" id="{62EDCC17-7B92-4DF7-80DC-FB4FF63EED29}"/>
              </a:ext>
            </a:extLst>
          </p:cNvPr>
          <p:cNvSpPr>
            <a:spLocks noChangeArrowheads="1"/>
          </p:cNvSpPr>
          <p:nvPr/>
        </p:nvSpPr>
        <p:spPr bwMode="auto">
          <a:xfrm>
            <a:off x="609600" y="76200"/>
            <a:ext cx="10709275" cy="520700"/>
          </a:xfrm>
          <a:prstGeom prst="roundRect">
            <a:avLst>
              <a:gd name="adj" fmla="val 28005"/>
            </a:avLst>
          </a:prstGeom>
          <a:noFill/>
          <a:ln w="28575">
            <a:solidFill>
              <a:schemeClr val="tx1"/>
            </a:solidFill>
            <a:prstDash val="dash"/>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nSpc>
                <a:spcPct val="100000"/>
              </a:lnSpc>
              <a:spcBef>
                <a:spcPct val="0"/>
              </a:spcBef>
              <a:buFontTx/>
              <a:buNone/>
            </a:pPr>
            <a:endParaRPr lang="en-US" altLang="en-US" sz="1800">
              <a:solidFill>
                <a:schemeClr val="tx1"/>
              </a:solidFill>
              <a:latin typeface="Cambria" panose="02040503050406030204" pitchFamily="18" charset="0"/>
              <a:ea typeface="Cambria" panose="02040503050406030204" pitchFamily="18" charset="0"/>
              <a:cs typeface="Cambria" panose="02040503050406030204" pitchFamily="18" charset="0"/>
            </a:endParaRPr>
          </a:p>
        </p:txBody>
      </p:sp>
    </p:spTree>
    <p:extLst>
      <p:ext uri="{BB962C8B-B14F-4D97-AF65-F5344CB8AC3E}">
        <p14:creationId xmlns:p14="http://schemas.microsoft.com/office/powerpoint/2010/main" val="243571063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repeatCount="indefinite"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4)">
                                      <p:cBhvr>
                                        <p:cTn id="7" dur="20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4" repeatCount="indefinite" fill="hold" grpId="0" nodeType="clickEffect">
                                  <p:stCondLst>
                                    <p:cond delay="0"/>
                                  </p:stCondLst>
                                  <p:endCondLst>
                                    <p:cond evt="onNext" delay="0">
                                      <p:tgtEl>
                                        <p:sldTgt/>
                                      </p:tgtEl>
                                    </p:cond>
                                  </p:endCondLst>
                                  <p:childTnLst>
                                    <p:set>
                                      <p:cBhvr>
                                        <p:cTn id="14" dur="1" fill="hold">
                                          <p:stCondLst>
                                            <p:cond delay="0"/>
                                          </p:stCondLst>
                                        </p:cTn>
                                        <p:tgtEl>
                                          <p:spTgt spid="10"/>
                                        </p:tgtEl>
                                        <p:attrNameLst>
                                          <p:attrName>style.visibility</p:attrName>
                                        </p:attrNameLst>
                                      </p:cBhvr>
                                      <p:to>
                                        <p:strVal val="visible"/>
                                      </p:to>
                                    </p:set>
                                    <p:animEffect transition="in" filter="wheel(4)">
                                      <p:cBhvr>
                                        <p:cTn id="15" dur="2000"/>
                                        <p:tgtEl>
                                          <p:spTgt spid="10"/>
                                        </p:tgtEl>
                                      </p:cBhvr>
                                    </p:animEffect>
                                  </p:childTnLst>
                                </p:cTn>
                              </p:par>
                              <p:par>
                                <p:cTn id="16" presetID="21" presetClass="entr" presetSubtype="4" repeatCount="indefinite"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heel(4)">
                                      <p:cBhvr>
                                        <p:cTn id="18" dur="2000"/>
                                        <p:tgtEl>
                                          <p:spTgt spid="11"/>
                                        </p:tgtEl>
                                      </p:cBhvr>
                                    </p:animEffect>
                                  </p:childTnLst>
                                </p:cTn>
                              </p:par>
                              <p:par>
                                <p:cTn id="19" presetID="21" presetClass="entr" presetSubtype="4" repeatCount="indefinite"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heel(4)">
                                      <p:cBhvr>
                                        <p:cTn id="21" dur="2000"/>
                                        <p:tgtEl>
                                          <p:spTgt spid="12"/>
                                        </p:tgtEl>
                                      </p:cBhvr>
                                    </p:animEffect>
                                  </p:childTnLst>
                                </p:cTn>
                              </p:par>
                              <p:par>
                                <p:cTn id="22" presetID="21" presetClass="entr" presetSubtype="4" repeatCount="indefinite"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heel(4)">
                                      <p:cBhvr>
                                        <p:cTn id="24"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06A30B-41EB-46B6-953B-22602A923C99}"/>
              </a:ext>
            </a:extLst>
          </p:cNvPr>
          <p:cNvSpPr/>
          <p:nvPr/>
        </p:nvSpPr>
        <p:spPr>
          <a:xfrm>
            <a:off x="0" y="0"/>
            <a:ext cx="12192000" cy="6858000"/>
          </a:xfrm>
          <a:prstGeom prst="rect">
            <a:avLst/>
          </a:prstGeom>
          <a:solidFill>
            <a:schemeClr val="bg2"/>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6CF8A"/>
              </a:solidFill>
            </a:endParaRPr>
          </a:p>
        </p:txBody>
      </p:sp>
      <p:pic>
        <p:nvPicPr>
          <p:cNvPr id="4" name="Picture 13">
            <a:extLst>
              <a:ext uri="{FF2B5EF4-FFF2-40B4-BE49-F238E27FC236}">
                <a16:creationId xmlns:a16="http://schemas.microsoft.com/office/drawing/2014/main" id="{D9D779AF-FA98-460E-B063-2EE28C83A0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7778" r="17778"/>
          <a:stretch>
            <a:fillRect/>
          </a:stretch>
        </p:blipFill>
        <p:spPr bwMode="auto">
          <a:xfrm rot="-1102018">
            <a:off x="11263313" y="73025"/>
            <a:ext cx="904875" cy="1404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4">
            <a:extLst>
              <a:ext uri="{FF2B5EF4-FFF2-40B4-BE49-F238E27FC236}">
                <a16:creationId xmlns:a16="http://schemas.microsoft.com/office/drawing/2014/main" id="{317CF43B-8060-457F-874F-A3DD0B6A43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547"/>
          <a:stretch>
            <a:fillRect/>
          </a:stretch>
        </p:blipFill>
        <p:spPr bwMode="auto">
          <a:xfrm>
            <a:off x="236538" y="5745163"/>
            <a:ext cx="708025" cy="110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descr="Outlined diamond">
            <a:extLst>
              <a:ext uri="{FF2B5EF4-FFF2-40B4-BE49-F238E27FC236}">
                <a16:creationId xmlns:a16="http://schemas.microsoft.com/office/drawing/2014/main" id="{7D9B745C-72A4-4525-9EBE-FF6CC33D5B39}"/>
              </a:ext>
            </a:extLst>
          </p:cNvPr>
          <p:cNvSpPr>
            <a:spLocks noChangeArrowheads="1"/>
          </p:cNvSpPr>
          <p:nvPr/>
        </p:nvSpPr>
        <p:spPr bwMode="auto">
          <a:xfrm>
            <a:off x="2095500" y="155575"/>
            <a:ext cx="8588375" cy="533400"/>
          </a:xfrm>
          <a:prstGeom prst="rect">
            <a:avLst/>
          </a:prstGeom>
          <a:solidFill>
            <a:schemeClr val="bg1"/>
          </a:solidFill>
          <a:ln w="9525">
            <a:solidFill>
              <a:srgbClr val="000066"/>
            </a:solidFill>
            <a:miter lim="800000"/>
            <a:headEnd/>
            <a:tailEnd/>
          </a:ln>
        </p:spPr>
        <p:txBody>
          <a:bodyPr/>
          <a:lstStyle>
            <a:lvl1pPr marL="342900" indent="-342900">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gn="just" eaLnBrk="1" hangingPunct="1">
              <a:lnSpc>
                <a:spcPct val="100000"/>
              </a:lnSpc>
              <a:spcBef>
                <a:spcPct val="20000"/>
              </a:spcBef>
              <a:buFontTx/>
              <a:buNone/>
            </a:pPr>
            <a:r>
              <a:rPr lang="en-US" altLang="en-US">
                <a:solidFill>
                  <a:srgbClr val="FF0000"/>
                </a:solidFill>
                <a:latin typeface="Calibri" panose="020F0502020204030204" pitchFamily="34" charset="0"/>
                <a:cs typeface="Calibri" panose="020F0502020204030204" pitchFamily="34" charset="0"/>
              </a:rPr>
              <a:t>Nhìn lược đồ và đọc tên một số con sông lớn của châu Á </a:t>
            </a:r>
          </a:p>
        </p:txBody>
      </p:sp>
      <p:pic>
        <p:nvPicPr>
          <p:cNvPr id="7" name="Picture 2" descr="Luoc do cac khu vuc Chau A | Học hỏi để trau dồi, chia sẻ để kết nối.">
            <a:extLst>
              <a:ext uri="{FF2B5EF4-FFF2-40B4-BE49-F238E27FC236}">
                <a16:creationId xmlns:a16="http://schemas.microsoft.com/office/drawing/2014/main" id="{F8ADAD6D-9D1E-4421-A2E8-C25D3C41FE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97013" y="809625"/>
            <a:ext cx="9464675" cy="561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16">
            <a:extLst>
              <a:ext uri="{FF2B5EF4-FFF2-40B4-BE49-F238E27FC236}">
                <a16:creationId xmlns:a16="http://schemas.microsoft.com/office/drawing/2014/main" id="{BCAFA94C-DDC9-402B-B666-8BAC39FE8929}"/>
              </a:ext>
            </a:extLst>
          </p:cNvPr>
          <p:cNvSpPr>
            <a:spLocks noChangeArrowheads="1"/>
          </p:cNvSpPr>
          <p:nvPr/>
        </p:nvSpPr>
        <p:spPr bwMode="auto">
          <a:xfrm>
            <a:off x="6088063" y="4557713"/>
            <a:ext cx="2438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gn="just" eaLnBrk="1" hangingPunct="1">
              <a:lnSpc>
                <a:spcPct val="80000"/>
              </a:lnSpc>
              <a:spcBef>
                <a:spcPct val="20000"/>
              </a:spcBef>
              <a:buFontTx/>
              <a:buNone/>
            </a:pPr>
            <a:r>
              <a:rPr lang="en-US" altLang="en-US">
                <a:solidFill>
                  <a:srgbClr val="333399"/>
                </a:solidFill>
                <a:latin typeface="Times New Roman" panose="02020603050405020304" pitchFamily="18" charset="0"/>
              </a:rPr>
              <a:t>Sông Mê Công</a:t>
            </a:r>
          </a:p>
        </p:txBody>
      </p:sp>
      <p:sp>
        <p:nvSpPr>
          <p:cNvPr id="9" name="Oval 8">
            <a:extLst>
              <a:ext uri="{FF2B5EF4-FFF2-40B4-BE49-F238E27FC236}">
                <a16:creationId xmlns:a16="http://schemas.microsoft.com/office/drawing/2014/main" id="{431213DA-09E5-465B-8A90-D8492133F1AC}"/>
              </a:ext>
            </a:extLst>
          </p:cNvPr>
          <p:cNvSpPr>
            <a:spLocks noChangeArrowheads="1"/>
          </p:cNvSpPr>
          <p:nvPr/>
        </p:nvSpPr>
        <p:spPr bwMode="auto">
          <a:xfrm>
            <a:off x="7086600" y="4419600"/>
            <a:ext cx="152400" cy="138113"/>
          </a:xfrm>
          <a:prstGeom prst="ellipse">
            <a:avLst/>
          </a:prstGeom>
          <a:solidFill>
            <a:srgbClr val="FF0066"/>
          </a:solidFill>
          <a:ln w="9525">
            <a:solidFill>
              <a:schemeClr val="tx1"/>
            </a:solidFill>
            <a:round/>
            <a:headEnd/>
            <a:tailEnd/>
          </a:ln>
        </p:spPr>
        <p:txBody>
          <a:bodyPr wrap="none" anchor="ct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gn="ctr">
              <a:lnSpc>
                <a:spcPct val="100000"/>
              </a:lnSpc>
              <a:spcBef>
                <a:spcPct val="0"/>
              </a:spcBef>
              <a:buFontTx/>
              <a:buNone/>
            </a:pPr>
            <a:endParaRPr lang="en-US" altLang="en-US" sz="1800">
              <a:solidFill>
                <a:srgbClr val="FF0066"/>
              </a:solidFill>
              <a:latin typeface="Tahoma" panose="020B0604030504040204" pitchFamily="34" charset="0"/>
            </a:endParaRPr>
          </a:p>
        </p:txBody>
      </p:sp>
      <p:sp>
        <p:nvSpPr>
          <p:cNvPr id="10" name="Rectangle 15">
            <a:extLst>
              <a:ext uri="{FF2B5EF4-FFF2-40B4-BE49-F238E27FC236}">
                <a16:creationId xmlns:a16="http://schemas.microsoft.com/office/drawing/2014/main" id="{12BB7689-7EF0-4479-B20F-CFA1CE75C086}"/>
              </a:ext>
            </a:extLst>
          </p:cNvPr>
          <p:cNvSpPr>
            <a:spLocks noChangeArrowheads="1"/>
          </p:cNvSpPr>
          <p:nvPr/>
        </p:nvSpPr>
        <p:spPr bwMode="auto">
          <a:xfrm>
            <a:off x="7658100" y="3844925"/>
            <a:ext cx="3200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gn="just" eaLnBrk="1" hangingPunct="1">
              <a:lnSpc>
                <a:spcPct val="80000"/>
              </a:lnSpc>
              <a:spcBef>
                <a:spcPct val="20000"/>
              </a:spcBef>
              <a:buFontTx/>
              <a:buNone/>
            </a:pPr>
            <a:r>
              <a:rPr lang="en-US" altLang="en-US">
                <a:solidFill>
                  <a:srgbClr val="333399"/>
                </a:solidFill>
                <a:latin typeface="Times New Roman" panose="02020603050405020304" pitchFamily="18" charset="0"/>
              </a:rPr>
              <a:t>Sông Trường Giang</a:t>
            </a:r>
          </a:p>
        </p:txBody>
      </p:sp>
      <p:sp>
        <p:nvSpPr>
          <p:cNvPr id="11" name="Oval 12">
            <a:extLst>
              <a:ext uri="{FF2B5EF4-FFF2-40B4-BE49-F238E27FC236}">
                <a16:creationId xmlns:a16="http://schemas.microsoft.com/office/drawing/2014/main" id="{7EF699D5-7D0B-41CC-982C-2A0A75F021D2}"/>
              </a:ext>
            </a:extLst>
          </p:cNvPr>
          <p:cNvSpPr>
            <a:spLocks noChangeArrowheads="1"/>
          </p:cNvSpPr>
          <p:nvPr/>
        </p:nvSpPr>
        <p:spPr bwMode="auto">
          <a:xfrm>
            <a:off x="5105400" y="3962400"/>
            <a:ext cx="152400" cy="152400"/>
          </a:xfrm>
          <a:prstGeom prst="ellipse">
            <a:avLst/>
          </a:prstGeom>
          <a:solidFill>
            <a:srgbClr val="FF0066"/>
          </a:solidFill>
          <a:ln w="9525">
            <a:solidFill>
              <a:schemeClr val="tx1"/>
            </a:solidFill>
            <a:round/>
            <a:headEnd/>
            <a:tailEnd/>
          </a:ln>
        </p:spPr>
        <p:txBody>
          <a:bodyPr wrap="none" anchor="ct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gn="ctr">
              <a:lnSpc>
                <a:spcPct val="100000"/>
              </a:lnSpc>
              <a:spcBef>
                <a:spcPct val="0"/>
              </a:spcBef>
              <a:buFontTx/>
              <a:buNone/>
            </a:pPr>
            <a:endParaRPr lang="en-US" altLang="en-US" sz="1800">
              <a:solidFill>
                <a:srgbClr val="FF0066"/>
              </a:solidFill>
              <a:latin typeface="Tahoma" panose="020B0604030504040204" pitchFamily="34" charset="0"/>
            </a:endParaRPr>
          </a:p>
        </p:txBody>
      </p:sp>
      <p:sp>
        <p:nvSpPr>
          <p:cNvPr id="12" name="Rectangle 17">
            <a:extLst>
              <a:ext uri="{FF2B5EF4-FFF2-40B4-BE49-F238E27FC236}">
                <a16:creationId xmlns:a16="http://schemas.microsoft.com/office/drawing/2014/main" id="{A3ECC8C9-9293-4F17-9E4B-ED71A1003DBE}"/>
              </a:ext>
            </a:extLst>
          </p:cNvPr>
          <p:cNvSpPr>
            <a:spLocks noChangeArrowheads="1"/>
          </p:cNvSpPr>
          <p:nvPr/>
        </p:nvSpPr>
        <p:spPr bwMode="auto">
          <a:xfrm>
            <a:off x="4076700" y="41148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gn="just" eaLnBrk="1" hangingPunct="1">
              <a:lnSpc>
                <a:spcPct val="80000"/>
              </a:lnSpc>
              <a:spcBef>
                <a:spcPct val="20000"/>
              </a:spcBef>
              <a:buFontTx/>
              <a:buNone/>
            </a:pPr>
            <a:r>
              <a:rPr lang="en-US" altLang="en-US">
                <a:solidFill>
                  <a:srgbClr val="333399"/>
                </a:solidFill>
                <a:latin typeface="Times New Roman" panose="02020603050405020304" pitchFamily="18" charset="0"/>
              </a:rPr>
              <a:t>Sông Hằng </a:t>
            </a:r>
          </a:p>
        </p:txBody>
      </p:sp>
      <p:sp>
        <p:nvSpPr>
          <p:cNvPr id="13" name="Oval 9">
            <a:extLst>
              <a:ext uri="{FF2B5EF4-FFF2-40B4-BE49-F238E27FC236}">
                <a16:creationId xmlns:a16="http://schemas.microsoft.com/office/drawing/2014/main" id="{205C58B4-09BF-42D4-A220-BC80151D9EB7}"/>
              </a:ext>
            </a:extLst>
          </p:cNvPr>
          <p:cNvSpPr>
            <a:spLocks noChangeArrowheads="1"/>
          </p:cNvSpPr>
          <p:nvPr/>
        </p:nvSpPr>
        <p:spPr bwMode="auto">
          <a:xfrm>
            <a:off x="6781800" y="3200400"/>
            <a:ext cx="152400" cy="152400"/>
          </a:xfrm>
          <a:prstGeom prst="ellipse">
            <a:avLst/>
          </a:prstGeom>
          <a:solidFill>
            <a:srgbClr val="FF0066"/>
          </a:solidFill>
          <a:ln w="9525">
            <a:solidFill>
              <a:schemeClr val="tx1"/>
            </a:solidFill>
            <a:round/>
            <a:headEnd/>
            <a:tailEnd/>
          </a:ln>
        </p:spPr>
        <p:txBody>
          <a:bodyPr wrap="none" anchor="ct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gn="ctr">
              <a:lnSpc>
                <a:spcPct val="100000"/>
              </a:lnSpc>
              <a:spcBef>
                <a:spcPct val="0"/>
              </a:spcBef>
              <a:buFontTx/>
              <a:buNone/>
            </a:pPr>
            <a:endParaRPr lang="en-US" altLang="en-US" sz="1800">
              <a:solidFill>
                <a:srgbClr val="FF0066"/>
              </a:solidFill>
              <a:latin typeface="Tahoma" panose="020B0604030504040204" pitchFamily="34" charset="0"/>
            </a:endParaRPr>
          </a:p>
        </p:txBody>
      </p:sp>
      <p:sp>
        <p:nvSpPr>
          <p:cNvPr id="14" name="Oval 10">
            <a:extLst>
              <a:ext uri="{FF2B5EF4-FFF2-40B4-BE49-F238E27FC236}">
                <a16:creationId xmlns:a16="http://schemas.microsoft.com/office/drawing/2014/main" id="{C40030C4-3CCF-493D-BD6D-FCB95467021F}"/>
              </a:ext>
            </a:extLst>
          </p:cNvPr>
          <p:cNvSpPr>
            <a:spLocks noChangeArrowheads="1"/>
          </p:cNvSpPr>
          <p:nvPr/>
        </p:nvSpPr>
        <p:spPr bwMode="auto">
          <a:xfrm>
            <a:off x="7456488" y="3979863"/>
            <a:ext cx="163512" cy="134937"/>
          </a:xfrm>
          <a:prstGeom prst="ellipse">
            <a:avLst/>
          </a:prstGeom>
          <a:solidFill>
            <a:srgbClr val="FF0066"/>
          </a:solidFill>
          <a:ln w="9525">
            <a:solidFill>
              <a:schemeClr val="tx1"/>
            </a:solidFill>
            <a:round/>
            <a:headEnd/>
            <a:tailEnd/>
          </a:ln>
        </p:spPr>
        <p:txBody>
          <a:bodyPr wrap="none" anchor="ct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gn="ctr">
              <a:lnSpc>
                <a:spcPct val="100000"/>
              </a:lnSpc>
              <a:spcBef>
                <a:spcPct val="0"/>
              </a:spcBef>
              <a:buFontTx/>
              <a:buNone/>
            </a:pPr>
            <a:endParaRPr lang="en-US" altLang="en-US" sz="1800">
              <a:solidFill>
                <a:srgbClr val="FF0066"/>
              </a:solidFill>
              <a:latin typeface="Tahoma" panose="020B0604030504040204" pitchFamily="34" charset="0"/>
            </a:endParaRPr>
          </a:p>
        </p:txBody>
      </p:sp>
      <p:sp>
        <p:nvSpPr>
          <p:cNvPr id="15" name="Oval 11">
            <a:extLst>
              <a:ext uri="{FF2B5EF4-FFF2-40B4-BE49-F238E27FC236}">
                <a16:creationId xmlns:a16="http://schemas.microsoft.com/office/drawing/2014/main" id="{2C000A53-819B-44C1-9351-640ACBAD7252}"/>
              </a:ext>
            </a:extLst>
          </p:cNvPr>
          <p:cNvSpPr>
            <a:spLocks noChangeArrowheads="1"/>
          </p:cNvSpPr>
          <p:nvPr/>
        </p:nvSpPr>
        <p:spPr bwMode="auto">
          <a:xfrm>
            <a:off x="5715000" y="2057400"/>
            <a:ext cx="152400" cy="152400"/>
          </a:xfrm>
          <a:prstGeom prst="ellipse">
            <a:avLst/>
          </a:prstGeom>
          <a:solidFill>
            <a:srgbClr val="FF0066"/>
          </a:solidFill>
          <a:ln w="9525">
            <a:solidFill>
              <a:schemeClr val="tx1"/>
            </a:solidFill>
            <a:round/>
            <a:headEnd/>
            <a:tailEnd/>
          </a:ln>
        </p:spPr>
        <p:txBody>
          <a:bodyPr wrap="none" anchor="ct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gn="ctr">
              <a:lnSpc>
                <a:spcPct val="100000"/>
              </a:lnSpc>
              <a:spcBef>
                <a:spcPct val="0"/>
              </a:spcBef>
              <a:buFontTx/>
              <a:buNone/>
            </a:pPr>
            <a:endParaRPr lang="en-US" altLang="en-US" sz="1800">
              <a:solidFill>
                <a:srgbClr val="FF0066"/>
              </a:solidFill>
              <a:latin typeface="Tahoma" panose="020B0604030504040204" pitchFamily="34" charset="0"/>
            </a:endParaRPr>
          </a:p>
        </p:txBody>
      </p:sp>
      <p:sp>
        <p:nvSpPr>
          <p:cNvPr id="16" name="Oval 13">
            <a:extLst>
              <a:ext uri="{FF2B5EF4-FFF2-40B4-BE49-F238E27FC236}">
                <a16:creationId xmlns:a16="http://schemas.microsoft.com/office/drawing/2014/main" id="{2FFD1622-9CBB-452D-8A96-D7595B2A36EF}"/>
              </a:ext>
            </a:extLst>
          </p:cNvPr>
          <p:cNvSpPr>
            <a:spLocks noChangeArrowheads="1"/>
          </p:cNvSpPr>
          <p:nvPr/>
        </p:nvSpPr>
        <p:spPr bwMode="auto">
          <a:xfrm>
            <a:off x="4953000" y="2286000"/>
            <a:ext cx="152400" cy="152400"/>
          </a:xfrm>
          <a:prstGeom prst="ellipse">
            <a:avLst/>
          </a:prstGeom>
          <a:solidFill>
            <a:srgbClr val="FF0066"/>
          </a:solidFill>
          <a:ln w="9525">
            <a:solidFill>
              <a:schemeClr val="tx1"/>
            </a:solidFill>
            <a:round/>
            <a:headEnd/>
            <a:tailEnd/>
          </a:ln>
        </p:spPr>
        <p:txBody>
          <a:bodyPr wrap="none" anchor="ct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gn="ctr">
              <a:lnSpc>
                <a:spcPct val="100000"/>
              </a:lnSpc>
              <a:spcBef>
                <a:spcPct val="0"/>
              </a:spcBef>
              <a:buFontTx/>
              <a:buNone/>
            </a:pPr>
            <a:endParaRPr lang="en-US" altLang="en-US" sz="1800">
              <a:solidFill>
                <a:srgbClr val="FF0066"/>
              </a:solidFill>
              <a:latin typeface="Tahoma" panose="020B0604030504040204" pitchFamily="34" charset="0"/>
            </a:endParaRPr>
          </a:p>
        </p:txBody>
      </p:sp>
      <p:sp>
        <p:nvSpPr>
          <p:cNvPr id="17" name="Rectangle 14">
            <a:extLst>
              <a:ext uri="{FF2B5EF4-FFF2-40B4-BE49-F238E27FC236}">
                <a16:creationId xmlns:a16="http://schemas.microsoft.com/office/drawing/2014/main" id="{71176805-266C-449B-9CA8-C1AE1259E43C}"/>
              </a:ext>
            </a:extLst>
          </p:cNvPr>
          <p:cNvSpPr>
            <a:spLocks noChangeArrowheads="1"/>
          </p:cNvSpPr>
          <p:nvPr/>
        </p:nvSpPr>
        <p:spPr bwMode="auto">
          <a:xfrm>
            <a:off x="5334000" y="2895600"/>
            <a:ext cx="3200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gn="just" eaLnBrk="1" hangingPunct="1">
              <a:lnSpc>
                <a:spcPct val="80000"/>
              </a:lnSpc>
              <a:spcBef>
                <a:spcPct val="20000"/>
              </a:spcBef>
              <a:buFontTx/>
              <a:buNone/>
            </a:pPr>
            <a:r>
              <a:rPr lang="en-US" altLang="en-US">
                <a:solidFill>
                  <a:srgbClr val="333399"/>
                </a:solidFill>
                <a:latin typeface="Times New Roman" panose="02020603050405020304" pitchFamily="18" charset="0"/>
              </a:rPr>
              <a:t>Sông Hoàng Hà</a:t>
            </a:r>
          </a:p>
        </p:txBody>
      </p:sp>
      <p:sp>
        <p:nvSpPr>
          <p:cNvPr id="18" name="Rectangle 18">
            <a:extLst>
              <a:ext uri="{FF2B5EF4-FFF2-40B4-BE49-F238E27FC236}">
                <a16:creationId xmlns:a16="http://schemas.microsoft.com/office/drawing/2014/main" id="{0115B7EE-5489-45C3-8C18-60EF69CE5E1C}"/>
              </a:ext>
            </a:extLst>
          </p:cNvPr>
          <p:cNvSpPr>
            <a:spLocks noChangeArrowheads="1"/>
          </p:cNvSpPr>
          <p:nvPr/>
        </p:nvSpPr>
        <p:spPr bwMode="auto">
          <a:xfrm>
            <a:off x="6629400" y="19812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gn="just" eaLnBrk="1" hangingPunct="1">
              <a:lnSpc>
                <a:spcPct val="80000"/>
              </a:lnSpc>
              <a:spcBef>
                <a:spcPct val="20000"/>
              </a:spcBef>
              <a:buFontTx/>
              <a:buNone/>
            </a:pPr>
            <a:r>
              <a:rPr lang="en-US" altLang="en-US">
                <a:solidFill>
                  <a:srgbClr val="333399"/>
                </a:solidFill>
                <a:latin typeface="Times New Roman" panose="02020603050405020304" pitchFamily="18" charset="0"/>
              </a:rPr>
              <a:t>Sông Lê-na</a:t>
            </a:r>
            <a:r>
              <a:rPr lang="en-US" altLang="en-US">
                <a:solidFill>
                  <a:srgbClr val="660033"/>
                </a:solidFill>
                <a:latin typeface="Times New Roman" panose="02020603050405020304" pitchFamily="18" charset="0"/>
              </a:rPr>
              <a:t> </a:t>
            </a:r>
          </a:p>
        </p:txBody>
      </p:sp>
      <p:sp>
        <p:nvSpPr>
          <p:cNvPr id="19" name="Rectangle 19">
            <a:extLst>
              <a:ext uri="{FF2B5EF4-FFF2-40B4-BE49-F238E27FC236}">
                <a16:creationId xmlns:a16="http://schemas.microsoft.com/office/drawing/2014/main" id="{ABBFCC91-8ABA-411F-9391-865A433BB5AA}"/>
              </a:ext>
            </a:extLst>
          </p:cNvPr>
          <p:cNvSpPr>
            <a:spLocks noChangeArrowheads="1"/>
          </p:cNvSpPr>
          <p:nvPr/>
        </p:nvSpPr>
        <p:spPr bwMode="auto">
          <a:xfrm>
            <a:off x="4114800" y="1676400"/>
            <a:ext cx="2590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gn="just" eaLnBrk="1" hangingPunct="1">
              <a:lnSpc>
                <a:spcPct val="80000"/>
              </a:lnSpc>
              <a:spcBef>
                <a:spcPct val="20000"/>
              </a:spcBef>
              <a:buFontTx/>
              <a:buNone/>
            </a:pPr>
            <a:r>
              <a:rPr lang="en-US" altLang="en-US">
                <a:solidFill>
                  <a:srgbClr val="333399"/>
                </a:solidFill>
                <a:latin typeface="Times New Roman" panose="02020603050405020304" pitchFamily="18" charset="0"/>
              </a:rPr>
              <a:t>Sông Ê-mít-xây</a:t>
            </a:r>
            <a:r>
              <a:rPr lang="en-US" altLang="en-US">
                <a:solidFill>
                  <a:srgbClr val="660033"/>
                </a:solidFill>
                <a:latin typeface="Times New Roman" panose="02020603050405020304" pitchFamily="18" charset="0"/>
              </a:rPr>
              <a:t> </a:t>
            </a:r>
          </a:p>
        </p:txBody>
      </p:sp>
      <p:sp>
        <p:nvSpPr>
          <p:cNvPr id="20" name="Rectangle 20">
            <a:extLst>
              <a:ext uri="{FF2B5EF4-FFF2-40B4-BE49-F238E27FC236}">
                <a16:creationId xmlns:a16="http://schemas.microsoft.com/office/drawing/2014/main" id="{F071C679-3FBF-4515-A267-22BA81D83045}"/>
              </a:ext>
            </a:extLst>
          </p:cNvPr>
          <p:cNvSpPr>
            <a:spLocks noChangeArrowheads="1"/>
          </p:cNvSpPr>
          <p:nvPr/>
        </p:nvSpPr>
        <p:spPr bwMode="auto">
          <a:xfrm>
            <a:off x="3962400" y="243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gn="just" eaLnBrk="1" hangingPunct="1">
              <a:lnSpc>
                <a:spcPct val="80000"/>
              </a:lnSpc>
              <a:spcBef>
                <a:spcPct val="20000"/>
              </a:spcBef>
              <a:buFontTx/>
              <a:buNone/>
            </a:pPr>
            <a:r>
              <a:rPr lang="en-US" altLang="en-US">
                <a:solidFill>
                  <a:srgbClr val="333399"/>
                </a:solidFill>
                <a:latin typeface="Times New Roman" panose="02020603050405020304" pitchFamily="18" charset="0"/>
              </a:rPr>
              <a:t>Sông Ô-bi</a:t>
            </a:r>
            <a:r>
              <a:rPr lang="en-US" altLang="en-US">
                <a:solidFill>
                  <a:srgbClr val="660033"/>
                </a:solidFill>
                <a:latin typeface="Times New Roman" panose="02020603050405020304" pitchFamily="18" charset="0"/>
              </a:rPr>
              <a:t> </a:t>
            </a:r>
          </a:p>
        </p:txBody>
      </p:sp>
      <p:sp>
        <p:nvSpPr>
          <p:cNvPr id="21" name="Oval 7">
            <a:extLst>
              <a:ext uri="{FF2B5EF4-FFF2-40B4-BE49-F238E27FC236}">
                <a16:creationId xmlns:a16="http://schemas.microsoft.com/office/drawing/2014/main" id="{74D19E8A-BD7F-49B7-8E7F-F28C64189C51}"/>
              </a:ext>
            </a:extLst>
          </p:cNvPr>
          <p:cNvSpPr>
            <a:spLocks noChangeArrowheads="1"/>
          </p:cNvSpPr>
          <p:nvPr/>
        </p:nvSpPr>
        <p:spPr bwMode="auto">
          <a:xfrm>
            <a:off x="6934200" y="1905000"/>
            <a:ext cx="152400" cy="152400"/>
          </a:xfrm>
          <a:prstGeom prst="ellipse">
            <a:avLst/>
          </a:prstGeom>
          <a:solidFill>
            <a:srgbClr val="FF0066"/>
          </a:solidFill>
          <a:ln w="9525">
            <a:solidFill>
              <a:schemeClr val="tx1"/>
            </a:solidFill>
            <a:round/>
            <a:headEnd/>
            <a:tailEnd/>
          </a:ln>
        </p:spPr>
        <p:txBody>
          <a:bodyPr wrap="none" anchor="ct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gn="ctr">
              <a:lnSpc>
                <a:spcPct val="100000"/>
              </a:lnSpc>
              <a:spcBef>
                <a:spcPct val="0"/>
              </a:spcBef>
              <a:buFontTx/>
              <a:buNone/>
            </a:pPr>
            <a:endParaRPr lang="en-US" altLang="en-US" sz="1800">
              <a:solidFill>
                <a:srgbClr val="FF0066"/>
              </a:solidFill>
              <a:latin typeface="Tahoma" panose="020B0604030504040204" pitchFamily="34" charset="0"/>
            </a:endParaRPr>
          </a:p>
        </p:txBody>
      </p:sp>
      <p:sp>
        <p:nvSpPr>
          <p:cNvPr id="22" name="TextBox 11">
            <a:extLst>
              <a:ext uri="{FF2B5EF4-FFF2-40B4-BE49-F238E27FC236}">
                <a16:creationId xmlns:a16="http://schemas.microsoft.com/office/drawing/2014/main" id="{3E71A958-F823-4418-BFBF-DD4AE4F67F90}"/>
              </a:ext>
            </a:extLst>
          </p:cNvPr>
          <p:cNvSpPr txBox="1">
            <a:spLocks noChangeArrowheads="1"/>
          </p:cNvSpPr>
          <p:nvPr/>
        </p:nvSpPr>
        <p:spPr bwMode="auto">
          <a:xfrm>
            <a:off x="3513138" y="6413500"/>
            <a:ext cx="65373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nSpc>
                <a:spcPct val="100000"/>
              </a:lnSpc>
              <a:spcBef>
                <a:spcPct val="0"/>
              </a:spcBef>
              <a:buFontTx/>
              <a:buNone/>
            </a:pPr>
            <a:r>
              <a:rPr lang="en-US" altLang="en-US">
                <a:solidFill>
                  <a:schemeClr val="tx1"/>
                </a:solidFill>
                <a:latin typeface="Calibri" panose="020F0502020204030204" pitchFamily="34" charset="0"/>
                <a:cs typeface="Calibri" panose="020F0502020204030204" pitchFamily="34" charset="0"/>
              </a:rPr>
              <a:t>Hình 3: Lược đồ các khu vực châu Á</a:t>
            </a:r>
          </a:p>
        </p:txBody>
      </p:sp>
    </p:spTree>
    <p:extLst>
      <p:ext uri="{BB962C8B-B14F-4D97-AF65-F5344CB8AC3E}">
        <p14:creationId xmlns:p14="http://schemas.microsoft.com/office/powerpoint/2010/main" val="120819681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linds(horizontal)">
                                      <p:cBhvr>
                                        <p:cTn id="12" dur="500"/>
                                        <p:tgtEl>
                                          <p:spTgt spid="13"/>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checkerboard(across)">
                                      <p:cBhvr>
                                        <p:cTn id="15" dur="500"/>
                                        <p:tgtEl>
                                          <p:spTgt spid="17"/>
                                        </p:tgtEl>
                                      </p:cBhvr>
                                    </p:animEffect>
                                  </p:childTnLst>
                                </p:cTn>
                              </p:par>
                            </p:childTnLst>
                          </p:cTn>
                        </p:par>
                        <p:par>
                          <p:cTn id="16" fill="hold">
                            <p:stCondLst>
                              <p:cond delay="500"/>
                            </p:stCondLst>
                            <p:childTnLst>
                              <p:par>
                                <p:cTn id="17" presetID="3" presetClass="entr" presetSubtype="10"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linds(horizontal)">
                                      <p:cBhvr>
                                        <p:cTn id="19" dur="500"/>
                                        <p:tgtEl>
                                          <p:spTgt spid="14"/>
                                        </p:tgtEl>
                                      </p:cBhvr>
                                    </p:animEffect>
                                  </p:childTnLst>
                                </p:cTn>
                              </p:par>
                              <p:par>
                                <p:cTn id="20" presetID="5" presetClass="entr" presetSubtype="1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checkerboard(across)">
                                      <p:cBhvr>
                                        <p:cTn id="22" dur="500"/>
                                        <p:tgtEl>
                                          <p:spTgt spid="10"/>
                                        </p:tgtEl>
                                      </p:cBhvr>
                                    </p:animEffect>
                                  </p:childTnLst>
                                </p:cTn>
                              </p:par>
                            </p:childTnLst>
                          </p:cTn>
                        </p:par>
                        <p:par>
                          <p:cTn id="23" fill="hold">
                            <p:stCondLst>
                              <p:cond delay="1000"/>
                            </p:stCondLst>
                            <p:childTnLst>
                              <p:par>
                                <p:cTn id="24" presetID="3" presetClass="entr" presetSubtype="10" fill="hold" grpId="0"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linds(horizontal)">
                                      <p:cBhvr>
                                        <p:cTn id="26" dur="500"/>
                                        <p:tgtEl>
                                          <p:spTgt spid="9"/>
                                        </p:tgtEl>
                                      </p:cBhvr>
                                    </p:animEffect>
                                  </p:childTnLst>
                                </p:cTn>
                              </p:par>
                              <p:par>
                                <p:cTn id="27" presetID="5" presetClass="entr" presetSubtype="1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checkerboard(across)">
                                      <p:cBhvr>
                                        <p:cTn id="29" dur="500"/>
                                        <p:tgtEl>
                                          <p:spTgt spid="8"/>
                                        </p:tgtEl>
                                      </p:cBhvr>
                                    </p:animEffect>
                                  </p:childTnLst>
                                </p:cTn>
                              </p:par>
                            </p:childTnLst>
                          </p:cTn>
                        </p:par>
                        <p:par>
                          <p:cTn id="30" fill="hold">
                            <p:stCondLst>
                              <p:cond delay="1500"/>
                            </p:stCondLst>
                            <p:childTnLst>
                              <p:par>
                                <p:cTn id="31" presetID="3" presetClass="entr" presetSubtype="10" fill="hold" grpId="0" nodeType="after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blinds(horizontal)">
                                      <p:cBhvr>
                                        <p:cTn id="33" dur="500"/>
                                        <p:tgtEl>
                                          <p:spTgt spid="21"/>
                                        </p:tgtEl>
                                      </p:cBhvr>
                                    </p:animEffect>
                                  </p:childTnLst>
                                </p:cTn>
                              </p:par>
                              <p:par>
                                <p:cTn id="34" presetID="5" presetClass="entr" presetSubtype="10" fill="hold" grpId="0"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checkerboard(across)">
                                      <p:cBhvr>
                                        <p:cTn id="36" dur="500"/>
                                        <p:tgtEl>
                                          <p:spTgt spid="18"/>
                                        </p:tgtEl>
                                      </p:cBhvr>
                                    </p:animEffect>
                                  </p:childTnLst>
                                </p:cTn>
                              </p:par>
                            </p:childTnLst>
                          </p:cTn>
                        </p:par>
                        <p:par>
                          <p:cTn id="37" fill="hold">
                            <p:stCondLst>
                              <p:cond delay="2000"/>
                            </p:stCondLst>
                            <p:childTnLst>
                              <p:par>
                                <p:cTn id="38" presetID="3" presetClass="entr" presetSubtype="10" fill="hold" grpId="0" nodeType="after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blinds(horizontal)">
                                      <p:cBhvr>
                                        <p:cTn id="40" dur="500"/>
                                        <p:tgtEl>
                                          <p:spTgt spid="15"/>
                                        </p:tgtEl>
                                      </p:cBhvr>
                                    </p:animEffect>
                                  </p:childTnLst>
                                </p:cTn>
                              </p:par>
                              <p:par>
                                <p:cTn id="41" presetID="5" presetClass="entr" presetSubtype="10"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checkerboard(across)">
                                      <p:cBhvr>
                                        <p:cTn id="43" dur="500"/>
                                        <p:tgtEl>
                                          <p:spTgt spid="19"/>
                                        </p:tgtEl>
                                      </p:cBhvr>
                                    </p:animEffect>
                                  </p:childTnLst>
                                </p:cTn>
                              </p:par>
                            </p:childTnLst>
                          </p:cTn>
                        </p:par>
                        <p:par>
                          <p:cTn id="44" fill="hold">
                            <p:stCondLst>
                              <p:cond delay="2500"/>
                            </p:stCondLst>
                            <p:childTnLst>
                              <p:par>
                                <p:cTn id="45" presetID="3" presetClass="entr" presetSubtype="10" fill="hold" grpId="0" nodeType="after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blinds(horizontal)">
                                      <p:cBhvr>
                                        <p:cTn id="47" dur="500"/>
                                        <p:tgtEl>
                                          <p:spTgt spid="11"/>
                                        </p:tgtEl>
                                      </p:cBhvr>
                                    </p:animEffect>
                                  </p:childTnLst>
                                </p:cTn>
                              </p:par>
                              <p:par>
                                <p:cTn id="48" presetID="5" presetClass="entr" presetSubtype="10" fill="hold" grpId="0" nodeType="with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checkerboard(across)">
                                      <p:cBhvr>
                                        <p:cTn id="50" dur="500"/>
                                        <p:tgtEl>
                                          <p:spTgt spid="12"/>
                                        </p:tgtEl>
                                      </p:cBhvr>
                                    </p:animEffect>
                                  </p:childTnLst>
                                </p:cTn>
                              </p:par>
                            </p:childTnLst>
                          </p:cTn>
                        </p:par>
                        <p:par>
                          <p:cTn id="51" fill="hold">
                            <p:stCondLst>
                              <p:cond delay="3000"/>
                            </p:stCondLst>
                            <p:childTnLst>
                              <p:par>
                                <p:cTn id="52" presetID="3" presetClass="entr" presetSubtype="10" fill="hold" grpId="0" nodeType="after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blinds(horizontal)">
                                      <p:cBhvr>
                                        <p:cTn id="54" dur="500"/>
                                        <p:tgtEl>
                                          <p:spTgt spid="16"/>
                                        </p:tgtEl>
                                      </p:cBhvr>
                                    </p:animEffect>
                                  </p:childTnLst>
                                </p:cTn>
                              </p:par>
                              <p:par>
                                <p:cTn id="55" presetID="5" presetClass="entr" presetSubtype="10" fill="hold" grpId="0" nodeType="with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checkerboard(across)">
                                      <p:cBhvr>
                                        <p:cTn id="5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9" grpId="0" animBg="1"/>
      <p:bldP spid="10" grpId="0"/>
      <p:bldP spid="11" grpId="0" animBg="1"/>
      <p:bldP spid="12" grpId="0"/>
      <p:bldP spid="13" grpId="0" animBg="1"/>
      <p:bldP spid="14" grpId="0" animBg="1"/>
      <p:bldP spid="15" grpId="0" animBg="1"/>
      <p:bldP spid="16" grpId="0" animBg="1"/>
      <p:bldP spid="17" grpId="0"/>
      <p:bldP spid="18" grpId="0"/>
      <p:bldP spid="19" grpId="0"/>
      <p:bldP spid="20" grpId="0"/>
      <p:bldP spid="2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C8EB5DA-D93A-4429-BF3C-81BCFB2BCB72}"/>
              </a:ext>
            </a:extLst>
          </p:cNvPr>
          <p:cNvSpPr/>
          <p:nvPr/>
        </p:nvSpPr>
        <p:spPr>
          <a:xfrm>
            <a:off x="0" y="0"/>
            <a:ext cx="12192000" cy="6858000"/>
          </a:xfrm>
          <a:prstGeom prst="rect">
            <a:avLst/>
          </a:prstGeom>
          <a:solidFill>
            <a:schemeClr val="bg2"/>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6CF8A"/>
              </a:solidFill>
            </a:endParaRPr>
          </a:p>
        </p:txBody>
      </p:sp>
      <p:graphicFrame>
        <p:nvGraphicFramePr>
          <p:cNvPr id="4" name="Table 5">
            <a:extLst>
              <a:ext uri="{FF2B5EF4-FFF2-40B4-BE49-F238E27FC236}">
                <a16:creationId xmlns:a16="http://schemas.microsoft.com/office/drawing/2014/main" id="{582F5AEB-17A7-4F1A-853B-B812BBFBDD65}"/>
              </a:ext>
            </a:extLst>
          </p:cNvPr>
          <p:cNvGraphicFramePr>
            <a:graphicFrameLocks/>
          </p:cNvGraphicFramePr>
          <p:nvPr/>
        </p:nvGraphicFramePr>
        <p:xfrm>
          <a:off x="152400" y="152400"/>
          <a:ext cx="11811000" cy="6535740"/>
        </p:xfrm>
        <a:graphic>
          <a:graphicData uri="http://schemas.openxmlformats.org/drawingml/2006/table">
            <a:tbl>
              <a:tblPr firstRow="1" bandRow="1">
                <a:tableStyleId>{16D9F66E-5EB9-4882-86FB-DCBF35E3C3E4}</a:tableStyleId>
              </a:tblPr>
              <a:tblGrid>
                <a:gridCol w="1752599">
                  <a:extLst>
                    <a:ext uri="{9D8B030D-6E8A-4147-A177-3AD203B41FA5}">
                      <a16:colId xmlns:a16="http://schemas.microsoft.com/office/drawing/2014/main" val="20000"/>
                    </a:ext>
                  </a:extLst>
                </a:gridCol>
                <a:gridCol w="3581400">
                  <a:extLst>
                    <a:ext uri="{9D8B030D-6E8A-4147-A177-3AD203B41FA5}">
                      <a16:colId xmlns:a16="http://schemas.microsoft.com/office/drawing/2014/main" val="20001"/>
                    </a:ext>
                  </a:extLst>
                </a:gridCol>
                <a:gridCol w="3188134">
                  <a:extLst>
                    <a:ext uri="{9D8B030D-6E8A-4147-A177-3AD203B41FA5}">
                      <a16:colId xmlns:a16="http://schemas.microsoft.com/office/drawing/2014/main" val="20002"/>
                    </a:ext>
                  </a:extLst>
                </a:gridCol>
                <a:gridCol w="3288867">
                  <a:extLst>
                    <a:ext uri="{9D8B030D-6E8A-4147-A177-3AD203B41FA5}">
                      <a16:colId xmlns:a16="http://schemas.microsoft.com/office/drawing/2014/main" val="20003"/>
                    </a:ext>
                  </a:extLst>
                </a:gridCol>
              </a:tblGrid>
              <a:tr h="533338">
                <a:tc>
                  <a:txBody>
                    <a:bodyPr/>
                    <a:lstStyle/>
                    <a:p>
                      <a:r>
                        <a:rPr lang="en-US" sz="2800" b="0">
                          <a:latin typeface="Calibri" panose="020F0502020204030204" pitchFamily="34" charset="0"/>
                          <a:cs typeface="Calibri" panose="020F0502020204030204" pitchFamily="34" charset="0"/>
                        </a:rPr>
                        <a:t>Khu vực</a:t>
                      </a:r>
                      <a:endParaRPr lang="en-US" sz="2800" b="0" dirty="0">
                        <a:latin typeface="Calibri" panose="020F0502020204030204" pitchFamily="34" charset="0"/>
                        <a:cs typeface="Calibri" panose="020F0502020204030204" pitchFamily="34" charset="0"/>
                      </a:endParaRPr>
                    </a:p>
                  </a:txBody>
                  <a:tcPr marT="45714" marB="45714" anchor="ctr">
                    <a:lnL w="38100" cap="flat" cmpd="sng" algn="ctr">
                      <a:solidFill>
                        <a:srgbClr val="0070C0"/>
                      </a:solidFill>
                      <a:prstDash val="sysDash"/>
                      <a:round/>
                      <a:headEnd type="none" w="med" len="med"/>
                      <a:tailEnd type="none" w="med" len="med"/>
                    </a:lnL>
                    <a:lnR w="38100" cap="flat" cmpd="sng" algn="ctr">
                      <a:solidFill>
                        <a:srgbClr val="0070C0"/>
                      </a:solidFill>
                      <a:prstDash val="sysDash"/>
                      <a:round/>
                      <a:headEnd type="none" w="med" len="med"/>
                      <a:tailEnd type="none" w="med" len="med"/>
                    </a:lnR>
                    <a:lnT w="38100" cap="flat" cmpd="sng" algn="ctr">
                      <a:solidFill>
                        <a:srgbClr val="0070C0"/>
                      </a:solidFill>
                      <a:prstDash val="sysDash"/>
                      <a:round/>
                      <a:headEnd type="none" w="med" len="med"/>
                      <a:tailEnd type="none" w="med" len="med"/>
                    </a:lnT>
                    <a:lnB w="38100" cap="flat" cmpd="sng" algn="ctr">
                      <a:solidFill>
                        <a:srgbClr val="0070C0"/>
                      </a:solidFill>
                      <a:prstDash val="sysDash"/>
                      <a:round/>
                      <a:headEnd type="none" w="med" len="med"/>
                      <a:tailEnd type="none" w="med" len="med"/>
                    </a:lnB>
                    <a:solidFill>
                      <a:schemeClr val="accent4">
                        <a:lumMod val="60000"/>
                        <a:lumOff val="40000"/>
                      </a:schemeClr>
                    </a:solidFill>
                  </a:tcPr>
                </a:tc>
                <a:tc>
                  <a:txBody>
                    <a:bodyPr/>
                    <a:lstStyle/>
                    <a:p>
                      <a:r>
                        <a:rPr lang="en-US" sz="2800" b="0">
                          <a:latin typeface="Calibri" panose="020F0502020204030204" pitchFamily="34" charset="0"/>
                          <a:cs typeface="Calibri" panose="020F0502020204030204" pitchFamily="34" charset="0"/>
                        </a:rPr>
                        <a:t>Cảnh</a:t>
                      </a:r>
                      <a:r>
                        <a:rPr lang="en-US" sz="2800" b="0" baseline="0">
                          <a:latin typeface="Calibri" panose="020F0502020204030204" pitchFamily="34" charset="0"/>
                          <a:cs typeface="Calibri" panose="020F0502020204030204" pitchFamily="34" charset="0"/>
                        </a:rPr>
                        <a:t> quan tiêu biểu</a:t>
                      </a:r>
                      <a:endParaRPr lang="en-US" sz="2800" b="0" dirty="0">
                        <a:latin typeface="Calibri" panose="020F0502020204030204" pitchFamily="34" charset="0"/>
                        <a:cs typeface="Calibri" panose="020F0502020204030204" pitchFamily="34" charset="0"/>
                      </a:endParaRPr>
                    </a:p>
                  </a:txBody>
                  <a:tcPr marT="45714" marB="45714" anchor="ctr">
                    <a:lnL w="38100" cap="flat" cmpd="sng" algn="ctr">
                      <a:solidFill>
                        <a:srgbClr val="0070C0"/>
                      </a:solidFill>
                      <a:prstDash val="sysDash"/>
                      <a:round/>
                      <a:headEnd type="none" w="med" len="med"/>
                      <a:tailEnd type="none" w="med" len="med"/>
                    </a:lnL>
                    <a:lnR w="38100" cap="flat" cmpd="sng" algn="ctr">
                      <a:solidFill>
                        <a:srgbClr val="0070C0"/>
                      </a:solidFill>
                      <a:prstDash val="sysDash"/>
                      <a:round/>
                      <a:headEnd type="none" w="med" len="med"/>
                      <a:tailEnd type="none" w="med" len="med"/>
                    </a:lnR>
                    <a:lnT w="38100" cap="flat" cmpd="sng" algn="ctr">
                      <a:solidFill>
                        <a:srgbClr val="0070C0"/>
                      </a:solidFill>
                      <a:prstDash val="sysDash"/>
                      <a:round/>
                      <a:headEnd type="none" w="med" len="med"/>
                      <a:tailEnd type="none" w="med" len="med"/>
                    </a:lnT>
                    <a:lnB w="38100" cap="flat" cmpd="sng" algn="ctr">
                      <a:solidFill>
                        <a:srgbClr val="0070C0"/>
                      </a:solidFill>
                      <a:prstDash val="sysDash"/>
                      <a:round/>
                      <a:headEnd type="none" w="med" len="med"/>
                      <a:tailEnd type="none" w="med" len="med"/>
                    </a:lnB>
                    <a:solidFill>
                      <a:schemeClr val="accent4">
                        <a:lumMod val="60000"/>
                        <a:lumOff val="40000"/>
                      </a:schemeClr>
                    </a:solidFill>
                  </a:tcPr>
                </a:tc>
                <a:tc>
                  <a:txBody>
                    <a:bodyPr/>
                    <a:lstStyle/>
                    <a:p>
                      <a:r>
                        <a:rPr lang="en-US" sz="2800" b="0">
                          <a:latin typeface="Calibri" panose="020F0502020204030204" pitchFamily="34" charset="0"/>
                          <a:cs typeface="Calibri" panose="020F0502020204030204" pitchFamily="34" charset="0"/>
                        </a:rPr>
                        <a:t>Các</a:t>
                      </a:r>
                      <a:r>
                        <a:rPr lang="en-US" sz="2800" b="0" baseline="0">
                          <a:latin typeface="Calibri" panose="020F0502020204030204" pitchFamily="34" charset="0"/>
                          <a:cs typeface="Calibri" panose="020F0502020204030204" pitchFamily="34" charset="0"/>
                        </a:rPr>
                        <a:t> dãy núi lớn</a:t>
                      </a:r>
                      <a:endParaRPr lang="en-US" sz="2800" b="0" dirty="0">
                        <a:latin typeface="Calibri" panose="020F0502020204030204" pitchFamily="34" charset="0"/>
                        <a:cs typeface="Calibri" panose="020F0502020204030204" pitchFamily="34" charset="0"/>
                      </a:endParaRPr>
                    </a:p>
                  </a:txBody>
                  <a:tcPr marT="45714" marB="45714" anchor="ctr">
                    <a:lnL w="38100" cap="flat" cmpd="sng" algn="ctr">
                      <a:solidFill>
                        <a:srgbClr val="0070C0"/>
                      </a:solidFill>
                      <a:prstDash val="sysDash"/>
                      <a:round/>
                      <a:headEnd type="none" w="med" len="med"/>
                      <a:tailEnd type="none" w="med" len="med"/>
                    </a:lnL>
                    <a:lnR w="38100" cap="flat" cmpd="sng" algn="ctr">
                      <a:solidFill>
                        <a:srgbClr val="0070C0"/>
                      </a:solidFill>
                      <a:prstDash val="sysDash"/>
                      <a:round/>
                      <a:headEnd type="none" w="med" len="med"/>
                      <a:tailEnd type="none" w="med" len="med"/>
                    </a:lnR>
                    <a:lnT w="38100" cap="flat" cmpd="sng" algn="ctr">
                      <a:solidFill>
                        <a:srgbClr val="0070C0"/>
                      </a:solidFill>
                      <a:prstDash val="sysDash"/>
                      <a:round/>
                      <a:headEnd type="none" w="med" len="med"/>
                      <a:tailEnd type="none" w="med" len="med"/>
                    </a:lnT>
                    <a:lnB w="38100" cap="flat" cmpd="sng" algn="ctr">
                      <a:solidFill>
                        <a:srgbClr val="0070C0"/>
                      </a:solidFill>
                      <a:prstDash val="sysDash"/>
                      <a:round/>
                      <a:headEnd type="none" w="med" len="med"/>
                      <a:tailEnd type="none" w="med" len="med"/>
                    </a:lnB>
                    <a:solidFill>
                      <a:schemeClr val="accent4">
                        <a:lumMod val="60000"/>
                        <a:lumOff val="40000"/>
                      </a:schemeClr>
                    </a:solidFill>
                  </a:tcPr>
                </a:tc>
                <a:tc>
                  <a:txBody>
                    <a:bodyPr/>
                    <a:lstStyle/>
                    <a:p>
                      <a:r>
                        <a:rPr lang="en-US" sz="2800" b="0">
                          <a:latin typeface="Calibri" panose="020F0502020204030204" pitchFamily="34" charset="0"/>
                          <a:cs typeface="Calibri" panose="020F0502020204030204" pitchFamily="34" charset="0"/>
                        </a:rPr>
                        <a:t>Các</a:t>
                      </a:r>
                      <a:r>
                        <a:rPr lang="en-US" sz="2800" b="0" baseline="0">
                          <a:latin typeface="Calibri" panose="020F0502020204030204" pitchFamily="34" charset="0"/>
                          <a:cs typeface="Calibri" panose="020F0502020204030204" pitchFamily="34" charset="0"/>
                        </a:rPr>
                        <a:t> đồng bằng lớn</a:t>
                      </a:r>
                      <a:endParaRPr lang="en-US" sz="2800" b="0" dirty="0">
                        <a:latin typeface="Calibri" panose="020F0502020204030204" pitchFamily="34" charset="0"/>
                        <a:cs typeface="Calibri" panose="020F0502020204030204" pitchFamily="34" charset="0"/>
                      </a:endParaRPr>
                    </a:p>
                  </a:txBody>
                  <a:tcPr marT="45714" marB="45714" anchor="ctr">
                    <a:lnL w="38100" cap="flat" cmpd="sng" algn="ctr">
                      <a:solidFill>
                        <a:srgbClr val="0070C0"/>
                      </a:solidFill>
                      <a:prstDash val="sysDash"/>
                      <a:round/>
                      <a:headEnd type="none" w="med" len="med"/>
                      <a:tailEnd type="none" w="med" len="med"/>
                    </a:lnL>
                    <a:lnR w="38100" cap="flat" cmpd="sng" algn="ctr">
                      <a:solidFill>
                        <a:srgbClr val="0070C0"/>
                      </a:solidFill>
                      <a:prstDash val="sysDash"/>
                      <a:round/>
                      <a:headEnd type="none" w="med" len="med"/>
                      <a:tailEnd type="none" w="med" len="med"/>
                    </a:lnR>
                    <a:lnT w="38100" cap="flat" cmpd="sng" algn="ctr">
                      <a:solidFill>
                        <a:srgbClr val="0070C0"/>
                      </a:solidFill>
                      <a:prstDash val="sysDash"/>
                      <a:round/>
                      <a:headEnd type="none" w="med" len="med"/>
                      <a:tailEnd type="none" w="med" len="med"/>
                    </a:lnT>
                    <a:lnB w="38100" cap="flat" cmpd="sng" algn="ctr">
                      <a:solidFill>
                        <a:srgbClr val="0070C0"/>
                      </a:solidFill>
                      <a:prstDash val="sysDash"/>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0000"/>
                  </a:ext>
                </a:extLst>
              </a:tr>
              <a:tr h="1011507">
                <a:tc>
                  <a:txBody>
                    <a:bodyPr/>
                    <a:lstStyle/>
                    <a:p>
                      <a:r>
                        <a:rPr lang="en-US" sz="2800" b="0">
                          <a:latin typeface="Calibri" panose="020F0502020204030204" pitchFamily="34" charset="0"/>
                          <a:cs typeface="Calibri" panose="020F0502020204030204" pitchFamily="34" charset="0"/>
                        </a:rPr>
                        <a:t>Bắc</a:t>
                      </a:r>
                      <a:r>
                        <a:rPr lang="en-US" sz="2800" b="0" baseline="0">
                          <a:latin typeface="Calibri" panose="020F0502020204030204" pitchFamily="34" charset="0"/>
                          <a:cs typeface="Calibri" panose="020F0502020204030204" pitchFamily="34" charset="0"/>
                        </a:rPr>
                        <a:t> Á</a:t>
                      </a:r>
                      <a:endParaRPr lang="en-US" sz="2800" b="0" dirty="0">
                        <a:latin typeface="Calibri" panose="020F0502020204030204" pitchFamily="34" charset="0"/>
                        <a:cs typeface="Calibri" panose="020F0502020204030204" pitchFamily="34" charset="0"/>
                      </a:endParaRPr>
                    </a:p>
                  </a:txBody>
                  <a:tcPr marT="45714" marB="45714" anchor="ctr">
                    <a:lnL w="38100" cap="flat" cmpd="sng" algn="ctr">
                      <a:solidFill>
                        <a:srgbClr val="0070C0"/>
                      </a:solidFill>
                      <a:prstDash val="sysDash"/>
                      <a:round/>
                      <a:headEnd type="none" w="med" len="med"/>
                      <a:tailEnd type="none" w="med" len="med"/>
                    </a:lnL>
                    <a:lnR w="38100" cap="flat" cmpd="sng" algn="ctr">
                      <a:solidFill>
                        <a:srgbClr val="0070C0"/>
                      </a:solidFill>
                      <a:prstDash val="sysDash"/>
                      <a:round/>
                      <a:headEnd type="none" w="med" len="med"/>
                      <a:tailEnd type="none" w="med" len="med"/>
                    </a:lnR>
                    <a:lnT w="38100" cap="flat" cmpd="sng" algn="ctr">
                      <a:solidFill>
                        <a:srgbClr val="0070C0"/>
                      </a:solidFill>
                      <a:prstDash val="sysDash"/>
                      <a:round/>
                      <a:headEnd type="none" w="med" len="med"/>
                      <a:tailEnd type="none" w="med" len="med"/>
                    </a:lnT>
                    <a:lnB w="38100" cap="flat" cmpd="sng" algn="ctr">
                      <a:solidFill>
                        <a:srgbClr val="0070C0"/>
                      </a:solidFill>
                      <a:prstDash val="sysDash"/>
                      <a:round/>
                      <a:headEnd type="none" w="med" len="med"/>
                      <a:tailEnd type="none" w="med" len="med"/>
                    </a:lnB>
                  </a:tcPr>
                </a:tc>
                <a:tc>
                  <a:txBody>
                    <a:bodyPr/>
                    <a:lstStyle/>
                    <a:p>
                      <a:r>
                        <a:rPr lang="en-US" sz="2800" b="0">
                          <a:latin typeface="Calibri" panose="020F0502020204030204" pitchFamily="34" charset="0"/>
                          <a:cs typeface="Calibri" panose="020F0502020204030204" pitchFamily="34" charset="0"/>
                        </a:rPr>
                        <a:t>d. Rừng</a:t>
                      </a:r>
                      <a:r>
                        <a:rPr lang="en-US" sz="2800" b="0" baseline="0">
                          <a:latin typeface="Calibri" panose="020F0502020204030204" pitchFamily="34" charset="0"/>
                          <a:cs typeface="Calibri" panose="020F0502020204030204" pitchFamily="34" charset="0"/>
                        </a:rPr>
                        <a:t> taiga (LB. Nga</a:t>
                      </a:r>
                      <a:endParaRPr lang="en-US" sz="2800" b="0">
                        <a:latin typeface="Calibri" panose="020F0502020204030204" pitchFamily="34" charset="0"/>
                        <a:cs typeface="Calibri" panose="020F0502020204030204" pitchFamily="34" charset="0"/>
                      </a:endParaRPr>
                    </a:p>
                  </a:txBody>
                  <a:tcPr marT="45714" marB="45714" anchor="ctr">
                    <a:lnL w="38100" cap="flat" cmpd="sng" algn="ctr">
                      <a:solidFill>
                        <a:srgbClr val="0070C0"/>
                      </a:solidFill>
                      <a:prstDash val="sysDash"/>
                      <a:round/>
                      <a:headEnd type="none" w="med" len="med"/>
                      <a:tailEnd type="none" w="med" len="med"/>
                    </a:lnL>
                    <a:lnR w="38100" cap="flat" cmpd="sng" algn="ctr">
                      <a:solidFill>
                        <a:srgbClr val="0070C0"/>
                      </a:solidFill>
                      <a:prstDash val="sysDash"/>
                      <a:round/>
                      <a:headEnd type="none" w="med" len="med"/>
                      <a:tailEnd type="none" w="med" len="med"/>
                    </a:lnR>
                    <a:lnT w="38100" cap="flat" cmpd="sng" algn="ctr">
                      <a:solidFill>
                        <a:srgbClr val="0070C0"/>
                      </a:solidFill>
                      <a:prstDash val="sysDash"/>
                      <a:round/>
                      <a:headEnd type="none" w="med" len="med"/>
                      <a:tailEnd type="none" w="med" len="med"/>
                    </a:lnT>
                    <a:lnB w="38100" cap="flat" cmpd="sng" algn="ctr">
                      <a:solidFill>
                        <a:srgbClr val="0070C0"/>
                      </a:solidFill>
                      <a:prstDash val="sysDash"/>
                      <a:round/>
                      <a:headEnd type="none" w="med" len="med"/>
                      <a:tailEnd type="none" w="med" len="med"/>
                    </a:lnB>
                  </a:tcPr>
                </a:tc>
                <a:tc>
                  <a:txBody>
                    <a:bodyPr/>
                    <a:lstStyle/>
                    <a:p>
                      <a:r>
                        <a:rPr lang="en-US" sz="2800" b="0">
                          <a:latin typeface="Calibri" panose="020F0502020204030204" pitchFamily="34" charset="0"/>
                          <a:cs typeface="Calibri" panose="020F0502020204030204" pitchFamily="34" charset="0"/>
                        </a:rPr>
                        <a:t>Dãy</a:t>
                      </a:r>
                      <a:r>
                        <a:rPr lang="en-US" sz="2800" b="0" baseline="0">
                          <a:latin typeface="Calibri" panose="020F0502020204030204" pitchFamily="34" charset="0"/>
                          <a:cs typeface="Calibri" panose="020F0502020204030204" pitchFamily="34" charset="0"/>
                        </a:rPr>
                        <a:t> U-ran</a:t>
                      </a:r>
                      <a:endParaRPr lang="en-US" sz="2800" b="0">
                        <a:latin typeface="Calibri" panose="020F0502020204030204" pitchFamily="34" charset="0"/>
                        <a:cs typeface="Calibri" panose="020F0502020204030204" pitchFamily="34" charset="0"/>
                      </a:endParaRPr>
                    </a:p>
                  </a:txBody>
                  <a:tcPr marT="45714" marB="45714" anchor="ctr">
                    <a:lnL w="38100" cap="flat" cmpd="sng" algn="ctr">
                      <a:solidFill>
                        <a:srgbClr val="0070C0"/>
                      </a:solidFill>
                      <a:prstDash val="sysDash"/>
                      <a:round/>
                      <a:headEnd type="none" w="med" len="med"/>
                      <a:tailEnd type="none" w="med" len="med"/>
                    </a:lnL>
                    <a:lnR w="38100" cap="flat" cmpd="sng" algn="ctr">
                      <a:solidFill>
                        <a:srgbClr val="0070C0"/>
                      </a:solidFill>
                      <a:prstDash val="sysDash"/>
                      <a:round/>
                      <a:headEnd type="none" w="med" len="med"/>
                      <a:tailEnd type="none" w="med" len="med"/>
                    </a:lnR>
                    <a:lnT w="38100" cap="flat" cmpd="sng" algn="ctr">
                      <a:solidFill>
                        <a:srgbClr val="0070C0"/>
                      </a:solidFill>
                      <a:prstDash val="sysDash"/>
                      <a:round/>
                      <a:headEnd type="none" w="med" len="med"/>
                      <a:tailEnd type="none" w="med" len="med"/>
                    </a:lnT>
                    <a:lnB w="38100" cap="flat" cmpd="sng" algn="ctr">
                      <a:solidFill>
                        <a:srgbClr val="0070C0"/>
                      </a:solidFill>
                      <a:prstDash val="sysDash"/>
                      <a:round/>
                      <a:headEnd type="none" w="med" len="med"/>
                      <a:tailEnd type="none" w="med" len="med"/>
                    </a:lnB>
                  </a:tcPr>
                </a:tc>
                <a:tc>
                  <a:txBody>
                    <a:bodyPr/>
                    <a:lstStyle/>
                    <a:p>
                      <a:r>
                        <a:rPr lang="en-US" sz="2800" b="0">
                          <a:latin typeface="Calibri" panose="020F0502020204030204" pitchFamily="34" charset="0"/>
                          <a:cs typeface="Calibri" panose="020F0502020204030204" pitchFamily="34" charset="0"/>
                        </a:rPr>
                        <a:t>ĐB</a:t>
                      </a:r>
                      <a:r>
                        <a:rPr lang="en-US" sz="2800" b="0" baseline="0">
                          <a:latin typeface="Calibri" panose="020F0502020204030204" pitchFamily="34" charset="0"/>
                          <a:cs typeface="Calibri" panose="020F0502020204030204" pitchFamily="34" charset="0"/>
                        </a:rPr>
                        <a:t> Tây-xi-bia</a:t>
                      </a:r>
                      <a:endParaRPr lang="en-US" sz="2800" b="0">
                        <a:latin typeface="Calibri" panose="020F0502020204030204" pitchFamily="34" charset="0"/>
                        <a:cs typeface="Calibri" panose="020F0502020204030204" pitchFamily="34" charset="0"/>
                      </a:endParaRPr>
                    </a:p>
                  </a:txBody>
                  <a:tcPr marT="45714" marB="45714" anchor="ctr">
                    <a:lnL w="38100" cap="flat" cmpd="sng" algn="ctr">
                      <a:solidFill>
                        <a:srgbClr val="0070C0"/>
                      </a:solidFill>
                      <a:prstDash val="sysDash"/>
                      <a:round/>
                      <a:headEnd type="none" w="med" len="med"/>
                      <a:tailEnd type="none" w="med" len="med"/>
                    </a:lnL>
                    <a:lnR w="38100" cap="flat" cmpd="sng" algn="ctr">
                      <a:solidFill>
                        <a:srgbClr val="0070C0"/>
                      </a:solidFill>
                      <a:prstDash val="sysDash"/>
                      <a:round/>
                      <a:headEnd type="none" w="med" len="med"/>
                      <a:tailEnd type="none" w="med" len="med"/>
                    </a:lnR>
                    <a:lnT w="38100" cap="flat" cmpd="sng" algn="ctr">
                      <a:solidFill>
                        <a:srgbClr val="0070C0"/>
                      </a:solidFill>
                      <a:prstDash val="sysDash"/>
                      <a:round/>
                      <a:headEnd type="none" w="med" len="med"/>
                      <a:tailEnd type="none" w="med" len="med"/>
                    </a:lnT>
                    <a:lnB w="38100" cap="flat" cmpd="sng" algn="ctr">
                      <a:solidFill>
                        <a:srgbClr val="0070C0"/>
                      </a:solidFill>
                      <a:prstDash val="sysDash"/>
                      <a:round/>
                      <a:headEnd type="none" w="med" len="med"/>
                      <a:tailEnd type="none" w="med" len="med"/>
                    </a:lnB>
                  </a:tcPr>
                </a:tc>
                <a:extLst>
                  <a:ext uri="{0D108BD9-81ED-4DB2-BD59-A6C34878D82A}">
                    <a16:rowId xmlns:a16="http://schemas.microsoft.com/office/drawing/2014/main" val="10001"/>
                  </a:ext>
                </a:extLst>
              </a:tr>
              <a:tr h="1011507">
                <a:tc>
                  <a:txBody>
                    <a:bodyPr/>
                    <a:lstStyle/>
                    <a:p>
                      <a:r>
                        <a:rPr lang="en-US" sz="2800" b="0">
                          <a:latin typeface="Calibri" panose="020F0502020204030204" pitchFamily="34" charset="0"/>
                          <a:cs typeface="Calibri" panose="020F0502020204030204" pitchFamily="34" charset="0"/>
                        </a:rPr>
                        <a:t>Trung Á</a:t>
                      </a:r>
                      <a:endParaRPr lang="en-US" sz="2800" b="0" dirty="0">
                        <a:latin typeface="Calibri" panose="020F0502020204030204" pitchFamily="34" charset="0"/>
                        <a:cs typeface="Calibri" panose="020F0502020204030204" pitchFamily="34" charset="0"/>
                      </a:endParaRPr>
                    </a:p>
                  </a:txBody>
                  <a:tcPr marT="45714" marB="45714" anchor="ctr">
                    <a:lnL w="38100" cap="flat" cmpd="sng" algn="ctr">
                      <a:solidFill>
                        <a:srgbClr val="0070C0"/>
                      </a:solidFill>
                      <a:prstDash val="sysDash"/>
                      <a:round/>
                      <a:headEnd type="none" w="med" len="med"/>
                      <a:tailEnd type="none" w="med" len="med"/>
                    </a:lnL>
                    <a:lnR w="38100" cap="flat" cmpd="sng" algn="ctr">
                      <a:solidFill>
                        <a:srgbClr val="0070C0"/>
                      </a:solidFill>
                      <a:prstDash val="sysDash"/>
                      <a:round/>
                      <a:headEnd type="none" w="med" len="med"/>
                      <a:tailEnd type="none" w="med" len="med"/>
                    </a:lnR>
                    <a:lnT w="38100" cap="flat" cmpd="sng" algn="ctr">
                      <a:solidFill>
                        <a:srgbClr val="0070C0"/>
                      </a:solidFill>
                      <a:prstDash val="sysDash"/>
                      <a:round/>
                      <a:headEnd type="none" w="med" len="med"/>
                      <a:tailEnd type="none" w="med" len="med"/>
                    </a:lnT>
                    <a:lnB w="38100" cap="flat" cmpd="sng" algn="ctr">
                      <a:solidFill>
                        <a:srgbClr val="0070C0"/>
                      </a:solidFill>
                      <a:prstDash val="sysDash"/>
                      <a:round/>
                      <a:headEnd type="none" w="med" len="med"/>
                      <a:tailEnd type="none" w="med" len="med"/>
                    </a:lnB>
                  </a:tcPr>
                </a:tc>
                <a:tc>
                  <a:txBody>
                    <a:bodyPr/>
                    <a:lstStyle/>
                    <a:p>
                      <a:r>
                        <a:rPr lang="en-US" sz="2800" b="0">
                          <a:latin typeface="Calibri" panose="020F0502020204030204" pitchFamily="34" charset="0"/>
                          <a:cs typeface="Calibri" panose="020F0502020204030204" pitchFamily="34" charset="0"/>
                        </a:rPr>
                        <a:t>b. Bán</a:t>
                      </a:r>
                      <a:r>
                        <a:rPr lang="en-US" sz="2800" b="0" baseline="0">
                          <a:latin typeface="Calibri" panose="020F0502020204030204" pitchFamily="34" charset="0"/>
                          <a:cs typeface="Calibri" panose="020F0502020204030204" pitchFamily="34" charset="0"/>
                        </a:rPr>
                        <a:t> hoang mạc (Ca-dắc-xtan)</a:t>
                      </a:r>
                      <a:endParaRPr lang="en-US" sz="2800" b="0" dirty="0">
                        <a:latin typeface="Calibri" panose="020F0502020204030204" pitchFamily="34" charset="0"/>
                        <a:cs typeface="Calibri" panose="020F0502020204030204" pitchFamily="34" charset="0"/>
                      </a:endParaRPr>
                    </a:p>
                  </a:txBody>
                  <a:tcPr marT="45714" marB="45714" anchor="ctr">
                    <a:lnL w="38100" cap="flat" cmpd="sng" algn="ctr">
                      <a:solidFill>
                        <a:srgbClr val="0070C0"/>
                      </a:solidFill>
                      <a:prstDash val="sysDash"/>
                      <a:round/>
                      <a:headEnd type="none" w="med" len="med"/>
                      <a:tailEnd type="none" w="med" len="med"/>
                    </a:lnL>
                    <a:lnR w="38100" cap="flat" cmpd="sng" algn="ctr">
                      <a:solidFill>
                        <a:srgbClr val="0070C0"/>
                      </a:solidFill>
                      <a:prstDash val="sysDash"/>
                      <a:round/>
                      <a:headEnd type="none" w="med" len="med"/>
                      <a:tailEnd type="none" w="med" len="med"/>
                    </a:lnR>
                    <a:lnT w="38100" cap="flat" cmpd="sng" algn="ctr">
                      <a:solidFill>
                        <a:srgbClr val="0070C0"/>
                      </a:solidFill>
                      <a:prstDash val="sysDash"/>
                      <a:round/>
                      <a:headEnd type="none" w="med" len="med"/>
                      <a:tailEnd type="none" w="med" len="med"/>
                    </a:lnT>
                    <a:lnB w="38100" cap="flat" cmpd="sng" algn="ctr">
                      <a:solidFill>
                        <a:srgbClr val="0070C0"/>
                      </a:solidFill>
                      <a:prstDash val="sysDash"/>
                      <a:round/>
                      <a:headEnd type="none" w="med" len="med"/>
                      <a:tailEnd type="none" w="med" len="med"/>
                    </a:lnB>
                  </a:tcPr>
                </a:tc>
                <a:tc>
                  <a:txBody>
                    <a:bodyPr/>
                    <a:lstStyle/>
                    <a:p>
                      <a:r>
                        <a:rPr lang="en-US" sz="2800" b="0">
                          <a:latin typeface="Calibri" panose="020F0502020204030204" pitchFamily="34" charset="0"/>
                          <a:cs typeface="Calibri" panose="020F0502020204030204" pitchFamily="34" charset="0"/>
                        </a:rPr>
                        <a:t>Một</a:t>
                      </a:r>
                      <a:r>
                        <a:rPr lang="en-US" sz="2800" b="0" baseline="0">
                          <a:latin typeface="Calibri" panose="020F0502020204030204" pitchFamily="34" charset="0"/>
                          <a:cs typeface="Calibri" panose="020F0502020204030204" pitchFamily="34" charset="0"/>
                        </a:rPr>
                        <a:t> phần của dãy Thiên Sơn</a:t>
                      </a:r>
                      <a:endParaRPr lang="en-US" sz="2800" b="0" dirty="0">
                        <a:latin typeface="Calibri" panose="020F0502020204030204" pitchFamily="34" charset="0"/>
                        <a:cs typeface="Calibri" panose="020F0502020204030204" pitchFamily="34" charset="0"/>
                      </a:endParaRPr>
                    </a:p>
                  </a:txBody>
                  <a:tcPr marT="45714" marB="45714" anchor="ctr">
                    <a:lnL w="38100" cap="flat" cmpd="sng" algn="ctr">
                      <a:solidFill>
                        <a:srgbClr val="0070C0"/>
                      </a:solidFill>
                      <a:prstDash val="sysDash"/>
                      <a:round/>
                      <a:headEnd type="none" w="med" len="med"/>
                      <a:tailEnd type="none" w="med" len="med"/>
                    </a:lnL>
                    <a:lnR w="38100" cap="flat" cmpd="sng" algn="ctr">
                      <a:solidFill>
                        <a:srgbClr val="0070C0"/>
                      </a:solidFill>
                      <a:prstDash val="sysDash"/>
                      <a:round/>
                      <a:headEnd type="none" w="med" len="med"/>
                      <a:tailEnd type="none" w="med" len="med"/>
                    </a:lnR>
                    <a:lnT w="38100" cap="flat" cmpd="sng" algn="ctr">
                      <a:solidFill>
                        <a:srgbClr val="0070C0"/>
                      </a:solidFill>
                      <a:prstDash val="sysDash"/>
                      <a:round/>
                      <a:headEnd type="none" w="med" len="med"/>
                      <a:tailEnd type="none" w="med" len="med"/>
                    </a:lnT>
                    <a:lnB w="38100" cap="flat" cmpd="sng" algn="ctr">
                      <a:solidFill>
                        <a:srgbClr val="0070C0"/>
                      </a:solidFill>
                      <a:prstDash val="sysDash"/>
                      <a:round/>
                      <a:headEnd type="none" w="med" len="med"/>
                      <a:tailEnd type="none" w="med" len="med"/>
                    </a:lnB>
                  </a:tcPr>
                </a:tc>
                <a:tc>
                  <a:txBody>
                    <a:bodyPr/>
                    <a:lstStyle/>
                    <a:p>
                      <a:endParaRPr lang="en-US" sz="2800" b="0" dirty="0">
                        <a:latin typeface="Calibri" panose="020F0502020204030204" pitchFamily="34" charset="0"/>
                        <a:cs typeface="Calibri" panose="020F0502020204030204" pitchFamily="34" charset="0"/>
                      </a:endParaRPr>
                    </a:p>
                  </a:txBody>
                  <a:tcPr marT="45714" marB="45714" anchor="ctr">
                    <a:lnL w="38100" cap="flat" cmpd="sng" algn="ctr">
                      <a:solidFill>
                        <a:srgbClr val="0070C0"/>
                      </a:solidFill>
                      <a:prstDash val="sysDash"/>
                      <a:round/>
                      <a:headEnd type="none" w="med" len="med"/>
                      <a:tailEnd type="none" w="med" len="med"/>
                    </a:lnL>
                    <a:lnR w="38100" cap="flat" cmpd="sng" algn="ctr">
                      <a:solidFill>
                        <a:srgbClr val="0070C0"/>
                      </a:solidFill>
                      <a:prstDash val="sysDash"/>
                      <a:round/>
                      <a:headEnd type="none" w="med" len="med"/>
                      <a:tailEnd type="none" w="med" len="med"/>
                    </a:lnR>
                    <a:lnT w="38100" cap="flat" cmpd="sng" algn="ctr">
                      <a:solidFill>
                        <a:srgbClr val="0070C0"/>
                      </a:solidFill>
                      <a:prstDash val="sysDash"/>
                      <a:round/>
                      <a:headEnd type="none" w="med" len="med"/>
                      <a:tailEnd type="none" w="med" len="med"/>
                    </a:lnT>
                    <a:lnB w="38100" cap="flat" cmpd="sng" algn="ctr">
                      <a:solidFill>
                        <a:srgbClr val="0070C0"/>
                      </a:solidFill>
                      <a:prstDash val="sysDash"/>
                      <a:round/>
                      <a:headEnd type="none" w="med" len="med"/>
                      <a:tailEnd type="none" w="med" len="med"/>
                    </a:lnB>
                  </a:tcPr>
                </a:tc>
                <a:extLst>
                  <a:ext uri="{0D108BD9-81ED-4DB2-BD59-A6C34878D82A}">
                    <a16:rowId xmlns:a16="http://schemas.microsoft.com/office/drawing/2014/main" val="10002"/>
                  </a:ext>
                </a:extLst>
              </a:tr>
              <a:tr h="549103">
                <a:tc>
                  <a:txBody>
                    <a:bodyPr/>
                    <a:lstStyle/>
                    <a:p>
                      <a:r>
                        <a:rPr lang="en-US" sz="2800" b="0">
                          <a:latin typeface="Calibri" panose="020F0502020204030204" pitchFamily="34" charset="0"/>
                          <a:cs typeface="Calibri" panose="020F0502020204030204" pitchFamily="34" charset="0"/>
                        </a:rPr>
                        <a:t>Tây</a:t>
                      </a:r>
                      <a:r>
                        <a:rPr lang="en-US" sz="2800" b="0" baseline="0">
                          <a:latin typeface="Calibri" panose="020F0502020204030204" pitchFamily="34" charset="0"/>
                          <a:cs typeface="Calibri" panose="020F0502020204030204" pitchFamily="34" charset="0"/>
                        </a:rPr>
                        <a:t> Nam Á</a:t>
                      </a:r>
                      <a:endParaRPr lang="en-US" sz="2800" b="0" dirty="0">
                        <a:latin typeface="Calibri" panose="020F0502020204030204" pitchFamily="34" charset="0"/>
                        <a:cs typeface="Calibri" panose="020F0502020204030204" pitchFamily="34" charset="0"/>
                      </a:endParaRPr>
                    </a:p>
                  </a:txBody>
                  <a:tcPr marT="45714" marB="45714" anchor="ctr">
                    <a:lnL w="38100" cap="flat" cmpd="sng" algn="ctr">
                      <a:solidFill>
                        <a:srgbClr val="0070C0"/>
                      </a:solidFill>
                      <a:prstDash val="sysDash"/>
                      <a:round/>
                      <a:headEnd type="none" w="med" len="med"/>
                      <a:tailEnd type="none" w="med" len="med"/>
                    </a:lnL>
                    <a:lnR w="38100" cap="flat" cmpd="sng" algn="ctr">
                      <a:solidFill>
                        <a:srgbClr val="0070C0"/>
                      </a:solidFill>
                      <a:prstDash val="sysDash"/>
                      <a:round/>
                      <a:headEnd type="none" w="med" len="med"/>
                      <a:tailEnd type="none" w="med" len="med"/>
                    </a:lnR>
                    <a:lnT w="38100" cap="flat" cmpd="sng" algn="ctr">
                      <a:solidFill>
                        <a:srgbClr val="0070C0"/>
                      </a:solidFill>
                      <a:prstDash val="sysDash"/>
                      <a:round/>
                      <a:headEnd type="none" w="med" len="med"/>
                      <a:tailEnd type="none" w="med" len="med"/>
                    </a:lnT>
                    <a:lnB w="38100" cap="flat" cmpd="sng" algn="ctr">
                      <a:solidFill>
                        <a:srgbClr val="0070C0"/>
                      </a:solidFill>
                      <a:prstDash val="sysDash"/>
                      <a:round/>
                      <a:headEnd type="none" w="med" len="med"/>
                      <a:tailEnd type="none" w="med" len="med"/>
                    </a:lnB>
                  </a:tcPr>
                </a:tc>
                <a:tc>
                  <a:txBody>
                    <a:bodyPr/>
                    <a:lstStyle/>
                    <a:p>
                      <a:endParaRPr lang="en-US" sz="2800" b="0" dirty="0">
                        <a:latin typeface="Calibri" panose="020F0502020204030204" pitchFamily="34" charset="0"/>
                        <a:cs typeface="Calibri" panose="020F0502020204030204" pitchFamily="34" charset="0"/>
                      </a:endParaRPr>
                    </a:p>
                  </a:txBody>
                  <a:tcPr marT="45714" marB="45714" anchor="ctr">
                    <a:lnL w="38100" cap="flat" cmpd="sng" algn="ctr">
                      <a:solidFill>
                        <a:srgbClr val="0070C0"/>
                      </a:solidFill>
                      <a:prstDash val="sysDash"/>
                      <a:round/>
                      <a:headEnd type="none" w="med" len="med"/>
                      <a:tailEnd type="none" w="med" len="med"/>
                    </a:lnL>
                    <a:lnR w="38100" cap="flat" cmpd="sng" algn="ctr">
                      <a:solidFill>
                        <a:srgbClr val="0070C0"/>
                      </a:solidFill>
                      <a:prstDash val="sysDash"/>
                      <a:round/>
                      <a:headEnd type="none" w="med" len="med"/>
                      <a:tailEnd type="none" w="med" len="med"/>
                    </a:lnR>
                    <a:lnT w="38100" cap="flat" cmpd="sng" algn="ctr">
                      <a:solidFill>
                        <a:srgbClr val="0070C0"/>
                      </a:solidFill>
                      <a:prstDash val="sysDash"/>
                      <a:round/>
                      <a:headEnd type="none" w="med" len="med"/>
                      <a:tailEnd type="none" w="med" len="med"/>
                    </a:lnT>
                    <a:lnB w="38100" cap="flat" cmpd="sng" algn="ctr">
                      <a:solidFill>
                        <a:srgbClr val="0070C0"/>
                      </a:solidFill>
                      <a:prstDash val="sysDash"/>
                      <a:round/>
                      <a:headEnd type="none" w="med" len="med"/>
                      <a:tailEnd type="none" w="med" len="med"/>
                    </a:lnB>
                  </a:tcPr>
                </a:tc>
                <a:tc>
                  <a:txBody>
                    <a:bodyPr/>
                    <a:lstStyle/>
                    <a:p>
                      <a:r>
                        <a:rPr lang="en-US" sz="2800" b="0">
                          <a:latin typeface="Calibri" panose="020F0502020204030204" pitchFamily="34" charset="0"/>
                          <a:cs typeface="Calibri" panose="020F0502020204030204" pitchFamily="34" charset="0"/>
                        </a:rPr>
                        <a:t>Dãy</a:t>
                      </a:r>
                      <a:r>
                        <a:rPr lang="en-US" sz="2800" b="0" baseline="0">
                          <a:latin typeface="Calibri" panose="020F0502020204030204" pitchFamily="34" charset="0"/>
                          <a:cs typeface="Calibri" panose="020F0502020204030204" pitchFamily="34" charset="0"/>
                        </a:rPr>
                        <a:t> Cap-ca</a:t>
                      </a:r>
                      <a:endParaRPr lang="en-US" sz="2800" b="0" dirty="0">
                        <a:latin typeface="Calibri" panose="020F0502020204030204" pitchFamily="34" charset="0"/>
                        <a:cs typeface="Calibri" panose="020F0502020204030204" pitchFamily="34" charset="0"/>
                      </a:endParaRPr>
                    </a:p>
                  </a:txBody>
                  <a:tcPr marT="45714" marB="45714" anchor="ctr">
                    <a:lnL w="38100" cap="flat" cmpd="sng" algn="ctr">
                      <a:solidFill>
                        <a:srgbClr val="0070C0"/>
                      </a:solidFill>
                      <a:prstDash val="sysDash"/>
                      <a:round/>
                      <a:headEnd type="none" w="med" len="med"/>
                      <a:tailEnd type="none" w="med" len="med"/>
                    </a:lnL>
                    <a:lnR w="38100" cap="flat" cmpd="sng" algn="ctr">
                      <a:solidFill>
                        <a:srgbClr val="0070C0"/>
                      </a:solidFill>
                      <a:prstDash val="sysDash"/>
                      <a:round/>
                      <a:headEnd type="none" w="med" len="med"/>
                      <a:tailEnd type="none" w="med" len="med"/>
                    </a:lnR>
                    <a:lnT w="38100" cap="flat" cmpd="sng" algn="ctr">
                      <a:solidFill>
                        <a:srgbClr val="0070C0"/>
                      </a:solidFill>
                      <a:prstDash val="sysDash"/>
                      <a:round/>
                      <a:headEnd type="none" w="med" len="med"/>
                      <a:tailEnd type="none" w="med" len="med"/>
                    </a:lnT>
                    <a:lnB w="38100" cap="flat" cmpd="sng" algn="ctr">
                      <a:solidFill>
                        <a:srgbClr val="0070C0"/>
                      </a:solidFill>
                      <a:prstDash val="sysDash"/>
                      <a:round/>
                      <a:headEnd type="none" w="med" len="med"/>
                      <a:tailEnd type="none" w="med" len="med"/>
                    </a:lnB>
                  </a:tcPr>
                </a:tc>
                <a:tc>
                  <a:txBody>
                    <a:bodyPr/>
                    <a:lstStyle/>
                    <a:p>
                      <a:r>
                        <a:rPr lang="en-US" sz="2800" b="0">
                          <a:latin typeface="Calibri" panose="020F0502020204030204" pitchFamily="34" charset="0"/>
                          <a:cs typeface="Calibri" panose="020F0502020204030204" pitchFamily="34" charset="0"/>
                        </a:rPr>
                        <a:t>ĐB</a:t>
                      </a:r>
                      <a:r>
                        <a:rPr lang="en-US" sz="2800" b="0" baseline="0">
                          <a:latin typeface="Calibri" panose="020F0502020204030204" pitchFamily="34" charset="0"/>
                          <a:cs typeface="Calibri" panose="020F0502020204030204" pitchFamily="34" charset="0"/>
                        </a:rPr>
                        <a:t> Lưỡng Hà</a:t>
                      </a:r>
                      <a:endParaRPr lang="en-US" sz="2800" b="0" dirty="0">
                        <a:latin typeface="Calibri" panose="020F0502020204030204" pitchFamily="34" charset="0"/>
                        <a:cs typeface="Calibri" panose="020F0502020204030204" pitchFamily="34" charset="0"/>
                      </a:endParaRPr>
                    </a:p>
                  </a:txBody>
                  <a:tcPr marT="45714" marB="45714" anchor="ctr">
                    <a:lnL w="38100" cap="flat" cmpd="sng" algn="ctr">
                      <a:solidFill>
                        <a:srgbClr val="0070C0"/>
                      </a:solidFill>
                      <a:prstDash val="sysDash"/>
                      <a:round/>
                      <a:headEnd type="none" w="med" len="med"/>
                      <a:tailEnd type="none" w="med" len="med"/>
                    </a:lnL>
                    <a:lnR w="38100" cap="flat" cmpd="sng" algn="ctr">
                      <a:solidFill>
                        <a:srgbClr val="0070C0"/>
                      </a:solidFill>
                      <a:prstDash val="sysDash"/>
                      <a:round/>
                      <a:headEnd type="none" w="med" len="med"/>
                      <a:tailEnd type="none" w="med" len="med"/>
                    </a:lnR>
                    <a:lnT w="38100" cap="flat" cmpd="sng" algn="ctr">
                      <a:solidFill>
                        <a:srgbClr val="0070C0"/>
                      </a:solidFill>
                      <a:prstDash val="sysDash"/>
                      <a:round/>
                      <a:headEnd type="none" w="med" len="med"/>
                      <a:tailEnd type="none" w="med" len="med"/>
                    </a:lnT>
                    <a:lnB w="38100" cap="flat" cmpd="sng" algn="ctr">
                      <a:solidFill>
                        <a:srgbClr val="0070C0"/>
                      </a:solidFill>
                      <a:prstDash val="sysDash"/>
                      <a:round/>
                      <a:headEnd type="none" w="med" len="med"/>
                      <a:tailEnd type="none" w="med" len="med"/>
                    </a:lnB>
                  </a:tcPr>
                </a:tc>
                <a:extLst>
                  <a:ext uri="{0D108BD9-81ED-4DB2-BD59-A6C34878D82A}">
                    <a16:rowId xmlns:a16="http://schemas.microsoft.com/office/drawing/2014/main" val="10003"/>
                  </a:ext>
                </a:extLst>
              </a:tr>
              <a:tr h="1473910">
                <a:tc>
                  <a:txBody>
                    <a:bodyPr/>
                    <a:lstStyle/>
                    <a:p>
                      <a:r>
                        <a:rPr lang="en-US" sz="2800" b="0">
                          <a:latin typeface="Calibri" panose="020F0502020204030204" pitchFamily="34" charset="0"/>
                          <a:cs typeface="Calibri" panose="020F0502020204030204" pitchFamily="34" charset="0"/>
                        </a:rPr>
                        <a:t>Đông Á</a:t>
                      </a:r>
                      <a:endParaRPr lang="en-US" sz="2800" b="0" dirty="0">
                        <a:latin typeface="Calibri" panose="020F0502020204030204" pitchFamily="34" charset="0"/>
                        <a:cs typeface="Calibri" panose="020F0502020204030204" pitchFamily="34" charset="0"/>
                      </a:endParaRPr>
                    </a:p>
                  </a:txBody>
                  <a:tcPr marT="45714" marB="45714" anchor="ctr">
                    <a:lnL w="38100" cap="flat" cmpd="sng" algn="ctr">
                      <a:solidFill>
                        <a:srgbClr val="0070C0"/>
                      </a:solidFill>
                      <a:prstDash val="sysDash"/>
                      <a:round/>
                      <a:headEnd type="none" w="med" len="med"/>
                      <a:tailEnd type="none" w="med" len="med"/>
                    </a:lnL>
                    <a:lnR w="38100" cap="flat" cmpd="sng" algn="ctr">
                      <a:solidFill>
                        <a:srgbClr val="0070C0"/>
                      </a:solidFill>
                      <a:prstDash val="sysDash"/>
                      <a:round/>
                      <a:headEnd type="none" w="med" len="med"/>
                      <a:tailEnd type="none" w="med" len="med"/>
                    </a:lnR>
                    <a:lnT w="38100" cap="flat" cmpd="sng" algn="ctr">
                      <a:solidFill>
                        <a:srgbClr val="0070C0"/>
                      </a:solidFill>
                      <a:prstDash val="sysDash"/>
                      <a:round/>
                      <a:headEnd type="none" w="med" len="med"/>
                      <a:tailEnd type="none" w="med" len="med"/>
                    </a:lnT>
                    <a:lnB w="38100" cap="flat" cmpd="sng" algn="ctr">
                      <a:solidFill>
                        <a:srgbClr val="0070C0"/>
                      </a:solidFill>
                      <a:prstDash val="sysDash"/>
                      <a:round/>
                      <a:headEnd type="none" w="med" len="med"/>
                      <a:tailEnd type="none" w="med" len="med"/>
                    </a:lnB>
                  </a:tcPr>
                </a:tc>
                <a:tc>
                  <a:txBody>
                    <a:bodyPr/>
                    <a:lstStyle/>
                    <a:p>
                      <a:r>
                        <a:rPr lang="en-US" sz="2800" b="0">
                          <a:latin typeface="Calibri" panose="020F0502020204030204" pitchFamily="34" charset="0"/>
                          <a:cs typeface="Calibri" panose="020F0502020204030204" pitchFamily="34" charset="0"/>
                        </a:rPr>
                        <a:t>a. Vịnh</a:t>
                      </a:r>
                      <a:r>
                        <a:rPr lang="en-US" sz="2800" b="0" baseline="0">
                          <a:latin typeface="Calibri" panose="020F0502020204030204" pitchFamily="34" charset="0"/>
                          <a:cs typeface="Calibri" panose="020F0502020204030204" pitchFamily="34" charset="0"/>
                        </a:rPr>
                        <a:t> biển Nhật Bản</a:t>
                      </a:r>
                      <a:endParaRPr lang="en-US" sz="2800" b="0" dirty="0">
                        <a:latin typeface="Calibri" panose="020F0502020204030204" pitchFamily="34" charset="0"/>
                        <a:cs typeface="Calibri" panose="020F0502020204030204" pitchFamily="34" charset="0"/>
                      </a:endParaRPr>
                    </a:p>
                  </a:txBody>
                  <a:tcPr marT="45714" marB="45714" anchor="ctr">
                    <a:lnL w="38100" cap="flat" cmpd="sng" algn="ctr">
                      <a:solidFill>
                        <a:srgbClr val="0070C0"/>
                      </a:solidFill>
                      <a:prstDash val="sysDash"/>
                      <a:round/>
                      <a:headEnd type="none" w="med" len="med"/>
                      <a:tailEnd type="none" w="med" len="med"/>
                    </a:lnL>
                    <a:lnR w="38100" cap="flat" cmpd="sng" algn="ctr">
                      <a:solidFill>
                        <a:srgbClr val="0070C0"/>
                      </a:solidFill>
                      <a:prstDash val="sysDash"/>
                      <a:round/>
                      <a:headEnd type="none" w="med" len="med"/>
                      <a:tailEnd type="none" w="med" len="med"/>
                    </a:lnR>
                    <a:lnT w="38100" cap="flat" cmpd="sng" algn="ctr">
                      <a:solidFill>
                        <a:srgbClr val="0070C0"/>
                      </a:solidFill>
                      <a:prstDash val="sysDash"/>
                      <a:round/>
                      <a:headEnd type="none" w="med" len="med"/>
                      <a:tailEnd type="none" w="med" len="med"/>
                    </a:lnT>
                    <a:lnB w="38100" cap="flat" cmpd="sng" algn="ctr">
                      <a:solidFill>
                        <a:srgbClr val="0070C0"/>
                      </a:solidFill>
                      <a:prstDash val="sysDash"/>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b="0">
                          <a:latin typeface="Calibri" panose="020F0502020204030204" pitchFamily="34" charset="0"/>
                          <a:cs typeface="Calibri" panose="020F0502020204030204" pitchFamily="34" charset="0"/>
                        </a:rPr>
                        <a:t>Một</a:t>
                      </a:r>
                      <a:r>
                        <a:rPr lang="en-US" sz="2800" b="0" baseline="0">
                          <a:latin typeface="Calibri" panose="020F0502020204030204" pitchFamily="34" charset="0"/>
                          <a:cs typeface="Calibri" panose="020F0502020204030204" pitchFamily="34" charset="0"/>
                        </a:rPr>
                        <a:t> phần của dãy Thiên Sơn</a:t>
                      </a:r>
                      <a:endParaRPr lang="en-US" sz="2800" b="0">
                        <a:latin typeface="Calibri" panose="020F0502020204030204" pitchFamily="34" charset="0"/>
                        <a:cs typeface="Calibri" panose="020F0502020204030204" pitchFamily="34" charset="0"/>
                      </a:endParaRPr>
                    </a:p>
                    <a:p>
                      <a:r>
                        <a:rPr lang="en-US" sz="2800" b="0">
                          <a:latin typeface="Calibri" panose="020F0502020204030204" pitchFamily="34" charset="0"/>
                          <a:cs typeface="Calibri" panose="020F0502020204030204" pitchFamily="34" charset="0"/>
                        </a:rPr>
                        <a:t>dãy</a:t>
                      </a:r>
                      <a:r>
                        <a:rPr lang="en-US" sz="2800" b="0" baseline="0">
                          <a:latin typeface="Calibri" panose="020F0502020204030204" pitchFamily="34" charset="0"/>
                          <a:cs typeface="Calibri" panose="020F0502020204030204" pitchFamily="34" charset="0"/>
                        </a:rPr>
                        <a:t> Côn Luân</a:t>
                      </a:r>
                      <a:endParaRPr lang="en-US" sz="2800" b="0" dirty="0">
                        <a:latin typeface="Calibri" panose="020F0502020204030204" pitchFamily="34" charset="0"/>
                        <a:cs typeface="Calibri" panose="020F0502020204030204" pitchFamily="34" charset="0"/>
                      </a:endParaRPr>
                    </a:p>
                  </a:txBody>
                  <a:tcPr marT="45714" marB="45714" anchor="ctr">
                    <a:lnL w="38100" cap="flat" cmpd="sng" algn="ctr">
                      <a:solidFill>
                        <a:srgbClr val="0070C0"/>
                      </a:solidFill>
                      <a:prstDash val="sysDash"/>
                      <a:round/>
                      <a:headEnd type="none" w="med" len="med"/>
                      <a:tailEnd type="none" w="med" len="med"/>
                    </a:lnL>
                    <a:lnR w="38100" cap="flat" cmpd="sng" algn="ctr">
                      <a:solidFill>
                        <a:srgbClr val="0070C0"/>
                      </a:solidFill>
                      <a:prstDash val="sysDash"/>
                      <a:round/>
                      <a:headEnd type="none" w="med" len="med"/>
                      <a:tailEnd type="none" w="med" len="med"/>
                    </a:lnR>
                    <a:lnT w="38100" cap="flat" cmpd="sng" algn="ctr">
                      <a:solidFill>
                        <a:srgbClr val="0070C0"/>
                      </a:solidFill>
                      <a:prstDash val="sysDash"/>
                      <a:round/>
                      <a:headEnd type="none" w="med" len="med"/>
                      <a:tailEnd type="none" w="med" len="med"/>
                    </a:lnT>
                    <a:lnB w="38100" cap="flat" cmpd="sng" algn="ctr">
                      <a:solidFill>
                        <a:srgbClr val="0070C0"/>
                      </a:solidFill>
                      <a:prstDash val="sysDash"/>
                      <a:round/>
                      <a:headEnd type="none" w="med" len="med"/>
                      <a:tailEnd type="none" w="med" len="med"/>
                    </a:lnB>
                  </a:tcPr>
                </a:tc>
                <a:tc>
                  <a:txBody>
                    <a:bodyPr/>
                    <a:lstStyle/>
                    <a:p>
                      <a:r>
                        <a:rPr lang="en-US" sz="2800" b="0">
                          <a:latin typeface="Calibri" panose="020F0502020204030204" pitchFamily="34" charset="0"/>
                          <a:cs typeface="Calibri" panose="020F0502020204030204" pitchFamily="34" charset="0"/>
                        </a:rPr>
                        <a:t>ĐB</a:t>
                      </a:r>
                      <a:r>
                        <a:rPr lang="en-US" sz="2800" b="0" baseline="0">
                          <a:latin typeface="Calibri" panose="020F0502020204030204" pitchFamily="34" charset="0"/>
                          <a:cs typeface="Calibri" panose="020F0502020204030204" pitchFamily="34" charset="0"/>
                        </a:rPr>
                        <a:t> Hoa Bắc</a:t>
                      </a:r>
                      <a:endParaRPr lang="en-US" sz="2800" b="0" dirty="0">
                        <a:latin typeface="Calibri" panose="020F0502020204030204" pitchFamily="34" charset="0"/>
                        <a:cs typeface="Calibri" panose="020F0502020204030204" pitchFamily="34" charset="0"/>
                      </a:endParaRPr>
                    </a:p>
                  </a:txBody>
                  <a:tcPr marT="45714" marB="45714" anchor="ctr">
                    <a:lnL w="38100" cap="flat" cmpd="sng" algn="ctr">
                      <a:solidFill>
                        <a:srgbClr val="0070C0"/>
                      </a:solidFill>
                      <a:prstDash val="sysDash"/>
                      <a:round/>
                      <a:headEnd type="none" w="med" len="med"/>
                      <a:tailEnd type="none" w="med" len="med"/>
                    </a:lnL>
                    <a:lnR w="38100" cap="flat" cmpd="sng" algn="ctr">
                      <a:solidFill>
                        <a:srgbClr val="0070C0"/>
                      </a:solidFill>
                      <a:prstDash val="sysDash"/>
                      <a:round/>
                      <a:headEnd type="none" w="med" len="med"/>
                      <a:tailEnd type="none" w="med" len="med"/>
                    </a:lnR>
                    <a:lnT w="38100" cap="flat" cmpd="sng" algn="ctr">
                      <a:solidFill>
                        <a:srgbClr val="0070C0"/>
                      </a:solidFill>
                      <a:prstDash val="sysDash"/>
                      <a:round/>
                      <a:headEnd type="none" w="med" len="med"/>
                      <a:tailEnd type="none" w="med" len="med"/>
                    </a:lnT>
                    <a:lnB w="38100" cap="flat" cmpd="sng" algn="ctr">
                      <a:solidFill>
                        <a:srgbClr val="0070C0"/>
                      </a:solidFill>
                      <a:prstDash val="sysDash"/>
                      <a:round/>
                      <a:headEnd type="none" w="med" len="med"/>
                      <a:tailEnd type="none" w="med" len="med"/>
                    </a:lnB>
                  </a:tcPr>
                </a:tc>
                <a:extLst>
                  <a:ext uri="{0D108BD9-81ED-4DB2-BD59-A6C34878D82A}">
                    <a16:rowId xmlns:a16="http://schemas.microsoft.com/office/drawing/2014/main" val="10004"/>
                  </a:ext>
                </a:extLst>
              </a:tr>
              <a:tr h="944867">
                <a:tc>
                  <a:txBody>
                    <a:bodyPr/>
                    <a:lstStyle/>
                    <a:p>
                      <a:r>
                        <a:rPr lang="en-US" sz="2800" b="0">
                          <a:latin typeface="Calibri" panose="020F0502020204030204" pitchFamily="34" charset="0"/>
                          <a:cs typeface="Calibri" panose="020F0502020204030204" pitchFamily="34" charset="0"/>
                        </a:rPr>
                        <a:t>Nam</a:t>
                      </a:r>
                      <a:r>
                        <a:rPr lang="en-US" sz="2800" b="0" baseline="0">
                          <a:latin typeface="Calibri" panose="020F0502020204030204" pitchFamily="34" charset="0"/>
                          <a:cs typeface="Calibri" panose="020F0502020204030204" pitchFamily="34" charset="0"/>
                        </a:rPr>
                        <a:t> Á</a:t>
                      </a:r>
                      <a:endParaRPr lang="en-US" sz="2800" b="0" dirty="0">
                        <a:latin typeface="Calibri" panose="020F0502020204030204" pitchFamily="34" charset="0"/>
                        <a:cs typeface="Calibri" panose="020F0502020204030204" pitchFamily="34" charset="0"/>
                      </a:endParaRPr>
                    </a:p>
                  </a:txBody>
                  <a:tcPr marT="45714" marB="45714" anchor="ctr">
                    <a:lnL w="38100" cap="flat" cmpd="sng" algn="ctr">
                      <a:solidFill>
                        <a:srgbClr val="0070C0"/>
                      </a:solidFill>
                      <a:prstDash val="sysDash"/>
                      <a:round/>
                      <a:headEnd type="none" w="med" len="med"/>
                      <a:tailEnd type="none" w="med" len="med"/>
                    </a:lnL>
                    <a:lnR w="38100" cap="flat" cmpd="sng" algn="ctr">
                      <a:solidFill>
                        <a:srgbClr val="0070C0"/>
                      </a:solidFill>
                      <a:prstDash val="sysDash"/>
                      <a:round/>
                      <a:headEnd type="none" w="med" len="med"/>
                      <a:tailEnd type="none" w="med" len="med"/>
                    </a:lnR>
                    <a:lnT w="38100" cap="flat" cmpd="sng" algn="ctr">
                      <a:solidFill>
                        <a:srgbClr val="0070C0"/>
                      </a:solidFill>
                      <a:prstDash val="sysDash"/>
                      <a:round/>
                      <a:headEnd type="none" w="med" len="med"/>
                      <a:tailEnd type="none" w="med" len="med"/>
                    </a:lnT>
                    <a:lnB w="38100" cap="flat" cmpd="sng" algn="ctr">
                      <a:solidFill>
                        <a:srgbClr val="0070C0"/>
                      </a:solidFill>
                      <a:prstDash val="sysDash"/>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b="0">
                          <a:latin typeface="Calibri" panose="020F0502020204030204" pitchFamily="34" charset="0"/>
                          <a:cs typeface="Calibri" panose="020F0502020204030204" pitchFamily="34" charset="0"/>
                        </a:rPr>
                        <a:t>e. Dãy</a:t>
                      </a:r>
                      <a:r>
                        <a:rPr lang="en-US" sz="2800" b="0" baseline="0">
                          <a:latin typeface="Calibri" panose="020F0502020204030204" pitchFamily="34" charset="0"/>
                          <a:cs typeface="Calibri" panose="020F0502020204030204" pitchFamily="34" charset="0"/>
                        </a:rPr>
                        <a:t> núi Hi-ma-lay-a (phần thuộc Nê-pan)</a:t>
                      </a:r>
                      <a:endParaRPr lang="en-US" sz="2800" b="0">
                        <a:latin typeface="Calibri" panose="020F0502020204030204" pitchFamily="34" charset="0"/>
                        <a:cs typeface="Calibri" panose="020F0502020204030204" pitchFamily="34" charset="0"/>
                      </a:endParaRPr>
                    </a:p>
                  </a:txBody>
                  <a:tcPr marT="45714" marB="45714" anchor="ctr">
                    <a:lnL w="38100" cap="flat" cmpd="sng" algn="ctr">
                      <a:solidFill>
                        <a:srgbClr val="0070C0"/>
                      </a:solidFill>
                      <a:prstDash val="sysDash"/>
                      <a:round/>
                      <a:headEnd type="none" w="med" len="med"/>
                      <a:tailEnd type="none" w="med" len="med"/>
                    </a:lnL>
                    <a:lnR w="38100" cap="flat" cmpd="sng" algn="ctr">
                      <a:solidFill>
                        <a:srgbClr val="0070C0"/>
                      </a:solidFill>
                      <a:prstDash val="sysDash"/>
                      <a:round/>
                      <a:headEnd type="none" w="med" len="med"/>
                      <a:tailEnd type="none" w="med" len="med"/>
                    </a:lnR>
                    <a:lnT w="38100" cap="flat" cmpd="sng" algn="ctr">
                      <a:solidFill>
                        <a:srgbClr val="0070C0"/>
                      </a:solidFill>
                      <a:prstDash val="sysDash"/>
                      <a:round/>
                      <a:headEnd type="none" w="med" len="med"/>
                      <a:tailEnd type="none" w="med" len="med"/>
                    </a:lnT>
                    <a:lnB w="38100" cap="flat" cmpd="sng" algn="ctr">
                      <a:solidFill>
                        <a:srgbClr val="0070C0"/>
                      </a:solidFill>
                      <a:prstDash val="sysDash"/>
                      <a:round/>
                      <a:headEnd type="none" w="med" len="med"/>
                      <a:tailEnd type="none" w="med" len="med"/>
                    </a:lnB>
                  </a:tcPr>
                </a:tc>
                <a:tc>
                  <a:txBody>
                    <a:bodyPr/>
                    <a:lstStyle/>
                    <a:p>
                      <a:r>
                        <a:rPr lang="en-US" sz="2800" b="0">
                          <a:latin typeface="Calibri" panose="020F0502020204030204" pitchFamily="34" charset="0"/>
                          <a:cs typeface="Calibri" panose="020F0502020204030204" pitchFamily="34" charset="0"/>
                        </a:rPr>
                        <a:t>Dãy</a:t>
                      </a:r>
                      <a:r>
                        <a:rPr lang="en-US" sz="2800" b="0" baseline="0">
                          <a:latin typeface="Calibri" panose="020F0502020204030204" pitchFamily="34" charset="0"/>
                          <a:cs typeface="Calibri" panose="020F0502020204030204" pitchFamily="34" charset="0"/>
                        </a:rPr>
                        <a:t> Hi-ma-lay-a</a:t>
                      </a:r>
                      <a:endParaRPr lang="en-US" sz="2800" b="0" dirty="0">
                        <a:latin typeface="Calibri" panose="020F0502020204030204" pitchFamily="34" charset="0"/>
                        <a:cs typeface="Calibri" panose="020F0502020204030204" pitchFamily="34" charset="0"/>
                      </a:endParaRPr>
                    </a:p>
                  </a:txBody>
                  <a:tcPr marT="45714" marB="45714" anchor="ctr">
                    <a:lnL w="38100" cap="flat" cmpd="sng" algn="ctr">
                      <a:solidFill>
                        <a:srgbClr val="0070C0"/>
                      </a:solidFill>
                      <a:prstDash val="sysDash"/>
                      <a:round/>
                      <a:headEnd type="none" w="med" len="med"/>
                      <a:tailEnd type="none" w="med" len="med"/>
                    </a:lnL>
                    <a:lnR w="38100" cap="flat" cmpd="sng" algn="ctr">
                      <a:solidFill>
                        <a:srgbClr val="0070C0"/>
                      </a:solidFill>
                      <a:prstDash val="sysDash"/>
                      <a:round/>
                      <a:headEnd type="none" w="med" len="med"/>
                      <a:tailEnd type="none" w="med" len="med"/>
                    </a:lnR>
                    <a:lnT w="38100" cap="flat" cmpd="sng" algn="ctr">
                      <a:solidFill>
                        <a:srgbClr val="0070C0"/>
                      </a:solidFill>
                      <a:prstDash val="sysDash"/>
                      <a:round/>
                      <a:headEnd type="none" w="med" len="med"/>
                      <a:tailEnd type="none" w="med" len="med"/>
                    </a:lnT>
                    <a:lnB w="38100" cap="flat" cmpd="sng" algn="ctr">
                      <a:solidFill>
                        <a:srgbClr val="0070C0"/>
                      </a:solidFill>
                      <a:prstDash val="sysDash"/>
                      <a:round/>
                      <a:headEnd type="none" w="med" len="med"/>
                      <a:tailEnd type="none" w="med" len="med"/>
                    </a:lnB>
                  </a:tcPr>
                </a:tc>
                <a:tc>
                  <a:txBody>
                    <a:bodyPr/>
                    <a:lstStyle/>
                    <a:p>
                      <a:r>
                        <a:rPr lang="en-US" sz="2800" b="0">
                          <a:latin typeface="Calibri" panose="020F0502020204030204" pitchFamily="34" charset="0"/>
                          <a:cs typeface="Calibri" panose="020F0502020204030204" pitchFamily="34" charset="0"/>
                        </a:rPr>
                        <a:t>ĐB</a:t>
                      </a:r>
                      <a:r>
                        <a:rPr lang="en-US" sz="2800" b="0" baseline="0">
                          <a:latin typeface="Calibri" panose="020F0502020204030204" pitchFamily="34" charset="0"/>
                          <a:cs typeface="Calibri" panose="020F0502020204030204" pitchFamily="34" charset="0"/>
                        </a:rPr>
                        <a:t> Ấn Hằng</a:t>
                      </a:r>
                      <a:endParaRPr lang="en-US" sz="2800" b="0" dirty="0">
                        <a:latin typeface="Calibri" panose="020F0502020204030204" pitchFamily="34" charset="0"/>
                        <a:cs typeface="Calibri" panose="020F0502020204030204" pitchFamily="34" charset="0"/>
                      </a:endParaRPr>
                    </a:p>
                  </a:txBody>
                  <a:tcPr marT="45714" marB="45714" anchor="ctr">
                    <a:lnL w="38100" cap="flat" cmpd="sng" algn="ctr">
                      <a:solidFill>
                        <a:srgbClr val="0070C0"/>
                      </a:solidFill>
                      <a:prstDash val="sysDash"/>
                      <a:round/>
                      <a:headEnd type="none" w="med" len="med"/>
                      <a:tailEnd type="none" w="med" len="med"/>
                    </a:lnL>
                    <a:lnR w="38100" cap="flat" cmpd="sng" algn="ctr">
                      <a:solidFill>
                        <a:srgbClr val="0070C0"/>
                      </a:solidFill>
                      <a:prstDash val="sysDash"/>
                      <a:round/>
                      <a:headEnd type="none" w="med" len="med"/>
                      <a:tailEnd type="none" w="med" len="med"/>
                    </a:lnR>
                    <a:lnT w="38100" cap="flat" cmpd="sng" algn="ctr">
                      <a:solidFill>
                        <a:srgbClr val="0070C0"/>
                      </a:solidFill>
                      <a:prstDash val="sysDash"/>
                      <a:round/>
                      <a:headEnd type="none" w="med" len="med"/>
                      <a:tailEnd type="none" w="med" len="med"/>
                    </a:lnT>
                    <a:lnB w="38100" cap="flat" cmpd="sng" algn="ctr">
                      <a:solidFill>
                        <a:srgbClr val="0070C0"/>
                      </a:solidFill>
                      <a:prstDash val="sysDash"/>
                      <a:round/>
                      <a:headEnd type="none" w="med" len="med"/>
                      <a:tailEnd type="none" w="med" len="med"/>
                    </a:lnB>
                  </a:tcPr>
                </a:tc>
                <a:extLst>
                  <a:ext uri="{0D108BD9-81ED-4DB2-BD59-A6C34878D82A}">
                    <a16:rowId xmlns:a16="http://schemas.microsoft.com/office/drawing/2014/main" val="10005"/>
                  </a:ext>
                </a:extLst>
              </a:tr>
              <a:tr h="1011507">
                <a:tc>
                  <a:txBody>
                    <a:bodyPr/>
                    <a:lstStyle/>
                    <a:p>
                      <a:r>
                        <a:rPr lang="en-US" sz="2800" b="0">
                          <a:latin typeface="Calibri" panose="020F0502020204030204" pitchFamily="34" charset="0"/>
                          <a:cs typeface="Calibri" panose="020F0502020204030204" pitchFamily="34" charset="0"/>
                        </a:rPr>
                        <a:t>Đông</a:t>
                      </a:r>
                      <a:r>
                        <a:rPr lang="en-US" sz="2800" b="0" baseline="0">
                          <a:latin typeface="Calibri" panose="020F0502020204030204" pitchFamily="34" charset="0"/>
                          <a:cs typeface="Calibri" panose="020F0502020204030204" pitchFamily="34" charset="0"/>
                        </a:rPr>
                        <a:t> Nam Á</a:t>
                      </a:r>
                      <a:endParaRPr lang="en-US" sz="2800" b="0" dirty="0">
                        <a:latin typeface="Calibri" panose="020F0502020204030204" pitchFamily="34" charset="0"/>
                        <a:cs typeface="Calibri" panose="020F0502020204030204" pitchFamily="34" charset="0"/>
                      </a:endParaRPr>
                    </a:p>
                  </a:txBody>
                  <a:tcPr marT="45714" marB="45714" anchor="ctr">
                    <a:lnL w="38100" cap="flat" cmpd="sng" algn="ctr">
                      <a:solidFill>
                        <a:srgbClr val="0070C0"/>
                      </a:solidFill>
                      <a:prstDash val="sysDash"/>
                      <a:round/>
                      <a:headEnd type="none" w="med" len="med"/>
                      <a:tailEnd type="none" w="med" len="med"/>
                    </a:lnL>
                    <a:lnR w="38100" cap="flat" cmpd="sng" algn="ctr">
                      <a:solidFill>
                        <a:srgbClr val="0070C0"/>
                      </a:solidFill>
                      <a:prstDash val="sysDash"/>
                      <a:round/>
                      <a:headEnd type="none" w="med" len="med"/>
                      <a:tailEnd type="none" w="med" len="med"/>
                    </a:lnR>
                    <a:lnT w="38100" cap="flat" cmpd="sng" algn="ctr">
                      <a:solidFill>
                        <a:srgbClr val="0070C0"/>
                      </a:solidFill>
                      <a:prstDash val="sysDash"/>
                      <a:round/>
                      <a:headEnd type="none" w="med" len="med"/>
                      <a:tailEnd type="none" w="med" len="med"/>
                    </a:lnT>
                    <a:lnB w="38100" cap="flat" cmpd="sng" algn="ctr">
                      <a:solidFill>
                        <a:srgbClr val="0070C0"/>
                      </a:solidFill>
                      <a:prstDash val="sysDash"/>
                      <a:round/>
                      <a:headEnd type="none" w="med" len="med"/>
                      <a:tailEnd type="none" w="med" len="med"/>
                    </a:lnB>
                  </a:tcPr>
                </a:tc>
                <a:tc>
                  <a:txBody>
                    <a:bodyPr/>
                    <a:lstStyle/>
                    <a:p>
                      <a:r>
                        <a:rPr lang="en-US" sz="2800" b="0">
                          <a:latin typeface="Calibri" panose="020F0502020204030204" pitchFamily="34" charset="0"/>
                          <a:cs typeface="Calibri" panose="020F0502020204030204" pitchFamily="34" charset="0"/>
                        </a:rPr>
                        <a:t>c. Đồng</a:t>
                      </a:r>
                      <a:r>
                        <a:rPr lang="en-US" sz="2800" b="0" baseline="0">
                          <a:latin typeface="Calibri" panose="020F0502020204030204" pitchFamily="34" charset="0"/>
                          <a:cs typeface="Calibri" panose="020F0502020204030204" pitchFamily="34" charset="0"/>
                        </a:rPr>
                        <a:t> bằng (đảo Ba-li, In-đô-nê-xi-a</a:t>
                      </a:r>
                      <a:endParaRPr lang="en-US" sz="2800" b="0" dirty="0">
                        <a:latin typeface="Calibri" panose="020F0502020204030204" pitchFamily="34" charset="0"/>
                        <a:cs typeface="Calibri" panose="020F0502020204030204" pitchFamily="34" charset="0"/>
                      </a:endParaRPr>
                    </a:p>
                  </a:txBody>
                  <a:tcPr marT="45714" marB="45714" anchor="ctr">
                    <a:lnL w="38100" cap="flat" cmpd="sng" algn="ctr">
                      <a:solidFill>
                        <a:srgbClr val="0070C0"/>
                      </a:solidFill>
                      <a:prstDash val="sysDash"/>
                      <a:round/>
                      <a:headEnd type="none" w="med" len="med"/>
                      <a:tailEnd type="none" w="med" len="med"/>
                    </a:lnL>
                    <a:lnR w="38100" cap="flat" cmpd="sng" algn="ctr">
                      <a:solidFill>
                        <a:srgbClr val="0070C0"/>
                      </a:solidFill>
                      <a:prstDash val="sysDash"/>
                      <a:round/>
                      <a:headEnd type="none" w="med" len="med"/>
                      <a:tailEnd type="none" w="med" len="med"/>
                    </a:lnR>
                    <a:lnT w="38100" cap="flat" cmpd="sng" algn="ctr">
                      <a:solidFill>
                        <a:srgbClr val="0070C0"/>
                      </a:solidFill>
                      <a:prstDash val="sysDash"/>
                      <a:round/>
                      <a:headEnd type="none" w="med" len="med"/>
                      <a:tailEnd type="none" w="med" len="med"/>
                    </a:lnT>
                    <a:lnB w="38100" cap="flat" cmpd="sng" algn="ctr">
                      <a:solidFill>
                        <a:srgbClr val="0070C0"/>
                      </a:solidFill>
                      <a:prstDash val="sysDash"/>
                      <a:round/>
                      <a:headEnd type="none" w="med" len="med"/>
                      <a:tailEnd type="none" w="med" len="med"/>
                    </a:lnB>
                  </a:tcPr>
                </a:tc>
                <a:tc>
                  <a:txBody>
                    <a:bodyPr/>
                    <a:lstStyle/>
                    <a:p>
                      <a:endParaRPr lang="en-US" sz="2800" b="0" dirty="0">
                        <a:latin typeface="Calibri" panose="020F0502020204030204" pitchFamily="34" charset="0"/>
                        <a:cs typeface="Calibri" panose="020F0502020204030204" pitchFamily="34" charset="0"/>
                      </a:endParaRPr>
                    </a:p>
                  </a:txBody>
                  <a:tcPr marT="45714" marB="45714" anchor="ctr">
                    <a:lnL w="38100" cap="flat" cmpd="sng" algn="ctr">
                      <a:solidFill>
                        <a:srgbClr val="0070C0"/>
                      </a:solidFill>
                      <a:prstDash val="sysDash"/>
                      <a:round/>
                      <a:headEnd type="none" w="med" len="med"/>
                      <a:tailEnd type="none" w="med" len="med"/>
                    </a:lnL>
                    <a:lnR w="38100" cap="flat" cmpd="sng" algn="ctr">
                      <a:solidFill>
                        <a:srgbClr val="0070C0"/>
                      </a:solidFill>
                      <a:prstDash val="sysDash"/>
                      <a:round/>
                      <a:headEnd type="none" w="med" len="med"/>
                      <a:tailEnd type="none" w="med" len="med"/>
                    </a:lnR>
                    <a:lnT w="38100" cap="flat" cmpd="sng" algn="ctr">
                      <a:solidFill>
                        <a:srgbClr val="0070C0"/>
                      </a:solidFill>
                      <a:prstDash val="sysDash"/>
                      <a:round/>
                      <a:headEnd type="none" w="med" len="med"/>
                      <a:tailEnd type="none" w="med" len="med"/>
                    </a:lnT>
                    <a:lnB w="38100" cap="flat" cmpd="sng" algn="ctr">
                      <a:solidFill>
                        <a:srgbClr val="0070C0"/>
                      </a:solidFill>
                      <a:prstDash val="sysDash"/>
                      <a:round/>
                      <a:headEnd type="none" w="med" len="med"/>
                      <a:tailEnd type="none" w="med" len="med"/>
                    </a:lnB>
                  </a:tcPr>
                </a:tc>
                <a:tc>
                  <a:txBody>
                    <a:bodyPr/>
                    <a:lstStyle/>
                    <a:p>
                      <a:r>
                        <a:rPr lang="en-US" sz="2800" b="0">
                          <a:latin typeface="Calibri" panose="020F0502020204030204" pitchFamily="34" charset="0"/>
                          <a:cs typeface="Calibri" panose="020F0502020204030204" pitchFamily="34" charset="0"/>
                        </a:rPr>
                        <a:t>ĐB</a:t>
                      </a:r>
                      <a:r>
                        <a:rPr lang="en-US" sz="2800" b="0" baseline="0">
                          <a:latin typeface="Calibri" panose="020F0502020204030204" pitchFamily="34" charset="0"/>
                          <a:cs typeface="Calibri" panose="020F0502020204030204" pitchFamily="34" charset="0"/>
                        </a:rPr>
                        <a:t> sông Mê Công</a:t>
                      </a:r>
                      <a:endParaRPr lang="en-US" sz="2800" b="0" dirty="0">
                        <a:latin typeface="Calibri" panose="020F0502020204030204" pitchFamily="34" charset="0"/>
                        <a:cs typeface="Calibri" panose="020F0502020204030204" pitchFamily="34" charset="0"/>
                      </a:endParaRPr>
                    </a:p>
                  </a:txBody>
                  <a:tcPr marT="45714" marB="45714" anchor="ctr">
                    <a:lnL w="38100" cap="flat" cmpd="sng" algn="ctr">
                      <a:solidFill>
                        <a:srgbClr val="0070C0"/>
                      </a:solidFill>
                      <a:prstDash val="sysDash"/>
                      <a:round/>
                      <a:headEnd type="none" w="med" len="med"/>
                      <a:tailEnd type="none" w="med" len="med"/>
                    </a:lnL>
                    <a:lnR w="38100" cap="flat" cmpd="sng" algn="ctr">
                      <a:solidFill>
                        <a:srgbClr val="0070C0"/>
                      </a:solidFill>
                      <a:prstDash val="sysDash"/>
                      <a:round/>
                      <a:headEnd type="none" w="med" len="med"/>
                      <a:tailEnd type="none" w="med" len="med"/>
                    </a:lnR>
                    <a:lnT w="38100" cap="flat" cmpd="sng" algn="ctr">
                      <a:solidFill>
                        <a:srgbClr val="0070C0"/>
                      </a:solidFill>
                      <a:prstDash val="sysDash"/>
                      <a:round/>
                      <a:headEnd type="none" w="med" len="med"/>
                      <a:tailEnd type="none" w="med" len="med"/>
                    </a:lnT>
                    <a:lnB w="38100" cap="flat" cmpd="sng" algn="ctr">
                      <a:solidFill>
                        <a:srgbClr val="0070C0"/>
                      </a:solidFill>
                      <a:prstDash val="sysDash"/>
                      <a:round/>
                      <a:headEnd type="none" w="med" len="med"/>
                      <a:tailEnd type="none" w="med" len="med"/>
                    </a:lnB>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12266147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grpSp>
        <p:nvGrpSpPr>
          <p:cNvPr id="73" name="Group 72">
            <a:extLst>
              <a:ext uri="{FF2B5EF4-FFF2-40B4-BE49-F238E27FC236}">
                <a16:creationId xmlns:a16="http://schemas.microsoft.com/office/drawing/2014/main" id="{7D8E3B86-68F3-49E3-BBBA-AA6B305D9985}"/>
              </a:ext>
            </a:extLst>
          </p:cNvPr>
          <p:cNvGrpSpPr/>
          <p:nvPr/>
        </p:nvGrpSpPr>
        <p:grpSpPr>
          <a:xfrm>
            <a:off x="-2220448" y="-1456635"/>
            <a:ext cx="15548497" cy="9203635"/>
            <a:chOff x="-2209800" y="-1371600"/>
            <a:chExt cx="15548497" cy="9203635"/>
          </a:xfrm>
        </p:grpSpPr>
        <p:sp>
          <p:nvSpPr>
            <p:cNvPr id="74" name="Freeform: Shape 73">
              <a:extLst>
                <a:ext uri="{FF2B5EF4-FFF2-40B4-BE49-F238E27FC236}">
                  <a16:creationId xmlns:a16="http://schemas.microsoft.com/office/drawing/2014/main" id="{5B74BC5B-9C5B-461E-968B-B9C79B8B8C15}"/>
                </a:ext>
              </a:extLst>
            </p:cNvPr>
            <p:cNvSpPr/>
            <p:nvPr/>
          </p:nvSpPr>
          <p:spPr>
            <a:xfrm>
              <a:off x="-2209800" y="-1371600"/>
              <a:ext cx="14554200" cy="8344094"/>
            </a:xfrm>
            <a:custGeom>
              <a:avLst/>
              <a:gdLst>
                <a:gd name="connsiteX0" fmla="*/ 1383 w 15815410"/>
                <a:gd name="connsiteY0" fmla="*/ 3299791 h 4671391"/>
                <a:gd name="connsiteX1" fmla="*/ 120653 w 15815410"/>
                <a:gd name="connsiteY1" fmla="*/ 3359426 h 4671391"/>
                <a:gd name="connsiteX2" fmla="*/ 3758375 w 15815410"/>
                <a:gd name="connsiteY2" fmla="*/ 3617844 h 4671391"/>
                <a:gd name="connsiteX3" fmla="*/ 4036670 w 15815410"/>
                <a:gd name="connsiteY3" fmla="*/ 3538331 h 4671391"/>
                <a:gd name="connsiteX4" fmla="*/ 4155940 w 15815410"/>
                <a:gd name="connsiteY4" fmla="*/ 3498574 h 4671391"/>
                <a:gd name="connsiteX5" fmla="*/ 4493870 w 15815410"/>
                <a:gd name="connsiteY5" fmla="*/ 3240157 h 4671391"/>
                <a:gd name="connsiteX6" fmla="*/ 4593262 w 15815410"/>
                <a:gd name="connsiteY6" fmla="*/ 3140765 h 4671391"/>
                <a:gd name="connsiteX7" fmla="*/ 4871557 w 15815410"/>
                <a:gd name="connsiteY7" fmla="*/ 2922105 h 4671391"/>
                <a:gd name="connsiteX8" fmla="*/ 4970949 w 15815410"/>
                <a:gd name="connsiteY8" fmla="*/ 2782957 h 4671391"/>
                <a:gd name="connsiteX9" fmla="*/ 5129975 w 15815410"/>
                <a:gd name="connsiteY9" fmla="*/ 2484783 h 4671391"/>
                <a:gd name="connsiteX10" fmla="*/ 5269123 w 15815410"/>
                <a:gd name="connsiteY10" fmla="*/ 2266122 h 4671391"/>
                <a:gd name="connsiteX11" fmla="*/ 5368514 w 15815410"/>
                <a:gd name="connsiteY11" fmla="*/ 2007705 h 4671391"/>
                <a:gd name="connsiteX12" fmla="*/ 5567297 w 15815410"/>
                <a:gd name="connsiteY12" fmla="*/ 1868557 h 4671391"/>
                <a:gd name="connsiteX13" fmla="*/ 5805836 w 15815410"/>
                <a:gd name="connsiteY13" fmla="*/ 1709531 h 4671391"/>
                <a:gd name="connsiteX14" fmla="*/ 6461818 w 15815410"/>
                <a:gd name="connsiteY14" fmla="*/ 1789044 h 4671391"/>
                <a:gd name="connsiteX15" fmla="*/ 6700357 w 15815410"/>
                <a:gd name="connsiteY15" fmla="*/ 1848678 h 4671391"/>
                <a:gd name="connsiteX16" fmla="*/ 6899140 w 15815410"/>
                <a:gd name="connsiteY16" fmla="*/ 1888435 h 4671391"/>
                <a:gd name="connsiteX17" fmla="*/ 7217192 w 15815410"/>
                <a:gd name="connsiteY17" fmla="*/ 1967948 h 4671391"/>
                <a:gd name="connsiteX18" fmla="*/ 7555123 w 15815410"/>
                <a:gd name="connsiteY18" fmla="*/ 2027583 h 4671391"/>
                <a:gd name="connsiteX19" fmla="*/ 7813540 w 15815410"/>
                <a:gd name="connsiteY19" fmla="*/ 2107096 h 4671391"/>
                <a:gd name="connsiteX20" fmla="*/ 8111714 w 15815410"/>
                <a:gd name="connsiteY20" fmla="*/ 2146852 h 4671391"/>
                <a:gd name="connsiteX21" fmla="*/ 8787575 w 15815410"/>
                <a:gd name="connsiteY21" fmla="*/ 2226365 h 4671391"/>
                <a:gd name="connsiteX22" fmla="*/ 9940514 w 15815410"/>
                <a:gd name="connsiteY22" fmla="*/ 2246244 h 4671391"/>
                <a:gd name="connsiteX23" fmla="*/ 10556740 w 15815410"/>
                <a:gd name="connsiteY23" fmla="*/ 1948070 h 4671391"/>
                <a:gd name="connsiteX24" fmla="*/ 11292236 w 15815410"/>
                <a:gd name="connsiteY24" fmla="*/ 1590261 h 4671391"/>
                <a:gd name="connsiteX25" fmla="*/ 11510897 w 15815410"/>
                <a:gd name="connsiteY25" fmla="*/ 1411357 h 4671391"/>
                <a:gd name="connsiteX26" fmla="*/ 12007853 w 15815410"/>
                <a:gd name="connsiteY26" fmla="*/ 993913 h 4671391"/>
                <a:gd name="connsiteX27" fmla="*/ 12325905 w 15815410"/>
                <a:gd name="connsiteY27" fmla="*/ 854765 h 4671391"/>
                <a:gd name="connsiteX28" fmla="*/ 12604201 w 15815410"/>
                <a:gd name="connsiteY28" fmla="*/ 616226 h 4671391"/>
                <a:gd name="connsiteX29" fmla="*/ 12882497 w 15815410"/>
                <a:gd name="connsiteY29" fmla="*/ 457200 h 4671391"/>
                <a:gd name="connsiteX30" fmla="*/ 13160792 w 15815410"/>
                <a:gd name="connsiteY30" fmla="*/ 258418 h 4671391"/>
                <a:gd name="connsiteX31" fmla="*/ 13598114 w 15815410"/>
                <a:gd name="connsiteY31" fmla="*/ 119270 h 4671391"/>
                <a:gd name="connsiteX32" fmla="*/ 14413123 w 15815410"/>
                <a:gd name="connsiteY32" fmla="*/ 0 h 4671391"/>
                <a:gd name="connsiteX33" fmla="*/ 14949836 w 15815410"/>
                <a:gd name="connsiteY33" fmla="*/ 59635 h 4671391"/>
                <a:gd name="connsiteX34" fmla="*/ 15287766 w 15815410"/>
                <a:gd name="connsiteY34" fmla="*/ 397565 h 4671391"/>
                <a:gd name="connsiteX35" fmla="*/ 15446792 w 15815410"/>
                <a:gd name="connsiteY35" fmla="*/ 616226 h 4671391"/>
                <a:gd name="connsiteX36" fmla="*/ 15566062 w 15815410"/>
                <a:gd name="connsiteY36" fmla="*/ 834887 h 4671391"/>
                <a:gd name="connsiteX37" fmla="*/ 15685331 w 15815410"/>
                <a:gd name="connsiteY37" fmla="*/ 1013791 h 4671391"/>
                <a:gd name="connsiteX38" fmla="*/ 15764844 w 15815410"/>
                <a:gd name="connsiteY38" fmla="*/ 2425148 h 4671391"/>
                <a:gd name="connsiteX39" fmla="*/ 15705210 w 15815410"/>
                <a:gd name="connsiteY39" fmla="*/ 2564296 h 4671391"/>
                <a:gd name="connsiteX40" fmla="*/ 15486549 w 15815410"/>
                <a:gd name="connsiteY40" fmla="*/ 2922105 h 4671391"/>
                <a:gd name="connsiteX41" fmla="*/ 15387157 w 15815410"/>
                <a:gd name="connsiteY41" fmla="*/ 3001618 h 4671391"/>
                <a:gd name="connsiteX42" fmla="*/ 15267888 w 15815410"/>
                <a:gd name="connsiteY42" fmla="*/ 3140765 h 4671391"/>
                <a:gd name="connsiteX43" fmla="*/ 14969714 w 15815410"/>
                <a:gd name="connsiteY43" fmla="*/ 3260035 h 4671391"/>
                <a:gd name="connsiteX44" fmla="*/ 13856531 w 15815410"/>
                <a:gd name="connsiteY44" fmla="*/ 3617844 h 4671391"/>
                <a:gd name="connsiteX45" fmla="*/ 12981888 w 15815410"/>
                <a:gd name="connsiteY45" fmla="*/ 3756991 h 4671391"/>
                <a:gd name="connsiteX46" fmla="*/ 12683714 w 15815410"/>
                <a:gd name="connsiteY46" fmla="*/ 3776870 h 4671391"/>
                <a:gd name="connsiteX47" fmla="*/ 11630166 w 15815410"/>
                <a:gd name="connsiteY47" fmla="*/ 3756991 h 4671391"/>
                <a:gd name="connsiteX48" fmla="*/ 11331992 w 15815410"/>
                <a:gd name="connsiteY48" fmla="*/ 3737113 h 4671391"/>
                <a:gd name="connsiteX49" fmla="*/ 10954305 w 15815410"/>
                <a:gd name="connsiteY49" fmla="*/ 3677478 h 4671391"/>
                <a:gd name="connsiteX50" fmla="*/ 9841123 w 15815410"/>
                <a:gd name="connsiteY50" fmla="*/ 3558209 h 4671391"/>
                <a:gd name="connsiteX51" fmla="*/ 9423679 w 15815410"/>
                <a:gd name="connsiteY51" fmla="*/ 3498574 h 4671391"/>
                <a:gd name="connsiteX52" fmla="*/ 8747818 w 15815410"/>
                <a:gd name="connsiteY52" fmla="*/ 3339548 h 4671391"/>
                <a:gd name="connsiteX53" fmla="*/ 8509279 w 15815410"/>
                <a:gd name="connsiteY53" fmla="*/ 3279913 h 4671391"/>
                <a:gd name="connsiteX54" fmla="*/ 7217192 w 15815410"/>
                <a:gd name="connsiteY54" fmla="*/ 3160644 h 4671391"/>
                <a:gd name="connsiteX55" fmla="*/ 6600966 w 15815410"/>
                <a:gd name="connsiteY55" fmla="*/ 3180522 h 4671391"/>
                <a:gd name="connsiteX56" fmla="*/ 6402183 w 15815410"/>
                <a:gd name="connsiteY56" fmla="*/ 3220278 h 4671391"/>
                <a:gd name="connsiteX57" fmla="*/ 5944983 w 15815410"/>
                <a:gd name="connsiteY57" fmla="*/ 3419061 h 4671391"/>
                <a:gd name="connsiteX58" fmla="*/ 5547418 w 15815410"/>
                <a:gd name="connsiteY58" fmla="*/ 3637722 h 4671391"/>
                <a:gd name="connsiteX59" fmla="*/ 5169731 w 15815410"/>
                <a:gd name="connsiteY59" fmla="*/ 3995531 h 4671391"/>
                <a:gd name="connsiteX60" fmla="*/ 5030583 w 15815410"/>
                <a:gd name="connsiteY60" fmla="*/ 4114800 h 4671391"/>
                <a:gd name="connsiteX61" fmla="*/ 4851679 w 15815410"/>
                <a:gd name="connsiteY61" fmla="*/ 4293705 h 4671391"/>
                <a:gd name="connsiteX62" fmla="*/ 4454114 w 15815410"/>
                <a:gd name="connsiteY62" fmla="*/ 4512365 h 4671391"/>
                <a:gd name="connsiteX63" fmla="*/ 4334844 w 15815410"/>
                <a:gd name="connsiteY63" fmla="*/ 4532244 h 4671391"/>
                <a:gd name="connsiteX64" fmla="*/ 4116183 w 15815410"/>
                <a:gd name="connsiteY64" fmla="*/ 4631635 h 4671391"/>
                <a:gd name="connsiteX65" fmla="*/ 3857766 w 15815410"/>
                <a:gd name="connsiteY65" fmla="*/ 4651513 h 4671391"/>
                <a:gd name="connsiteX66" fmla="*/ 3639105 w 15815410"/>
                <a:gd name="connsiteY66" fmla="*/ 4671391 h 4671391"/>
                <a:gd name="connsiteX67" fmla="*/ 2724705 w 15815410"/>
                <a:gd name="connsiteY67" fmla="*/ 4572000 h 4671391"/>
                <a:gd name="connsiteX68" fmla="*/ 2148236 w 15815410"/>
                <a:gd name="connsiteY68" fmla="*/ 4432852 h 4671391"/>
                <a:gd name="connsiteX69" fmla="*/ 1929575 w 15815410"/>
                <a:gd name="connsiteY69" fmla="*/ 4393096 h 4671391"/>
                <a:gd name="connsiteX70" fmla="*/ 1353105 w 15815410"/>
                <a:gd name="connsiteY70" fmla="*/ 4174435 h 4671391"/>
                <a:gd name="connsiteX71" fmla="*/ 677244 w 15815410"/>
                <a:gd name="connsiteY71" fmla="*/ 3896139 h 4671391"/>
                <a:gd name="connsiteX72" fmla="*/ 498340 w 15815410"/>
                <a:gd name="connsiteY72" fmla="*/ 3776870 h 4671391"/>
                <a:gd name="connsiteX73" fmla="*/ 458583 w 15815410"/>
                <a:gd name="connsiteY73" fmla="*/ 3677478 h 4671391"/>
                <a:gd name="connsiteX74" fmla="*/ 398949 w 15815410"/>
                <a:gd name="connsiteY74" fmla="*/ 3637722 h 4671391"/>
                <a:gd name="connsiteX75" fmla="*/ 379070 w 15815410"/>
                <a:gd name="connsiteY75" fmla="*/ 3538331 h 4671391"/>
                <a:gd name="connsiteX76" fmla="*/ 299557 w 15815410"/>
                <a:gd name="connsiteY76" fmla="*/ 3379305 h 4671391"/>
                <a:gd name="connsiteX77" fmla="*/ 239923 w 15815410"/>
                <a:gd name="connsiteY77" fmla="*/ 3359426 h 4671391"/>
                <a:gd name="connsiteX78" fmla="*/ 160410 w 15815410"/>
                <a:gd name="connsiteY78" fmla="*/ 3438939 h 4671391"/>
                <a:gd name="connsiteX79" fmla="*/ 61018 w 15815410"/>
                <a:gd name="connsiteY79" fmla="*/ 3379305 h 4671391"/>
                <a:gd name="connsiteX80" fmla="*/ 1383 w 15815410"/>
                <a:gd name="connsiteY80" fmla="*/ 3299791 h 4671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15815410" h="4671391">
                  <a:moveTo>
                    <a:pt x="1383" y="3299791"/>
                  </a:moveTo>
                  <a:cubicBezTo>
                    <a:pt x="11322" y="3296478"/>
                    <a:pt x="77285" y="3349680"/>
                    <a:pt x="120653" y="3359426"/>
                  </a:cubicBezTo>
                  <a:cubicBezTo>
                    <a:pt x="2247336" y="3837333"/>
                    <a:pt x="1413813" y="3711626"/>
                    <a:pt x="3758375" y="3617844"/>
                  </a:cubicBezTo>
                  <a:lnTo>
                    <a:pt x="4036670" y="3538331"/>
                  </a:lnTo>
                  <a:cubicBezTo>
                    <a:pt x="4076810" y="3526289"/>
                    <a:pt x="4119415" y="3519120"/>
                    <a:pt x="4155940" y="3498574"/>
                  </a:cubicBezTo>
                  <a:cubicBezTo>
                    <a:pt x="4263538" y="3438050"/>
                    <a:pt x="4399983" y="3326220"/>
                    <a:pt x="4493870" y="3240157"/>
                  </a:cubicBezTo>
                  <a:cubicBezTo>
                    <a:pt x="4528408" y="3208497"/>
                    <a:pt x="4557494" y="3171030"/>
                    <a:pt x="4593262" y="3140765"/>
                  </a:cubicBezTo>
                  <a:cubicBezTo>
                    <a:pt x="4643136" y="3098564"/>
                    <a:pt x="4818971" y="2979472"/>
                    <a:pt x="4871557" y="2922105"/>
                  </a:cubicBezTo>
                  <a:cubicBezTo>
                    <a:pt x="4910073" y="2880087"/>
                    <a:pt x="4939331" y="2830384"/>
                    <a:pt x="4970949" y="2782957"/>
                  </a:cubicBezTo>
                  <a:cubicBezTo>
                    <a:pt x="5240591" y="2378495"/>
                    <a:pt x="4929868" y="2844976"/>
                    <a:pt x="5129975" y="2484783"/>
                  </a:cubicBezTo>
                  <a:cubicBezTo>
                    <a:pt x="5171932" y="2409261"/>
                    <a:pt x="5230487" y="2343395"/>
                    <a:pt x="5269123" y="2266122"/>
                  </a:cubicBezTo>
                  <a:cubicBezTo>
                    <a:pt x="5310397" y="2183575"/>
                    <a:pt x="5303255" y="2072964"/>
                    <a:pt x="5368514" y="2007705"/>
                  </a:cubicBezTo>
                  <a:cubicBezTo>
                    <a:pt x="5508960" y="1867259"/>
                    <a:pt x="5321959" y="2043799"/>
                    <a:pt x="5567297" y="1868557"/>
                  </a:cubicBezTo>
                  <a:cubicBezTo>
                    <a:pt x="5809100" y="1695840"/>
                    <a:pt x="5605587" y="1789629"/>
                    <a:pt x="5805836" y="1709531"/>
                  </a:cubicBezTo>
                  <a:cubicBezTo>
                    <a:pt x="6024497" y="1736035"/>
                    <a:pt x="6244174" y="1755188"/>
                    <a:pt x="6461818" y="1789044"/>
                  </a:cubicBezTo>
                  <a:cubicBezTo>
                    <a:pt x="6542804" y="1801642"/>
                    <a:pt x="6620435" y="1830514"/>
                    <a:pt x="6700357" y="1848678"/>
                  </a:cubicBezTo>
                  <a:cubicBezTo>
                    <a:pt x="6766250" y="1863654"/>
                    <a:pt x="6833297" y="1873240"/>
                    <a:pt x="6899140" y="1888435"/>
                  </a:cubicBezTo>
                  <a:cubicBezTo>
                    <a:pt x="7005622" y="1913008"/>
                    <a:pt x="7110290" y="1945272"/>
                    <a:pt x="7217192" y="1967948"/>
                  </a:cubicBezTo>
                  <a:cubicBezTo>
                    <a:pt x="7329087" y="1991683"/>
                    <a:pt x="7443731" y="2001592"/>
                    <a:pt x="7555123" y="2027583"/>
                  </a:cubicBezTo>
                  <a:cubicBezTo>
                    <a:pt x="7642890" y="2048062"/>
                    <a:pt x="7725416" y="2088212"/>
                    <a:pt x="7813540" y="2107096"/>
                  </a:cubicBezTo>
                  <a:cubicBezTo>
                    <a:pt x="7911585" y="2128106"/>
                    <a:pt x="8012722" y="2130886"/>
                    <a:pt x="8111714" y="2146852"/>
                  </a:cubicBezTo>
                  <a:cubicBezTo>
                    <a:pt x="8655121" y="2234498"/>
                    <a:pt x="8202522" y="2193863"/>
                    <a:pt x="8787575" y="2226365"/>
                  </a:cubicBezTo>
                  <a:cubicBezTo>
                    <a:pt x="9237412" y="2290628"/>
                    <a:pt x="9432635" y="2346154"/>
                    <a:pt x="9940514" y="2246244"/>
                  </a:cubicBezTo>
                  <a:cubicBezTo>
                    <a:pt x="10577951" y="2120847"/>
                    <a:pt x="10241755" y="2116062"/>
                    <a:pt x="10556740" y="1948070"/>
                  </a:cubicBezTo>
                  <a:cubicBezTo>
                    <a:pt x="10946041" y="1740443"/>
                    <a:pt x="10559591" y="2189696"/>
                    <a:pt x="11292236" y="1590261"/>
                  </a:cubicBezTo>
                  <a:cubicBezTo>
                    <a:pt x="11365123" y="1530626"/>
                    <a:pt x="11440024" y="1473371"/>
                    <a:pt x="11510897" y="1411357"/>
                  </a:cubicBezTo>
                  <a:cubicBezTo>
                    <a:pt x="11664275" y="1277151"/>
                    <a:pt x="11826511" y="1097537"/>
                    <a:pt x="12007853" y="993913"/>
                  </a:cubicBezTo>
                  <a:cubicBezTo>
                    <a:pt x="12108326" y="936500"/>
                    <a:pt x="12228143" y="916681"/>
                    <a:pt x="12325905" y="854765"/>
                  </a:cubicBezTo>
                  <a:cubicBezTo>
                    <a:pt x="12429124" y="789393"/>
                    <a:pt x="12504780" y="687241"/>
                    <a:pt x="12604201" y="616226"/>
                  </a:cubicBezTo>
                  <a:cubicBezTo>
                    <a:pt x="12691142" y="554125"/>
                    <a:pt x="12792623" y="514976"/>
                    <a:pt x="12882497" y="457200"/>
                  </a:cubicBezTo>
                  <a:cubicBezTo>
                    <a:pt x="12978391" y="395554"/>
                    <a:pt x="13062322" y="315859"/>
                    <a:pt x="13160792" y="258418"/>
                  </a:cubicBezTo>
                  <a:cubicBezTo>
                    <a:pt x="13269252" y="195150"/>
                    <a:pt x="13481468" y="142599"/>
                    <a:pt x="13598114" y="119270"/>
                  </a:cubicBezTo>
                  <a:cubicBezTo>
                    <a:pt x="14004663" y="37960"/>
                    <a:pt x="14032587" y="42282"/>
                    <a:pt x="14413123" y="0"/>
                  </a:cubicBezTo>
                  <a:cubicBezTo>
                    <a:pt x="14592027" y="19878"/>
                    <a:pt x="14774676" y="18150"/>
                    <a:pt x="14949836" y="59635"/>
                  </a:cubicBezTo>
                  <a:cubicBezTo>
                    <a:pt x="15205173" y="120110"/>
                    <a:pt x="15164950" y="204569"/>
                    <a:pt x="15287766" y="397565"/>
                  </a:cubicBezTo>
                  <a:cubicBezTo>
                    <a:pt x="15336152" y="473600"/>
                    <a:pt x="15398406" y="540191"/>
                    <a:pt x="15446792" y="616226"/>
                  </a:cubicBezTo>
                  <a:cubicBezTo>
                    <a:pt x="15491366" y="686271"/>
                    <a:pt x="15523346" y="763694"/>
                    <a:pt x="15566062" y="834887"/>
                  </a:cubicBezTo>
                  <a:cubicBezTo>
                    <a:pt x="15602937" y="896345"/>
                    <a:pt x="15645575" y="954156"/>
                    <a:pt x="15685331" y="1013791"/>
                  </a:cubicBezTo>
                  <a:cubicBezTo>
                    <a:pt x="15855450" y="1660238"/>
                    <a:pt x="15832169" y="1432102"/>
                    <a:pt x="15764844" y="2425148"/>
                  </a:cubicBezTo>
                  <a:cubicBezTo>
                    <a:pt x="15761431" y="2475495"/>
                    <a:pt x="15726697" y="2518636"/>
                    <a:pt x="15705210" y="2564296"/>
                  </a:cubicBezTo>
                  <a:cubicBezTo>
                    <a:pt x="15634697" y="2714137"/>
                    <a:pt x="15597932" y="2800596"/>
                    <a:pt x="15486549" y="2922105"/>
                  </a:cubicBezTo>
                  <a:cubicBezTo>
                    <a:pt x="15457880" y="2953381"/>
                    <a:pt x="15417158" y="2971617"/>
                    <a:pt x="15387157" y="3001618"/>
                  </a:cubicBezTo>
                  <a:cubicBezTo>
                    <a:pt x="15343960" y="3044814"/>
                    <a:pt x="15319830" y="3108610"/>
                    <a:pt x="15267888" y="3140765"/>
                  </a:cubicBezTo>
                  <a:cubicBezTo>
                    <a:pt x="15176869" y="3197110"/>
                    <a:pt x="15070063" y="3222762"/>
                    <a:pt x="14969714" y="3260035"/>
                  </a:cubicBezTo>
                  <a:cubicBezTo>
                    <a:pt x="14720467" y="3352613"/>
                    <a:pt x="14024713" y="3587265"/>
                    <a:pt x="13856531" y="3617844"/>
                  </a:cubicBezTo>
                  <a:cubicBezTo>
                    <a:pt x="13499944" y="3682678"/>
                    <a:pt x="13342115" y="3718048"/>
                    <a:pt x="12981888" y="3756991"/>
                  </a:cubicBezTo>
                  <a:cubicBezTo>
                    <a:pt x="12882853" y="3767697"/>
                    <a:pt x="12783105" y="3770244"/>
                    <a:pt x="12683714" y="3776870"/>
                  </a:cubicBezTo>
                  <a:lnTo>
                    <a:pt x="11630166" y="3756991"/>
                  </a:lnTo>
                  <a:cubicBezTo>
                    <a:pt x="11530597" y="3754062"/>
                    <a:pt x="11430922" y="3748752"/>
                    <a:pt x="11331992" y="3737113"/>
                  </a:cubicBezTo>
                  <a:cubicBezTo>
                    <a:pt x="11205410" y="3722221"/>
                    <a:pt x="11080852" y="3692664"/>
                    <a:pt x="10954305" y="3677478"/>
                  </a:cubicBezTo>
                  <a:cubicBezTo>
                    <a:pt x="10583779" y="3633015"/>
                    <a:pt x="10210557" y="3610985"/>
                    <a:pt x="9841123" y="3558209"/>
                  </a:cubicBezTo>
                  <a:cubicBezTo>
                    <a:pt x="9701975" y="3538331"/>
                    <a:pt x="9561510" y="3526140"/>
                    <a:pt x="9423679" y="3498574"/>
                  </a:cubicBezTo>
                  <a:cubicBezTo>
                    <a:pt x="9196734" y="3453185"/>
                    <a:pt x="8972911" y="3393375"/>
                    <a:pt x="8747818" y="3339548"/>
                  </a:cubicBezTo>
                  <a:cubicBezTo>
                    <a:pt x="8668105" y="3320486"/>
                    <a:pt x="8590988" y="3286322"/>
                    <a:pt x="8509279" y="3279913"/>
                  </a:cubicBezTo>
                  <a:cubicBezTo>
                    <a:pt x="7402068" y="3193073"/>
                    <a:pt x="7831049" y="3248337"/>
                    <a:pt x="7217192" y="3160644"/>
                  </a:cubicBezTo>
                  <a:cubicBezTo>
                    <a:pt x="7011783" y="3167270"/>
                    <a:pt x="6805934" y="3165525"/>
                    <a:pt x="6600966" y="3180522"/>
                  </a:cubicBezTo>
                  <a:cubicBezTo>
                    <a:pt x="6533573" y="3185453"/>
                    <a:pt x="6466828" y="3200603"/>
                    <a:pt x="6402183" y="3220278"/>
                  </a:cubicBezTo>
                  <a:cubicBezTo>
                    <a:pt x="6240471" y="3269495"/>
                    <a:pt x="6093186" y="3340019"/>
                    <a:pt x="5944983" y="3419061"/>
                  </a:cubicBezTo>
                  <a:cubicBezTo>
                    <a:pt x="5811533" y="3490234"/>
                    <a:pt x="5674507" y="3555729"/>
                    <a:pt x="5547418" y="3637722"/>
                  </a:cubicBezTo>
                  <a:cubicBezTo>
                    <a:pt x="5311595" y="3789866"/>
                    <a:pt x="5353543" y="3811719"/>
                    <a:pt x="5169731" y="3995531"/>
                  </a:cubicBezTo>
                  <a:cubicBezTo>
                    <a:pt x="5126534" y="4038728"/>
                    <a:pt x="5075150" y="4073018"/>
                    <a:pt x="5030583" y="4114800"/>
                  </a:cubicBezTo>
                  <a:cubicBezTo>
                    <a:pt x="4969056" y="4172481"/>
                    <a:pt x="4917535" y="4241020"/>
                    <a:pt x="4851679" y="4293705"/>
                  </a:cubicBezTo>
                  <a:cubicBezTo>
                    <a:pt x="4755218" y="4370874"/>
                    <a:pt x="4578071" y="4471046"/>
                    <a:pt x="4454114" y="4512365"/>
                  </a:cubicBezTo>
                  <a:cubicBezTo>
                    <a:pt x="4415877" y="4525111"/>
                    <a:pt x="4374601" y="4525618"/>
                    <a:pt x="4334844" y="4532244"/>
                  </a:cubicBezTo>
                  <a:cubicBezTo>
                    <a:pt x="4261957" y="4565374"/>
                    <a:pt x="4193856" y="4612217"/>
                    <a:pt x="4116183" y="4631635"/>
                  </a:cubicBezTo>
                  <a:cubicBezTo>
                    <a:pt x="4032369" y="4652588"/>
                    <a:pt x="3943861" y="4644339"/>
                    <a:pt x="3857766" y="4651513"/>
                  </a:cubicBezTo>
                  <a:lnTo>
                    <a:pt x="3639105" y="4671391"/>
                  </a:lnTo>
                  <a:cubicBezTo>
                    <a:pt x="3334305" y="4638261"/>
                    <a:pt x="3027450" y="4620439"/>
                    <a:pt x="2724705" y="4572000"/>
                  </a:cubicBezTo>
                  <a:cubicBezTo>
                    <a:pt x="2529513" y="4540769"/>
                    <a:pt x="2342723" y="4468213"/>
                    <a:pt x="2148236" y="4432852"/>
                  </a:cubicBezTo>
                  <a:lnTo>
                    <a:pt x="1929575" y="4393096"/>
                  </a:lnTo>
                  <a:cubicBezTo>
                    <a:pt x="1737418" y="4320209"/>
                    <a:pt x="1548074" y="4239425"/>
                    <a:pt x="1353105" y="4174435"/>
                  </a:cubicBezTo>
                  <a:cubicBezTo>
                    <a:pt x="1031657" y="4067286"/>
                    <a:pt x="1004835" y="4071635"/>
                    <a:pt x="677244" y="3896139"/>
                  </a:cubicBezTo>
                  <a:cubicBezTo>
                    <a:pt x="614067" y="3862294"/>
                    <a:pt x="557975" y="3816626"/>
                    <a:pt x="498340" y="3776870"/>
                  </a:cubicBezTo>
                  <a:cubicBezTo>
                    <a:pt x="485088" y="3743739"/>
                    <a:pt x="479323" y="3706514"/>
                    <a:pt x="458583" y="3677478"/>
                  </a:cubicBezTo>
                  <a:cubicBezTo>
                    <a:pt x="444697" y="3658038"/>
                    <a:pt x="410802" y="3658465"/>
                    <a:pt x="398949" y="3637722"/>
                  </a:cubicBezTo>
                  <a:cubicBezTo>
                    <a:pt x="382186" y="3608387"/>
                    <a:pt x="386399" y="3571313"/>
                    <a:pt x="379070" y="3538331"/>
                  </a:cubicBezTo>
                  <a:cubicBezTo>
                    <a:pt x="363511" y="3468318"/>
                    <a:pt x="360602" y="3430176"/>
                    <a:pt x="299557" y="3379305"/>
                  </a:cubicBezTo>
                  <a:cubicBezTo>
                    <a:pt x="283460" y="3365891"/>
                    <a:pt x="259801" y="3366052"/>
                    <a:pt x="239923" y="3359426"/>
                  </a:cubicBezTo>
                  <a:cubicBezTo>
                    <a:pt x="213419" y="3385930"/>
                    <a:pt x="197664" y="3434800"/>
                    <a:pt x="160410" y="3438939"/>
                  </a:cubicBezTo>
                  <a:cubicBezTo>
                    <a:pt x="122010" y="3443206"/>
                    <a:pt x="86460" y="3408382"/>
                    <a:pt x="61018" y="3379305"/>
                  </a:cubicBezTo>
                  <a:cubicBezTo>
                    <a:pt x="37521" y="3352451"/>
                    <a:pt x="-8556" y="3303104"/>
                    <a:pt x="1383" y="3299791"/>
                  </a:cubicBezTo>
                  <a:close/>
                </a:path>
              </a:pathLst>
            </a:custGeom>
            <a:solidFill>
              <a:schemeClr val="bg1"/>
            </a:solidFill>
            <a:ln>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75" name="Freeform: Shape 74">
              <a:extLst>
                <a:ext uri="{FF2B5EF4-FFF2-40B4-BE49-F238E27FC236}">
                  <a16:creationId xmlns:a16="http://schemas.microsoft.com/office/drawing/2014/main" id="{8BC0E849-5248-40EF-A307-6AB30F9A64EB}"/>
                </a:ext>
              </a:extLst>
            </p:cNvPr>
            <p:cNvSpPr/>
            <p:nvPr/>
          </p:nvSpPr>
          <p:spPr>
            <a:xfrm>
              <a:off x="-444409" y="-599303"/>
              <a:ext cx="8017253" cy="4027055"/>
            </a:xfrm>
            <a:custGeom>
              <a:avLst/>
              <a:gdLst>
                <a:gd name="connsiteX0" fmla="*/ 351072 w 8017253"/>
                <a:gd name="connsiteY0" fmla="*/ 424873 h 4027055"/>
                <a:gd name="connsiteX1" fmla="*/ 240235 w 8017253"/>
                <a:gd name="connsiteY1" fmla="*/ 757382 h 4027055"/>
                <a:gd name="connsiteX2" fmla="*/ 129399 w 8017253"/>
                <a:gd name="connsiteY2" fmla="*/ 1136073 h 4027055"/>
                <a:gd name="connsiteX3" fmla="*/ 73981 w 8017253"/>
                <a:gd name="connsiteY3" fmla="*/ 1477818 h 4027055"/>
                <a:gd name="connsiteX4" fmla="*/ 37035 w 8017253"/>
                <a:gd name="connsiteY4" fmla="*/ 1653309 h 4027055"/>
                <a:gd name="connsiteX5" fmla="*/ 18563 w 8017253"/>
                <a:gd name="connsiteY5" fmla="*/ 1764146 h 4027055"/>
                <a:gd name="connsiteX6" fmla="*/ 9326 w 8017253"/>
                <a:gd name="connsiteY6" fmla="*/ 2124364 h 4027055"/>
                <a:gd name="connsiteX7" fmla="*/ 90 w 8017253"/>
                <a:gd name="connsiteY7" fmla="*/ 2364509 h 4027055"/>
                <a:gd name="connsiteX8" fmla="*/ 18563 w 8017253"/>
                <a:gd name="connsiteY8" fmla="*/ 2854037 h 4027055"/>
                <a:gd name="connsiteX9" fmla="*/ 46272 w 8017253"/>
                <a:gd name="connsiteY9" fmla="*/ 2955637 h 4027055"/>
                <a:gd name="connsiteX10" fmla="*/ 73981 w 8017253"/>
                <a:gd name="connsiteY10" fmla="*/ 3075709 h 4027055"/>
                <a:gd name="connsiteX11" fmla="*/ 166344 w 8017253"/>
                <a:gd name="connsiteY11" fmla="*/ 3408218 h 4027055"/>
                <a:gd name="connsiteX12" fmla="*/ 434199 w 8017253"/>
                <a:gd name="connsiteY12" fmla="*/ 3786909 h 4027055"/>
                <a:gd name="connsiteX13" fmla="*/ 618926 w 8017253"/>
                <a:gd name="connsiteY13" fmla="*/ 3879273 h 4027055"/>
                <a:gd name="connsiteX14" fmla="*/ 840599 w 8017253"/>
                <a:gd name="connsiteY14" fmla="*/ 3971637 h 4027055"/>
                <a:gd name="connsiteX15" fmla="*/ 1099217 w 8017253"/>
                <a:gd name="connsiteY15" fmla="*/ 4027055 h 4027055"/>
                <a:gd name="connsiteX16" fmla="*/ 1653399 w 8017253"/>
                <a:gd name="connsiteY16" fmla="*/ 4017818 h 4027055"/>
                <a:gd name="connsiteX17" fmla="*/ 1976672 w 8017253"/>
                <a:gd name="connsiteY17" fmla="*/ 4008582 h 4027055"/>
                <a:gd name="connsiteX18" fmla="*/ 2142926 w 8017253"/>
                <a:gd name="connsiteY18" fmla="*/ 3980873 h 4027055"/>
                <a:gd name="connsiteX19" fmla="*/ 2309181 w 8017253"/>
                <a:gd name="connsiteY19" fmla="*/ 3897746 h 4027055"/>
                <a:gd name="connsiteX20" fmla="*/ 2410781 w 8017253"/>
                <a:gd name="connsiteY20" fmla="*/ 3768437 h 4027055"/>
                <a:gd name="connsiteX21" fmla="*/ 2567799 w 8017253"/>
                <a:gd name="connsiteY21" fmla="*/ 3583709 h 4027055"/>
                <a:gd name="connsiteX22" fmla="*/ 2623217 w 8017253"/>
                <a:gd name="connsiteY22" fmla="*/ 3417455 h 4027055"/>
                <a:gd name="connsiteX23" fmla="*/ 2641690 w 8017253"/>
                <a:gd name="connsiteY23" fmla="*/ 3112655 h 4027055"/>
                <a:gd name="connsiteX24" fmla="*/ 2650926 w 8017253"/>
                <a:gd name="connsiteY24" fmla="*/ 2927927 h 4027055"/>
                <a:gd name="connsiteX25" fmla="*/ 2641690 w 8017253"/>
                <a:gd name="connsiteY25" fmla="*/ 2724727 h 4027055"/>
                <a:gd name="connsiteX26" fmla="*/ 2613981 w 8017253"/>
                <a:gd name="connsiteY26" fmla="*/ 2521527 h 4027055"/>
                <a:gd name="connsiteX27" fmla="*/ 2577035 w 8017253"/>
                <a:gd name="connsiteY27" fmla="*/ 2244437 h 4027055"/>
                <a:gd name="connsiteX28" fmla="*/ 2586272 w 8017253"/>
                <a:gd name="connsiteY28" fmla="*/ 2059709 h 4027055"/>
                <a:gd name="connsiteX29" fmla="*/ 2632453 w 8017253"/>
                <a:gd name="connsiteY29" fmla="*/ 1985818 h 4027055"/>
                <a:gd name="connsiteX30" fmla="*/ 2697108 w 8017253"/>
                <a:gd name="connsiteY30" fmla="*/ 1911927 h 4027055"/>
                <a:gd name="connsiteX31" fmla="*/ 2937253 w 8017253"/>
                <a:gd name="connsiteY31" fmla="*/ 1782618 h 4027055"/>
                <a:gd name="connsiteX32" fmla="*/ 3029617 w 8017253"/>
                <a:gd name="connsiteY32" fmla="*/ 1773382 h 4027055"/>
                <a:gd name="connsiteX33" fmla="*/ 3232817 w 8017253"/>
                <a:gd name="connsiteY33" fmla="*/ 1782618 h 4027055"/>
                <a:gd name="connsiteX34" fmla="*/ 3629981 w 8017253"/>
                <a:gd name="connsiteY34" fmla="*/ 1921164 h 4027055"/>
                <a:gd name="connsiteX35" fmla="*/ 4137981 w 8017253"/>
                <a:gd name="connsiteY35" fmla="*/ 2189018 h 4027055"/>
                <a:gd name="connsiteX36" fmla="*/ 4378126 w 8017253"/>
                <a:gd name="connsiteY36" fmla="*/ 2299855 h 4027055"/>
                <a:gd name="connsiteX37" fmla="*/ 4609035 w 8017253"/>
                <a:gd name="connsiteY37" fmla="*/ 2355273 h 4027055"/>
                <a:gd name="connsiteX38" fmla="*/ 4830708 w 8017253"/>
                <a:gd name="connsiteY38" fmla="*/ 2419927 h 4027055"/>
                <a:gd name="connsiteX39" fmla="*/ 5237108 w 8017253"/>
                <a:gd name="connsiteY39" fmla="*/ 2503055 h 4027055"/>
                <a:gd name="connsiteX40" fmla="*/ 5828235 w 8017253"/>
                <a:gd name="connsiteY40" fmla="*/ 2549237 h 4027055"/>
                <a:gd name="connsiteX41" fmla="*/ 6234635 w 8017253"/>
                <a:gd name="connsiteY41" fmla="*/ 2540000 h 4027055"/>
                <a:gd name="connsiteX42" fmla="*/ 6604090 w 8017253"/>
                <a:gd name="connsiteY42" fmla="*/ 2484582 h 4027055"/>
                <a:gd name="connsiteX43" fmla="*/ 6788817 w 8017253"/>
                <a:gd name="connsiteY43" fmla="*/ 2456873 h 4027055"/>
                <a:gd name="connsiteX44" fmla="*/ 6927363 w 8017253"/>
                <a:gd name="connsiteY44" fmla="*/ 2392218 h 4027055"/>
                <a:gd name="connsiteX45" fmla="*/ 7065908 w 8017253"/>
                <a:gd name="connsiteY45" fmla="*/ 2346037 h 4027055"/>
                <a:gd name="connsiteX46" fmla="*/ 7666272 w 8017253"/>
                <a:gd name="connsiteY46" fmla="*/ 1995055 h 4027055"/>
                <a:gd name="connsiteX47" fmla="*/ 7777108 w 8017253"/>
                <a:gd name="connsiteY47" fmla="*/ 1893455 h 4027055"/>
                <a:gd name="connsiteX48" fmla="*/ 7841763 w 8017253"/>
                <a:gd name="connsiteY48" fmla="*/ 1801091 h 4027055"/>
                <a:gd name="connsiteX49" fmla="*/ 7952599 w 8017253"/>
                <a:gd name="connsiteY49" fmla="*/ 1560946 h 4027055"/>
                <a:gd name="connsiteX50" fmla="*/ 8017253 w 8017253"/>
                <a:gd name="connsiteY50" fmla="*/ 1256146 h 4027055"/>
                <a:gd name="connsiteX51" fmla="*/ 8008017 w 8017253"/>
                <a:gd name="connsiteY51" fmla="*/ 849746 h 4027055"/>
                <a:gd name="connsiteX52" fmla="*/ 7980308 w 8017253"/>
                <a:gd name="connsiteY52" fmla="*/ 775855 h 4027055"/>
                <a:gd name="connsiteX53" fmla="*/ 7961835 w 8017253"/>
                <a:gd name="connsiteY53" fmla="*/ 665018 h 4027055"/>
                <a:gd name="connsiteX54" fmla="*/ 7906417 w 8017253"/>
                <a:gd name="connsiteY54" fmla="*/ 498764 h 4027055"/>
                <a:gd name="connsiteX55" fmla="*/ 7869472 w 8017253"/>
                <a:gd name="connsiteY55" fmla="*/ 452582 h 4027055"/>
                <a:gd name="connsiteX56" fmla="*/ 7814053 w 8017253"/>
                <a:gd name="connsiteY56" fmla="*/ 424873 h 4027055"/>
                <a:gd name="connsiteX57" fmla="*/ 7573908 w 8017253"/>
                <a:gd name="connsiteY57" fmla="*/ 350982 h 4027055"/>
                <a:gd name="connsiteX58" fmla="*/ 7481544 w 8017253"/>
                <a:gd name="connsiteY58" fmla="*/ 332509 h 4027055"/>
                <a:gd name="connsiteX59" fmla="*/ 6761108 w 8017253"/>
                <a:gd name="connsiteY59" fmla="*/ 304800 h 4027055"/>
                <a:gd name="connsiteX60" fmla="*/ 6317763 w 8017253"/>
                <a:gd name="connsiteY60" fmla="*/ 277091 h 4027055"/>
                <a:gd name="connsiteX61" fmla="*/ 6059144 w 8017253"/>
                <a:gd name="connsiteY61" fmla="*/ 258618 h 4027055"/>
                <a:gd name="connsiteX62" fmla="*/ 5763581 w 8017253"/>
                <a:gd name="connsiteY62" fmla="*/ 221673 h 4027055"/>
                <a:gd name="connsiteX63" fmla="*/ 5283290 w 8017253"/>
                <a:gd name="connsiteY63" fmla="*/ 193964 h 4027055"/>
                <a:gd name="connsiteX64" fmla="*/ 4553617 w 8017253"/>
                <a:gd name="connsiteY64" fmla="*/ 129309 h 4027055"/>
                <a:gd name="connsiteX65" fmla="*/ 4137981 w 8017253"/>
                <a:gd name="connsiteY65" fmla="*/ 101600 h 4027055"/>
                <a:gd name="connsiteX66" fmla="*/ 3269763 w 8017253"/>
                <a:gd name="connsiteY66" fmla="*/ 83127 h 4027055"/>
                <a:gd name="connsiteX67" fmla="*/ 2992672 w 8017253"/>
                <a:gd name="connsiteY67" fmla="*/ 55418 h 4027055"/>
                <a:gd name="connsiteX68" fmla="*/ 2817181 w 8017253"/>
                <a:gd name="connsiteY68" fmla="*/ 46182 h 4027055"/>
                <a:gd name="connsiteX69" fmla="*/ 2466199 w 8017253"/>
                <a:gd name="connsiteY69" fmla="*/ 9237 h 4027055"/>
                <a:gd name="connsiteX70" fmla="*/ 1948963 w 8017253"/>
                <a:gd name="connsiteY70" fmla="*/ 0 h 4027055"/>
                <a:gd name="connsiteX71" fmla="*/ 1487144 w 8017253"/>
                <a:gd name="connsiteY71" fmla="*/ 46182 h 4027055"/>
                <a:gd name="connsiteX72" fmla="*/ 1367072 w 8017253"/>
                <a:gd name="connsiteY72" fmla="*/ 73891 h 4027055"/>
                <a:gd name="connsiteX73" fmla="*/ 1191581 w 8017253"/>
                <a:gd name="connsiteY73" fmla="*/ 83127 h 4027055"/>
                <a:gd name="connsiteX74" fmla="*/ 748235 w 8017253"/>
                <a:gd name="connsiteY74" fmla="*/ 92364 h 4027055"/>
                <a:gd name="connsiteX75" fmla="*/ 535799 w 8017253"/>
                <a:gd name="connsiteY75" fmla="*/ 110837 h 4027055"/>
                <a:gd name="connsiteX76" fmla="*/ 406490 w 8017253"/>
                <a:gd name="connsiteY76" fmla="*/ 193964 h 4027055"/>
                <a:gd name="connsiteX77" fmla="*/ 351072 w 8017253"/>
                <a:gd name="connsiteY77" fmla="*/ 295564 h 4027055"/>
                <a:gd name="connsiteX78" fmla="*/ 323363 w 8017253"/>
                <a:gd name="connsiteY78" fmla="*/ 350982 h 4027055"/>
                <a:gd name="connsiteX79" fmla="*/ 351072 w 8017253"/>
                <a:gd name="connsiteY79" fmla="*/ 424873 h 4027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8017253" h="4027055">
                  <a:moveTo>
                    <a:pt x="351072" y="424873"/>
                  </a:moveTo>
                  <a:cubicBezTo>
                    <a:pt x="258994" y="590612"/>
                    <a:pt x="324199" y="456880"/>
                    <a:pt x="240235" y="757382"/>
                  </a:cubicBezTo>
                  <a:cubicBezTo>
                    <a:pt x="204841" y="884056"/>
                    <a:pt x="158974" y="1007915"/>
                    <a:pt x="129399" y="1136073"/>
                  </a:cubicBezTo>
                  <a:cubicBezTo>
                    <a:pt x="103450" y="1248521"/>
                    <a:pt x="94268" y="1364212"/>
                    <a:pt x="73981" y="1477818"/>
                  </a:cubicBezTo>
                  <a:cubicBezTo>
                    <a:pt x="63472" y="1536666"/>
                    <a:pt x="48394" y="1594619"/>
                    <a:pt x="37035" y="1653309"/>
                  </a:cubicBezTo>
                  <a:cubicBezTo>
                    <a:pt x="29918" y="1690082"/>
                    <a:pt x="24720" y="1727200"/>
                    <a:pt x="18563" y="1764146"/>
                  </a:cubicBezTo>
                  <a:cubicBezTo>
                    <a:pt x="15484" y="1884219"/>
                    <a:pt x="13020" y="2004309"/>
                    <a:pt x="9326" y="2124364"/>
                  </a:cubicBezTo>
                  <a:cubicBezTo>
                    <a:pt x="6862" y="2204434"/>
                    <a:pt x="-924" y="2284408"/>
                    <a:pt x="90" y="2364509"/>
                  </a:cubicBezTo>
                  <a:cubicBezTo>
                    <a:pt x="2157" y="2527788"/>
                    <a:pt x="5845" y="2691241"/>
                    <a:pt x="18563" y="2854037"/>
                  </a:cubicBezTo>
                  <a:cubicBezTo>
                    <a:pt x="21297" y="2889034"/>
                    <a:pt x="37758" y="2921582"/>
                    <a:pt x="46272" y="2955637"/>
                  </a:cubicBezTo>
                  <a:cubicBezTo>
                    <a:pt x="56234" y="2995486"/>
                    <a:pt x="65925" y="3035431"/>
                    <a:pt x="73981" y="3075709"/>
                  </a:cubicBezTo>
                  <a:cubicBezTo>
                    <a:pt x="115598" y="3283793"/>
                    <a:pt x="79711" y="3194967"/>
                    <a:pt x="166344" y="3408218"/>
                  </a:cubicBezTo>
                  <a:cubicBezTo>
                    <a:pt x="224103" y="3550394"/>
                    <a:pt x="306588" y="3695758"/>
                    <a:pt x="434199" y="3786909"/>
                  </a:cubicBezTo>
                  <a:cubicBezTo>
                    <a:pt x="489742" y="3826582"/>
                    <a:pt x="557673" y="3850448"/>
                    <a:pt x="618926" y="3879273"/>
                  </a:cubicBezTo>
                  <a:cubicBezTo>
                    <a:pt x="710887" y="3922549"/>
                    <a:pt x="722412" y="3939404"/>
                    <a:pt x="840599" y="3971637"/>
                  </a:cubicBezTo>
                  <a:cubicBezTo>
                    <a:pt x="925655" y="3994834"/>
                    <a:pt x="1013011" y="4008582"/>
                    <a:pt x="1099217" y="4027055"/>
                  </a:cubicBezTo>
                  <a:lnTo>
                    <a:pt x="1653399" y="4017818"/>
                  </a:lnTo>
                  <a:cubicBezTo>
                    <a:pt x="1761177" y="4015549"/>
                    <a:pt x="1869176" y="4016695"/>
                    <a:pt x="1976672" y="4008582"/>
                  </a:cubicBezTo>
                  <a:cubicBezTo>
                    <a:pt x="2032695" y="4004354"/>
                    <a:pt x="2087508" y="3990109"/>
                    <a:pt x="2142926" y="3980873"/>
                  </a:cubicBezTo>
                  <a:cubicBezTo>
                    <a:pt x="2198344" y="3953164"/>
                    <a:pt x="2260636" y="3936247"/>
                    <a:pt x="2309181" y="3897746"/>
                  </a:cubicBezTo>
                  <a:cubicBezTo>
                    <a:pt x="2352129" y="3863684"/>
                    <a:pt x="2375524" y="3810410"/>
                    <a:pt x="2410781" y="3768437"/>
                  </a:cubicBezTo>
                  <a:cubicBezTo>
                    <a:pt x="2446824" y="3725528"/>
                    <a:pt x="2536351" y="3638029"/>
                    <a:pt x="2567799" y="3583709"/>
                  </a:cubicBezTo>
                  <a:cubicBezTo>
                    <a:pt x="2598405" y="3530844"/>
                    <a:pt x="2608774" y="3475226"/>
                    <a:pt x="2623217" y="3417455"/>
                  </a:cubicBezTo>
                  <a:cubicBezTo>
                    <a:pt x="2641222" y="3255400"/>
                    <a:pt x="2629694" y="3376571"/>
                    <a:pt x="2641690" y="3112655"/>
                  </a:cubicBezTo>
                  <a:cubicBezTo>
                    <a:pt x="2644490" y="3051066"/>
                    <a:pt x="2647847" y="2989503"/>
                    <a:pt x="2650926" y="2927927"/>
                  </a:cubicBezTo>
                  <a:cubicBezTo>
                    <a:pt x="2647847" y="2860194"/>
                    <a:pt x="2647829" y="2792252"/>
                    <a:pt x="2641690" y="2724727"/>
                  </a:cubicBezTo>
                  <a:cubicBezTo>
                    <a:pt x="2635501" y="2656648"/>
                    <a:pt x="2622460" y="2589359"/>
                    <a:pt x="2613981" y="2521527"/>
                  </a:cubicBezTo>
                  <a:cubicBezTo>
                    <a:pt x="2580069" y="2250231"/>
                    <a:pt x="2612267" y="2455828"/>
                    <a:pt x="2577035" y="2244437"/>
                  </a:cubicBezTo>
                  <a:cubicBezTo>
                    <a:pt x="2580114" y="2182861"/>
                    <a:pt x="2573354" y="2119993"/>
                    <a:pt x="2586272" y="2059709"/>
                  </a:cubicBezTo>
                  <a:cubicBezTo>
                    <a:pt x="2592358" y="2031309"/>
                    <a:pt x="2615026" y="2009054"/>
                    <a:pt x="2632453" y="1985818"/>
                  </a:cubicBezTo>
                  <a:cubicBezTo>
                    <a:pt x="2652090" y="1959635"/>
                    <a:pt x="2671876" y="1932771"/>
                    <a:pt x="2697108" y="1911927"/>
                  </a:cubicBezTo>
                  <a:cubicBezTo>
                    <a:pt x="2788356" y="1836548"/>
                    <a:pt x="2832272" y="1803614"/>
                    <a:pt x="2937253" y="1782618"/>
                  </a:cubicBezTo>
                  <a:cubicBezTo>
                    <a:pt x="2967594" y="1776550"/>
                    <a:pt x="2998829" y="1776461"/>
                    <a:pt x="3029617" y="1773382"/>
                  </a:cubicBezTo>
                  <a:cubicBezTo>
                    <a:pt x="3097350" y="1776461"/>
                    <a:pt x="3166234" y="1769813"/>
                    <a:pt x="3232817" y="1782618"/>
                  </a:cubicBezTo>
                  <a:cubicBezTo>
                    <a:pt x="3351852" y="1805509"/>
                    <a:pt x="3513907" y="1858663"/>
                    <a:pt x="3629981" y="1921164"/>
                  </a:cubicBezTo>
                  <a:cubicBezTo>
                    <a:pt x="4096842" y="2172550"/>
                    <a:pt x="3635807" y="1951626"/>
                    <a:pt x="4137981" y="2189018"/>
                  </a:cubicBezTo>
                  <a:cubicBezTo>
                    <a:pt x="4217687" y="2226697"/>
                    <a:pt x="4292397" y="2279280"/>
                    <a:pt x="4378126" y="2299855"/>
                  </a:cubicBezTo>
                  <a:cubicBezTo>
                    <a:pt x="4455096" y="2318328"/>
                    <a:pt x="4532526" y="2334975"/>
                    <a:pt x="4609035" y="2355273"/>
                  </a:cubicBezTo>
                  <a:cubicBezTo>
                    <a:pt x="4683431" y="2375011"/>
                    <a:pt x="4755784" y="2402298"/>
                    <a:pt x="4830708" y="2419927"/>
                  </a:cubicBezTo>
                  <a:cubicBezTo>
                    <a:pt x="4965304" y="2451597"/>
                    <a:pt x="5100766" y="2480036"/>
                    <a:pt x="5237108" y="2503055"/>
                  </a:cubicBezTo>
                  <a:cubicBezTo>
                    <a:pt x="5497371" y="2546996"/>
                    <a:pt x="5569625" y="2540894"/>
                    <a:pt x="5828235" y="2549237"/>
                  </a:cubicBezTo>
                  <a:cubicBezTo>
                    <a:pt x="5963702" y="2546158"/>
                    <a:pt x="6099348" y="2547622"/>
                    <a:pt x="6234635" y="2540000"/>
                  </a:cubicBezTo>
                  <a:cubicBezTo>
                    <a:pt x="6558280" y="2521766"/>
                    <a:pt x="6386098" y="2524217"/>
                    <a:pt x="6604090" y="2484582"/>
                  </a:cubicBezTo>
                  <a:cubicBezTo>
                    <a:pt x="6665350" y="2473444"/>
                    <a:pt x="6727241" y="2466109"/>
                    <a:pt x="6788817" y="2456873"/>
                  </a:cubicBezTo>
                  <a:cubicBezTo>
                    <a:pt x="6834999" y="2435321"/>
                    <a:pt x="6880045" y="2411145"/>
                    <a:pt x="6927363" y="2392218"/>
                  </a:cubicBezTo>
                  <a:cubicBezTo>
                    <a:pt x="6972561" y="2374139"/>
                    <a:pt x="7021351" y="2365642"/>
                    <a:pt x="7065908" y="2346037"/>
                  </a:cubicBezTo>
                  <a:cubicBezTo>
                    <a:pt x="7268632" y="2256838"/>
                    <a:pt x="7499936" y="2147530"/>
                    <a:pt x="7666272" y="1995055"/>
                  </a:cubicBezTo>
                  <a:cubicBezTo>
                    <a:pt x="7703217" y="1961188"/>
                    <a:pt x="7743483" y="1930620"/>
                    <a:pt x="7777108" y="1893455"/>
                  </a:cubicBezTo>
                  <a:cubicBezTo>
                    <a:pt x="7802322" y="1865587"/>
                    <a:pt x="7821281" y="1832601"/>
                    <a:pt x="7841763" y="1801091"/>
                  </a:cubicBezTo>
                  <a:cubicBezTo>
                    <a:pt x="7896562" y="1716785"/>
                    <a:pt x="7925143" y="1664436"/>
                    <a:pt x="7952599" y="1560946"/>
                  </a:cubicBezTo>
                  <a:cubicBezTo>
                    <a:pt x="7979232" y="1460558"/>
                    <a:pt x="8017253" y="1256146"/>
                    <a:pt x="8017253" y="1256146"/>
                  </a:cubicBezTo>
                  <a:cubicBezTo>
                    <a:pt x="8014174" y="1120679"/>
                    <a:pt x="8018409" y="984849"/>
                    <a:pt x="8008017" y="849746"/>
                  </a:cubicBezTo>
                  <a:cubicBezTo>
                    <a:pt x="8006000" y="823518"/>
                    <a:pt x="7986688" y="801375"/>
                    <a:pt x="7980308" y="775855"/>
                  </a:cubicBezTo>
                  <a:cubicBezTo>
                    <a:pt x="7971224" y="739518"/>
                    <a:pt x="7968535" y="701869"/>
                    <a:pt x="7961835" y="665018"/>
                  </a:cubicBezTo>
                  <a:cubicBezTo>
                    <a:pt x="7951029" y="605583"/>
                    <a:pt x="7945945" y="548174"/>
                    <a:pt x="7906417" y="498764"/>
                  </a:cubicBezTo>
                  <a:cubicBezTo>
                    <a:pt x="7894102" y="483370"/>
                    <a:pt x="7884866" y="464897"/>
                    <a:pt x="7869472" y="452582"/>
                  </a:cubicBezTo>
                  <a:cubicBezTo>
                    <a:pt x="7853344" y="439680"/>
                    <a:pt x="7832975" y="433151"/>
                    <a:pt x="7814053" y="424873"/>
                  </a:cubicBezTo>
                  <a:cubicBezTo>
                    <a:pt x="7710777" y="379689"/>
                    <a:pt x="7698378" y="379706"/>
                    <a:pt x="7573908" y="350982"/>
                  </a:cubicBezTo>
                  <a:cubicBezTo>
                    <a:pt x="7543314" y="343922"/>
                    <a:pt x="7512891" y="334290"/>
                    <a:pt x="7481544" y="332509"/>
                  </a:cubicBezTo>
                  <a:cubicBezTo>
                    <a:pt x="7241608" y="318876"/>
                    <a:pt x="7001159" y="316231"/>
                    <a:pt x="6761108" y="304800"/>
                  </a:cubicBezTo>
                  <a:cubicBezTo>
                    <a:pt x="6613206" y="297757"/>
                    <a:pt x="6465225" y="290496"/>
                    <a:pt x="6317763" y="277091"/>
                  </a:cubicBezTo>
                  <a:cubicBezTo>
                    <a:pt x="6163948" y="263108"/>
                    <a:pt x="6250111" y="269852"/>
                    <a:pt x="6059144" y="258618"/>
                  </a:cubicBezTo>
                  <a:cubicBezTo>
                    <a:pt x="5859139" y="215760"/>
                    <a:pt x="5994529" y="237786"/>
                    <a:pt x="5763581" y="221673"/>
                  </a:cubicBezTo>
                  <a:cubicBezTo>
                    <a:pt x="5351631" y="192932"/>
                    <a:pt x="5715541" y="209973"/>
                    <a:pt x="5283290" y="193964"/>
                  </a:cubicBezTo>
                  <a:cubicBezTo>
                    <a:pt x="4945096" y="160144"/>
                    <a:pt x="5077951" y="172489"/>
                    <a:pt x="4553617" y="129309"/>
                  </a:cubicBezTo>
                  <a:cubicBezTo>
                    <a:pt x="4447929" y="120605"/>
                    <a:pt x="4252928" y="104652"/>
                    <a:pt x="4137981" y="101600"/>
                  </a:cubicBezTo>
                  <a:lnTo>
                    <a:pt x="3269763" y="83127"/>
                  </a:lnTo>
                  <a:lnTo>
                    <a:pt x="2992672" y="55418"/>
                  </a:lnTo>
                  <a:cubicBezTo>
                    <a:pt x="2934288" y="50652"/>
                    <a:pt x="2875535" y="51301"/>
                    <a:pt x="2817181" y="46182"/>
                  </a:cubicBezTo>
                  <a:cubicBezTo>
                    <a:pt x="2699991" y="35902"/>
                    <a:pt x="2583673" y="15486"/>
                    <a:pt x="2466199" y="9237"/>
                  </a:cubicBezTo>
                  <a:cubicBezTo>
                    <a:pt x="2294003" y="78"/>
                    <a:pt x="2121375" y="3079"/>
                    <a:pt x="1948963" y="0"/>
                  </a:cubicBezTo>
                  <a:cubicBezTo>
                    <a:pt x="1743470" y="11417"/>
                    <a:pt x="1730636" y="8306"/>
                    <a:pt x="1487144" y="46182"/>
                  </a:cubicBezTo>
                  <a:cubicBezTo>
                    <a:pt x="1446556" y="52496"/>
                    <a:pt x="1407831" y="68796"/>
                    <a:pt x="1367072" y="73891"/>
                  </a:cubicBezTo>
                  <a:cubicBezTo>
                    <a:pt x="1308946" y="81157"/>
                    <a:pt x="1250133" y="81379"/>
                    <a:pt x="1191581" y="83127"/>
                  </a:cubicBezTo>
                  <a:lnTo>
                    <a:pt x="748235" y="92364"/>
                  </a:lnTo>
                  <a:cubicBezTo>
                    <a:pt x="677423" y="98522"/>
                    <a:pt x="603931" y="90582"/>
                    <a:pt x="535799" y="110837"/>
                  </a:cubicBezTo>
                  <a:cubicBezTo>
                    <a:pt x="486682" y="125439"/>
                    <a:pt x="406490" y="193964"/>
                    <a:pt x="406490" y="193964"/>
                  </a:cubicBezTo>
                  <a:cubicBezTo>
                    <a:pt x="372741" y="244586"/>
                    <a:pt x="392982" y="211743"/>
                    <a:pt x="351072" y="295564"/>
                  </a:cubicBezTo>
                  <a:lnTo>
                    <a:pt x="323363" y="350982"/>
                  </a:lnTo>
                  <a:lnTo>
                    <a:pt x="351072" y="424873"/>
                  </a:lnTo>
                  <a:close/>
                </a:path>
              </a:pathLst>
            </a:custGeom>
            <a:solidFill>
              <a:schemeClr val="accent4">
                <a:lumMod val="60000"/>
                <a:lumOff val="40000"/>
              </a:schemeClr>
            </a:solidFill>
            <a:ln>
              <a:noFill/>
            </a:ln>
            <a:effectLst>
              <a:softEdge rad="139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Freeform: Shape 75">
              <a:extLst>
                <a:ext uri="{FF2B5EF4-FFF2-40B4-BE49-F238E27FC236}">
                  <a16:creationId xmlns:a16="http://schemas.microsoft.com/office/drawing/2014/main" id="{02722A23-A6B5-4D07-A695-9CEEEB24E4E6}"/>
                </a:ext>
              </a:extLst>
            </p:cNvPr>
            <p:cNvSpPr/>
            <p:nvPr/>
          </p:nvSpPr>
          <p:spPr>
            <a:xfrm rot="21216343">
              <a:off x="4353339" y="5585791"/>
              <a:ext cx="8985358" cy="2246244"/>
            </a:xfrm>
            <a:custGeom>
              <a:avLst/>
              <a:gdLst>
                <a:gd name="connsiteX0" fmla="*/ 59635 w 8985358"/>
                <a:gd name="connsiteY0" fmla="*/ 1451113 h 2246244"/>
                <a:gd name="connsiteX1" fmla="*/ 417444 w 8985358"/>
                <a:gd name="connsiteY1" fmla="*/ 1292087 h 2246244"/>
                <a:gd name="connsiteX2" fmla="*/ 695739 w 8985358"/>
                <a:gd name="connsiteY2" fmla="*/ 1212574 h 2246244"/>
                <a:gd name="connsiteX3" fmla="*/ 1013791 w 8985358"/>
                <a:gd name="connsiteY3" fmla="*/ 1053548 h 2246244"/>
                <a:gd name="connsiteX4" fmla="*/ 1311965 w 8985358"/>
                <a:gd name="connsiteY4" fmla="*/ 815009 h 2246244"/>
                <a:gd name="connsiteX5" fmla="*/ 1351722 w 8985358"/>
                <a:gd name="connsiteY5" fmla="*/ 755374 h 2246244"/>
                <a:gd name="connsiteX6" fmla="*/ 1391478 w 8985358"/>
                <a:gd name="connsiteY6" fmla="*/ 675861 h 2246244"/>
                <a:gd name="connsiteX7" fmla="*/ 1570383 w 8985358"/>
                <a:gd name="connsiteY7" fmla="*/ 496957 h 2246244"/>
                <a:gd name="connsiteX8" fmla="*/ 1729409 w 8985358"/>
                <a:gd name="connsiteY8" fmla="*/ 318052 h 2246244"/>
                <a:gd name="connsiteX9" fmla="*/ 1808922 w 8985358"/>
                <a:gd name="connsiteY9" fmla="*/ 258418 h 2246244"/>
                <a:gd name="connsiteX10" fmla="*/ 1967948 w 8985358"/>
                <a:gd name="connsiteY10" fmla="*/ 178905 h 2246244"/>
                <a:gd name="connsiteX11" fmla="*/ 2305878 w 8985358"/>
                <a:gd name="connsiteY11" fmla="*/ 0 h 2246244"/>
                <a:gd name="connsiteX12" fmla="*/ 2862470 w 8985358"/>
                <a:gd name="connsiteY12" fmla="*/ 39757 h 2246244"/>
                <a:gd name="connsiteX13" fmla="*/ 2941983 w 8985358"/>
                <a:gd name="connsiteY13" fmla="*/ 79513 h 2246244"/>
                <a:gd name="connsiteX14" fmla="*/ 3120887 w 8985358"/>
                <a:gd name="connsiteY14" fmla="*/ 119270 h 2246244"/>
                <a:gd name="connsiteX15" fmla="*/ 3379304 w 8985358"/>
                <a:gd name="connsiteY15" fmla="*/ 218661 h 2246244"/>
                <a:gd name="connsiteX16" fmla="*/ 4273826 w 8985358"/>
                <a:gd name="connsiteY16" fmla="*/ 357809 h 2246244"/>
                <a:gd name="connsiteX17" fmla="*/ 7613374 w 8985358"/>
                <a:gd name="connsiteY17" fmla="*/ 437322 h 2246244"/>
                <a:gd name="connsiteX18" fmla="*/ 7891670 w 8985358"/>
                <a:gd name="connsiteY18" fmla="*/ 576470 h 2246244"/>
                <a:gd name="connsiteX19" fmla="*/ 8388626 w 8985358"/>
                <a:gd name="connsiteY19" fmla="*/ 974035 h 2246244"/>
                <a:gd name="connsiteX20" fmla="*/ 8766313 w 8985358"/>
                <a:gd name="connsiteY20" fmla="*/ 1331844 h 2246244"/>
                <a:gd name="connsiteX21" fmla="*/ 8965096 w 8985358"/>
                <a:gd name="connsiteY21" fmla="*/ 1769166 h 2246244"/>
                <a:gd name="connsiteX22" fmla="*/ 8965096 w 8985358"/>
                <a:gd name="connsiteY22" fmla="*/ 2047461 h 2246244"/>
                <a:gd name="connsiteX23" fmla="*/ 8885583 w 8985358"/>
                <a:gd name="connsiteY23" fmla="*/ 2107096 h 2246244"/>
                <a:gd name="connsiteX24" fmla="*/ 8368748 w 8985358"/>
                <a:gd name="connsiteY24" fmla="*/ 2246244 h 2246244"/>
                <a:gd name="connsiteX25" fmla="*/ 5128591 w 8985358"/>
                <a:gd name="connsiteY25" fmla="*/ 2166731 h 2246244"/>
                <a:gd name="connsiteX26" fmla="*/ 3538331 w 8985358"/>
                <a:gd name="connsiteY26" fmla="*/ 1908313 h 2246244"/>
                <a:gd name="connsiteX27" fmla="*/ 2345635 w 8985358"/>
                <a:gd name="connsiteY27" fmla="*/ 1789044 h 2246244"/>
                <a:gd name="connsiteX28" fmla="*/ 1311965 w 8985358"/>
                <a:gd name="connsiteY28" fmla="*/ 1848679 h 2246244"/>
                <a:gd name="connsiteX29" fmla="*/ 198783 w 8985358"/>
                <a:gd name="connsiteY29" fmla="*/ 1789044 h 2246244"/>
                <a:gd name="connsiteX30" fmla="*/ 178904 w 8985358"/>
                <a:gd name="connsiteY30" fmla="*/ 1669774 h 2246244"/>
                <a:gd name="connsiteX31" fmla="*/ 119270 w 8985358"/>
                <a:gd name="connsiteY31" fmla="*/ 1630018 h 2246244"/>
                <a:gd name="connsiteX32" fmla="*/ 0 w 8985358"/>
                <a:gd name="connsiteY32" fmla="*/ 1530626 h 2246244"/>
                <a:gd name="connsiteX33" fmla="*/ 178904 w 8985358"/>
                <a:gd name="connsiteY33" fmla="*/ 1510748 h 2246244"/>
                <a:gd name="connsiteX34" fmla="*/ 99391 w 8985358"/>
                <a:gd name="connsiteY34" fmla="*/ 1470992 h 2246244"/>
                <a:gd name="connsiteX35" fmla="*/ 59635 w 8985358"/>
                <a:gd name="connsiteY35" fmla="*/ 1451113 h 2246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985358" h="2246244">
                  <a:moveTo>
                    <a:pt x="59635" y="1451113"/>
                  </a:moveTo>
                  <a:cubicBezTo>
                    <a:pt x="112644" y="1421296"/>
                    <a:pt x="179598" y="1371369"/>
                    <a:pt x="417444" y="1292087"/>
                  </a:cubicBezTo>
                  <a:cubicBezTo>
                    <a:pt x="508970" y="1261578"/>
                    <a:pt x="606162" y="1248405"/>
                    <a:pt x="695739" y="1212574"/>
                  </a:cubicBezTo>
                  <a:cubicBezTo>
                    <a:pt x="805792" y="1168553"/>
                    <a:pt x="925200" y="1132296"/>
                    <a:pt x="1013791" y="1053548"/>
                  </a:cubicBezTo>
                  <a:cubicBezTo>
                    <a:pt x="1228408" y="862778"/>
                    <a:pt x="1126308" y="938781"/>
                    <a:pt x="1311965" y="815009"/>
                  </a:cubicBezTo>
                  <a:cubicBezTo>
                    <a:pt x="1325217" y="795131"/>
                    <a:pt x="1339869" y="776117"/>
                    <a:pt x="1351722" y="755374"/>
                  </a:cubicBezTo>
                  <a:cubicBezTo>
                    <a:pt x="1366424" y="729646"/>
                    <a:pt x="1372337" y="698482"/>
                    <a:pt x="1391478" y="675861"/>
                  </a:cubicBezTo>
                  <a:cubicBezTo>
                    <a:pt x="1445955" y="611480"/>
                    <a:pt x="1517698" y="562813"/>
                    <a:pt x="1570383" y="496957"/>
                  </a:cubicBezTo>
                  <a:cubicBezTo>
                    <a:pt x="1631987" y="419952"/>
                    <a:pt x="1656404" y="381932"/>
                    <a:pt x="1729409" y="318052"/>
                  </a:cubicBezTo>
                  <a:cubicBezTo>
                    <a:pt x="1754342" y="296236"/>
                    <a:pt x="1780305" y="275111"/>
                    <a:pt x="1808922" y="258418"/>
                  </a:cubicBezTo>
                  <a:cubicBezTo>
                    <a:pt x="1860114" y="228556"/>
                    <a:pt x="1915919" y="207284"/>
                    <a:pt x="1967948" y="178905"/>
                  </a:cubicBezTo>
                  <a:cubicBezTo>
                    <a:pt x="2300744" y="-2620"/>
                    <a:pt x="2137764" y="56041"/>
                    <a:pt x="2305878" y="0"/>
                  </a:cubicBezTo>
                  <a:cubicBezTo>
                    <a:pt x="2491409" y="13252"/>
                    <a:pt x="2677903" y="16686"/>
                    <a:pt x="2862470" y="39757"/>
                  </a:cubicBezTo>
                  <a:cubicBezTo>
                    <a:pt x="2891874" y="43432"/>
                    <a:pt x="2913661" y="70798"/>
                    <a:pt x="2941983" y="79513"/>
                  </a:cubicBezTo>
                  <a:cubicBezTo>
                    <a:pt x="3000371" y="97479"/>
                    <a:pt x="3062673" y="100747"/>
                    <a:pt x="3120887" y="119270"/>
                  </a:cubicBezTo>
                  <a:cubicBezTo>
                    <a:pt x="3208833" y="147253"/>
                    <a:pt x="3291404" y="190533"/>
                    <a:pt x="3379304" y="218661"/>
                  </a:cubicBezTo>
                  <a:cubicBezTo>
                    <a:pt x="3633657" y="300054"/>
                    <a:pt x="4068241" y="353526"/>
                    <a:pt x="4273826" y="357809"/>
                  </a:cubicBezTo>
                  <a:lnTo>
                    <a:pt x="7613374" y="437322"/>
                  </a:lnTo>
                  <a:cubicBezTo>
                    <a:pt x="7706139" y="483705"/>
                    <a:pt x="7802735" y="523109"/>
                    <a:pt x="7891670" y="576470"/>
                  </a:cubicBezTo>
                  <a:cubicBezTo>
                    <a:pt x="8035435" y="662729"/>
                    <a:pt x="8277391" y="872912"/>
                    <a:pt x="8388626" y="974035"/>
                  </a:cubicBezTo>
                  <a:cubicBezTo>
                    <a:pt x="8516947" y="1090691"/>
                    <a:pt x="8682092" y="1180246"/>
                    <a:pt x="8766313" y="1331844"/>
                  </a:cubicBezTo>
                  <a:cubicBezTo>
                    <a:pt x="8910524" y="1591425"/>
                    <a:pt x="8841214" y="1447076"/>
                    <a:pt x="8965096" y="1769166"/>
                  </a:cubicBezTo>
                  <a:cubicBezTo>
                    <a:pt x="8973693" y="1837941"/>
                    <a:pt x="9006039" y="1973763"/>
                    <a:pt x="8965096" y="2047461"/>
                  </a:cubicBezTo>
                  <a:cubicBezTo>
                    <a:pt x="8949006" y="2076422"/>
                    <a:pt x="8914816" y="2091505"/>
                    <a:pt x="8885583" y="2107096"/>
                  </a:cubicBezTo>
                  <a:cubicBezTo>
                    <a:pt x="8636690" y="2239839"/>
                    <a:pt x="8669823" y="2206100"/>
                    <a:pt x="8368748" y="2246244"/>
                  </a:cubicBezTo>
                  <a:cubicBezTo>
                    <a:pt x="7288696" y="2219740"/>
                    <a:pt x="6206334" y="2242129"/>
                    <a:pt x="5128591" y="2166731"/>
                  </a:cubicBezTo>
                  <a:cubicBezTo>
                    <a:pt x="4592860" y="2129252"/>
                    <a:pt x="4072706" y="1961750"/>
                    <a:pt x="3538331" y="1908313"/>
                  </a:cubicBezTo>
                  <a:lnTo>
                    <a:pt x="2345635" y="1789044"/>
                  </a:lnTo>
                  <a:cubicBezTo>
                    <a:pt x="2339116" y="1789465"/>
                    <a:pt x="1428289" y="1851700"/>
                    <a:pt x="1311965" y="1848679"/>
                  </a:cubicBezTo>
                  <a:cubicBezTo>
                    <a:pt x="940498" y="1839031"/>
                    <a:pt x="569844" y="1808922"/>
                    <a:pt x="198783" y="1789044"/>
                  </a:cubicBezTo>
                  <a:cubicBezTo>
                    <a:pt x="192157" y="1749287"/>
                    <a:pt x="196929" y="1705824"/>
                    <a:pt x="178904" y="1669774"/>
                  </a:cubicBezTo>
                  <a:cubicBezTo>
                    <a:pt x="168220" y="1648406"/>
                    <a:pt x="138128" y="1644685"/>
                    <a:pt x="119270" y="1630018"/>
                  </a:cubicBezTo>
                  <a:cubicBezTo>
                    <a:pt x="78420" y="1598245"/>
                    <a:pt x="39757" y="1563757"/>
                    <a:pt x="0" y="1530626"/>
                  </a:cubicBezTo>
                  <a:cubicBezTo>
                    <a:pt x="59635" y="1524000"/>
                    <a:pt x="127453" y="1541618"/>
                    <a:pt x="178904" y="1510748"/>
                  </a:cubicBezTo>
                  <a:cubicBezTo>
                    <a:pt x="204314" y="1495502"/>
                    <a:pt x="127503" y="1480363"/>
                    <a:pt x="99391" y="1470992"/>
                  </a:cubicBezTo>
                  <a:cubicBezTo>
                    <a:pt x="86819" y="1466801"/>
                    <a:pt x="6626" y="1480930"/>
                    <a:pt x="59635" y="1451113"/>
                  </a:cubicBezTo>
                  <a:close/>
                </a:path>
              </a:pathLst>
            </a:custGeom>
            <a:solidFill>
              <a:schemeClr val="accent4">
                <a:lumMod val="60000"/>
                <a:lumOff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a:extLst>
              <a:ext uri="{FF2B5EF4-FFF2-40B4-BE49-F238E27FC236}">
                <a16:creationId xmlns:a16="http://schemas.microsoft.com/office/drawing/2014/main" id="{48C8C043-95EA-4C88-BCE4-63900E1F20A4}"/>
              </a:ext>
            </a:extLst>
          </p:cNvPr>
          <p:cNvGrpSpPr/>
          <p:nvPr/>
        </p:nvGrpSpPr>
        <p:grpSpPr>
          <a:xfrm>
            <a:off x="2438085" y="2008784"/>
            <a:ext cx="7969258" cy="1061674"/>
            <a:chOff x="6908708" y="4933892"/>
            <a:chExt cx="4835262" cy="1790698"/>
          </a:xfrm>
          <a:solidFill>
            <a:schemeClr val="accent1">
              <a:lumMod val="60000"/>
              <a:lumOff val="40000"/>
            </a:schemeClr>
          </a:solidFill>
        </p:grpSpPr>
        <p:grpSp>
          <p:nvGrpSpPr>
            <p:cNvPr id="51" name="Group 50">
              <a:extLst>
                <a:ext uri="{FF2B5EF4-FFF2-40B4-BE49-F238E27FC236}">
                  <a16:creationId xmlns:a16="http://schemas.microsoft.com/office/drawing/2014/main" id="{7F5B4359-49BD-4F81-87DA-3502A642CC14}"/>
                </a:ext>
              </a:extLst>
            </p:cNvPr>
            <p:cNvGrpSpPr/>
            <p:nvPr/>
          </p:nvGrpSpPr>
          <p:grpSpPr>
            <a:xfrm>
              <a:off x="6908708" y="4933892"/>
              <a:ext cx="4835262" cy="1790698"/>
              <a:chOff x="976271" y="2438400"/>
              <a:chExt cx="4835262" cy="2057398"/>
            </a:xfrm>
            <a:grpFill/>
          </p:grpSpPr>
          <p:sp>
            <p:nvSpPr>
              <p:cNvPr id="54" name="Rectangle: Rounded Corners 53">
                <a:extLst>
                  <a:ext uri="{FF2B5EF4-FFF2-40B4-BE49-F238E27FC236}">
                    <a16:creationId xmlns:a16="http://schemas.microsoft.com/office/drawing/2014/main" id="{D1DC5350-0109-4799-B29F-14BD235F834D}"/>
                  </a:ext>
                </a:extLst>
              </p:cNvPr>
              <p:cNvSpPr/>
              <p:nvPr/>
            </p:nvSpPr>
            <p:spPr>
              <a:xfrm>
                <a:off x="976271" y="2438400"/>
                <a:ext cx="4835262" cy="2057398"/>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55" name="Rectangle: Rounded Corners 54">
                <a:extLst>
                  <a:ext uri="{FF2B5EF4-FFF2-40B4-BE49-F238E27FC236}">
                    <a16:creationId xmlns:a16="http://schemas.microsoft.com/office/drawing/2014/main" id="{532A6D39-BB84-4E99-82BE-0B6CBB01577A}"/>
                  </a:ext>
                </a:extLst>
              </p:cNvPr>
              <p:cNvSpPr/>
              <p:nvPr/>
            </p:nvSpPr>
            <p:spPr>
              <a:xfrm>
                <a:off x="1036519" y="2514599"/>
                <a:ext cx="4747619" cy="190499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9Slide02 Noi dung dai"/>
                  <a:ea typeface="+mn-ea"/>
                  <a:cs typeface="+mn-cs"/>
                </a:endParaRPr>
              </a:p>
            </p:txBody>
          </p:sp>
        </p:grpSp>
        <p:sp>
          <p:nvSpPr>
            <p:cNvPr id="126" name="Rectangle: Rounded Corners 125">
              <a:extLst>
                <a:ext uri="{FF2B5EF4-FFF2-40B4-BE49-F238E27FC236}">
                  <a16:creationId xmlns:a16="http://schemas.microsoft.com/office/drawing/2014/main" id="{797BC3E3-56FA-4AAA-953C-4E2F5AEBD8E8}"/>
                </a:ext>
              </a:extLst>
            </p:cNvPr>
            <p:cNvSpPr/>
            <p:nvPr/>
          </p:nvSpPr>
          <p:spPr>
            <a:xfrm>
              <a:off x="7228842" y="4981628"/>
              <a:ext cx="4515128" cy="165373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prstClr val="white"/>
                  </a:solidFill>
                  <a:effectLst/>
                  <a:uLnTx/>
                  <a:uFillTx/>
                  <a:latin typeface="iCiel Cadena" panose="02000503000000020004" pitchFamily="50" charset="0"/>
                  <a:ea typeface="+mn-ea"/>
                  <a:cs typeface="+mn-cs"/>
                </a:rPr>
                <a:t>Hàn đới</a:t>
              </a:r>
            </a:p>
          </p:txBody>
        </p:sp>
      </p:grpSp>
      <p:grpSp>
        <p:nvGrpSpPr>
          <p:cNvPr id="21" name="Group 20">
            <a:extLst>
              <a:ext uri="{FF2B5EF4-FFF2-40B4-BE49-F238E27FC236}">
                <a16:creationId xmlns:a16="http://schemas.microsoft.com/office/drawing/2014/main" id="{0CE7BFBB-E9FD-4291-9D1E-392C32762D78}"/>
              </a:ext>
            </a:extLst>
          </p:cNvPr>
          <p:cNvGrpSpPr/>
          <p:nvPr/>
        </p:nvGrpSpPr>
        <p:grpSpPr>
          <a:xfrm>
            <a:off x="2431715" y="3253270"/>
            <a:ext cx="8003730" cy="1063315"/>
            <a:chOff x="838201" y="4933892"/>
            <a:chExt cx="5105398" cy="1790698"/>
          </a:xfrm>
          <a:solidFill>
            <a:schemeClr val="accent1">
              <a:lumMod val="60000"/>
              <a:lumOff val="40000"/>
            </a:schemeClr>
          </a:solidFill>
        </p:grpSpPr>
        <p:grpSp>
          <p:nvGrpSpPr>
            <p:cNvPr id="39" name="Group 38">
              <a:extLst>
                <a:ext uri="{FF2B5EF4-FFF2-40B4-BE49-F238E27FC236}">
                  <a16:creationId xmlns:a16="http://schemas.microsoft.com/office/drawing/2014/main" id="{08147DBC-1562-4B7B-955E-9A5ECFE3642B}"/>
                </a:ext>
              </a:extLst>
            </p:cNvPr>
            <p:cNvGrpSpPr/>
            <p:nvPr/>
          </p:nvGrpSpPr>
          <p:grpSpPr>
            <a:xfrm>
              <a:off x="838201" y="4933892"/>
              <a:ext cx="5105398" cy="1790698"/>
              <a:chOff x="838202" y="2438400"/>
              <a:chExt cx="5105398" cy="2057398"/>
            </a:xfrm>
            <a:grpFill/>
          </p:grpSpPr>
          <p:sp>
            <p:nvSpPr>
              <p:cNvPr id="42" name="Rectangle: Rounded Corners 41">
                <a:extLst>
                  <a:ext uri="{FF2B5EF4-FFF2-40B4-BE49-F238E27FC236}">
                    <a16:creationId xmlns:a16="http://schemas.microsoft.com/office/drawing/2014/main" id="{6C5F18D1-233E-459F-A9A1-3C785C7DC119}"/>
                  </a:ext>
                </a:extLst>
              </p:cNvPr>
              <p:cNvSpPr/>
              <p:nvPr/>
            </p:nvSpPr>
            <p:spPr>
              <a:xfrm>
                <a:off x="838202" y="2438400"/>
                <a:ext cx="5105398" cy="2057398"/>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3" name="Rectangle: Rounded Corners 42">
                <a:extLst>
                  <a:ext uri="{FF2B5EF4-FFF2-40B4-BE49-F238E27FC236}">
                    <a16:creationId xmlns:a16="http://schemas.microsoft.com/office/drawing/2014/main" id="{C3D90569-2038-4699-AD4F-2466D4AF519B}"/>
                  </a:ext>
                </a:extLst>
              </p:cNvPr>
              <p:cNvSpPr/>
              <p:nvPr/>
            </p:nvSpPr>
            <p:spPr>
              <a:xfrm>
                <a:off x="899081" y="2514599"/>
                <a:ext cx="5044519" cy="190499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9Slide02 Noi dung dai"/>
                  <a:ea typeface="+mn-ea"/>
                  <a:cs typeface="+mn-cs"/>
                </a:endParaRPr>
              </a:p>
            </p:txBody>
          </p:sp>
        </p:grpSp>
        <p:sp>
          <p:nvSpPr>
            <p:cNvPr id="124" name="Rectangle: Rounded Corners 123">
              <a:extLst>
                <a:ext uri="{FF2B5EF4-FFF2-40B4-BE49-F238E27FC236}">
                  <a16:creationId xmlns:a16="http://schemas.microsoft.com/office/drawing/2014/main" id="{6367453D-420B-4D30-B207-A57CC4372B2A}"/>
                </a:ext>
              </a:extLst>
            </p:cNvPr>
            <p:cNvSpPr/>
            <p:nvPr/>
          </p:nvSpPr>
          <p:spPr>
            <a:xfrm>
              <a:off x="1314172" y="4981628"/>
              <a:ext cx="4515128" cy="165373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a:solidFill>
                    <a:prstClr val="white"/>
                  </a:solidFill>
                  <a:latin typeface="iCiel Cadena" panose="02000503000000020004" pitchFamily="50" charset="0"/>
                </a:rPr>
                <a:t>Ôn đới</a:t>
              </a:r>
              <a:endParaRPr kumimoji="0" lang="en-US" sz="5400" b="0" i="0" u="none" strike="noStrike" kern="1200" cap="none" spc="0" normalizeH="0" baseline="0" noProof="0">
                <a:ln>
                  <a:noFill/>
                </a:ln>
                <a:solidFill>
                  <a:prstClr val="white"/>
                </a:solidFill>
                <a:effectLst/>
                <a:uLnTx/>
                <a:uFillTx/>
                <a:latin typeface="iCiel Cadena" panose="02000503000000020004" pitchFamily="50" charset="0"/>
                <a:ea typeface="+mn-ea"/>
                <a:cs typeface="+mn-cs"/>
              </a:endParaRPr>
            </a:p>
          </p:txBody>
        </p:sp>
      </p:grpSp>
      <p:grpSp>
        <p:nvGrpSpPr>
          <p:cNvPr id="20" name="Group 19">
            <a:extLst>
              <a:ext uri="{FF2B5EF4-FFF2-40B4-BE49-F238E27FC236}">
                <a16:creationId xmlns:a16="http://schemas.microsoft.com/office/drawing/2014/main" id="{F3231591-2AE6-4064-9D84-402B76CD1593}"/>
              </a:ext>
            </a:extLst>
          </p:cNvPr>
          <p:cNvGrpSpPr/>
          <p:nvPr/>
        </p:nvGrpSpPr>
        <p:grpSpPr>
          <a:xfrm>
            <a:off x="2745441" y="4465609"/>
            <a:ext cx="7693959" cy="1079643"/>
            <a:chOff x="838201" y="3009107"/>
            <a:chExt cx="5098536" cy="1790698"/>
          </a:xfrm>
          <a:solidFill>
            <a:schemeClr val="accent1">
              <a:lumMod val="60000"/>
              <a:lumOff val="40000"/>
            </a:schemeClr>
          </a:solidFill>
        </p:grpSpPr>
        <p:grpSp>
          <p:nvGrpSpPr>
            <p:cNvPr id="36" name="Group 35">
              <a:extLst>
                <a:ext uri="{FF2B5EF4-FFF2-40B4-BE49-F238E27FC236}">
                  <a16:creationId xmlns:a16="http://schemas.microsoft.com/office/drawing/2014/main" id="{E69C64D8-76BA-47C1-B3F5-339643BE0FEB}"/>
                </a:ext>
              </a:extLst>
            </p:cNvPr>
            <p:cNvGrpSpPr/>
            <p:nvPr/>
          </p:nvGrpSpPr>
          <p:grpSpPr>
            <a:xfrm>
              <a:off x="838201" y="3009107"/>
              <a:ext cx="5098536" cy="1790698"/>
              <a:chOff x="838202" y="2438400"/>
              <a:chExt cx="5098536" cy="2057398"/>
            </a:xfrm>
            <a:grpFill/>
          </p:grpSpPr>
          <p:sp>
            <p:nvSpPr>
              <p:cNvPr id="17" name="Rectangle: Rounded Corners 16">
                <a:extLst>
                  <a:ext uri="{FF2B5EF4-FFF2-40B4-BE49-F238E27FC236}">
                    <a16:creationId xmlns:a16="http://schemas.microsoft.com/office/drawing/2014/main" id="{DA723B64-8597-4560-BDD4-9C604D2EA64B}"/>
                  </a:ext>
                </a:extLst>
              </p:cNvPr>
              <p:cNvSpPr/>
              <p:nvPr/>
            </p:nvSpPr>
            <p:spPr>
              <a:xfrm>
                <a:off x="838202" y="2438400"/>
                <a:ext cx="5098536" cy="2057398"/>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 name="Rectangle: Rounded Corners 3">
                <a:extLst>
                  <a:ext uri="{FF2B5EF4-FFF2-40B4-BE49-F238E27FC236}">
                    <a16:creationId xmlns:a16="http://schemas.microsoft.com/office/drawing/2014/main" id="{924F9C22-7338-4783-9D1F-4F6669251F7D}"/>
                  </a:ext>
                </a:extLst>
              </p:cNvPr>
              <p:cNvSpPr/>
              <p:nvPr/>
            </p:nvSpPr>
            <p:spPr>
              <a:xfrm>
                <a:off x="852623" y="2511887"/>
                <a:ext cx="5062872" cy="190499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9Slide02 Noi dung dai"/>
                  <a:ea typeface="+mn-ea"/>
                  <a:cs typeface="+mn-cs"/>
                </a:endParaRPr>
              </a:p>
            </p:txBody>
          </p:sp>
        </p:grpSp>
        <p:sp>
          <p:nvSpPr>
            <p:cNvPr id="12" name="Rectangle: Rounded Corners 11">
              <a:extLst>
                <a:ext uri="{FF2B5EF4-FFF2-40B4-BE49-F238E27FC236}">
                  <a16:creationId xmlns:a16="http://schemas.microsoft.com/office/drawing/2014/main" id="{817205D1-8ECF-4ECE-A9DE-175B9F209F00}"/>
                </a:ext>
              </a:extLst>
            </p:cNvPr>
            <p:cNvSpPr/>
            <p:nvPr/>
          </p:nvSpPr>
          <p:spPr>
            <a:xfrm>
              <a:off x="1314172" y="3075428"/>
              <a:ext cx="4515128" cy="165373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5400">
                  <a:solidFill>
                    <a:prstClr val="white"/>
                  </a:solidFill>
                  <a:latin typeface="iCiel Cadena" panose="02000503000000020004" pitchFamily="50" charset="0"/>
                </a:rPr>
                <a:t>Nhiệt đới</a:t>
              </a:r>
              <a:endParaRPr kumimoji="0" lang="en-US" sz="5400" b="0" i="0" u="none" strike="noStrike" kern="1200" cap="none" spc="0" normalizeH="0" baseline="0" noProof="0">
                <a:ln>
                  <a:noFill/>
                </a:ln>
                <a:solidFill>
                  <a:prstClr val="white"/>
                </a:solidFill>
                <a:effectLst/>
                <a:uLnTx/>
                <a:uFillTx/>
                <a:latin typeface="iCiel Cadena" panose="02000503000000020004" pitchFamily="50" charset="0"/>
                <a:ea typeface="+mn-ea"/>
                <a:cs typeface="+mn-cs"/>
              </a:endParaRPr>
            </a:p>
          </p:txBody>
        </p:sp>
      </p:grpSp>
      <p:grpSp>
        <p:nvGrpSpPr>
          <p:cNvPr id="11" name="Group 10">
            <a:extLst>
              <a:ext uri="{FF2B5EF4-FFF2-40B4-BE49-F238E27FC236}">
                <a16:creationId xmlns:a16="http://schemas.microsoft.com/office/drawing/2014/main" id="{4FC307E2-8C84-4E25-BF45-1D7184DA588B}"/>
              </a:ext>
            </a:extLst>
          </p:cNvPr>
          <p:cNvGrpSpPr/>
          <p:nvPr/>
        </p:nvGrpSpPr>
        <p:grpSpPr>
          <a:xfrm>
            <a:off x="1920984" y="243012"/>
            <a:ext cx="9825462" cy="1809852"/>
            <a:chOff x="1982579" y="151511"/>
            <a:chExt cx="9825462" cy="1783320"/>
          </a:xfrm>
        </p:grpSpPr>
        <p:pic>
          <p:nvPicPr>
            <p:cNvPr id="9" name="Picture 8">
              <a:extLst>
                <a:ext uri="{FF2B5EF4-FFF2-40B4-BE49-F238E27FC236}">
                  <a16:creationId xmlns:a16="http://schemas.microsoft.com/office/drawing/2014/main" id="{592879B0-0D95-41F4-AF6C-356C03398608}"/>
                </a:ext>
              </a:extLst>
            </p:cNvPr>
            <p:cNvPicPr>
              <a:picLocks noChangeAspect="1"/>
            </p:cNvPicPr>
            <p:nvPr/>
          </p:nvPicPr>
          <p:blipFill>
            <a:blip r:embed="rId6"/>
            <a:stretch>
              <a:fillRect/>
            </a:stretch>
          </p:blipFill>
          <p:spPr>
            <a:xfrm>
              <a:off x="1982579" y="422448"/>
              <a:ext cx="9825462" cy="1327303"/>
            </a:xfrm>
            <a:prstGeom prst="rect">
              <a:avLst/>
            </a:prstGeom>
          </p:spPr>
        </p:pic>
        <p:sp>
          <p:nvSpPr>
            <p:cNvPr id="117" name="Rectangle: Rounded Corners 116">
              <a:extLst>
                <a:ext uri="{FF2B5EF4-FFF2-40B4-BE49-F238E27FC236}">
                  <a16:creationId xmlns:a16="http://schemas.microsoft.com/office/drawing/2014/main" id="{C514F8ED-55A3-41ED-A6BF-C88625750094}"/>
                </a:ext>
              </a:extLst>
            </p:cNvPr>
            <p:cNvSpPr/>
            <p:nvPr/>
          </p:nvSpPr>
          <p:spPr>
            <a:xfrm>
              <a:off x="2148985" y="151511"/>
              <a:ext cx="9471904" cy="178332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lumMod val="50000"/>
                      <a:lumOff val="50000"/>
                    </a:prstClr>
                  </a:solidFill>
                  <a:effectLst/>
                  <a:uLnTx/>
                  <a:uFillTx/>
                  <a:latin typeface="iCiel Cadena" panose="02000503000000020004" pitchFamily="50" charset="0"/>
                  <a:ea typeface="+mn-ea"/>
                  <a:cs typeface="+mn-cs"/>
                </a:rPr>
                <a:t>Nước ta nằm ở đới khí hậu nào?</a:t>
              </a:r>
            </a:p>
          </p:txBody>
        </p:sp>
      </p:grpSp>
      <p:pic>
        <p:nvPicPr>
          <p:cNvPr id="2" name="ChuongCam - 9Slide.vn">
            <a:extLst>
              <a:ext uri="{FF2B5EF4-FFF2-40B4-BE49-F238E27FC236}">
                <a16:creationId xmlns:a16="http://schemas.microsoft.com/office/drawing/2014/main" id="{655755B7-2B89-4C82-B7B3-A9A4AA6270FE}"/>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2144056" y="4506572"/>
            <a:ext cx="928953" cy="1059333"/>
          </a:xfrm>
          <a:prstGeom prst="rect">
            <a:avLst/>
          </a:prstGeom>
        </p:spPr>
      </p:pic>
      <p:pic>
        <p:nvPicPr>
          <p:cNvPr id="116" name="ChuongLa - 9Slide.vn">
            <a:extLst>
              <a:ext uri="{FF2B5EF4-FFF2-40B4-BE49-F238E27FC236}">
                <a16:creationId xmlns:a16="http://schemas.microsoft.com/office/drawing/2014/main" id="{C86FD277-D7C1-4175-9CE8-89B100B9DFFB}"/>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2081693" y="2054696"/>
            <a:ext cx="1011985" cy="996171"/>
          </a:xfrm>
          <a:prstGeom prst="rect">
            <a:avLst/>
          </a:prstGeom>
        </p:spPr>
      </p:pic>
      <p:pic>
        <p:nvPicPr>
          <p:cNvPr id="119" name="ChuongXanh - 9Slide.vn">
            <a:extLst>
              <a:ext uri="{FF2B5EF4-FFF2-40B4-BE49-F238E27FC236}">
                <a16:creationId xmlns:a16="http://schemas.microsoft.com/office/drawing/2014/main" id="{DCAFEAC0-B8B5-42C5-94DB-0577C814E6A6}"/>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2128753" y="3252257"/>
            <a:ext cx="997699" cy="1065339"/>
          </a:xfrm>
          <a:prstGeom prst="rect">
            <a:avLst/>
          </a:prstGeom>
        </p:spPr>
      </p:pic>
      <p:grpSp>
        <p:nvGrpSpPr>
          <p:cNvPr id="26" name="Group 25">
            <a:extLst>
              <a:ext uri="{FF2B5EF4-FFF2-40B4-BE49-F238E27FC236}">
                <a16:creationId xmlns:a16="http://schemas.microsoft.com/office/drawing/2014/main" id="{D88582B8-A3C9-486C-963D-8CEED620D8EC}"/>
              </a:ext>
            </a:extLst>
          </p:cNvPr>
          <p:cNvGrpSpPr/>
          <p:nvPr/>
        </p:nvGrpSpPr>
        <p:grpSpPr>
          <a:xfrm>
            <a:off x="-3612087" y="-158394"/>
            <a:ext cx="3956710" cy="1961824"/>
            <a:chOff x="-3612087" y="-158394"/>
            <a:chExt cx="3956710" cy="1961824"/>
          </a:xfrm>
        </p:grpSpPr>
        <p:pic>
          <p:nvPicPr>
            <p:cNvPr id="24" name="Picture 23">
              <a:extLst>
                <a:ext uri="{FF2B5EF4-FFF2-40B4-BE49-F238E27FC236}">
                  <a16:creationId xmlns:a16="http://schemas.microsoft.com/office/drawing/2014/main" id="{D664CCA0-10CD-421D-8230-24CED5AA5218}"/>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flipH="1">
              <a:off x="-3612087" y="-158394"/>
              <a:ext cx="1961824" cy="1961824"/>
            </a:xfrm>
            <a:prstGeom prst="rect">
              <a:avLst/>
            </a:prstGeom>
          </p:spPr>
        </p:pic>
        <p:pic>
          <p:nvPicPr>
            <p:cNvPr id="167" name="Picture 166">
              <a:extLst>
                <a:ext uri="{FF2B5EF4-FFF2-40B4-BE49-F238E27FC236}">
                  <a16:creationId xmlns:a16="http://schemas.microsoft.com/office/drawing/2014/main" id="{37203794-B28C-4CE2-B01C-EED26C9C8BD8}"/>
                </a:ext>
              </a:extLst>
            </p:cNvPr>
            <p:cNvPicPr>
              <a:picLocks noChangeAspect="1"/>
            </p:cNvPicPr>
            <p:nvPr/>
          </p:nvPicPr>
          <p:blipFill>
            <a:blip r:embed="rId11"/>
            <a:stretch>
              <a:fillRect/>
            </a:stretch>
          </p:blipFill>
          <p:spPr>
            <a:xfrm rot="21112293" flipV="1">
              <a:off x="-1686211" y="313139"/>
              <a:ext cx="2030834" cy="1467344"/>
            </a:xfrm>
            <a:prstGeom prst="rect">
              <a:avLst/>
            </a:prstGeom>
            <a:effectLst>
              <a:outerShdw blurRad="50800" dist="38100" dir="2700000" algn="tl" rotWithShape="0">
                <a:prstClr val="black">
                  <a:alpha val="40000"/>
                </a:prstClr>
              </a:outerShdw>
            </a:effectLst>
          </p:spPr>
        </p:pic>
        <p:sp>
          <p:nvSpPr>
            <p:cNvPr id="168" name="TextBox 167">
              <a:extLst>
                <a:ext uri="{FF2B5EF4-FFF2-40B4-BE49-F238E27FC236}">
                  <a16:creationId xmlns:a16="http://schemas.microsoft.com/office/drawing/2014/main" id="{42F206FF-1C51-414C-8D57-DC6D2EEE0F95}"/>
                </a:ext>
              </a:extLst>
            </p:cNvPr>
            <p:cNvSpPr txBox="1"/>
            <p:nvPr/>
          </p:nvSpPr>
          <p:spPr>
            <a:xfrm>
              <a:off x="-1477759" y="528970"/>
              <a:ext cx="1699185" cy="80021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lumMod val="65000"/>
                      <a:lumOff val="35000"/>
                    </a:prstClr>
                  </a:solidFill>
                  <a:effectLst/>
                  <a:uLnTx/>
                  <a:uFillTx/>
                  <a:latin typeface="iCiel Cadena" panose="02000503000000020004" pitchFamily="50" charset="0"/>
                  <a:ea typeface="+mn-ea"/>
                  <a:cs typeface="+mn-cs"/>
                </a:rPr>
                <a:t>Yeahhh,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65000"/>
                      <a:lumOff val="35000"/>
                    </a:prstClr>
                  </a:solidFill>
                  <a:effectLst/>
                  <a:uLnTx/>
                  <a:uFillTx/>
                  <a:latin typeface="iCiel Cadena" panose="02000503000000020004" pitchFamily="50" charset="0"/>
                  <a:ea typeface="+mn-ea"/>
                  <a:cs typeface="+mn-cs"/>
                </a:rPr>
                <a:t>Đúng rồi!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65000"/>
                      <a:lumOff val="35000"/>
                    </a:prstClr>
                  </a:solidFill>
                  <a:effectLst/>
                  <a:uLnTx/>
                  <a:uFillTx/>
                  <a:latin typeface="iCiel Cadena" panose="02000503000000020004" pitchFamily="50" charset="0"/>
                  <a:ea typeface="+mn-ea"/>
                  <a:cs typeface="+mn-cs"/>
                </a:rPr>
                <a:t>Chúc mừng bạn nha.</a:t>
              </a:r>
              <a:endParaRPr kumimoji="0" lang="en-US" sz="900" b="0" i="0" u="none" strike="noStrike" kern="1200" cap="none" spc="0" normalizeH="0" baseline="0" noProof="0">
                <a:ln>
                  <a:noFill/>
                </a:ln>
                <a:solidFill>
                  <a:prstClr val="black">
                    <a:lumMod val="65000"/>
                    <a:lumOff val="35000"/>
                  </a:prstClr>
                </a:solidFill>
                <a:effectLst/>
                <a:uLnTx/>
                <a:uFillTx/>
                <a:latin typeface="iCiel Cadena" panose="02000503000000020004" pitchFamily="50" charset="0"/>
                <a:ea typeface="+mn-ea"/>
                <a:cs typeface="+mn-cs"/>
              </a:endParaRPr>
            </a:p>
          </p:txBody>
        </p:sp>
      </p:grpSp>
      <p:grpSp>
        <p:nvGrpSpPr>
          <p:cNvPr id="27" name="Group 26">
            <a:extLst>
              <a:ext uri="{FF2B5EF4-FFF2-40B4-BE49-F238E27FC236}">
                <a16:creationId xmlns:a16="http://schemas.microsoft.com/office/drawing/2014/main" id="{8979E8AD-ADDD-4B2E-9AB0-12017073755C}"/>
              </a:ext>
            </a:extLst>
          </p:cNvPr>
          <p:cNvGrpSpPr/>
          <p:nvPr/>
        </p:nvGrpSpPr>
        <p:grpSpPr>
          <a:xfrm>
            <a:off x="-8308558" y="107707"/>
            <a:ext cx="4650959" cy="1961824"/>
            <a:chOff x="-8580447" y="-311408"/>
            <a:chExt cx="5450854" cy="2299228"/>
          </a:xfrm>
        </p:grpSpPr>
        <p:pic>
          <p:nvPicPr>
            <p:cNvPr id="169" name="Picture 168">
              <a:extLst>
                <a:ext uri="{FF2B5EF4-FFF2-40B4-BE49-F238E27FC236}">
                  <a16:creationId xmlns:a16="http://schemas.microsoft.com/office/drawing/2014/main" id="{C237501B-EC88-410C-A9A9-AFA955003222}"/>
                </a:ext>
              </a:extLst>
            </p:cNvPr>
            <p:cNvPicPr>
              <a:picLocks noChangeAspect="1"/>
            </p:cNvPicPr>
            <p:nvPr/>
          </p:nvPicPr>
          <p:blipFill rotWithShape="1">
            <a:blip r:embed="rId12">
              <a:extLst>
                <a:ext uri="{28A0092B-C50C-407E-A947-70E740481C1C}">
                  <a14:useLocalDpi xmlns:a14="http://schemas.microsoft.com/office/drawing/2010/main" val="0"/>
                </a:ext>
              </a:extLst>
            </a:blip>
            <a:srcRect t="22616" b="-1"/>
            <a:stretch/>
          </p:blipFill>
          <p:spPr>
            <a:xfrm flipH="1">
              <a:off x="-8580447" y="-311408"/>
              <a:ext cx="3545555" cy="2299228"/>
            </a:xfrm>
            <a:prstGeom prst="rect">
              <a:avLst/>
            </a:prstGeom>
          </p:spPr>
        </p:pic>
        <p:grpSp>
          <p:nvGrpSpPr>
            <p:cNvPr id="25" name="Group 24">
              <a:extLst>
                <a:ext uri="{FF2B5EF4-FFF2-40B4-BE49-F238E27FC236}">
                  <a16:creationId xmlns:a16="http://schemas.microsoft.com/office/drawing/2014/main" id="{A843FEA3-3211-48AB-8C04-1405C0E2F2F5}"/>
                </a:ext>
              </a:extLst>
            </p:cNvPr>
            <p:cNvGrpSpPr/>
            <p:nvPr/>
          </p:nvGrpSpPr>
          <p:grpSpPr>
            <a:xfrm>
              <a:off x="-5243270" y="201217"/>
              <a:ext cx="2113677" cy="1527201"/>
              <a:chOff x="-6838077" y="4492546"/>
              <a:chExt cx="6547671" cy="4730906"/>
            </a:xfrm>
          </p:grpSpPr>
          <p:pic>
            <p:nvPicPr>
              <p:cNvPr id="170" name="Picture 169">
                <a:extLst>
                  <a:ext uri="{FF2B5EF4-FFF2-40B4-BE49-F238E27FC236}">
                    <a16:creationId xmlns:a16="http://schemas.microsoft.com/office/drawing/2014/main" id="{D9E75FE4-2C7F-446E-905E-B05955C1598A}"/>
                  </a:ext>
                </a:extLst>
              </p:cNvPr>
              <p:cNvPicPr>
                <a:picLocks noChangeAspect="1"/>
              </p:cNvPicPr>
              <p:nvPr/>
            </p:nvPicPr>
            <p:blipFill>
              <a:blip r:embed="rId11"/>
              <a:stretch>
                <a:fillRect/>
              </a:stretch>
            </p:blipFill>
            <p:spPr>
              <a:xfrm rot="21112293" flipV="1">
                <a:off x="-6838077" y="4492546"/>
                <a:ext cx="6547671" cy="4730906"/>
              </a:xfrm>
              <a:prstGeom prst="rect">
                <a:avLst/>
              </a:prstGeom>
              <a:effectLst>
                <a:outerShdw blurRad="50800" dist="38100" dir="2700000" algn="tl" rotWithShape="0">
                  <a:prstClr val="black">
                    <a:alpha val="40000"/>
                  </a:prstClr>
                </a:outerShdw>
              </a:effectLst>
            </p:spPr>
          </p:pic>
          <p:sp>
            <p:nvSpPr>
              <p:cNvPr id="171" name="TextBox 170">
                <a:extLst>
                  <a:ext uri="{FF2B5EF4-FFF2-40B4-BE49-F238E27FC236}">
                    <a16:creationId xmlns:a16="http://schemas.microsoft.com/office/drawing/2014/main" id="{3E46CBDC-2473-4520-BE03-3E0637A23938}"/>
                  </a:ext>
                </a:extLst>
              </p:cNvPr>
              <p:cNvSpPr txBox="1"/>
              <p:nvPr/>
            </p:nvSpPr>
            <p:spPr>
              <a:xfrm>
                <a:off x="-6080058" y="5075962"/>
                <a:ext cx="5354174" cy="2905220"/>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lumMod val="65000"/>
                        <a:lumOff val="35000"/>
                      </a:prstClr>
                    </a:solidFill>
                    <a:effectLst/>
                    <a:uLnTx/>
                    <a:uFillTx/>
                    <a:latin typeface="iCiel Cadena" panose="02000503000000020004" pitchFamily="50" charset="0"/>
                    <a:ea typeface="+mn-ea"/>
                    <a:cs typeface="+mn-cs"/>
                  </a:rPr>
                  <a:t>Huhu,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lumMod val="65000"/>
                        <a:lumOff val="35000"/>
                      </a:prstClr>
                    </a:solidFill>
                    <a:effectLst/>
                    <a:uLnTx/>
                    <a:uFillTx/>
                    <a:latin typeface="iCiel Cadena" panose="02000503000000020004" pitchFamily="50" charset="0"/>
                    <a:ea typeface="+mn-ea"/>
                    <a:cs typeface="+mn-cs"/>
                  </a:rPr>
                  <a:t>chưa chính xác rồi!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lumMod val="65000"/>
                        <a:lumOff val="35000"/>
                      </a:prstClr>
                    </a:solidFill>
                    <a:effectLst/>
                    <a:uLnTx/>
                    <a:uFillTx/>
                    <a:latin typeface="iCiel Cadena" panose="02000503000000020004" pitchFamily="50" charset="0"/>
                    <a:ea typeface="+mn-ea"/>
                    <a:cs typeface="+mn-cs"/>
                  </a:rPr>
                  <a:t>Bạn chọn lại nha.</a:t>
                </a:r>
              </a:p>
            </p:txBody>
          </p:sp>
        </p:grpSp>
      </p:grpSp>
      <p:pic>
        <p:nvPicPr>
          <p:cNvPr id="29" name="Picture 28">
            <a:extLst>
              <a:ext uri="{FF2B5EF4-FFF2-40B4-BE49-F238E27FC236}">
                <a16:creationId xmlns:a16="http://schemas.microsoft.com/office/drawing/2014/main" id="{1407C153-BFDD-497E-BDAA-AD051BD675DE}"/>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757649" y="-286518"/>
            <a:ext cx="4112378" cy="2742440"/>
          </a:xfrm>
          <a:prstGeom prst="rect">
            <a:avLst/>
          </a:prstGeom>
        </p:spPr>
      </p:pic>
      <p:pic>
        <p:nvPicPr>
          <p:cNvPr id="172" name="AmthanhThua">
            <a:hlinkClick r:id="" action="ppaction://media"/>
            <a:extLst>
              <a:ext uri="{FF2B5EF4-FFF2-40B4-BE49-F238E27FC236}">
                <a16:creationId xmlns:a16="http://schemas.microsoft.com/office/drawing/2014/main" id="{C6E2AE9C-62B9-42F0-91AA-6B1C228D4165}"/>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245012" y="4407923"/>
            <a:ext cx="487363" cy="487363"/>
          </a:xfrm>
          <a:prstGeom prst="rect">
            <a:avLst/>
          </a:prstGeom>
        </p:spPr>
      </p:pic>
      <p:pic>
        <p:nvPicPr>
          <p:cNvPr id="173" name="nhacthang">
            <a:hlinkClick r:id="" action="ppaction://media"/>
            <a:extLst>
              <a:ext uri="{FF2B5EF4-FFF2-40B4-BE49-F238E27FC236}">
                <a16:creationId xmlns:a16="http://schemas.microsoft.com/office/drawing/2014/main" id="{FC787D35-EA2C-4933-A0FB-01D7CBF464D0}"/>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231859" y="2876396"/>
            <a:ext cx="487363" cy="487363"/>
          </a:xfrm>
          <a:prstGeom prst="rect">
            <a:avLst/>
          </a:prstGeom>
        </p:spPr>
      </p:pic>
      <p:sp>
        <p:nvSpPr>
          <p:cNvPr id="30" name="Rectangle 29">
            <a:extLst>
              <a:ext uri="{FF2B5EF4-FFF2-40B4-BE49-F238E27FC236}">
                <a16:creationId xmlns:a16="http://schemas.microsoft.com/office/drawing/2014/main" id="{C075D5C4-5B7C-423A-B88B-D0A39B352CED}"/>
              </a:ext>
            </a:extLst>
          </p:cNvPr>
          <p:cNvSpPr/>
          <p:nvPr/>
        </p:nvSpPr>
        <p:spPr>
          <a:xfrm>
            <a:off x="0" y="7010400"/>
            <a:ext cx="3886200"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rPr>
              <a:t>Thầy cô nhấp chuột</a:t>
            </a:r>
            <a:br>
              <a:rPr kumimoji="0" lang="en-US" sz="32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rPr>
            </a:br>
            <a:r>
              <a:rPr kumimoji="0" lang="en-US" sz="32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rPr>
              <a:t>1 lần để hiện câu hỏi. Nhấp thêm 1 lần để hiện các đáp án. </a:t>
            </a:r>
          </a:p>
        </p:txBody>
      </p:sp>
      <p:sp>
        <p:nvSpPr>
          <p:cNvPr id="174" name="Rectangle 173">
            <a:extLst>
              <a:ext uri="{FF2B5EF4-FFF2-40B4-BE49-F238E27FC236}">
                <a16:creationId xmlns:a16="http://schemas.microsoft.com/office/drawing/2014/main" id="{C0646E8B-7815-46F9-ADAE-EF53EF383CC3}"/>
              </a:ext>
            </a:extLst>
          </p:cNvPr>
          <p:cNvSpPr/>
          <p:nvPr/>
        </p:nvSpPr>
        <p:spPr>
          <a:xfrm>
            <a:off x="4000498" y="7010400"/>
            <a:ext cx="4076701"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rPr>
              <a:t>Thầy cô nhấp vào chữ cái trước câu mà học sinh chọn để</a:t>
            </a:r>
            <a:br>
              <a:rPr kumimoji="0" lang="en-US" sz="32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rPr>
            </a:br>
            <a:r>
              <a:rPr kumimoji="0" lang="en-US" sz="32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rPr>
              <a:t>kiểm tra đáp án.</a:t>
            </a:r>
          </a:p>
        </p:txBody>
      </p:sp>
      <p:sp>
        <p:nvSpPr>
          <p:cNvPr id="176" name="Rectangle 175">
            <a:extLst>
              <a:ext uri="{FF2B5EF4-FFF2-40B4-BE49-F238E27FC236}">
                <a16:creationId xmlns:a16="http://schemas.microsoft.com/office/drawing/2014/main" id="{FEBC9727-642B-4069-9B82-94764A0B5B6F}"/>
              </a:ext>
            </a:extLst>
          </p:cNvPr>
          <p:cNvSpPr/>
          <p:nvPr/>
        </p:nvSpPr>
        <p:spPr>
          <a:xfrm>
            <a:off x="8229597" y="7010400"/>
            <a:ext cx="3886200"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rPr>
              <a:t>Sau khi HS trả lời xong, thầy cô nhấp chuột</a:t>
            </a:r>
            <a:br>
              <a:rPr kumimoji="0" lang="en-US" sz="28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rPr>
            </a:br>
            <a:r>
              <a:rPr kumimoji="0" lang="en-US" sz="28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rPr>
              <a:t>hoặc phím -&gt; để đến</a:t>
            </a:r>
            <a:br>
              <a:rPr kumimoji="0" lang="en-US" sz="28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rPr>
            </a:br>
            <a:r>
              <a:rPr kumimoji="0" lang="en-US" sz="28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rPr>
              <a:t>câu hỏi tiếp theo.</a:t>
            </a:r>
          </a:p>
        </p:txBody>
      </p:sp>
      <p:grpSp>
        <p:nvGrpSpPr>
          <p:cNvPr id="23" name="Group 22">
            <a:extLst>
              <a:ext uri="{FF2B5EF4-FFF2-40B4-BE49-F238E27FC236}">
                <a16:creationId xmlns:a16="http://schemas.microsoft.com/office/drawing/2014/main" id="{4D2DA1AF-855F-46C2-8AE1-5718E4DFD783}"/>
              </a:ext>
            </a:extLst>
          </p:cNvPr>
          <p:cNvGrpSpPr/>
          <p:nvPr/>
        </p:nvGrpSpPr>
        <p:grpSpPr>
          <a:xfrm>
            <a:off x="2438085" y="5728790"/>
            <a:ext cx="8001315" cy="1035636"/>
            <a:chOff x="6770639" y="3009107"/>
            <a:chExt cx="5105398" cy="1790698"/>
          </a:xfrm>
          <a:solidFill>
            <a:schemeClr val="accent1">
              <a:lumMod val="60000"/>
              <a:lumOff val="40000"/>
            </a:schemeClr>
          </a:solidFill>
        </p:grpSpPr>
        <p:grpSp>
          <p:nvGrpSpPr>
            <p:cNvPr id="45" name="Group 44">
              <a:extLst>
                <a:ext uri="{FF2B5EF4-FFF2-40B4-BE49-F238E27FC236}">
                  <a16:creationId xmlns:a16="http://schemas.microsoft.com/office/drawing/2014/main" id="{07151055-1672-4C7E-BA92-63E851A005B3}"/>
                </a:ext>
              </a:extLst>
            </p:cNvPr>
            <p:cNvGrpSpPr/>
            <p:nvPr/>
          </p:nvGrpSpPr>
          <p:grpSpPr>
            <a:xfrm>
              <a:off x="6770639" y="3009107"/>
              <a:ext cx="5105398" cy="1790698"/>
              <a:chOff x="838202" y="2438400"/>
              <a:chExt cx="5105398" cy="2057398"/>
            </a:xfrm>
            <a:grpFill/>
          </p:grpSpPr>
          <p:sp>
            <p:nvSpPr>
              <p:cNvPr id="48" name="Rectangle: Rounded Corners 47">
                <a:extLst>
                  <a:ext uri="{FF2B5EF4-FFF2-40B4-BE49-F238E27FC236}">
                    <a16:creationId xmlns:a16="http://schemas.microsoft.com/office/drawing/2014/main" id="{A6421F9E-FF9D-4A7C-9697-7F0260F96688}"/>
                  </a:ext>
                </a:extLst>
              </p:cNvPr>
              <p:cNvSpPr/>
              <p:nvPr/>
            </p:nvSpPr>
            <p:spPr>
              <a:xfrm>
                <a:off x="838202" y="2438400"/>
                <a:ext cx="5105398" cy="2057398"/>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9" name="Rectangle: Rounded Corners 48">
                <a:extLst>
                  <a:ext uri="{FF2B5EF4-FFF2-40B4-BE49-F238E27FC236}">
                    <a16:creationId xmlns:a16="http://schemas.microsoft.com/office/drawing/2014/main" id="{112AD5E6-6201-4B49-AAE8-FFB92C6AFE43}"/>
                  </a:ext>
                </a:extLst>
              </p:cNvPr>
              <p:cNvSpPr/>
              <p:nvPr/>
            </p:nvSpPr>
            <p:spPr>
              <a:xfrm>
                <a:off x="873440" y="2514598"/>
                <a:ext cx="5070160" cy="1962613"/>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9Slide02 Noi dung dai"/>
                  <a:ea typeface="+mn-ea"/>
                  <a:cs typeface="+mn-cs"/>
                </a:endParaRPr>
              </a:p>
            </p:txBody>
          </p:sp>
        </p:grpSp>
        <p:sp>
          <p:nvSpPr>
            <p:cNvPr id="125" name="Rectangle: Rounded Corners 124">
              <a:extLst>
                <a:ext uri="{FF2B5EF4-FFF2-40B4-BE49-F238E27FC236}">
                  <a16:creationId xmlns:a16="http://schemas.microsoft.com/office/drawing/2014/main" id="{8FEB6CFE-AB0E-4B4E-B91D-88A1DA89A89A}"/>
                </a:ext>
              </a:extLst>
            </p:cNvPr>
            <p:cNvSpPr/>
            <p:nvPr/>
          </p:nvSpPr>
          <p:spPr>
            <a:xfrm>
              <a:off x="7228842" y="3075428"/>
              <a:ext cx="4515128" cy="165373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prstClr val="white"/>
                  </a:solidFill>
                  <a:effectLst/>
                  <a:uLnTx/>
                  <a:uFillTx/>
                  <a:latin typeface="iCiel Cadena" panose="02000503000000020004" pitchFamily="50" charset="0"/>
                  <a:ea typeface="+mn-ea"/>
                  <a:cs typeface="+mn-cs"/>
                </a:rPr>
                <a:t>Cả ba đới khí hậu trên</a:t>
              </a:r>
            </a:p>
          </p:txBody>
        </p:sp>
      </p:grpSp>
      <p:pic>
        <p:nvPicPr>
          <p:cNvPr id="120" name="ChuongDo - 9Slide.vn">
            <a:extLst>
              <a:ext uri="{FF2B5EF4-FFF2-40B4-BE49-F238E27FC236}">
                <a16:creationId xmlns:a16="http://schemas.microsoft.com/office/drawing/2014/main" id="{F866C24F-F6FF-4EB3-A1BD-2435DD437008}"/>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2079882" y="5682117"/>
            <a:ext cx="1108446" cy="1126324"/>
          </a:xfrm>
          <a:prstGeom prst="rect">
            <a:avLst/>
          </a:prstGeom>
        </p:spPr>
      </p:pic>
    </p:spTree>
    <p:extLst>
      <p:ext uri="{BB962C8B-B14F-4D97-AF65-F5344CB8AC3E}">
        <p14:creationId xmlns:p14="http://schemas.microsoft.com/office/powerpoint/2010/main" val="4259794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65000">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14:bounceEnd="65000">
                                          <p:cBhvr additive="base">
                                            <p:cTn id="7" dur="1000" fill="hold"/>
                                            <p:tgtEl>
                                              <p:spTgt spid="29"/>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65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65000">
                                          <p:cBhvr additive="base">
                                            <p:cTn id="11" dur="1000" fill="hold"/>
                                            <p:tgtEl>
                                              <p:spTgt spid="11"/>
                                            </p:tgtEl>
                                            <p:attrNameLst>
                                              <p:attrName>ppt_x</p:attrName>
                                            </p:attrNameLst>
                                          </p:cBhvr>
                                          <p:tavLst>
                                            <p:tav tm="0">
                                              <p:val>
                                                <p:strVal val="1+#ppt_w/2"/>
                                              </p:val>
                                            </p:tav>
                                            <p:tav tm="100000">
                                              <p:val>
                                                <p:strVal val="#ppt_x"/>
                                              </p:val>
                                            </p:tav>
                                          </p:tavLst>
                                        </p:anim>
                                        <p:anim calcmode="lin" valueType="num" p14:bounceEnd="65000">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14:presetBounceEnd="65000">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14:bounceEnd="65000">
                                          <p:cBhvr additive="base">
                                            <p:cTn id="17" dur="1000" fill="hold"/>
                                            <p:tgtEl>
                                              <p:spTgt spid="20"/>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5000">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14:bounceEnd="65000">
                                          <p:cBhvr additive="base">
                                            <p:cTn id="21" dur="1000" fill="hold"/>
                                            <p:tgtEl>
                                              <p:spTgt spid="2"/>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5000">
                                      <p:stCondLst>
                                        <p:cond delay="300"/>
                                      </p:stCondLst>
                                      <p:childTnLst>
                                        <p:set>
                                          <p:cBhvr>
                                            <p:cTn id="24" dur="1" fill="hold">
                                              <p:stCondLst>
                                                <p:cond delay="0"/>
                                              </p:stCondLst>
                                            </p:cTn>
                                            <p:tgtEl>
                                              <p:spTgt spid="23"/>
                                            </p:tgtEl>
                                            <p:attrNameLst>
                                              <p:attrName>style.visibility</p:attrName>
                                            </p:attrNameLst>
                                          </p:cBhvr>
                                          <p:to>
                                            <p:strVal val="visible"/>
                                          </p:to>
                                        </p:set>
                                        <p:anim calcmode="lin" valueType="num" p14:bounceEnd="65000">
                                          <p:cBhvr additive="base">
                                            <p:cTn id="25" dur="1000" fill="hold"/>
                                            <p:tgtEl>
                                              <p:spTgt spid="23"/>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300"/>
                                      </p:stCondLst>
                                      <p:childTnLst>
                                        <p:set>
                                          <p:cBhvr>
                                            <p:cTn id="28" dur="1" fill="hold">
                                              <p:stCondLst>
                                                <p:cond delay="0"/>
                                              </p:stCondLst>
                                            </p:cTn>
                                            <p:tgtEl>
                                              <p:spTgt spid="119"/>
                                            </p:tgtEl>
                                            <p:attrNameLst>
                                              <p:attrName>style.visibility</p:attrName>
                                            </p:attrNameLst>
                                          </p:cBhvr>
                                          <p:to>
                                            <p:strVal val="visible"/>
                                          </p:to>
                                        </p:set>
                                        <p:anim calcmode="lin" valueType="num" p14:bounceEnd="65000">
                                          <p:cBhvr additive="base">
                                            <p:cTn id="29" dur="1000" fill="hold"/>
                                            <p:tgtEl>
                                              <p:spTgt spid="119"/>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14:presetBounceEnd="65000">
                                      <p:stCondLst>
                                        <p:cond delay="700"/>
                                      </p:stCondLst>
                                      <p:childTnLst>
                                        <p:set>
                                          <p:cBhvr>
                                            <p:cTn id="32" dur="1" fill="hold">
                                              <p:stCondLst>
                                                <p:cond delay="0"/>
                                              </p:stCondLst>
                                            </p:cTn>
                                            <p:tgtEl>
                                              <p:spTgt spid="21"/>
                                            </p:tgtEl>
                                            <p:attrNameLst>
                                              <p:attrName>style.visibility</p:attrName>
                                            </p:attrNameLst>
                                          </p:cBhvr>
                                          <p:to>
                                            <p:strVal val="visible"/>
                                          </p:to>
                                        </p:set>
                                        <p:anim calcmode="lin" valueType="num" p14:bounceEnd="65000">
                                          <p:cBhvr additive="base">
                                            <p:cTn id="33" dur="1000" fill="hold"/>
                                            <p:tgtEl>
                                              <p:spTgt spid="21"/>
                                            </p:tgtEl>
                                            <p:attrNameLst>
                                              <p:attrName>ppt_x</p:attrName>
                                            </p:attrNameLst>
                                          </p:cBhvr>
                                          <p:tavLst>
                                            <p:tav tm="0">
                                              <p:val>
                                                <p:strVal val="#ppt_x"/>
                                              </p:val>
                                            </p:tav>
                                            <p:tav tm="100000">
                                              <p:val>
                                                <p:strVal val="#ppt_x"/>
                                              </p:val>
                                            </p:tav>
                                          </p:tavLst>
                                        </p:anim>
                                        <p:anim calcmode="lin" valueType="num" p14:bounceEnd="65000">
                                          <p:cBhvr additive="base">
                                            <p:cTn id="34" dur="10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14:presetBounceEnd="65000">
                                      <p:stCondLst>
                                        <p:cond delay="700"/>
                                      </p:stCondLst>
                                      <p:childTnLst>
                                        <p:set>
                                          <p:cBhvr>
                                            <p:cTn id="36" dur="1" fill="hold">
                                              <p:stCondLst>
                                                <p:cond delay="0"/>
                                              </p:stCondLst>
                                            </p:cTn>
                                            <p:tgtEl>
                                              <p:spTgt spid="116"/>
                                            </p:tgtEl>
                                            <p:attrNameLst>
                                              <p:attrName>style.visibility</p:attrName>
                                            </p:attrNameLst>
                                          </p:cBhvr>
                                          <p:to>
                                            <p:strVal val="visible"/>
                                          </p:to>
                                        </p:set>
                                        <p:anim calcmode="lin" valueType="num" p14:bounceEnd="65000">
                                          <p:cBhvr additive="base">
                                            <p:cTn id="37" dur="1000" fill="hold"/>
                                            <p:tgtEl>
                                              <p:spTgt spid="116"/>
                                            </p:tgtEl>
                                            <p:attrNameLst>
                                              <p:attrName>ppt_x</p:attrName>
                                            </p:attrNameLst>
                                          </p:cBhvr>
                                          <p:tavLst>
                                            <p:tav tm="0">
                                              <p:val>
                                                <p:strVal val="#ppt_x"/>
                                              </p:val>
                                            </p:tav>
                                            <p:tav tm="100000">
                                              <p:val>
                                                <p:strVal val="#ppt_x"/>
                                              </p:val>
                                            </p:tav>
                                          </p:tavLst>
                                        </p:anim>
                                        <p:anim calcmode="lin" valueType="num" p14:bounceEnd="65000">
                                          <p:cBhvr additive="base">
                                            <p:cTn id="38" dur="1000" fill="hold"/>
                                            <p:tgtEl>
                                              <p:spTgt spid="1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14:presetBounceEnd="65000">
                                      <p:stCondLst>
                                        <p:cond delay="1100"/>
                                      </p:stCondLst>
                                      <p:childTnLst>
                                        <p:set>
                                          <p:cBhvr>
                                            <p:cTn id="40" dur="1" fill="hold">
                                              <p:stCondLst>
                                                <p:cond delay="0"/>
                                              </p:stCondLst>
                                            </p:cTn>
                                            <p:tgtEl>
                                              <p:spTgt spid="22"/>
                                            </p:tgtEl>
                                            <p:attrNameLst>
                                              <p:attrName>style.visibility</p:attrName>
                                            </p:attrNameLst>
                                          </p:cBhvr>
                                          <p:to>
                                            <p:strVal val="visible"/>
                                          </p:to>
                                        </p:set>
                                        <p:anim calcmode="lin" valueType="num" p14:bounceEnd="65000">
                                          <p:cBhvr additive="base">
                                            <p:cTn id="41" dur="1000" fill="hold"/>
                                            <p:tgtEl>
                                              <p:spTgt spid="22"/>
                                            </p:tgtEl>
                                            <p:attrNameLst>
                                              <p:attrName>ppt_x</p:attrName>
                                            </p:attrNameLst>
                                          </p:cBhvr>
                                          <p:tavLst>
                                            <p:tav tm="0">
                                              <p:val>
                                                <p:strVal val="#ppt_x"/>
                                              </p:val>
                                            </p:tav>
                                            <p:tav tm="100000">
                                              <p:val>
                                                <p:strVal val="#ppt_x"/>
                                              </p:val>
                                            </p:tav>
                                          </p:tavLst>
                                        </p:anim>
                                        <p:anim calcmode="lin" valueType="num" p14:bounceEnd="65000">
                                          <p:cBhvr additive="base">
                                            <p:cTn id="42" dur="1000" fill="hold"/>
                                            <p:tgtEl>
                                              <p:spTgt spid="2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14:presetBounceEnd="65000">
                                      <p:stCondLst>
                                        <p:cond delay="1100"/>
                                      </p:stCondLst>
                                      <p:childTnLst>
                                        <p:set>
                                          <p:cBhvr>
                                            <p:cTn id="44" dur="1" fill="hold">
                                              <p:stCondLst>
                                                <p:cond delay="0"/>
                                              </p:stCondLst>
                                            </p:cTn>
                                            <p:tgtEl>
                                              <p:spTgt spid="120"/>
                                            </p:tgtEl>
                                            <p:attrNameLst>
                                              <p:attrName>style.visibility</p:attrName>
                                            </p:attrNameLst>
                                          </p:cBhvr>
                                          <p:to>
                                            <p:strVal val="visible"/>
                                          </p:to>
                                        </p:set>
                                        <p:anim calcmode="lin" valueType="num" p14:bounceEnd="65000">
                                          <p:cBhvr additive="base">
                                            <p:cTn id="45" dur="1000" fill="hold"/>
                                            <p:tgtEl>
                                              <p:spTgt spid="120"/>
                                            </p:tgtEl>
                                            <p:attrNameLst>
                                              <p:attrName>ppt_x</p:attrName>
                                            </p:attrNameLst>
                                          </p:cBhvr>
                                          <p:tavLst>
                                            <p:tav tm="0">
                                              <p:val>
                                                <p:strVal val="#ppt_x"/>
                                              </p:val>
                                            </p:tav>
                                            <p:tav tm="100000">
                                              <p:val>
                                                <p:strVal val="#ppt_x"/>
                                              </p:val>
                                            </p:tav>
                                          </p:tavLst>
                                        </p:anim>
                                        <p:anim calcmode="lin" valueType="num" p14:bounceEnd="65000">
                                          <p:cBhvr additive="base">
                                            <p:cTn id="46"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2"/>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afterEffect">
                                      <p:stCondLst>
                                        <p:cond delay="0"/>
                                      </p:stCondLst>
                                      <p:childTnLst>
                                        <p:cmd type="call" cmd="playFrom(0.0)">
                                          <p:cBhvr>
                                            <p:cTn id="51" dur="3432" fill="hold"/>
                                            <p:tgtEl>
                                              <p:spTgt spid="173"/>
                                            </p:tgtEl>
                                          </p:cBhvr>
                                        </p:cmd>
                                      </p:childTnLst>
                                    </p:cTn>
                                  </p:par>
                                  <p:par>
                                    <p:cTn id="52" presetID="10" presetClass="exit" presetSubtype="0" fill="hold" nodeType="withEffect">
                                      <p:stCondLst>
                                        <p:cond delay="0"/>
                                      </p:stCondLst>
                                      <p:childTnLst>
                                        <p:animEffect transition="out" filter="fade">
                                          <p:cBhvr>
                                            <p:cTn id="53" dur="500"/>
                                            <p:tgtEl>
                                              <p:spTgt spid="27"/>
                                            </p:tgtEl>
                                          </p:cBhvr>
                                        </p:animEffect>
                                        <p:set>
                                          <p:cBhvr>
                                            <p:cTn id="54" dur="1" fill="hold">
                                              <p:stCondLst>
                                                <p:cond delay="499"/>
                                              </p:stCondLst>
                                            </p:cTn>
                                            <p:tgtEl>
                                              <p:spTgt spid="27"/>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29"/>
                                            </p:tgtEl>
                                          </p:cBhvr>
                                        </p:animEffect>
                                        <p:set>
                                          <p:cBhvr>
                                            <p:cTn id="57" dur="1" fill="hold">
                                              <p:stCondLst>
                                                <p:cond delay="499"/>
                                              </p:stCondLst>
                                            </p:cTn>
                                            <p:tgtEl>
                                              <p:spTgt spid="29"/>
                                            </p:tgtEl>
                                            <p:attrNameLst>
                                              <p:attrName>style.visibility</p:attrName>
                                            </p:attrNameLst>
                                          </p:cBhvr>
                                          <p:to>
                                            <p:strVal val="hidden"/>
                                          </p:to>
                                        </p:set>
                                      </p:childTnLst>
                                    </p:cTn>
                                  </p:par>
                                  <p:par>
                                    <p:cTn id="58" presetID="42" presetClass="path" presetSubtype="0" fill="hold" nodeType="withEffect" p14:presetBounceEnd="65000">
                                      <p:stCondLst>
                                        <p:cond delay="0"/>
                                      </p:stCondLst>
                                      <p:childTnLst>
                                        <p:animMotion origin="layout" path="M 4.375E-6 2.59259E-6 L 0.35586 0.34236 " pathEditMode="relative" rAng="0" ptsTypes="AA" p14:bounceEnd="65000">
                                          <p:cBhvr>
                                            <p:cTn id="59" dur="1500" fill="hold"/>
                                            <p:tgtEl>
                                              <p:spTgt spid="26"/>
                                            </p:tgtEl>
                                            <p:attrNameLst>
                                              <p:attrName>ppt_x</p:attrName>
                                              <p:attrName>ppt_y</p:attrName>
                                            </p:attrNameLst>
                                          </p:cBhvr>
                                          <p:rCtr x="17786" y="17106"/>
                                        </p:animMotion>
                                      </p:childTnLst>
                                    </p:cTn>
                                  </p:par>
                                  <p:par>
                                    <p:cTn id="60" presetID="10" presetClass="exit" presetSubtype="0" fill="hold" nodeType="withEffect">
                                      <p:stCondLst>
                                        <p:cond delay="0"/>
                                      </p:stCondLst>
                                      <p:childTnLst>
                                        <p:animEffect transition="out" filter="fade">
                                          <p:cBhvr>
                                            <p:cTn id="61" dur="500"/>
                                            <p:tgtEl>
                                              <p:spTgt spid="23"/>
                                            </p:tgtEl>
                                          </p:cBhvr>
                                        </p:animEffect>
                                        <p:set>
                                          <p:cBhvr>
                                            <p:cTn id="62" dur="1" fill="hold">
                                              <p:stCondLst>
                                                <p:cond delay="499"/>
                                              </p:stCondLst>
                                            </p:cTn>
                                            <p:tgtEl>
                                              <p:spTgt spid="23"/>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119"/>
                                            </p:tgtEl>
                                          </p:cBhvr>
                                        </p:animEffect>
                                        <p:set>
                                          <p:cBhvr>
                                            <p:cTn id="65" dur="1" fill="hold">
                                              <p:stCondLst>
                                                <p:cond delay="499"/>
                                              </p:stCondLst>
                                            </p:cTn>
                                            <p:tgtEl>
                                              <p:spTgt spid="119"/>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21"/>
                                            </p:tgtEl>
                                          </p:cBhvr>
                                        </p:animEffect>
                                        <p:set>
                                          <p:cBhvr>
                                            <p:cTn id="68" dur="1" fill="hold">
                                              <p:stCondLst>
                                                <p:cond delay="499"/>
                                              </p:stCondLst>
                                            </p:cTn>
                                            <p:tgtEl>
                                              <p:spTgt spid="21"/>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116"/>
                                            </p:tgtEl>
                                          </p:cBhvr>
                                        </p:animEffect>
                                        <p:set>
                                          <p:cBhvr>
                                            <p:cTn id="71" dur="1" fill="hold">
                                              <p:stCondLst>
                                                <p:cond delay="499"/>
                                              </p:stCondLst>
                                            </p:cTn>
                                            <p:tgtEl>
                                              <p:spTgt spid="116"/>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22"/>
                                            </p:tgtEl>
                                          </p:cBhvr>
                                        </p:animEffect>
                                        <p:set>
                                          <p:cBhvr>
                                            <p:cTn id="74" dur="1" fill="hold">
                                              <p:stCondLst>
                                                <p:cond delay="499"/>
                                              </p:stCondLst>
                                            </p:cTn>
                                            <p:tgtEl>
                                              <p:spTgt spid="22"/>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120"/>
                                            </p:tgtEl>
                                          </p:cBhvr>
                                        </p:animEffect>
                                        <p:set>
                                          <p:cBhvr>
                                            <p:cTn id="77"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78" restart="whenNotActive" fill="hold" evtFilter="cancelBubble" nodeType="interactiveSeq">
                    <p:stCondLst>
                      <p:cond evt="onClick" delay="0">
                        <p:tgtEl>
                          <p:spTgt spid="119"/>
                        </p:tgtEl>
                      </p:cond>
                    </p:stCondLst>
                    <p:endSync evt="end" delay="0">
                      <p:rtn val="all"/>
                    </p:endSync>
                    <p:childTnLst>
                      <p:par>
                        <p:cTn id="79" fill="hold">
                          <p:stCondLst>
                            <p:cond delay="0"/>
                          </p:stCondLst>
                          <p:childTnLst>
                            <p:par>
                              <p:cTn id="80" fill="hold">
                                <p:stCondLst>
                                  <p:cond delay="0"/>
                                </p:stCondLst>
                                <p:childTnLst>
                                  <p:par>
                                    <p:cTn id="81" presetID="1" presetClass="mediacall" presetSubtype="0" fill="hold" nodeType="afterEffect">
                                      <p:stCondLst>
                                        <p:cond delay="0"/>
                                      </p:stCondLst>
                                      <p:childTnLst>
                                        <p:cmd type="call" cmd="playFrom(0.0)">
                                          <p:cBhvr>
                                            <p:cTn id="82" dur="4995" fill="hold"/>
                                            <p:tgtEl>
                                              <p:spTgt spid="172"/>
                                            </p:tgtEl>
                                          </p:cBhvr>
                                        </p:cmd>
                                      </p:childTnLst>
                                    </p:cTn>
                                  </p:par>
                                  <p:par>
                                    <p:cTn id="83" presetID="10" presetClass="exit" presetSubtype="0" fill="hold" nodeType="withEffect">
                                      <p:stCondLst>
                                        <p:cond delay="0"/>
                                      </p:stCondLst>
                                      <p:childTnLst>
                                        <p:animEffect transition="out" filter="fade">
                                          <p:cBhvr>
                                            <p:cTn id="84" dur="500"/>
                                            <p:tgtEl>
                                              <p:spTgt spid="29"/>
                                            </p:tgtEl>
                                          </p:cBhvr>
                                        </p:animEffect>
                                        <p:set>
                                          <p:cBhvr>
                                            <p:cTn id="85" dur="1" fill="hold">
                                              <p:stCondLst>
                                                <p:cond delay="499"/>
                                              </p:stCondLst>
                                            </p:cTn>
                                            <p:tgtEl>
                                              <p:spTgt spid="29"/>
                                            </p:tgtEl>
                                            <p:attrNameLst>
                                              <p:attrName>style.visibility</p:attrName>
                                            </p:attrNameLst>
                                          </p:cBhvr>
                                          <p:to>
                                            <p:strVal val="hidden"/>
                                          </p:to>
                                        </p:set>
                                      </p:childTnLst>
                                    </p:cTn>
                                  </p:par>
                                  <p:par>
                                    <p:cTn id="86" presetID="42" presetClass="path" presetSubtype="0" fill="hold" nodeType="withEffect" p14:presetBounceEnd="55000">
                                      <p:stCondLst>
                                        <p:cond delay="0"/>
                                      </p:stCondLst>
                                      <p:childTnLst>
                                        <p:animMotion origin="layout" path="M -4.79167E-6 3.7037E-6 L 0.58855 0.0581 " pathEditMode="relative" rAng="0" ptsTypes="AA" p14:bounceEnd="55000">
                                          <p:cBhvr>
                                            <p:cTn id="87"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119"/>
                      </p:tgtEl>
                    </p:cond>
                  </p:nextCondLst>
                </p:seq>
                <p:seq concurrent="1" nextAc="seek">
                  <p:cTn id="88" restart="whenNotActive" fill="hold" evtFilter="cancelBubble" nodeType="interactiveSeq">
                    <p:stCondLst>
                      <p:cond evt="onClick" delay="0">
                        <p:tgtEl>
                          <p:spTgt spid="116"/>
                        </p:tgtEl>
                      </p:cond>
                    </p:stCondLst>
                    <p:endSync evt="end" delay="0">
                      <p:rtn val="all"/>
                    </p:endSync>
                    <p:childTnLst>
                      <p:par>
                        <p:cTn id="89" fill="hold">
                          <p:stCondLst>
                            <p:cond delay="0"/>
                          </p:stCondLst>
                          <p:childTnLst>
                            <p:par>
                              <p:cTn id="90" fill="hold">
                                <p:stCondLst>
                                  <p:cond delay="0"/>
                                </p:stCondLst>
                                <p:childTnLst>
                                  <p:par>
                                    <p:cTn id="91" presetID="1" presetClass="mediacall" presetSubtype="0" fill="hold" nodeType="afterEffect">
                                      <p:stCondLst>
                                        <p:cond delay="0"/>
                                      </p:stCondLst>
                                      <p:childTnLst>
                                        <p:cmd type="call" cmd="playFrom(0.0)">
                                          <p:cBhvr>
                                            <p:cTn id="92" dur="4995" fill="hold"/>
                                            <p:tgtEl>
                                              <p:spTgt spid="172"/>
                                            </p:tgtEl>
                                          </p:cBhvr>
                                        </p:cmd>
                                      </p:childTnLst>
                                    </p:cTn>
                                  </p:par>
                                  <p:par>
                                    <p:cTn id="93" presetID="10" presetClass="exit" presetSubtype="0" fill="hold" nodeType="withEffect">
                                      <p:stCondLst>
                                        <p:cond delay="0"/>
                                      </p:stCondLst>
                                      <p:childTnLst>
                                        <p:animEffect transition="out" filter="fade">
                                          <p:cBhvr>
                                            <p:cTn id="94" dur="500"/>
                                            <p:tgtEl>
                                              <p:spTgt spid="29"/>
                                            </p:tgtEl>
                                          </p:cBhvr>
                                        </p:animEffect>
                                        <p:set>
                                          <p:cBhvr>
                                            <p:cTn id="95" dur="1" fill="hold">
                                              <p:stCondLst>
                                                <p:cond delay="499"/>
                                              </p:stCondLst>
                                            </p:cTn>
                                            <p:tgtEl>
                                              <p:spTgt spid="29"/>
                                            </p:tgtEl>
                                            <p:attrNameLst>
                                              <p:attrName>style.visibility</p:attrName>
                                            </p:attrNameLst>
                                          </p:cBhvr>
                                          <p:to>
                                            <p:strVal val="hidden"/>
                                          </p:to>
                                        </p:set>
                                      </p:childTnLst>
                                    </p:cTn>
                                  </p:par>
                                  <p:par>
                                    <p:cTn id="96" presetID="42" presetClass="path" presetSubtype="0" fill="hold" nodeType="withEffect" p14:presetBounceEnd="57000">
                                      <p:stCondLst>
                                        <p:cond delay="0"/>
                                      </p:stCondLst>
                                      <p:childTnLst>
                                        <p:animMotion origin="layout" path="M -4.79167E-6 3.7037E-6 L 0.60326 0.0581 " pathEditMode="relative" rAng="0" ptsTypes="AA" p14:bounceEnd="57000">
                                          <p:cBhvr>
                                            <p:cTn id="97"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6"/>
                      </p:tgtEl>
                    </p:cond>
                  </p:nextCondLst>
                </p:seq>
                <p:seq concurrent="1" nextAc="seek">
                  <p:cTn id="98" restart="whenNotActive" fill="hold" evtFilter="cancelBubble" nodeType="interactiveSeq">
                    <p:stCondLst>
                      <p:cond evt="onClick" delay="0">
                        <p:tgtEl>
                          <p:spTgt spid="120"/>
                        </p:tgtEl>
                      </p:cond>
                    </p:stCondLst>
                    <p:endSync evt="end" delay="0">
                      <p:rtn val="all"/>
                    </p:endSync>
                    <p:childTnLst>
                      <p:par>
                        <p:cTn id="99" fill="hold">
                          <p:stCondLst>
                            <p:cond delay="0"/>
                          </p:stCondLst>
                          <p:childTnLst>
                            <p:par>
                              <p:cTn id="100" fill="hold">
                                <p:stCondLst>
                                  <p:cond delay="0"/>
                                </p:stCondLst>
                                <p:childTnLst>
                                  <p:par>
                                    <p:cTn id="101" presetID="1" presetClass="mediacall" presetSubtype="0" fill="hold" nodeType="afterEffect">
                                      <p:stCondLst>
                                        <p:cond delay="0"/>
                                      </p:stCondLst>
                                      <p:childTnLst>
                                        <p:cmd type="call" cmd="playFrom(0.0)">
                                          <p:cBhvr>
                                            <p:cTn id="102" dur="4995" fill="hold"/>
                                            <p:tgtEl>
                                              <p:spTgt spid="172"/>
                                            </p:tgtEl>
                                          </p:cBhvr>
                                        </p:cmd>
                                      </p:childTnLst>
                                    </p:cTn>
                                  </p:par>
                                  <p:par>
                                    <p:cTn id="103" presetID="10" presetClass="exit" presetSubtype="0" fill="hold" nodeType="withEffect">
                                      <p:stCondLst>
                                        <p:cond delay="0"/>
                                      </p:stCondLst>
                                      <p:childTnLst>
                                        <p:animEffect transition="out" filter="fade">
                                          <p:cBhvr>
                                            <p:cTn id="104" dur="500"/>
                                            <p:tgtEl>
                                              <p:spTgt spid="29"/>
                                            </p:tgtEl>
                                          </p:cBhvr>
                                        </p:animEffect>
                                        <p:set>
                                          <p:cBhvr>
                                            <p:cTn id="105" dur="1" fill="hold">
                                              <p:stCondLst>
                                                <p:cond delay="499"/>
                                              </p:stCondLst>
                                            </p:cTn>
                                            <p:tgtEl>
                                              <p:spTgt spid="29"/>
                                            </p:tgtEl>
                                            <p:attrNameLst>
                                              <p:attrName>style.visibility</p:attrName>
                                            </p:attrNameLst>
                                          </p:cBhvr>
                                          <p:to>
                                            <p:strVal val="hidden"/>
                                          </p:to>
                                        </p:set>
                                      </p:childTnLst>
                                    </p:cTn>
                                  </p:par>
                                  <p:par>
                                    <p:cTn id="106" presetID="42" presetClass="path" presetSubtype="0" fill="hold" nodeType="withEffect" p14:presetBounceEnd="57000">
                                      <p:stCondLst>
                                        <p:cond delay="0"/>
                                      </p:stCondLst>
                                      <p:childTnLst>
                                        <p:animMotion origin="layout" path="M -4.79167E-6 3.7037E-6 L 0.60326 0.05208 " pathEditMode="relative" rAng="0" ptsTypes="AA" p14:bounceEnd="57000">
                                          <p:cBhvr>
                                            <p:cTn id="107"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20"/>
                      </p:tgtEl>
                    </p:cond>
                  </p:nextCondLst>
                </p:seq>
                <p:audio>
                  <p:cMediaNode vol="36585">
                    <p:cTn id="108" fill="hold" display="0">
                      <p:stCondLst>
                        <p:cond delay="indefinite"/>
                      </p:stCondLst>
                      <p:endCondLst>
                        <p:cond evt="onStopAudio" delay="0">
                          <p:tgtEl>
                            <p:sldTgt/>
                          </p:tgtEl>
                        </p:cond>
                      </p:endCondLst>
                    </p:cTn>
                    <p:tgtEl>
                      <p:spTgt spid="172"/>
                    </p:tgtEl>
                  </p:cMediaNode>
                </p:audio>
                <p:audio>
                  <p:cMediaNode vol="40244">
                    <p:cTn id="109" fill="hold" display="0">
                      <p:stCondLst>
                        <p:cond delay="indefinite"/>
                      </p:stCondLst>
                      <p:endCondLst>
                        <p:cond evt="onStopAudio" delay="0">
                          <p:tgtEl>
                            <p:sldTgt/>
                          </p:tgtEl>
                        </p:cond>
                      </p:endCondLst>
                    </p:cTn>
                    <p:tgtEl>
                      <p:spTgt spid="173"/>
                    </p:tgtEl>
                  </p:cMediaNode>
                </p:audio>
              </p:childTnLst>
            </p:cTn>
          </p:par>
        </p:tn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0-#ppt_w/2"/>
                                              </p:val>
                                            </p:tav>
                                            <p:tav tm="100000">
                                              <p:val>
                                                <p:strVal val="#ppt_x"/>
                                              </p:val>
                                            </p:tav>
                                          </p:tavLst>
                                        </p:anim>
                                        <p:anim calcmode="lin" valueType="num">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1+#ppt_w/2"/>
                                              </p:val>
                                            </p:tav>
                                            <p:tav tm="100000">
                                              <p:val>
                                                <p:strVal val="#ppt_x"/>
                                              </p:val>
                                            </p:tav>
                                          </p:tavLst>
                                        </p:anim>
                                        <p:anim calcmode="lin" valueType="num">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1000" fill="hold"/>
                                            <p:tgtEl>
                                              <p:spTgt spid="20"/>
                                            </p:tgtEl>
                                            <p:attrNameLst>
                                              <p:attrName>ppt_x</p:attrName>
                                            </p:attrNameLst>
                                          </p:cBhvr>
                                          <p:tavLst>
                                            <p:tav tm="0">
                                              <p:val>
                                                <p:strVal val="#ppt_x"/>
                                              </p:val>
                                            </p:tav>
                                            <p:tav tm="100000">
                                              <p:val>
                                                <p:strVal val="#ppt_x"/>
                                              </p:val>
                                            </p:tav>
                                          </p:tavLst>
                                        </p:anim>
                                        <p:anim calcmode="lin" valueType="num">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1000" fill="hold"/>
                                            <p:tgtEl>
                                              <p:spTgt spid="2"/>
                                            </p:tgtEl>
                                            <p:attrNameLst>
                                              <p:attrName>ppt_x</p:attrName>
                                            </p:attrNameLst>
                                          </p:cBhvr>
                                          <p:tavLst>
                                            <p:tav tm="0">
                                              <p:val>
                                                <p:strVal val="#ppt_x"/>
                                              </p:val>
                                            </p:tav>
                                            <p:tav tm="100000">
                                              <p:val>
                                                <p:strVal val="#ppt_x"/>
                                              </p:val>
                                            </p:tav>
                                          </p:tavLst>
                                        </p:anim>
                                        <p:anim calcmode="lin" valueType="num">
                                          <p:cBhvr additive="base">
                                            <p:cTn id="22" dur="10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30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1000" fill="hold"/>
                                            <p:tgtEl>
                                              <p:spTgt spid="23"/>
                                            </p:tgtEl>
                                            <p:attrNameLst>
                                              <p:attrName>ppt_x</p:attrName>
                                            </p:attrNameLst>
                                          </p:cBhvr>
                                          <p:tavLst>
                                            <p:tav tm="0">
                                              <p:val>
                                                <p:strVal val="#ppt_x"/>
                                              </p:val>
                                            </p:tav>
                                            <p:tav tm="100000">
                                              <p:val>
                                                <p:strVal val="#ppt_x"/>
                                              </p:val>
                                            </p:tav>
                                          </p:tavLst>
                                        </p:anim>
                                        <p:anim calcmode="lin" valueType="num">
                                          <p:cBhvr additive="base">
                                            <p:cTn id="26" dur="10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300"/>
                                      </p:stCondLst>
                                      <p:childTnLst>
                                        <p:set>
                                          <p:cBhvr>
                                            <p:cTn id="28" dur="1" fill="hold">
                                              <p:stCondLst>
                                                <p:cond delay="0"/>
                                              </p:stCondLst>
                                            </p:cTn>
                                            <p:tgtEl>
                                              <p:spTgt spid="119"/>
                                            </p:tgtEl>
                                            <p:attrNameLst>
                                              <p:attrName>style.visibility</p:attrName>
                                            </p:attrNameLst>
                                          </p:cBhvr>
                                          <p:to>
                                            <p:strVal val="visible"/>
                                          </p:to>
                                        </p:set>
                                        <p:anim calcmode="lin" valueType="num">
                                          <p:cBhvr additive="base">
                                            <p:cTn id="29" dur="1000" fill="hold"/>
                                            <p:tgtEl>
                                              <p:spTgt spid="119"/>
                                            </p:tgtEl>
                                            <p:attrNameLst>
                                              <p:attrName>ppt_x</p:attrName>
                                            </p:attrNameLst>
                                          </p:cBhvr>
                                          <p:tavLst>
                                            <p:tav tm="0">
                                              <p:val>
                                                <p:strVal val="#ppt_x"/>
                                              </p:val>
                                            </p:tav>
                                            <p:tav tm="100000">
                                              <p:val>
                                                <p:strVal val="#ppt_x"/>
                                              </p:val>
                                            </p:tav>
                                          </p:tavLst>
                                        </p:anim>
                                        <p:anim calcmode="lin" valueType="num">
                                          <p:cBhvr additive="base">
                                            <p:cTn id="30" dur="1000" fill="hold"/>
                                            <p:tgtEl>
                                              <p:spTgt spid="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700"/>
                                      </p:stCondLst>
                                      <p:childTnLst>
                                        <p:set>
                                          <p:cBhvr>
                                            <p:cTn id="32" dur="1" fill="hold">
                                              <p:stCondLst>
                                                <p:cond delay="0"/>
                                              </p:stCondLst>
                                            </p:cTn>
                                            <p:tgtEl>
                                              <p:spTgt spid="21"/>
                                            </p:tgtEl>
                                            <p:attrNameLst>
                                              <p:attrName>style.visibility</p:attrName>
                                            </p:attrNameLst>
                                          </p:cBhvr>
                                          <p:to>
                                            <p:strVal val="visible"/>
                                          </p:to>
                                        </p:set>
                                        <p:anim calcmode="lin" valueType="num">
                                          <p:cBhvr additive="base">
                                            <p:cTn id="33" dur="1000" fill="hold"/>
                                            <p:tgtEl>
                                              <p:spTgt spid="21"/>
                                            </p:tgtEl>
                                            <p:attrNameLst>
                                              <p:attrName>ppt_x</p:attrName>
                                            </p:attrNameLst>
                                          </p:cBhvr>
                                          <p:tavLst>
                                            <p:tav tm="0">
                                              <p:val>
                                                <p:strVal val="#ppt_x"/>
                                              </p:val>
                                            </p:tav>
                                            <p:tav tm="100000">
                                              <p:val>
                                                <p:strVal val="#ppt_x"/>
                                              </p:val>
                                            </p:tav>
                                          </p:tavLst>
                                        </p:anim>
                                        <p:anim calcmode="lin" valueType="num">
                                          <p:cBhvr additive="base">
                                            <p:cTn id="34" dur="10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700"/>
                                      </p:stCondLst>
                                      <p:childTnLst>
                                        <p:set>
                                          <p:cBhvr>
                                            <p:cTn id="36" dur="1" fill="hold">
                                              <p:stCondLst>
                                                <p:cond delay="0"/>
                                              </p:stCondLst>
                                            </p:cTn>
                                            <p:tgtEl>
                                              <p:spTgt spid="116"/>
                                            </p:tgtEl>
                                            <p:attrNameLst>
                                              <p:attrName>style.visibility</p:attrName>
                                            </p:attrNameLst>
                                          </p:cBhvr>
                                          <p:to>
                                            <p:strVal val="visible"/>
                                          </p:to>
                                        </p:set>
                                        <p:anim calcmode="lin" valueType="num">
                                          <p:cBhvr additive="base">
                                            <p:cTn id="37" dur="1000" fill="hold"/>
                                            <p:tgtEl>
                                              <p:spTgt spid="116"/>
                                            </p:tgtEl>
                                            <p:attrNameLst>
                                              <p:attrName>ppt_x</p:attrName>
                                            </p:attrNameLst>
                                          </p:cBhvr>
                                          <p:tavLst>
                                            <p:tav tm="0">
                                              <p:val>
                                                <p:strVal val="#ppt_x"/>
                                              </p:val>
                                            </p:tav>
                                            <p:tav tm="100000">
                                              <p:val>
                                                <p:strVal val="#ppt_x"/>
                                              </p:val>
                                            </p:tav>
                                          </p:tavLst>
                                        </p:anim>
                                        <p:anim calcmode="lin" valueType="num">
                                          <p:cBhvr additive="base">
                                            <p:cTn id="38" dur="1000" fill="hold"/>
                                            <p:tgtEl>
                                              <p:spTgt spid="1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1100"/>
                                      </p:stCondLst>
                                      <p:childTnLst>
                                        <p:set>
                                          <p:cBhvr>
                                            <p:cTn id="40" dur="1" fill="hold">
                                              <p:stCondLst>
                                                <p:cond delay="0"/>
                                              </p:stCondLst>
                                            </p:cTn>
                                            <p:tgtEl>
                                              <p:spTgt spid="22"/>
                                            </p:tgtEl>
                                            <p:attrNameLst>
                                              <p:attrName>style.visibility</p:attrName>
                                            </p:attrNameLst>
                                          </p:cBhvr>
                                          <p:to>
                                            <p:strVal val="visible"/>
                                          </p:to>
                                        </p:set>
                                        <p:anim calcmode="lin" valueType="num">
                                          <p:cBhvr additive="base">
                                            <p:cTn id="41" dur="1000" fill="hold"/>
                                            <p:tgtEl>
                                              <p:spTgt spid="22"/>
                                            </p:tgtEl>
                                            <p:attrNameLst>
                                              <p:attrName>ppt_x</p:attrName>
                                            </p:attrNameLst>
                                          </p:cBhvr>
                                          <p:tavLst>
                                            <p:tav tm="0">
                                              <p:val>
                                                <p:strVal val="#ppt_x"/>
                                              </p:val>
                                            </p:tav>
                                            <p:tav tm="100000">
                                              <p:val>
                                                <p:strVal val="#ppt_x"/>
                                              </p:val>
                                            </p:tav>
                                          </p:tavLst>
                                        </p:anim>
                                        <p:anim calcmode="lin" valueType="num">
                                          <p:cBhvr additive="base">
                                            <p:cTn id="42" dur="1000" fill="hold"/>
                                            <p:tgtEl>
                                              <p:spTgt spid="2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1100"/>
                                      </p:stCondLst>
                                      <p:childTnLst>
                                        <p:set>
                                          <p:cBhvr>
                                            <p:cTn id="44" dur="1" fill="hold">
                                              <p:stCondLst>
                                                <p:cond delay="0"/>
                                              </p:stCondLst>
                                            </p:cTn>
                                            <p:tgtEl>
                                              <p:spTgt spid="120"/>
                                            </p:tgtEl>
                                            <p:attrNameLst>
                                              <p:attrName>style.visibility</p:attrName>
                                            </p:attrNameLst>
                                          </p:cBhvr>
                                          <p:to>
                                            <p:strVal val="visible"/>
                                          </p:to>
                                        </p:set>
                                        <p:anim calcmode="lin" valueType="num">
                                          <p:cBhvr additive="base">
                                            <p:cTn id="45" dur="1000" fill="hold"/>
                                            <p:tgtEl>
                                              <p:spTgt spid="120"/>
                                            </p:tgtEl>
                                            <p:attrNameLst>
                                              <p:attrName>ppt_x</p:attrName>
                                            </p:attrNameLst>
                                          </p:cBhvr>
                                          <p:tavLst>
                                            <p:tav tm="0">
                                              <p:val>
                                                <p:strVal val="#ppt_x"/>
                                              </p:val>
                                            </p:tav>
                                            <p:tav tm="100000">
                                              <p:val>
                                                <p:strVal val="#ppt_x"/>
                                              </p:val>
                                            </p:tav>
                                          </p:tavLst>
                                        </p:anim>
                                        <p:anim calcmode="lin" valueType="num">
                                          <p:cBhvr additive="base">
                                            <p:cTn id="46"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2"/>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afterEffect">
                                      <p:stCondLst>
                                        <p:cond delay="0"/>
                                      </p:stCondLst>
                                      <p:childTnLst>
                                        <p:cmd type="call" cmd="playFrom(0.0)">
                                          <p:cBhvr>
                                            <p:cTn id="51" dur="3432" fill="hold"/>
                                            <p:tgtEl>
                                              <p:spTgt spid="173"/>
                                            </p:tgtEl>
                                          </p:cBhvr>
                                        </p:cmd>
                                      </p:childTnLst>
                                    </p:cTn>
                                  </p:par>
                                  <p:par>
                                    <p:cTn id="52" presetID="10" presetClass="exit" presetSubtype="0" fill="hold" nodeType="withEffect">
                                      <p:stCondLst>
                                        <p:cond delay="0"/>
                                      </p:stCondLst>
                                      <p:childTnLst>
                                        <p:animEffect transition="out" filter="fade">
                                          <p:cBhvr>
                                            <p:cTn id="53" dur="500"/>
                                            <p:tgtEl>
                                              <p:spTgt spid="27"/>
                                            </p:tgtEl>
                                          </p:cBhvr>
                                        </p:animEffect>
                                        <p:set>
                                          <p:cBhvr>
                                            <p:cTn id="54" dur="1" fill="hold">
                                              <p:stCondLst>
                                                <p:cond delay="499"/>
                                              </p:stCondLst>
                                            </p:cTn>
                                            <p:tgtEl>
                                              <p:spTgt spid="27"/>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29"/>
                                            </p:tgtEl>
                                          </p:cBhvr>
                                        </p:animEffect>
                                        <p:set>
                                          <p:cBhvr>
                                            <p:cTn id="57" dur="1" fill="hold">
                                              <p:stCondLst>
                                                <p:cond delay="499"/>
                                              </p:stCondLst>
                                            </p:cTn>
                                            <p:tgtEl>
                                              <p:spTgt spid="29"/>
                                            </p:tgtEl>
                                            <p:attrNameLst>
                                              <p:attrName>style.visibility</p:attrName>
                                            </p:attrNameLst>
                                          </p:cBhvr>
                                          <p:to>
                                            <p:strVal val="hidden"/>
                                          </p:to>
                                        </p:set>
                                      </p:childTnLst>
                                    </p:cTn>
                                  </p:par>
                                  <p:par>
                                    <p:cTn id="58" presetID="42" presetClass="path" presetSubtype="0" fill="hold" nodeType="withEffect">
                                      <p:stCondLst>
                                        <p:cond delay="0"/>
                                      </p:stCondLst>
                                      <p:childTnLst>
                                        <p:animMotion origin="layout" path="M 4.375E-6 2.59259E-6 L 0.35586 0.34236 " pathEditMode="relative" rAng="0" ptsTypes="AA">
                                          <p:cBhvr>
                                            <p:cTn id="59" dur="1500" fill="hold"/>
                                            <p:tgtEl>
                                              <p:spTgt spid="26"/>
                                            </p:tgtEl>
                                            <p:attrNameLst>
                                              <p:attrName>ppt_x</p:attrName>
                                              <p:attrName>ppt_y</p:attrName>
                                            </p:attrNameLst>
                                          </p:cBhvr>
                                          <p:rCtr x="17786" y="17106"/>
                                        </p:animMotion>
                                      </p:childTnLst>
                                    </p:cTn>
                                  </p:par>
                                  <p:par>
                                    <p:cTn id="60" presetID="10" presetClass="exit" presetSubtype="0" fill="hold" nodeType="withEffect">
                                      <p:stCondLst>
                                        <p:cond delay="0"/>
                                      </p:stCondLst>
                                      <p:childTnLst>
                                        <p:animEffect transition="out" filter="fade">
                                          <p:cBhvr>
                                            <p:cTn id="61" dur="500"/>
                                            <p:tgtEl>
                                              <p:spTgt spid="23"/>
                                            </p:tgtEl>
                                          </p:cBhvr>
                                        </p:animEffect>
                                        <p:set>
                                          <p:cBhvr>
                                            <p:cTn id="62" dur="1" fill="hold">
                                              <p:stCondLst>
                                                <p:cond delay="499"/>
                                              </p:stCondLst>
                                            </p:cTn>
                                            <p:tgtEl>
                                              <p:spTgt spid="23"/>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119"/>
                                            </p:tgtEl>
                                          </p:cBhvr>
                                        </p:animEffect>
                                        <p:set>
                                          <p:cBhvr>
                                            <p:cTn id="65" dur="1" fill="hold">
                                              <p:stCondLst>
                                                <p:cond delay="499"/>
                                              </p:stCondLst>
                                            </p:cTn>
                                            <p:tgtEl>
                                              <p:spTgt spid="119"/>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21"/>
                                            </p:tgtEl>
                                          </p:cBhvr>
                                        </p:animEffect>
                                        <p:set>
                                          <p:cBhvr>
                                            <p:cTn id="68" dur="1" fill="hold">
                                              <p:stCondLst>
                                                <p:cond delay="499"/>
                                              </p:stCondLst>
                                            </p:cTn>
                                            <p:tgtEl>
                                              <p:spTgt spid="21"/>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116"/>
                                            </p:tgtEl>
                                          </p:cBhvr>
                                        </p:animEffect>
                                        <p:set>
                                          <p:cBhvr>
                                            <p:cTn id="71" dur="1" fill="hold">
                                              <p:stCondLst>
                                                <p:cond delay="499"/>
                                              </p:stCondLst>
                                            </p:cTn>
                                            <p:tgtEl>
                                              <p:spTgt spid="116"/>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22"/>
                                            </p:tgtEl>
                                          </p:cBhvr>
                                        </p:animEffect>
                                        <p:set>
                                          <p:cBhvr>
                                            <p:cTn id="74" dur="1" fill="hold">
                                              <p:stCondLst>
                                                <p:cond delay="499"/>
                                              </p:stCondLst>
                                            </p:cTn>
                                            <p:tgtEl>
                                              <p:spTgt spid="22"/>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120"/>
                                            </p:tgtEl>
                                          </p:cBhvr>
                                        </p:animEffect>
                                        <p:set>
                                          <p:cBhvr>
                                            <p:cTn id="77"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78" restart="whenNotActive" fill="hold" evtFilter="cancelBubble" nodeType="interactiveSeq">
                    <p:stCondLst>
                      <p:cond evt="onClick" delay="0">
                        <p:tgtEl>
                          <p:spTgt spid="119"/>
                        </p:tgtEl>
                      </p:cond>
                    </p:stCondLst>
                    <p:endSync evt="end" delay="0">
                      <p:rtn val="all"/>
                    </p:endSync>
                    <p:childTnLst>
                      <p:par>
                        <p:cTn id="79" fill="hold">
                          <p:stCondLst>
                            <p:cond delay="0"/>
                          </p:stCondLst>
                          <p:childTnLst>
                            <p:par>
                              <p:cTn id="80" fill="hold">
                                <p:stCondLst>
                                  <p:cond delay="0"/>
                                </p:stCondLst>
                                <p:childTnLst>
                                  <p:par>
                                    <p:cTn id="81" presetID="1" presetClass="mediacall" presetSubtype="0" fill="hold" nodeType="afterEffect">
                                      <p:stCondLst>
                                        <p:cond delay="0"/>
                                      </p:stCondLst>
                                      <p:childTnLst>
                                        <p:cmd type="call" cmd="playFrom(0.0)">
                                          <p:cBhvr>
                                            <p:cTn id="82" dur="4995" fill="hold"/>
                                            <p:tgtEl>
                                              <p:spTgt spid="172"/>
                                            </p:tgtEl>
                                          </p:cBhvr>
                                        </p:cmd>
                                      </p:childTnLst>
                                    </p:cTn>
                                  </p:par>
                                  <p:par>
                                    <p:cTn id="83" presetID="10" presetClass="exit" presetSubtype="0" fill="hold" nodeType="withEffect">
                                      <p:stCondLst>
                                        <p:cond delay="0"/>
                                      </p:stCondLst>
                                      <p:childTnLst>
                                        <p:animEffect transition="out" filter="fade">
                                          <p:cBhvr>
                                            <p:cTn id="84" dur="500"/>
                                            <p:tgtEl>
                                              <p:spTgt spid="29"/>
                                            </p:tgtEl>
                                          </p:cBhvr>
                                        </p:animEffect>
                                        <p:set>
                                          <p:cBhvr>
                                            <p:cTn id="85" dur="1" fill="hold">
                                              <p:stCondLst>
                                                <p:cond delay="499"/>
                                              </p:stCondLst>
                                            </p:cTn>
                                            <p:tgtEl>
                                              <p:spTgt spid="29"/>
                                            </p:tgtEl>
                                            <p:attrNameLst>
                                              <p:attrName>style.visibility</p:attrName>
                                            </p:attrNameLst>
                                          </p:cBhvr>
                                          <p:to>
                                            <p:strVal val="hidden"/>
                                          </p:to>
                                        </p:set>
                                      </p:childTnLst>
                                    </p:cTn>
                                  </p:par>
                                  <p:par>
                                    <p:cTn id="86" presetID="42" presetClass="path" presetSubtype="0" fill="hold" nodeType="withEffect">
                                      <p:stCondLst>
                                        <p:cond delay="0"/>
                                      </p:stCondLst>
                                      <p:childTnLst>
                                        <p:animMotion origin="layout" path="M -4.79167E-6 3.7037E-6 L 0.58855 0.0581 " pathEditMode="relative" rAng="0" ptsTypes="AA">
                                          <p:cBhvr>
                                            <p:cTn id="87"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119"/>
                      </p:tgtEl>
                    </p:cond>
                  </p:nextCondLst>
                </p:seq>
                <p:seq concurrent="1" nextAc="seek">
                  <p:cTn id="88" restart="whenNotActive" fill="hold" evtFilter="cancelBubble" nodeType="interactiveSeq">
                    <p:stCondLst>
                      <p:cond evt="onClick" delay="0">
                        <p:tgtEl>
                          <p:spTgt spid="116"/>
                        </p:tgtEl>
                      </p:cond>
                    </p:stCondLst>
                    <p:endSync evt="end" delay="0">
                      <p:rtn val="all"/>
                    </p:endSync>
                    <p:childTnLst>
                      <p:par>
                        <p:cTn id="89" fill="hold">
                          <p:stCondLst>
                            <p:cond delay="0"/>
                          </p:stCondLst>
                          <p:childTnLst>
                            <p:par>
                              <p:cTn id="90" fill="hold">
                                <p:stCondLst>
                                  <p:cond delay="0"/>
                                </p:stCondLst>
                                <p:childTnLst>
                                  <p:par>
                                    <p:cTn id="91" presetID="1" presetClass="mediacall" presetSubtype="0" fill="hold" nodeType="afterEffect">
                                      <p:stCondLst>
                                        <p:cond delay="0"/>
                                      </p:stCondLst>
                                      <p:childTnLst>
                                        <p:cmd type="call" cmd="playFrom(0.0)">
                                          <p:cBhvr>
                                            <p:cTn id="92" dur="4995" fill="hold"/>
                                            <p:tgtEl>
                                              <p:spTgt spid="172"/>
                                            </p:tgtEl>
                                          </p:cBhvr>
                                        </p:cmd>
                                      </p:childTnLst>
                                    </p:cTn>
                                  </p:par>
                                  <p:par>
                                    <p:cTn id="93" presetID="10" presetClass="exit" presetSubtype="0" fill="hold" nodeType="withEffect">
                                      <p:stCondLst>
                                        <p:cond delay="0"/>
                                      </p:stCondLst>
                                      <p:childTnLst>
                                        <p:animEffect transition="out" filter="fade">
                                          <p:cBhvr>
                                            <p:cTn id="94" dur="500"/>
                                            <p:tgtEl>
                                              <p:spTgt spid="29"/>
                                            </p:tgtEl>
                                          </p:cBhvr>
                                        </p:animEffect>
                                        <p:set>
                                          <p:cBhvr>
                                            <p:cTn id="95" dur="1" fill="hold">
                                              <p:stCondLst>
                                                <p:cond delay="499"/>
                                              </p:stCondLst>
                                            </p:cTn>
                                            <p:tgtEl>
                                              <p:spTgt spid="29"/>
                                            </p:tgtEl>
                                            <p:attrNameLst>
                                              <p:attrName>style.visibility</p:attrName>
                                            </p:attrNameLst>
                                          </p:cBhvr>
                                          <p:to>
                                            <p:strVal val="hidden"/>
                                          </p:to>
                                        </p:set>
                                      </p:childTnLst>
                                    </p:cTn>
                                  </p:par>
                                  <p:par>
                                    <p:cTn id="96" presetID="42" presetClass="path" presetSubtype="0" fill="hold" nodeType="withEffect">
                                      <p:stCondLst>
                                        <p:cond delay="0"/>
                                      </p:stCondLst>
                                      <p:childTnLst>
                                        <p:animMotion origin="layout" path="M -4.79167E-6 3.7037E-6 L 0.60326 0.0581 " pathEditMode="relative" rAng="0" ptsTypes="AA">
                                          <p:cBhvr>
                                            <p:cTn id="97"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6"/>
                      </p:tgtEl>
                    </p:cond>
                  </p:nextCondLst>
                </p:seq>
                <p:seq concurrent="1" nextAc="seek">
                  <p:cTn id="98" restart="whenNotActive" fill="hold" evtFilter="cancelBubble" nodeType="interactiveSeq">
                    <p:stCondLst>
                      <p:cond evt="onClick" delay="0">
                        <p:tgtEl>
                          <p:spTgt spid="120"/>
                        </p:tgtEl>
                      </p:cond>
                    </p:stCondLst>
                    <p:endSync evt="end" delay="0">
                      <p:rtn val="all"/>
                    </p:endSync>
                    <p:childTnLst>
                      <p:par>
                        <p:cTn id="99" fill="hold">
                          <p:stCondLst>
                            <p:cond delay="0"/>
                          </p:stCondLst>
                          <p:childTnLst>
                            <p:par>
                              <p:cTn id="100" fill="hold">
                                <p:stCondLst>
                                  <p:cond delay="0"/>
                                </p:stCondLst>
                                <p:childTnLst>
                                  <p:par>
                                    <p:cTn id="101" presetID="1" presetClass="mediacall" presetSubtype="0" fill="hold" nodeType="afterEffect">
                                      <p:stCondLst>
                                        <p:cond delay="0"/>
                                      </p:stCondLst>
                                      <p:childTnLst>
                                        <p:cmd type="call" cmd="playFrom(0.0)">
                                          <p:cBhvr>
                                            <p:cTn id="102" dur="4995" fill="hold"/>
                                            <p:tgtEl>
                                              <p:spTgt spid="172"/>
                                            </p:tgtEl>
                                          </p:cBhvr>
                                        </p:cmd>
                                      </p:childTnLst>
                                    </p:cTn>
                                  </p:par>
                                  <p:par>
                                    <p:cTn id="103" presetID="10" presetClass="exit" presetSubtype="0" fill="hold" nodeType="withEffect">
                                      <p:stCondLst>
                                        <p:cond delay="0"/>
                                      </p:stCondLst>
                                      <p:childTnLst>
                                        <p:animEffect transition="out" filter="fade">
                                          <p:cBhvr>
                                            <p:cTn id="104" dur="500"/>
                                            <p:tgtEl>
                                              <p:spTgt spid="29"/>
                                            </p:tgtEl>
                                          </p:cBhvr>
                                        </p:animEffect>
                                        <p:set>
                                          <p:cBhvr>
                                            <p:cTn id="105" dur="1" fill="hold">
                                              <p:stCondLst>
                                                <p:cond delay="499"/>
                                              </p:stCondLst>
                                            </p:cTn>
                                            <p:tgtEl>
                                              <p:spTgt spid="29"/>
                                            </p:tgtEl>
                                            <p:attrNameLst>
                                              <p:attrName>style.visibility</p:attrName>
                                            </p:attrNameLst>
                                          </p:cBhvr>
                                          <p:to>
                                            <p:strVal val="hidden"/>
                                          </p:to>
                                        </p:set>
                                      </p:childTnLst>
                                    </p:cTn>
                                  </p:par>
                                  <p:par>
                                    <p:cTn id="106" presetID="42" presetClass="path" presetSubtype="0" fill="hold" nodeType="withEffect">
                                      <p:stCondLst>
                                        <p:cond delay="0"/>
                                      </p:stCondLst>
                                      <p:childTnLst>
                                        <p:animMotion origin="layout" path="M -4.79167E-6 3.7037E-6 L 0.60326 0.05208 " pathEditMode="relative" rAng="0" ptsTypes="AA">
                                          <p:cBhvr>
                                            <p:cTn id="107"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20"/>
                      </p:tgtEl>
                    </p:cond>
                  </p:nextCondLst>
                </p:seq>
                <p:audio>
                  <p:cMediaNode vol="36585">
                    <p:cTn id="108" fill="hold" display="0">
                      <p:stCondLst>
                        <p:cond delay="indefinite"/>
                      </p:stCondLst>
                      <p:endCondLst>
                        <p:cond evt="onStopAudio" delay="0">
                          <p:tgtEl>
                            <p:sldTgt/>
                          </p:tgtEl>
                        </p:cond>
                      </p:endCondLst>
                    </p:cTn>
                    <p:tgtEl>
                      <p:spTgt spid="172"/>
                    </p:tgtEl>
                  </p:cMediaNode>
                </p:audio>
                <p:audio>
                  <p:cMediaNode vol="40244">
                    <p:cTn id="109" fill="hold" display="0">
                      <p:stCondLst>
                        <p:cond delay="indefinite"/>
                      </p:stCondLst>
                      <p:endCondLst>
                        <p:cond evt="onStopAudio" delay="0">
                          <p:tgtEl>
                            <p:sldTgt/>
                          </p:tgtEl>
                        </p:cond>
                      </p:endCondLst>
                    </p:cTn>
                    <p:tgtEl>
                      <p:spTgt spid="173"/>
                    </p:tgtEl>
                  </p:cMediaNode>
                </p:audio>
              </p:childTnLst>
            </p:cTn>
          </p:par>
        </p:tn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uoc do cac chau luc va dai duong">
            <a:extLst>
              <a:ext uri="{FF2B5EF4-FFF2-40B4-BE49-F238E27FC236}">
                <a16:creationId xmlns:a16="http://schemas.microsoft.com/office/drawing/2014/main" id="{E3AE0741-85B6-4C24-B799-030D4712FB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73475" y="177800"/>
            <a:ext cx="8137525" cy="614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Line 3">
            <a:extLst>
              <a:ext uri="{FF2B5EF4-FFF2-40B4-BE49-F238E27FC236}">
                <a16:creationId xmlns:a16="http://schemas.microsoft.com/office/drawing/2014/main" id="{535892A1-6CFF-4AA6-BEF8-0A6A304508A3}"/>
              </a:ext>
            </a:extLst>
          </p:cNvPr>
          <p:cNvSpPr>
            <a:spLocks noChangeShapeType="1"/>
          </p:cNvSpPr>
          <p:nvPr/>
        </p:nvSpPr>
        <p:spPr bwMode="auto">
          <a:xfrm flipH="1" flipV="1">
            <a:off x="3673475" y="3200400"/>
            <a:ext cx="8137525" cy="0"/>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 name="Line 4">
            <a:extLst>
              <a:ext uri="{FF2B5EF4-FFF2-40B4-BE49-F238E27FC236}">
                <a16:creationId xmlns:a16="http://schemas.microsoft.com/office/drawing/2014/main" id="{2FA61FBF-1EC7-400E-B771-4551FA6E201E}"/>
              </a:ext>
            </a:extLst>
          </p:cNvPr>
          <p:cNvSpPr>
            <a:spLocks noChangeShapeType="1"/>
          </p:cNvSpPr>
          <p:nvPr/>
        </p:nvSpPr>
        <p:spPr bwMode="auto">
          <a:xfrm flipH="1">
            <a:off x="4784725" y="838200"/>
            <a:ext cx="5959475" cy="0"/>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5">
            <a:extLst>
              <a:ext uri="{FF2B5EF4-FFF2-40B4-BE49-F238E27FC236}">
                <a16:creationId xmlns:a16="http://schemas.microsoft.com/office/drawing/2014/main" id="{9656471F-132D-4F15-86AF-CE3DAD3BA1C9}"/>
              </a:ext>
            </a:extLst>
          </p:cNvPr>
          <p:cNvSpPr>
            <a:spLocks noChangeShapeType="1"/>
          </p:cNvSpPr>
          <p:nvPr/>
        </p:nvSpPr>
        <p:spPr bwMode="auto">
          <a:xfrm flipH="1" flipV="1">
            <a:off x="3830638" y="2362200"/>
            <a:ext cx="7827962"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 name="Line 6">
            <a:extLst>
              <a:ext uri="{FF2B5EF4-FFF2-40B4-BE49-F238E27FC236}">
                <a16:creationId xmlns:a16="http://schemas.microsoft.com/office/drawing/2014/main" id="{33484643-FC57-4E44-BE9F-25E0A83633B8}"/>
              </a:ext>
            </a:extLst>
          </p:cNvPr>
          <p:cNvSpPr>
            <a:spLocks noChangeShapeType="1"/>
          </p:cNvSpPr>
          <p:nvPr/>
        </p:nvSpPr>
        <p:spPr bwMode="auto">
          <a:xfrm flipH="1">
            <a:off x="3765550" y="4114800"/>
            <a:ext cx="7893050"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 name="Line 7">
            <a:extLst>
              <a:ext uri="{FF2B5EF4-FFF2-40B4-BE49-F238E27FC236}">
                <a16:creationId xmlns:a16="http://schemas.microsoft.com/office/drawing/2014/main" id="{D6C4FFAB-B0CE-4A70-B8E3-DC2DAAC18498}"/>
              </a:ext>
            </a:extLst>
          </p:cNvPr>
          <p:cNvSpPr>
            <a:spLocks noChangeShapeType="1"/>
          </p:cNvSpPr>
          <p:nvPr/>
        </p:nvSpPr>
        <p:spPr bwMode="auto">
          <a:xfrm flipH="1">
            <a:off x="4784725" y="5638800"/>
            <a:ext cx="5959475" cy="0"/>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 name="Text Box 8">
            <a:extLst>
              <a:ext uri="{FF2B5EF4-FFF2-40B4-BE49-F238E27FC236}">
                <a16:creationId xmlns:a16="http://schemas.microsoft.com/office/drawing/2014/main" id="{B342C94A-8AC9-47FE-BDFB-C546AACB4392}"/>
              </a:ext>
            </a:extLst>
          </p:cNvPr>
          <p:cNvSpPr txBox="1">
            <a:spLocks noChangeArrowheads="1"/>
          </p:cNvSpPr>
          <p:nvPr/>
        </p:nvSpPr>
        <p:spPr bwMode="auto">
          <a:xfrm>
            <a:off x="7543800" y="228600"/>
            <a:ext cx="1687513" cy="523875"/>
          </a:xfrm>
          <a:prstGeom prst="rect">
            <a:avLst/>
          </a:prstGeom>
          <a:ln/>
        </p:spPr>
        <p:style>
          <a:lnRef idx="2">
            <a:schemeClr val="accent4">
              <a:shade val="50000"/>
            </a:schemeClr>
          </a:lnRef>
          <a:fillRef idx="1">
            <a:schemeClr val="accent4"/>
          </a:fillRef>
          <a:effectRef idx="0">
            <a:schemeClr val="accent4"/>
          </a:effectRef>
          <a:fontRef idx="minor">
            <a:schemeClr val="lt1"/>
          </a:fontRef>
        </p:style>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2800" b="1">
                <a:solidFill>
                  <a:srgbClr val="0000FF"/>
                </a:solidFill>
                <a:latin typeface="Times New Roman" panose="02020603050405020304" pitchFamily="18" charset="0"/>
              </a:rPr>
              <a:t>  Hàn</a:t>
            </a:r>
            <a:r>
              <a:rPr lang="en-US" altLang="en-US" sz="2800">
                <a:solidFill>
                  <a:srgbClr val="0000FF"/>
                </a:solidFill>
                <a:latin typeface="Times New Roman" panose="02020603050405020304" pitchFamily="18" charset="0"/>
              </a:rPr>
              <a:t> </a:t>
            </a:r>
            <a:r>
              <a:rPr lang="en-US" altLang="en-US" sz="2800" b="1">
                <a:solidFill>
                  <a:srgbClr val="0000FF"/>
                </a:solidFill>
                <a:latin typeface="Times New Roman" panose="02020603050405020304" pitchFamily="18" charset="0"/>
              </a:rPr>
              <a:t>đới</a:t>
            </a:r>
          </a:p>
        </p:txBody>
      </p:sp>
      <p:sp>
        <p:nvSpPr>
          <p:cNvPr id="10" name="Text Box 9">
            <a:extLst>
              <a:ext uri="{FF2B5EF4-FFF2-40B4-BE49-F238E27FC236}">
                <a16:creationId xmlns:a16="http://schemas.microsoft.com/office/drawing/2014/main" id="{3C080012-7636-4015-BC26-387BCDAB7BC2}"/>
              </a:ext>
            </a:extLst>
          </p:cNvPr>
          <p:cNvSpPr txBox="1">
            <a:spLocks noChangeArrowheads="1"/>
          </p:cNvSpPr>
          <p:nvPr/>
        </p:nvSpPr>
        <p:spPr bwMode="auto">
          <a:xfrm>
            <a:off x="7620000" y="5648325"/>
            <a:ext cx="1546225" cy="523875"/>
          </a:xfrm>
          <a:prstGeom prst="rect">
            <a:avLst/>
          </a:prstGeom>
          <a:ln/>
        </p:spPr>
        <p:style>
          <a:lnRef idx="2">
            <a:schemeClr val="accent4">
              <a:shade val="50000"/>
            </a:schemeClr>
          </a:lnRef>
          <a:fillRef idx="1">
            <a:schemeClr val="accent4"/>
          </a:fillRef>
          <a:effectRef idx="0">
            <a:schemeClr val="accent4"/>
          </a:effectRef>
          <a:fontRef idx="minor">
            <a:schemeClr val="lt1"/>
          </a:fontRef>
        </p:style>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2800" b="1">
                <a:solidFill>
                  <a:srgbClr val="0000FF"/>
                </a:solidFill>
                <a:latin typeface="Times New Roman" panose="02020603050405020304" pitchFamily="18" charset="0"/>
              </a:rPr>
              <a:t>Hàn đới</a:t>
            </a:r>
          </a:p>
        </p:txBody>
      </p:sp>
      <p:sp>
        <p:nvSpPr>
          <p:cNvPr id="11" name="Text Box 10">
            <a:extLst>
              <a:ext uri="{FF2B5EF4-FFF2-40B4-BE49-F238E27FC236}">
                <a16:creationId xmlns:a16="http://schemas.microsoft.com/office/drawing/2014/main" id="{E4DB7C3E-BCBB-4D93-9BBF-96D7A50D024F}"/>
              </a:ext>
            </a:extLst>
          </p:cNvPr>
          <p:cNvSpPr txBox="1">
            <a:spLocks noChangeArrowheads="1"/>
          </p:cNvSpPr>
          <p:nvPr/>
        </p:nvSpPr>
        <p:spPr bwMode="auto">
          <a:xfrm>
            <a:off x="7532688" y="2514600"/>
            <a:ext cx="1611312"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eaLnBrk="1" hangingPunct="1">
              <a:lnSpc>
                <a:spcPct val="100000"/>
              </a:lnSpc>
              <a:spcBef>
                <a:spcPct val="0"/>
              </a:spcBef>
              <a:buFontTx/>
              <a:buNone/>
            </a:pPr>
            <a:r>
              <a:rPr lang="en-US" altLang="en-US" b="1">
                <a:solidFill>
                  <a:srgbClr val="FF3300"/>
                </a:solidFill>
                <a:latin typeface="Times New Roman" panose="02020603050405020304" pitchFamily="18" charset="0"/>
              </a:rPr>
              <a:t>Nhiệt đới</a:t>
            </a:r>
          </a:p>
        </p:txBody>
      </p:sp>
      <p:sp>
        <p:nvSpPr>
          <p:cNvPr id="12" name="Text Box 11">
            <a:extLst>
              <a:ext uri="{FF2B5EF4-FFF2-40B4-BE49-F238E27FC236}">
                <a16:creationId xmlns:a16="http://schemas.microsoft.com/office/drawing/2014/main" id="{945BD6EB-4AA6-436F-B2E8-49C7B2B68B7B}"/>
              </a:ext>
            </a:extLst>
          </p:cNvPr>
          <p:cNvSpPr txBox="1">
            <a:spLocks noChangeArrowheads="1"/>
          </p:cNvSpPr>
          <p:nvPr/>
        </p:nvSpPr>
        <p:spPr bwMode="auto">
          <a:xfrm>
            <a:off x="7532688" y="3352800"/>
            <a:ext cx="1611312"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eaLnBrk="1" hangingPunct="1">
              <a:lnSpc>
                <a:spcPct val="100000"/>
              </a:lnSpc>
              <a:spcBef>
                <a:spcPct val="0"/>
              </a:spcBef>
              <a:buFontTx/>
              <a:buNone/>
            </a:pPr>
            <a:r>
              <a:rPr lang="en-US" altLang="en-US" b="1">
                <a:solidFill>
                  <a:srgbClr val="FF3300"/>
                </a:solidFill>
                <a:latin typeface="Times New Roman" panose="02020603050405020304" pitchFamily="18" charset="0"/>
              </a:rPr>
              <a:t>Nhiệt đới</a:t>
            </a:r>
          </a:p>
        </p:txBody>
      </p:sp>
      <p:sp>
        <p:nvSpPr>
          <p:cNvPr id="13" name="Text Box 12">
            <a:extLst>
              <a:ext uri="{FF2B5EF4-FFF2-40B4-BE49-F238E27FC236}">
                <a16:creationId xmlns:a16="http://schemas.microsoft.com/office/drawing/2014/main" id="{28D682DF-ADCE-42AC-85CE-D4443AB97581}"/>
              </a:ext>
            </a:extLst>
          </p:cNvPr>
          <p:cNvSpPr txBox="1">
            <a:spLocks noChangeArrowheads="1"/>
          </p:cNvSpPr>
          <p:nvPr/>
        </p:nvSpPr>
        <p:spPr bwMode="auto">
          <a:xfrm>
            <a:off x="7608888" y="4572000"/>
            <a:ext cx="1535112" cy="523875"/>
          </a:xfrm>
          <a:prstGeom prst="rect">
            <a:avLst/>
          </a:prstGeom>
          <a:ln/>
        </p:spPr>
        <p:style>
          <a:lnRef idx="1">
            <a:schemeClr val="accent5"/>
          </a:lnRef>
          <a:fillRef idx="2">
            <a:schemeClr val="accent5"/>
          </a:fillRef>
          <a:effectRef idx="1">
            <a:schemeClr val="accent5"/>
          </a:effectRef>
          <a:fontRef idx="minor">
            <a:schemeClr val="dk1"/>
          </a:fontRef>
        </p:style>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2800" b="1">
                <a:solidFill>
                  <a:srgbClr val="00B050"/>
                </a:solidFill>
                <a:latin typeface="Times New Roman" panose="02020603050405020304" pitchFamily="18" charset="0"/>
              </a:rPr>
              <a:t>Ôn đới</a:t>
            </a:r>
          </a:p>
        </p:txBody>
      </p:sp>
      <p:sp>
        <p:nvSpPr>
          <p:cNvPr id="14" name="Text Box 13">
            <a:extLst>
              <a:ext uri="{FF2B5EF4-FFF2-40B4-BE49-F238E27FC236}">
                <a16:creationId xmlns:a16="http://schemas.microsoft.com/office/drawing/2014/main" id="{AFA8F7D8-766C-49AD-AAB4-24FCD1CAC71A}"/>
              </a:ext>
            </a:extLst>
          </p:cNvPr>
          <p:cNvSpPr txBox="1">
            <a:spLocks noChangeArrowheads="1"/>
          </p:cNvSpPr>
          <p:nvPr/>
        </p:nvSpPr>
        <p:spPr bwMode="auto">
          <a:xfrm>
            <a:off x="7608888" y="1295400"/>
            <a:ext cx="1535112" cy="523875"/>
          </a:xfrm>
          <a:prstGeom prst="rect">
            <a:avLst/>
          </a:prstGeom>
          <a:ln/>
        </p:spPr>
        <p:style>
          <a:lnRef idx="1">
            <a:schemeClr val="accent5"/>
          </a:lnRef>
          <a:fillRef idx="2">
            <a:schemeClr val="accent5"/>
          </a:fillRef>
          <a:effectRef idx="1">
            <a:schemeClr val="accent5"/>
          </a:effectRef>
          <a:fontRef idx="minor">
            <a:schemeClr val="dk1"/>
          </a:fontRef>
        </p:style>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2800" b="1">
                <a:solidFill>
                  <a:srgbClr val="00B050"/>
                </a:solidFill>
                <a:latin typeface="Times New Roman" panose="02020603050405020304" pitchFamily="18" charset="0"/>
              </a:rPr>
              <a:t>Ôn đới</a:t>
            </a:r>
          </a:p>
        </p:txBody>
      </p:sp>
      <p:sp>
        <p:nvSpPr>
          <p:cNvPr id="15" name="Text Box 15">
            <a:extLst>
              <a:ext uri="{FF2B5EF4-FFF2-40B4-BE49-F238E27FC236}">
                <a16:creationId xmlns:a16="http://schemas.microsoft.com/office/drawing/2014/main" id="{960C1ECA-52AE-4AEA-8F36-2FADFF0A78E7}"/>
              </a:ext>
            </a:extLst>
          </p:cNvPr>
          <p:cNvSpPr txBox="1">
            <a:spLocks noChangeArrowheads="1"/>
          </p:cNvSpPr>
          <p:nvPr/>
        </p:nvSpPr>
        <p:spPr bwMode="auto">
          <a:xfrm>
            <a:off x="3581400" y="6338888"/>
            <a:ext cx="1841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eaLnBrk="1" hangingPunct="1">
              <a:lnSpc>
                <a:spcPct val="100000"/>
              </a:lnSpc>
              <a:spcBef>
                <a:spcPct val="0"/>
              </a:spcBef>
              <a:buFontTx/>
              <a:buNone/>
            </a:pPr>
            <a:endParaRPr lang="vi-VN" altLang="en-US" b="1">
              <a:solidFill>
                <a:srgbClr val="0000FF"/>
              </a:solidFill>
              <a:latin typeface="Times New Roman" panose="02020603050405020304" pitchFamily="18" charset="0"/>
            </a:endParaRPr>
          </a:p>
        </p:txBody>
      </p:sp>
      <p:sp>
        <p:nvSpPr>
          <p:cNvPr id="16" name="Rectangle 1">
            <a:extLst>
              <a:ext uri="{FF2B5EF4-FFF2-40B4-BE49-F238E27FC236}">
                <a16:creationId xmlns:a16="http://schemas.microsoft.com/office/drawing/2014/main" id="{C6130933-A30F-4A21-8B6F-BB05A210E926}"/>
              </a:ext>
            </a:extLst>
          </p:cNvPr>
          <p:cNvSpPr>
            <a:spLocks noChangeArrowheads="1"/>
          </p:cNvSpPr>
          <p:nvPr/>
        </p:nvSpPr>
        <p:spPr bwMode="auto">
          <a:xfrm>
            <a:off x="4648200" y="6324600"/>
            <a:ext cx="68484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eaLnBrk="1" hangingPunct="1">
              <a:lnSpc>
                <a:spcPct val="100000"/>
              </a:lnSpc>
              <a:spcBef>
                <a:spcPct val="50000"/>
              </a:spcBef>
              <a:buFontTx/>
              <a:buNone/>
            </a:pPr>
            <a:r>
              <a:rPr lang="en-US" altLang="en-US" b="1">
                <a:solidFill>
                  <a:srgbClr val="FF0066"/>
                </a:solidFill>
                <a:latin typeface="Times New Roman" panose="02020603050405020304" pitchFamily="18" charset="0"/>
              </a:rPr>
              <a:t>Hình 1.  Lược đồ các châu lục và đại dương</a:t>
            </a:r>
          </a:p>
        </p:txBody>
      </p:sp>
      <p:pic>
        <p:nvPicPr>
          <p:cNvPr id="17" name="Picture 6">
            <a:extLst>
              <a:ext uri="{FF2B5EF4-FFF2-40B4-BE49-F238E27FC236}">
                <a16:creationId xmlns:a16="http://schemas.microsoft.com/office/drawing/2014/main" id="{131F1E10-F8A6-492F-B7A1-1D06B468CA0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 y="3876675"/>
            <a:ext cx="2368550" cy="296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hought Bubble: Cloud 10">
            <a:extLst>
              <a:ext uri="{FF2B5EF4-FFF2-40B4-BE49-F238E27FC236}">
                <a16:creationId xmlns:a16="http://schemas.microsoft.com/office/drawing/2014/main" id="{4968DE5F-2D5E-483D-96F2-6756C653AAB3}"/>
              </a:ext>
            </a:extLst>
          </p:cNvPr>
          <p:cNvSpPr/>
          <p:nvPr/>
        </p:nvSpPr>
        <p:spPr>
          <a:xfrm rot="168496">
            <a:off x="121454" y="1576465"/>
            <a:ext cx="3643385" cy="1932838"/>
          </a:xfrm>
          <a:prstGeom prst="cloudCallout">
            <a:avLst>
              <a:gd name="adj1" fmla="val -273"/>
              <a:gd name="adj2" fmla="val 76632"/>
            </a:avLst>
          </a:prstGeom>
          <a:solidFill>
            <a:srgbClr val="99FFCC"/>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9" name="Text Box 7">
            <a:extLst>
              <a:ext uri="{FF2B5EF4-FFF2-40B4-BE49-F238E27FC236}">
                <a16:creationId xmlns:a16="http://schemas.microsoft.com/office/drawing/2014/main" id="{8C40A965-18C6-4F8C-9085-7D7270670866}"/>
              </a:ext>
            </a:extLst>
          </p:cNvPr>
          <p:cNvSpPr txBox="1">
            <a:spLocks noChangeArrowheads="1"/>
          </p:cNvSpPr>
          <p:nvPr/>
        </p:nvSpPr>
        <p:spPr bwMode="auto">
          <a:xfrm>
            <a:off x="609600" y="1778000"/>
            <a:ext cx="2800350" cy="1385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gn="just" eaLnBrk="1" hangingPunct="1">
              <a:lnSpc>
                <a:spcPct val="100000"/>
              </a:lnSpc>
              <a:spcBef>
                <a:spcPct val="0"/>
              </a:spcBef>
              <a:buFontTx/>
              <a:buNone/>
            </a:pPr>
            <a:r>
              <a:rPr lang="en-US" altLang="en-US">
                <a:solidFill>
                  <a:schemeClr val="tx1"/>
                </a:solidFill>
                <a:latin typeface="Times New Roman" panose="02020603050405020304" pitchFamily="18" charset="0"/>
                <a:cs typeface="Times New Roman" panose="02020603050405020304" pitchFamily="18" charset="0"/>
              </a:rPr>
              <a:t>Châu Á chịu ảnh hưởng của các đới khí hậu nào?</a:t>
            </a:r>
          </a:p>
        </p:txBody>
      </p:sp>
      <p:pic>
        <p:nvPicPr>
          <p:cNvPr id="20" name="Graphic 9">
            <a:extLst>
              <a:ext uri="{FF2B5EF4-FFF2-40B4-BE49-F238E27FC236}">
                <a16:creationId xmlns:a16="http://schemas.microsoft.com/office/drawing/2014/main" id="{BC45E38C-C0EE-41DC-A19B-B12E2E1F8C4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1068976">
            <a:off x="106363" y="-209550"/>
            <a:ext cx="3851275" cy="456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 Box 7">
            <a:extLst>
              <a:ext uri="{FF2B5EF4-FFF2-40B4-BE49-F238E27FC236}">
                <a16:creationId xmlns:a16="http://schemas.microsoft.com/office/drawing/2014/main" id="{76DEBE85-5CBA-4389-9205-37C36B166C15}"/>
              </a:ext>
            </a:extLst>
          </p:cNvPr>
          <p:cNvSpPr txBox="1">
            <a:spLocks noChangeArrowheads="1"/>
          </p:cNvSpPr>
          <p:nvPr/>
        </p:nvSpPr>
        <p:spPr bwMode="auto">
          <a:xfrm>
            <a:off x="319088" y="860425"/>
            <a:ext cx="3719512" cy="2678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gn="just" eaLnBrk="1" hangingPunct="1">
              <a:lnSpc>
                <a:spcPct val="100000"/>
              </a:lnSpc>
              <a:spcBef>
                <a:spcPct val="0"/>
              </a:spcBef>
              <a:buFontTx/>
              <a:buNone/>
            </a:pPr>
            <a:r>
              <a:rPr lang="en-US" altLang="en-US">
                <a:solidFill>
                  <a:schemeClr val="tx1"/>
                </a:solidFill>
                <a:latin typeface="Times New Roman" panose="02020603050405020304" pitchFamily="18" charset="0"/>
                <a:cs typeface="Times New Roman" panose="02020603050405020304" pitchFamily="18" charset="0"/>
              </a:rPr>
              <a:t>Châu Á chịu ảnh hưởng của cả ba đới khí hậu: </a:t>
            </a:r>
          </a:p>
          <a:p>
            <a:pPr algn="just" eaLnBrk="1" hangingPunct="1">
              <a:lnSpc>
                <a:spcPct val="100000"/>
              </a:lnSpc>
              <a:spcBef>
                <a:spcPct val="0"/>
              </a:spcBef>
              <a:buFontTx/>
              <a:buNone/>
            </a:pPr>
            <a:r>
              <a:rPr lang="en-US" altLang="en-US">
                <a:solidFill>
                  <a:srgbClr val="C00000"/>
                </a:solidFill>
                <a:latin typeface="Times New Roman" panose="02020603050405020304" pitchFamily="18" charset="0"/>
                <a:cs typeface="Times New Roman" panose="02020603050405020304" pitchFamily="18" charset="0"/>
              </a:rPr>
              <a:t>Hàn đới </a:t>
            </a:r>
            <a:r>
              <a:rPr lang="en-US" altLang="en-US">
                <a:solidFill>
                  <a:schemeClr val="tx1"/>
                </a:solidFill>
                <a:latin typeface="Times New Roman" panose="02020603050405020304" pitchFamily="18" charset="0"/>
                <a:cs typeface="Times New Roman" panose="02020603050405020304" pitchFamily="18" charset="0"/>
              </a:rPr>
              <a:t>ở phía Bắc Á</a:t>
            </a:r>
          </a:p>
          <a:p>
            <a:pPr algn="just" eaLnBrk="1" hangingPunct="1">
              <a:lnSpc>
                <a:spcPct val="100000"/>
              </a:lnSpc>
              <a:spcBef>
                <a:spcPct val="0"/>
              </a:spcBef>
              <a:buFontTx/>
              <a:buNone/>
            </a:pPr>
            <a:r>
              <a:rPr lang="en-US" altLang="en-US">
                <a:solidFill>
                  <a:srgbClr val="C00000"/>
                </a:solidFill>
                <a:latin typeface="Times New Roman" panose="02020603050405020304" pitchFamily="18" charset="0"/>
                <a:cs typeface="Times New Roman" panose="02020603050405020304" pitchFamily="18" charset="0"/>
              </a:rPr>
              <a:t>Ôn đới </a:t>
            </a:r>
            <a:r>
              <a:rPr lang="en-US" altLang="en-US">
                <a:solidFill>
                  <a:schemeClr val="tx1"/>
                </a:solidFill>
                <a:latin typeface="Times New Roman" panose="02020603050405020304" pitchFamily="18" charset="0"/>
                <a:cs typeface="Times New Roman" panose="02020603050405020304" pitchFamily="18" charset="0"/>
              </a:rPr>
              <a:t>ở giữa lục </a:t>
            </a:r>
          </a:p>
          <a:p>
            <a:pPr algn="just" eaLnBrk="1" hangingPunct="1">
              <a:lnSpc>
                <a:spcPct val="100000"/>
              </a:lnSpc>
              <a:spcBef>
                <a:spcPct val="0"/>
              </a:spcBef>
              <a:buFontTx/>
              <a:buNone/>
            </a:pPr>
            <a:r>
              <a:rPr lang="en-US" altLang="en-US">
                <a:solidFill>
                  <a:schemeClr val="tx1"/>
                </a:solidFill>
                <a:latin typeface="Times New Roman" panose="02020603050405020304" pitchFamily="18" charset="0"/>
                <a:cs typeface="Times New Roman" panose="02020603050405020304" pitchFamily="18" charset="0"/>
              </a:rPr>
              <a:t>địa châu Á</a:t>
            </a:r>
          </a:p>
          <a:p>
            <a:pPr algn="just" eaLnBrk="1" hangingPunct="1">
              <a:lnSpc>
                <a:spcPct val="100000"/>
              </a:lnSpc>
              <a:spcBef>
                <a:spcPct val="0"/>
              </a:spcBef>
              <a:buFontTx/>
              <a:buNone/>
            </a:pPr>
            <a:r>
              <a:rPr lang="en-US" altLang="en-US">
                <a:solidFill>
                  <a:srgbClr val="C00000"/>
                </a:solidFill>
                <a:latin typeface="Times New Roman" panose="02020603050405020304" pitchFamily="18" charset="0"/>
                <a:cs typeface="Times New Roman" panose="02020603050405020304" pitchFamily="18" charset="0"/>
              </a:rPr>
              <a:t>Nhiệt đới </a:t>
            </a:r>
            <a:r>
              <a:rPr lang="en-US" altLang="en-US">
                <a:solidFill>
                  <a:schemeClr val="tx1"/>
                </a:solidFill>
                <a:latin typeface="Times New Roman" panose="02020603050405020304" pitchFamily="18" charset="0"/>
                <a:cs typeface="Times New Roman" panose="02020603050405020304" pitchFamily="18" charset="0"/>
              </a:rPr>
              <a:t>ở Nam Á</a:t>
            </a:r>
          </a:p>
        </p:txBody>
      </p:sp>
    </p:spTree>
    <p:extLst>
      <p:ext uri="{BB962C8B-B14F-4D97-AF65-F5344CB8AC3E}">
        <p14:creationId xmlns:p14="http://schemas.microsoft.com/office/powerpoint/2010/main" val="163668253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par>
                          <p:cTn id="10" fill="hold">
                            <p:stCondLst>
                              <p:cond delay="500"/>
                            </p:stCondLst>
                            <p:childTnLst>
                              <p:par>
                                <p:cTn id="11" presetID="4" presetClass="entr" presetSubtype="16" fill="hold" grpId="0"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box(in)">
                                      <p:cBhvr>
                                        <p:cTn id="13" dur="500"/>
                                        <p:tgtEl>
                                          <p:spTgt spid="19"/>
                                        </p:tgtEl>
                                      </p:cBhvr>
                                    </p:animEffect>
                                  </p:childTnLst>
                                </p:cTn>
                              </p:par>
                              <p:par>
                                <p:cTn id="14" presetID="42" presetClass="entr" presetSubtype="0"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1000"/>
                                        <p:tgtEl>
                                          <p:spTgt spid="17"/>
                                        </p:tgtEl>
                                      </p:cBhvr>
                                    </p:animEffect>
                                    <p:anim calcmode="lin" valueType="num">
                                      <p:cBhvr>
                                        <p:cTn id="17" dur="1000" fill="hold"/>
                                        <p:tgtEl>
                                          <p:spTgt spid="17"/>
                                        </p:tgtEl>
                                        <p:attrNameLst>
                                          <p:attrName>ppt_x</p:attrName>
                                        </p:attrNameLst>
                                      </p:cBhvr>
                                      <p:tavLst>
                                        <p:tav tm="0">
                                          <p:val>
                                            <p:strVal val="#ppt_x"/>
                                          </p:val>
                                        </p:tav>
                                        <p:tav tm="100000">
                                          <p:val>
                                            <p:strVal val="#ppt_x"/>
                                          </p:val>
                                        </p:tav>
                                      </p:tavLst>
                                    </p:anim>
                                    <p:anim calcmode="lin" valueType="num">
                                      <p:cBhvr>
                                        <p:cTn id="1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8" presetClass="entr" presetSubtype="12"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strips(downLeft)">
                                      <p:cBhvr>
                                        <p:cTn id="23" dur="3000"/>
                                        <p:tgtEl>
                                          <p:spTgt spid="4"/>
                                        </p:tgtEl>
                                      </p:cBhvr>
                                    </p:animEffect>
                                  </p:childTnLst>
                                </p:cTn>
                              </p:par>
                            </p:childTnLst>
                          </p:cTn>
                        </p:par>
                        <p:par>
                          <p:cTn id="24" fill="hold">
                            <p:stCondLst>
                              <p:cond delay="3000"/>
                            </p:stCondLst>
                            <p:childTnLst>
                              <p:par>
                                <p:cTn id="25" presetID="18" presetClass="entr" presetSubtype="12"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strips(downLeft)">
                                      <p:cBhvr>
                                        <p:cTn id="27" dur="3000"/>
                                        <p:tgtEl>
                                          <p:spTgt spid="7"/>
                                        </p:tgtEl>
                                      </p:cBhvr>
                                    </p:animEffect>
                                  </p:childTnLst>
                                </p:cTn>
                              </p:par>
                            </p:childTnLst>
                          </p:cTn>
                        </p:par>
                        <p:par>
                          <p:cTn id="28" fill="hold">
                            <p:stCondLst>
                              <p:cond delay="6000"/>
                            </p:stCondLst>
                            <p:childTnLst>
                              <p:par>
                                <p:cTn id="29" presetID="18" presetClass="entr" presetSubtype="12" fill="hold"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strips(downLeft)">
                                      <p:cBhvr>
                                        <p:cTn id="31" dur="3000"/>
                                        <p:tgtEl>
                                          <p:spTgt spid="6"/>
                                        </p:tgtEl>
                                      </p:cBhvr>
                                    </p:animEffect>
                                  </p:childTnLst>
                                </p:cTn>
                              </p:par>
                            </p:childTnLst>
                          </p:cTn>
                        </p:par>
                        <p:par>
                          <p:cTn id="32" fill="hold">
                            <p:stCondLst>
                              <p:cond delay="9000"/>
                            </p:stCondLst>
                            <p:childTnLst>
                              <p:par>
                                <p:cTn id="33" presetID="18" presetClass="entr" presetSubtype="12" fill="hold" nodeType="after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strips(downLeft)">
                                      <p:cBhvr>
                                        <p:cTn id="35" dur="3000"/>
                                        <p:tgtEl>
                                          <p:spTgt spid="5"/>
                                        </p:tgtEl>
                                      </p:cBhvr>
                                    </p:animEffect>
                                  </p:childTnLst>
                                </p:cTn>
                              </p:par>
                            </p:childTnLst>
                          </p:cTn>
                        </p:par>
                        <p:par>
                          <p:cTn id="36" fill="hold">
                            <p:stCondLst>
                              <p:cond delay="12000"/>
                            </p:stCondLst>
                            <p:childTnLst>
                              <p:par>
                                <p:cTn id="37" presetID="18" presetClass="entr" presetSubtype="12" fill="hold" nodeType="after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strips(downLeft)">
                                      <p:cBhvr>
                                        <p:cTn id="39" dur="3000"/>
                                        <p:tgtEl>
                                          <p:spTgt spid="8"/>
                                        </p:tgtEl>
                                      </p:cBhvr>
                                    </p:animEffect>
                                  </p:childTnLst>
                                </p:cTn>
                              </p:par>
                            </p:childTnLst>
                          </p:cTn>
                        </p:par>
                        <p:par>
                          <p:cTn id="40" fill="hold">
                            <p:stCondLst>
                              <p:cond delay="15000"/>
                            </p:stCondLst>
                            <p:childTnLst>
                              <p:par>
                                <p:cTn id="41" presetID="4" presetClass="entr" presetSubtype="16" fill="hold" grpId="0" nodeType="after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box(in)">
                                      <p:cBhvr>
                                        <p:cTn id="43" dur="500"/>
                                        <p:tgtEl>
                                          <p:spTgt spid="10"/>
                                        </p:tgtEl>
                                      </p:cBhvr>
                                    </p:animEffect>
                                  </p:childTnLst>
                                </p:cTn>
                              </p:par>
                            </p:childTnLst>
                          </p:cTn>
                        </p:par>
                        <p:par>
                          <p:cTn id="44" fill="hold">
                            <p:stCondLst>
                              <p:cond delay="15500"/>
                            </p:stCondLst>
                            <p:childTnLst>
                              <p:par>
                                <p:cTn id="45" presetID="4" presetClass="entr" presetSubtype="16" fill="hold" grpId="0" nodeType="after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box(in)">
                                      <p:cBhvr>
                                        <p:cTn id="47" dur="500"/>
                                        <p:tgtEl>
                                          <p:spTgt spid="9"/>
                                        </p:tgtEl>
                                      </p:cBhvr>
                                    </p:animEffect>
                                  </p:childTnLst>
                                </p:cTn>
                              </p:par>
                            </p:childTnLst>
                          </p:cTn>
                        </p:par>
                        <p:par>
                          <p:cTn id="48" fill="hold">
                            <p:stCondLst>
                              <p:cond delay="16000"/>
                            </p:stCondLst>
                            <p:childTnLst>
                              <p:par>
                                <p:cTn id="49" presetID="4" presetClass="entr" presetSubtype="32" fill="hold" grpId="0" nodeType="afterEffect" nodePh="1">
                                  <p:stCondLst>
                                    <p:cond delay="0"/>
                                  </p:stCondLst>
                                  <p:endCondLst>
                                    <p:cond evt="begin" delay="0">
                                      <p:tn val="49"/>
                                    </p:cond>
                                  </p:endCondLst>
                                  <p:childTnLst>
                                    <p:set>
                                      <p:cBhvr>
                                        <p:cTn id="50" dur="1" fill="hold">
                                          <p:stCondLst>
                                            <p:cond delay="0"/>
                                          </p:stCondLst>
                                        </p:cTn>
                                        <p:tgtEl>
                                          <p:spTgt spid="15"/>
                                        </p:tgtEl>
                                        <p:attrNameLst>
                                          <p:attrName>style.visibility</p:attrName>
                                        </p:attrNameLst>
                                      </p:cBhvr>
                                      <p:to>
                                        <p:strVal val="visible"/>
                                      </p:to>
                                    </p:set>
                                    <p:animEffect transition="in" filter="box(out)">
                                      <p:cBhvr>
                                        <p:cTn id="51" dur="500"/>
                                        <p:tgtEl>
                                          <p:spTgt spid="15"/>
                                        </p:tgtEl>
                                      </p:cBhvr>
                                    </p:animEffect>
                                  </p:childTnLst>
                                </p:cTn>
                              </p:par>
                            </p:childTnLst>
                          </p:cTn>
                        </p:par>
                      </p:childTnLst>
                    </p:cTn>
                  </p:par>
                  <p:par>
                    <p:cTn id="52" fill="hold">
                      <p:stCondLst>
                        <p:cond delay="indefinite"/>
                      </p:stCondLst>
                      <p:childTnLst>
                        <p:par>
                          <p:cTn id="53" fill="hold">
                            <p:stCondLst>
                              <p:cond delay="0"/>
                            </p:stCondLst>
                            <p:childTnLst>
                              <p:par>
                                <p:cTn id="54" presetID="4" presetClass="entr" presetSubtype="16" fill="hold" grpId="0" nodeType="click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box(in)">
                                      <p:cBhvr>
                                        <p:cTn id="56" dur="500"/>
                                        <p:tgtEl>
                                          <p:spTgt spid="13"/>
                                        </p:tgtEl>
                                      </p:cBhvr>
                                    </p:animEffect>
                                  </p:childTnLst>
                                </p:cTn>
                              </p:par>
                              <p:par>
                                <p:cTn id="57" presetID="4" presetClass="entr" presetSubtype="16" fill="hold" grpId="0" nodeType="with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box(in)">
                                      <p:cBhvr>
                                        <p:cTn id="59" dur="500"/>
                                        <p:tgtEl>
                                          <p:spTgt spid="14"/>
                                        </p:tgtEl>
                                      </p:cBhvr>
                                    </p:animEffect>
                                  </p:childTnLst>
                                </p:cTn>
                              </p:par>
                            </p:childTnLst>
                          </p:cTn>
                        </p:par>
                      </p:childTnLst>
                    </p:cTn>
                  </p:par>
                  <p:par>
                    <p:cTn id="60" fill="hold">
                      <p:stCondLst>
                        <p:cond delay="indefinite"/>
                      </p:stCondLst>
                      <p:childTnLst>
                        <p:par>
                          <p:cTn id="61" fill="hold">
                            <p:stCondLst>
                              <p:cond delay="0"/>
                            </p:stCondLst>
                            <p:childTnLst>
                              <p:par>
                                <p:cTn id="62" presetID="23" presetClass="entr" presetSubtype="16" fill="hold" grpId="0" nodeType="clickEffect">
                                  <p:stCondLst>
                                    <p:cond delay="0"/>
                                  </p:stCondLst>
                                  <p:childTnLst>
                                    <p:set>
                                      <p:cBhvr>
                                        <p:cTn id="63" dur="1" fill="hold">
                                          <p:stCondLst>
                                            <p:cond delay="0"/>
                                          </p:stCondLst>
                                        </p:cTn>
                                        <p:tgtEl>
                                          <p:spTgt spid="11"/>
                                        </p:tgtEl>
                                        <p:attrNameLst>
                                          <p:attrName>style.visibility</p:attrName>
                                        </p:attrNameLst>
                                      </p:cBhvr>
                                      <p:to>
                                        <p:strVal val="visible"/>
                                      </p:to>
                                    </p:set>
                                    <p:anim calcmode="lin" valueType="num">
                                      <p:cBhvr>
                                        <p:cTn id="64" dur="500" fill="hold"/>
                                        <p:tgtEl>
                                          <p:spTgt spid="11"/>
                                        </p:tgtEl>
                                        <p:attrNameLst>
                                          <p:attrName>ppt_w</p:attrName>
                                        </p:attrNameLst>
                                      </p:cBhvr>
                                      <p:tavLst>
                                        <p:tav tm="0">
                                          <p:val>
                                            <p:fltVal val="0"/>
                                          </p:val>
                                        </p:tav>
                                        <p:tav tm="100000">
                                          <p:val>
                                            <p:strVal val="#ppt_w"/>
                                          </p:val>
                                        </p:tav>
                                      </p:tavLst>
                                    </p:anim>
                                    <p:anim calcmode="lin" valueType="num">
                                      <p:cBhvr>
                                        <p:cTn id="65" dur="500" fill="hold"/>
                                        <p:tgtEl>
                                          <p:spTgt spid="11"/>
                                        </p:tgtEl>
                                        <p:attrNameLst>
                                          <p:attrName>ppt_h</p:attrName>
                                        </p:attrNameLst>
                                      </p:cBhvr>
                                      <p:tavLst>
                                        <p:tav tm="0">
                                          <p:val>
                                            <p:fltVal val="0"/>
                                          </p:val>
                                        </p:tav>
                                        <p:tav tm="100000">
                                          <p:val>
                                            <p:strVal val="#ppt_h"/>
                                          </p:val>
                                        </p:tav>
                                      </p:tavLst>
                                    </p:anim>
                                  </p:childTnLst>
                                </p:cTn>
                              </p:par>
                              <p:par>
                                <p:cTn id="66" presetID="23" presetClass="entr" presetSubtype="16" fill="hold" grpId="0" nodeType="withEffect">
                                  <p:stCondLst>
                                    <p:cond delay="0"/>
                                  </p:stCondLst>
                                  <p:childTnLst>
                                    <p:set>
                                      <p:cBhvr>
                                        <p:cTn id="67" dur="1" fill="hold">
                                          <p:stCondLst>
                                            <p:cond delay="0"/>
                                          </p:stCondLst>
                                        </p:cTn>
                                        <p:tgtEl>
                                          <p:spTgt spid="12"/>
                                        </p:tgtEl>
                                        <p:attrNameLst>
                                          <p:attrName>style.visibility</p:attrName>
                                        </p:attrNameLst>
                                      </p:cBhvr>
                                      <p:to>
                                        <p:strVal val="visible"/>
                                      </p:to>
                                    </p:set>
                                    <p:anim calcmode="lin" valueType="num">
                                      <p:cBhvr>
                                        <p:cTn id="68" dur="500" fill="hold"/>
                                        <p:tgtEl>
                                          <p:spTgt spid="12"/>
                                        </p:tgtEl>
                                        <p:attrNameLst>
                                          <p:attrName>ppt_w</p:attrName>
                                        </p:attrNameLst>
                                      </p:cBhvr>
                                      <p:tavLst>
                                        <p:tav tm="0">
                                          <p:val>
                                            <p:fltVal val="0"/>
                                          </p:val>
                                        </p:tav>
                                        <p:tav tm="100000">
                                          <p:val>
                                            <p:strVal val="#ppt_w"/>
                                          </p:val>
                                        </p:tav>
                                      </p:tavLst>
                                    </p:anim>
                                    <p:anim calcmode="lin" valueType="num">
                                      <p:cBhvr>
                                        <p:cTn id="69" dur="500" fill="hold"/>
                                        <p:tgtEl>
                                          <p:spTgt spid="12"/>
                                        </p:tgtEl>
                                        <p:attrNameLst>
                                          <p:attrName>ppt_h</p:attrName>
                                        </p:attrNameLst>
                                      </p:cBhvr>
                                      <p:tavLst>
                                        <p:tav tm="0">
                                          <p:val>
                                            <p:fltVal val="0"/>
                                          </p:val>
                                        </p:tav>
                                        <p:tav tm="100000">
                                          <p:val>
                                            <p:strVal val="#ppt_h"/>
                                          </p:val>
                                        </p:tav>
                                      </p:tavLst>
                                    </p:anim>
                                  </p:childTnLst>
                                </p:cTn>
                              </p:par>
                            </p:childTnLst>
                          </p:cTn>
                        </p:par>
                      </p:childTnLst>
                    </p:cTn>
                  </p:par>
                  <p:par>
                    <p:cTn id="70" fill="hold">
                      <p:stCondLst>
                        <p:cond delay="indefinite"/>
                      </p:stCondLst>
                      <p:childTnLst>
                        <p:par>
                          <p:cTn id="71" fill="hold">
                            <p:stCondLst>
                              <p:cond delay="0"/>
                            </p:stCondLst>
                            <p:childTnLst>
                              <p:par>
                                <p:cTn id="72" presetID="42" presetClass="exit" presetSubtype="0" fill="hold" grpId="1" nodeType="clickEffect">
                                  <p:stCondLst>
                                    <p:cond delay="0"/>
                                  </p:stCondLst>
                                  <p:childTnLst>
                                    <p:animEffect transition="out" filter="fade">
                                      <p:cBhvr>
                                        <p:cTn id="73" dur="1000"/>
                                        <p:tgtEl>
                                          <p:spTgt spid="19"/>
                                        </p:tgtEl>
                                      </p:cBhvr>
                                    </p:animEffect>
                                    <p:anim calcmode="lin" valueType="num">
                                      <p:cBhvr>
                                        <p:cTn id="74" dur="1000"/>
                                        <p:tgtEl>
                                          <p:spTgt spid="19"/>
                                        </p:tgtEl>
                                        <p:attrNameLst>
                                          <p:attrName>ppt_x</p:attrName>
                                        </p:attrNameLst>
                                      </p:cBhvr>
                                      <p:tavLst>
                                        <p:tav tm="0">
                                          <p:val>
                                            <p:strVal val="ppt_x"/>
                                          </p:val>
                                        </p:tav>
                                        <p:tav tm="100000">
                                          <p:val>
                                            <p:strVal val="ppt_x"/>
                                          </p:val>
                                        </p:tav>
                                      </p:tavLst>
                                    </p:anim>
                                    <p:anim calcmode="lin" valueType="num">
                                      <p:cBhvr>
                                        <p:cTn id="75" dur="1000"/>
                                        <p:tgtEl>
                                          <p:spTgt spid="19"/>
                                        </p:tgtEl>
                                        <p:attrNameLst>
                                          <p:attrName>ppt_y</p:attrName>
                                        </p:attrNameLst>
                                      </p:cBhvr>
                                      <p:tavLst>
                                        <p:tav tm="0">
                                          <p:val>
                                            <p:strVal val="ppt_y"/>
                                          </p:val>
                                        </p:tav>
                                        <p:tav tm="100000">
                                          <p:val>
                                            <p:strVal val="ppt_y+.1"/>
                                          </p:val>
                                        </p:tav>
                                      </p:tavLst>
                                    </p:anim>
                                    <p:set>
                                      <p:cBhvr>
                                        <p:cTn id="76" dur="1" fill="hold">
                                          <p:stCondLst>
                                            <p:cond delay="999"/>
                                          </p:stCondLst>
                                        </p:cTn>
                                        <p:tgtEl>
                                          <p:spTgt spid="19"/>
                                        </p:tgtEl>
                                        <p:attrNameLst>
                                          <p:attrName>style.visibility</p:attrName>
                                        </p:attrNameLst>
                                      </p:cBhvr>
                                      <p:to>
                                        <p:strVal val="hidden"/>
                                      </p:to>
                                    </p:set>
                                  </p:childTnLst>
                                </p:cTn>
                              </p:par>
                              <p:par>
                                <p:cTn id="77" presetID="42" presetClass="exit" presetSubtype="0" fill="hold" nodeType="withEffect">
                                  <p:stCondLst>
                                    <p:cond delay="0"/>
                                  </p:stCondLst>
                                  <p:childTnLst>
                                    <p:animEffect transition="out" filter="fade">
                                      <p:cBhvr>
                                        <p:cTn id="78" dur="1000"/>
                                        <p:tgtEl>
                                          <p:spTgt spid="18"/>
                                        </p:tgtEl>
                                      </p:cBhvr>
                                    </p:animEffect>
                                    <p:anim calcmode="lin" valueType="num">
                                      <p:cBhvr>
                                        <p:cTn id="79" dur="1000"/>
                                        <p:tgtEl>
                                          <p:spTgt spid="18"/>
                                        </p:tgtEl>
                                        <p:attrNameLst>
                                          <p:attrName>ppt_x</p:attrName>
                                        </p:attrNameLst>
                                      </p:cBhvr>
                                      <p:tavLst>
                                        <p:tav tm="0">
                                          <p:val>
                                            <p:strVal val="ppt_x"/>
                                          </p:val>
                                        </p:tav>
                                        <p:tav tm="100000">
                                          <p:val>
                                            <p:strVal val="ppt_x"/>
                                          </p:val>
                                        </p:tav>
                                      </p:tavLst>
                                    </p:anim>
                                    <p:anim calcmode="lin" valueType="num">
                                      <p:cBhvr>
                                        <p:cTn id="80" dur="1000"/>
                                        <p:tgtEl>
                                          <p:spTgt spid="18"/>
                                        </p:tgtEl>
                                        <p:attrNameLst>
                                          <p:attrName>ppt_y</p:attrName>
                                        </p:attrNameLst>
                                      </p:cBhvr>
                                      <p:tavLst>
                                        <p:tav tm="0">
                                          <p:val>
                                            <p:strVal val="ppt_y"/>
                                          </p:val>
                                        </p:tav>
                                        <p:tav tm="100000">
                                          <p:val>
                                            <p:strVal val="ppt_y+.1"/>
                                          </p:val>
                                        </p:tav>
                                      </p:tavLst>
                                    </p:anim>
                                    <p:set>
                                      <p:cBhvr>
                                        <p:cTn id="81" dur="1" fill="hold">
                                          <p:stCondLst>
                                            <p:cond delay="999"/>
                                          </p:stCondLst>
                                        </p:cTn>
                                        <p:tgtEl>
                                          <p:spTgt spid="18"/>
                                        </p:tgtEl>
                                        <p:attrNameLst>
                                          <p:attrName>style.visibility</p:attrName>
                                        </p:attrNameLst>
                                      </p:cBhvr>
                                      <p:to>
                                        <p:strVal val="hidden"/>
                                      </p:to>
                                    </p:set>
                                  </p:childTnLst>
                                </p:cTn>
                              </p:par>
                              <p:par>
                                <p:cTn id="82" presetID="53" presetClass="entr" presetSubtype="16" fill="hold" nodeType="withEffect">
                                  <p:stCondLst>
                                    <p:cond delay="0"/>
                                  </p:stCondLst>
                                  <p:childTnLst>
                                    <p:set>
                                      <p:cBhvr>
                                        <p:cTn id="83" dur="1" fill="hold">
                                          <p:stCondLst>
                                            <p:cond delay="0"/>
                                          </p:stCondLst>
                                        </p:cTn>
                                        <p:tgtEl>
                                          <p:spTgt spid="20"/>
                                        </p:tgtEl>
                                        <p:attrNameLst>
                                          <p:attrName>style.visibility</p:attrName>
                                        </p:attrNameLst>
                                      </p:cBhvr>
                                      <p:to>
                                        <p:strVal val="visible"/>
                                      </p:to>
                                    </p:set>
                                    <p:anim calcmode="lin" valueType="num">
                                      <p:cBhvr>
                                        <p:cTn id="84" dur="500" fill="hold"/>
                                        <p:tgtEl>
                                          <p:spTgt spid="20"/>
                                        </p:tgtEl>
                                        <p:attrNameLst>
                                          <p:attrName>ppt_w</p:attrName>
                                        </p:attrNameLst>
                                      </p:cBhvr>
                                      <p:tavLst>
                                        <p:tav tm="0">
                                          <p:val>
                                            <p:fltVal val="0"/>
                                          </p:val>
                                        </p:tav>
                                        <p:tav tm="100000">
                                          <p:val>
                                            <p:strVal val="#ppt_w"/>
                                          </p:val>
                                        </p:tav>
                                      </p:tavLst>
                                    </p:anim>
                                    <p:anim calcmode="lin" valueType="num">
                                      <p:cBhvr>
                                        <p:cTn id="85" dur="500" fill="hold"/>
                                        <p:tgtEl>
                                          <p:spTgt spid="20"/>
                                        </p:tgtEl>
                                        <p:attrNameLst>
                                          <p:attrName>ppt_h</p:attrName>
                                        </p:attrNameLst>
                                      </p:cBhvr>
                                      <p:tavLst>
                                        <p:tav tm="0">
                                          <p:val>
                                            <p:fltVal val="0"/>
                                          </p:val>
                                        </p:tav>
                                        <p:tav tm="100000">
                                          <p:val>
                                            <p:strVal val="#ppt_h"/>
                                          </p:val>
                                        </p:tav>
                                      </p:tavLst>
                                    </p:anim>
                                    <p:animEffect transition="in" filter="fade">
                                      <p:cBhvr>
                                        <p:cTn id="86" dur="500"/>
                                        <p:tgtEl>
                                          <p:spTgt spid="20"/>
                                        </p:tgtEl>
                                      </p:cBhvr>
                                    </p:animEffect>
                                  </p:childTnLst>
                                </p:cTn>
                              </p:par>
                            </p:childTnLst>
                          </p:cTn>
                        </p:par>
                        <p:par>
                          <p:cTn id="87" fill="hold">
                            <p:stCondLst>
                              <p:cond delay="1000"/>
                            </p:stCondLst>
                            <p:childTnLst>
                              <p:par>
                                <p:cTn id="88" presetID="4" presetClass="entr" presetSubtype="16" fill="hold" grpId="0" nodeType="afterEffect">
                                  <p:stCondLst>
                                    <p:cond delay="0"/>
                                  </p:stCondLst>
                                  <p:childTnLst>
                                    <p:set>
                                      <p:cBhvr>
                                        <p:cTn id="89" dur="1" fill="hold">
                                          <p:stCondLst>
                                            <p:cond delay="0"/>
                                          </p:stCondLst>
                                        </p:cTn>
                                        <p:tgtEl>
                                          <p:spTgt spid="21"/>
                                        </p:tgtEl>
                                        <p:attrNameLst>
                                          <p:attrName>style.visibility</p:attrName>
                                        </p:attrNameLst>
                                      </p:cBhvr>
                                      <p:to>
                                        <p:strVal val="visible"/>
                                      </p:to>
                                    </p:set>
                                    <p:animEffect transition="in" filter="box(in)">
                                      <p:cBhvr>
                                        <p:cTn id="9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5" grpId="0"/>
      <p:bldP spid="19" grpId="0"/>
      <p:bldP spid="19" grpId="1"/>
      <p:bldP spid="2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8AE9F84-9F00-42BA-B71F-0394E53E93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Rounded Corners 4">
            <a:extLst>
              <a:ext uri="{FF2B5EF4-FFF2-40B4-BE49-F238E27FC236}">
                <a16:creationId xmlns:a16="http://schemas.microsoft.com/office/drawing/2014/main" id="{45BA2622-C2D4-4310-9871-6FE5E87D2721}"/>
              </a:ext>
            </a:extLst>
          </p:cNvPr>
          <p:cNvSpPr/>
          <p:nvPr/>
        </p:nvSpPr>
        <p:spPr>
          <a:xfrm>
            <a:off x="381000" y="228600"/>
            <a:ext cx="11506200" cy="6248400"/>
          </a:xfrm>
          <a:prstGeom prst="roundRect">
            <a:avLst>
              <a:gd name="adj" fmla="val 10343"/>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E739AA83-E7E1-44EB-B544-372EF1BDF89B}"/>
              </a:ext>
            </a:extLst>
          </p:cNvPr>
          <p:cNvSpPr txBox="1"/>
          <p:nvPr/>
        </p:nvSpPr>
        <p:spPr>
          <a:xfrm>
            <a:off x="4574505" y="381000"/>
            <a:ext cx="3119187" cy="1015663"/>
          </a:xfrm>
          <a:prstGeom prst="rect">
            <a:avLst/>
          </a:prstGeom>
          <a:noFill/>
        </p:spPr>
        <p:txBody>
          <a:bodyPr wrap="none" lIns="0" tIns="0" rIns="0" bIns="0" rtlCol="0">
            <a:spAutoFit/>
          </a:bodyPr>
          <a:lstStyle/>
          <a:p>
            <a:pPr algn="l"/>
            <a:r>
              <a:rPr lang="en-US" sz="6600">
                <a:latin typeface="iCiel Brush Up" panose="02000000000000000000" pitchFamily="2" charset="0"/>
              </a:rPr>
              <a:t>Kết luận</a:t>
            </a:r>
          </a:p>
        </p:txBody>
      </p:sp>
      <p:sp>
        <p:nvSpPr>
          <p:cNvPr id="11" name="矩形 13">
            <a:extLst>
              <a:ext uri="{FF2B5EF4-FFF2-40B4-BE49-F238E27FC236}">
                <a16:creationId xmlns:a16="http://schemas.microsoft.com/office/drawing/2014/main" id="{17B559C1-62BC-4298-9E5F-194DBD46AB93}"/>
              </a:ext>
            </a:extLst>
          </p:cNvPr>
          <p:cNvSpPr/>
          <p:nvPr/>
        </p:nvSpPr>
        <p:spPr bwMode="auto">
          <a:xfrm>
            <a:off x="2609702" y="2114466"/>
            <a:ext cx="3307960" cy="901593"/>
          </a:xfrm>
          <a:prstGeom prst="rect">
            <a:avLst/>
          </a:prstGeom>
        </p:spPr>
        <p:txBody>
          <a:bodyP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defRPr/>
            </a:pPr>
            <a:endParaRPr lang="zh-CN" altLang="en-US" sz="4000" b="1" spc="300" dirty="0">
              <a:solidFill>
                <a:schemeClr val="bg1"/>
              </a:solidFill>
              <a:latin typeface="Arial" panose="020B0604020202020204" pitchFamily="34" charset="0"/>
              <a:ea typeface="微软雅黑" panose="020B0503020204020204" pitchFamily="34" charset="-122"/>
              <a:cs typeface="Arial" panose="020B0604020202020204" pitchFamily="34" charset="0"/>
              <a:sym typeface="微软雅黑" panose="020B0503020204020204" charset="-122"/>
            </a:endParaRPr>
          </a:p>
        </p:txBody>
      </p:sp>
      <p:sp>
        <p:nvSpPr>
          <p:cNvPr id="13" name="文本框 1">
            <a:extLst>
              <a:ext uri="{FF2B5EF4-FFF2-40B4-BE49-F238E27FC236}">
                <a16:creationId xmlns:a16="http://schemas.microsoft.com/office/drawing/2014/main" id="{11EF293A-9279-403D-A484-72394D896CDB}"/>
              </a:ext>
            </a:extLst>
          </p:cNvPr>
          <p:cNvSpPr txBox="1">
            <a:spLocks noChangeArrowheads="1"/>
          </p:cNvSpPr>
          <p:nvPr/>
        </p:nvSpPr>
        <p:spPr bwMode="auto">
          <a:xfrm>
            <a:off x="571498" y="1813173"/>
            <a:ext cx="11125200"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gn="just">
              <a:lnSpc>
                <a:spcPct val="100000"/>
              </a:lnSpc>
              <a:spcBef>
                <a:spcPct val="0"/>
              </a:spcBef>
              <a:buFontTx/>
              <a:buNone/>
            </a:pPr>
            <a:r>
              <a:rPr lang="en-US" altLang="zh-CN" sz="5400">
                <a:solidFill>
                  <a:schemeClr val="tx1"/>
                </a:solidFill>
                <a:latin typeface="Arial" panose="020B0604020202020204" pitchFamily="34" charset="0"/>
                <a:ea typeface="Microsoft YaHei" panose="020B0503020204020204" pitchFamily="34" charset="-122"/>
                <a:cs typeface="Arial" panose="020B0604020202020204" pitchFamily="34" charset="0"/>
                <a:sym typeface="+mn-lt"/>
              </a:rPr>
              <a:t>	Đặc điểm tự nhiên của châu Á có 3/4 là đồi núi và cao nguyên, có nhiều núi cao đồ sộ, có đủ các đới khí hậu.</a:t>
            </a:r>
          </a:p>
          <a:p>
            <a:pPr algn="just">
              <a:lnSpc>
                <a:spcPct val="100000"/>
              </a:lnSpc>
              <a:spcBef>
                <a:spcPct val="0"/>
              </a:spcBef>
              <a:buFontTx/>
              <a:buNone/>
            </a:pPr>
            <a:r>
              <a:rPr lang="en-US" altLang="zh-CN" sz="5400">
                <a:solidFill>
                  <a:schemeClr val="tx1"/>
                </a:solidFill>
                <a:latin typeface="Arial" panose="020B0604020202020204" pitchFamily="34" charset="0"/>
                <a:ea typeface="Microsoft YaHei" panose="020B0503020204020204" pitchFamily="34" charset="-122"/>
                <a:cs typeface="Arial" panose="020B0604020202020204" pitchFamily="34" charset="0"/>
                <a:sym typeface="+mn-lt"/>
              </a:rPr>
              <a:t>	Thiên nhiên đa dạng, phong phú.</a:t>
            </a:r>
            <a:endParaRPr lang="zh-CN" altLang="en-US" sz="5400">
              <a:solidFill>
                <a:schemeClr val="tx1"/>
              </a:solidFill>
              <a:latin typeface="Arial" panose="020B0604020202020204" pitchFamily="34" charset="0"/>
              <a:ea typeface="Microsoft YaHei" panose="020B0503020204020204" pitchFamily="34" charset="-122"/>
              <a:cs typeface="Arial" panose="020B0604020202020204" pitchFamily="34" charset="0"/>
              <a:sym typeface="+mn-lt"/>
            </a:endParaRPr>
          </a:p>
        </p:txBody>
      </p:sp>
    </p:spTree>
    <p:extLst>
      <p:ext uri="{BB962C8B-B14F-4D97-AF65-F5344CB8AC3E}">
        <p14:creationId xmlns:p14="http://schemas.microsoft.com/office/powerpoint/2010/main" val="262987907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0E687B4-2EC2-4E7B-9A6E-0F8CEB098862}"/>
              </a:ext>
            </a:extLst>
          </p:cNvPr>
          <p:cNvSpPr txBox="1"/>
          <p:nvPr/>
        </p:nvSpPr>
        <p:spPr>
          <a:xfrm>
            <a:off x="1447800" y="914400"/>
            <a:ext cx="8388390" cy="3539430"/>
          </a:xfrm>
          <a:prstGeom prst="rect">
            <a:avLst/>
          </a:prstGeom>
          <a:noFill/>
        </p:spPr>
        <p:txBody>
          <a:bodyPr wrap="square" lIns="0" tIns="0" rIns="0" bIns="0" rtlCol="0">
            <a:spAutoFit/>
          </a:bodyPr>
          <a:lstStyle/>
          <a:p>
            <a:pPr algn="l"/>
            <a:r>
              <a:rPr lang="en-US" sz="11500">
                <a:latin typeface="iCiel Brush Up" panose="02000000000000000000" pitchFamily="2" charset="0"/>
              </a:rPr>
              <a:t>Du lịch qua màn ảnh nhỏ</a:t>
            </a:r>
          </a:p>
        </p:txBody>
      </p:sp>
      <p:pic>
        <p:nvPicPr>
          <p:cNvPr id="41987" name="Picture 6">
            <a:extLst>
              <a:ext uri="{FF2B5EF4-FFF2-40B4-BE49-F238E27FC236}">
                <a16:creationId xmlns:a16="http://schemas.microsoft.com/office/drawing/2014/main" id="{28D6E346-8F84-4480-B42F-186C9C28288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666683" y="3970337"/>
            <a:ext cx="2497608" cy="288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A5722A0B-B1C4-4546-A4B8-AF96818DDA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8465" y="914400"/>
            <a:ext cx="9188218" cy="4572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20 thiên đường biển khi đi du lịch Thái Lan mà bạn nhất định phải biết">
            <a:extLst>
              <a:ext uri="{FF2B5EF4-FFF2-40B4-BE49-F238E27FC236}">
                <a16:creationId xmlns:a16="http://schemas.microsoft.com/office/drawing/2014/main" id="{5D4D6326-5C88-4F2C-B309-E0771AF2D4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6">
            <a:extLst>
              <a:ext uri="{FF2B5EF4-FFF2-40B4-BE49-F238E27FC236}">
                <a16:creationId xmlns:a16="http://schemas.microsoft.com/office/drawing/2014/main" id="{48CFDCFA-C1CD-4802-A732-0BB46A3F609A}"/>
              </a:ext>
            </a:extLst>
          </p:cNvPr>
          <p:cNvSpPr txBox="1">
            <a:spLocks noChangeArrowheads="1"/>
          </p:cNvSpPr>
          <p:nvPr/>
        </p:nvSpPr>
        <p:spPr bwMode="auto">
          <a:xfrm>
            <a:off x="2380983" y="6334125"/>
            <a:ext cx="6034148"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nSpc>
                <a:spcPct val="100000"/>
              </a:lnSpc>
              <a:spcBef>
                <a:spcPct val="50000"/>
              </a:spcBef>
              <a:buFontTx/>
              <a:buNone/>
            </a:pPr>
            <a:r>
              <a:rPr lang="en-US" altLang="en-US" b="1">
                <a:solidFill>
                  <a:srgbClr val="FF0000"/>
                </a:solidFill>
                <a:latin typeface="Calibri" panose="020F0502020204030204" pitchFamily="34" charset="0"/>
                <a:cs typeface="Calibri" panose="020F0502020204030204" pitchFamily="34" charset="0"/>
              </a:rPr>
              <a:t>Biển Laem Thong Thái Lan</a:t>
            </a:r>
          </a:p>
        </p:txBody>
      </p:sp>
      <p:pic>
        <p:nvPicPr>
          <p:cNvPr id="6" name="Picture 2">
            <a:extLst>
              <a:ext uri="{FF2B5EF4-FFF2-40B4-BE49-F238E27FC236}">
                <a16:creationId xmlns:a16="http://schemas.microsoft.com/office/drawing/2014/main" id="{23D298F3-E92B-455F-8361-173015AF5C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80790" y="19050"/>
            <a:ext cx="1227279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0032C01B-450B-4911-BAD6-85C8C6FBFA18}"/>
              </a:ext>
            </a:extLst>
          </p:cNvPr>
          <p:cNvSpPr txBox="1">
            <a:spLocks noChangeArrowheads="1"/>
          </p:cNvSpPr>
          <p:nvPr/>
        </p:nvSpPr>
        <p:spPr bwMode="auto">
          <a:xfrm>
            <a:off x="3578408" y="6273225"/>
            <a:ext cx="5664520" cy="584775"/>
          </a:xfrm>
          <a:prstGeom prst="rect">
            <a:avLst/>
          </a:prstGeom>
          <a:solidFill>
            <a:schemeClr val="bg1"/>
          </a:solidFill>
          <a:ln>
            <a:noFill/>
          </a:ln>
        </p:spPr>
        <p:txBody>
          <a:bodyPr wrap="square">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gn="ctr">
              <a:lnSpc>
                <a:spcPct val="100000"/>
              </a:lnSpc>
              <a:spcBef>
                <a:spcPct val="0"/>
              </a:spcBef>
              <a:buFontTx/>
              <a:buNone/>
            </a:pPr>
            <a:r>
              <a:rPr lang="en-US" altLang="en-US" sz="3200">
                <a:solidFill>
                  <a:srgbClr val="FF0000"/>
                </a:solidFill>
                <a:latin typeface="Calibri" panose="020F0502020204030204" pitchFamily="34" charset="0"/>
                <a:cs typeface="Calibri" panose="020F0502020204030204" pitchFamily="34" charset="0"/>
              </a:rPr>
              <a:t>Biển Nha Trang ( Việt Nam ) </a:t>
            </a:r>
          </a:p>
        </p:txBody>
      </p:sp>
      <p:pic>
        <p:nvPicPr>
          <p:cNvPr id="8" name="Picture 2" descr="halong_bay_6">
            <a:extLst>
              <a:ext uri="{FF2B5EF4-FFF2-40B4-BE49-F238E27FC236}">
                <a16:creationId xmlns:a16="http://schemas.microsoft.com/office/drawing/2014/main" id="{A435433B-1F18-4115-9F3C-DBA25C68BF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790" y="0"/>
            <a:ext cx="12272790" cy="6858000"/>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267FB4A-549C-4383-9D89-084B685194EE}"/>
              </a:ext>
            </a:extLst>
          </p:cNvPr>
          <p:cNvSpPr txBox="1">
            <a:spLocks noChangeArrowheads="1"/>
          </p:cNvSpPr>
          <p:nvPr/>
        </p:nvSpPr>
        <p:spPr bwMode="auto">
          <a:xfrm>
            <a:off x="3612944" y="6383952"/>
            <a:ext cx="5216085" cy="553998"/>
          </a:xfrm>
          <a:prstGeom prst="rect">
            <a:avLst/>
          </a:prstGeom>
          <a:solidFill>
            <a:schemeClr val="bg1"/>
          </a:solidFill>
          <a:ln>
            <a:noFill/>
          </a:ln>
        </p:spPr>
        <p:txBody>
          <a:bodyPr wrap="square" lIns="0" tIns="0" rIns="0" bIns="0">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gn="ctr">
              <a:lnSpc>
                <a:spcPct val="100000"/>
              </a:lnSpc>
              <a:spcBef>
                <a:spcPct val="0"/>
              </a:spcBef>
              <a:buFontTx/>
              <a:buNone/>
            </a:pPr>
            <a:r>
              <a:rPr lang="en-US" altLang="en-US" sz="3600">
                <a:solidFill>
                  <a:srgbClr val="FF0000"/>
                </a:solidFill>
                <a:latin typeface="Calibri" panose="020F0502020204030204" pitchFamily="34" charset="0"/>
                <a:cs typeface="Calibri" panose="020F0502020204030204" pitchFamily="34" charset="0"/>
              </a:rPr>
              <a:t>Vịnh Hạ Long (Việt Nam)</a:t>
            </a:r>
          </a:p>
        </p:txBody>
      </p:sp>
      <p:pic>
        <p:nvPicPr>
          <p:cNvPr id="10" name="Picture 3">
            <a:extLst>
              <a:ext uri="{FF2B5EF4-FFF2-40B4-BE49-F238E27FC236}">
                <a16:creationId xmlns:a16="http://schemas.microsoft.com/office/drawing/2014/main" id="{51D327F5-D562-41E4-9682-3E85D05FF37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a:off x="-228600" y="-30163"/>
            <a:ext cx="12420600" cy="696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4">
            <a:extLst>
              <a:ext uri="{FF2B5EF4-FFF2-40B4-BE49-F238E27FC236}">
                <a16:creationId xmlns:a16="http://schemas.microsoft.com/office/drawing/2014/main" id="{72E8DF92-309B-4E90-851B-3798235DB866}"/>
              </a:ext>
            </a:extLst>
          </p:cNvPr>
          <p:cNvSpPr txBox="1">
            <a:spLocks noChangeArrowheads="1"/>
          </p:cNvSpPr>
          <p:nvPr/>
        </p:nvSpPr>
        <p:spPr bwMode="auto">
          <a:xfrm>
            <a:off x="4038600" y="6262113"/>
            <a:ext cx="3761859" cy="584775"/>
          </a:xfrm>
          <a:prstGeom prst="rect">
            <a:avLst/>
          </a:prstGeom>
          <a:solidFill>
            <a:schemeClr val="bg1"/>
          </a:solidFill>
          <a:ln>
            <a:noFill/>
          </a:ln>
          <a:effectLst/>
        </p:spPr>
        <p:txBody>
          <a:bodyPr wrap="square">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gn="ctr">
              <a:lnSpc>
                <a:spcPct val="100000"/>
              </a:lnSpc>
              <a:spcBef>
                <a:spcPct val="50000"/>
              </a:spcBef>
              <a:buFontTx/>
              <a:buNone/>
            </a:pPr>
            <a:r>
              <a:rPr lang="en-US" altLang="en-US" sz="3200" b="1">
                <a:solidFill>
                  <a:schemeClr val="tx1"/>
                </a:solidFill>
                <a:latin typeface="Calibri" panose="020F0502020204030204" pitchFamily="34" charset="0"/>
                <a:cs typeface="Calibri" panose="020F0502020204030204" pitchFamily="34" charset="0"/>
              </a:rPr>
              <a:t>Đảo Ba-li Phi-líp-pin</a:t>
            </a:r>
          </a:p>
        </p:txBody>
      </p:sp>
      <p:pic>
        <p:nvPicPr>
          <p:cNvPr id="12" name="Picture 5" descr="Những bãi biển đẹp nhất châu Á cho kỳ nghỉ lễ 30/4 - VietNamNet">
            <a:extLst>
              <a:ext uri="{FF2B5EF4-FFF2-40B4-BE49-F238E27FC236}">
                <a16:creationId xmlns:a16="http://schemas.microsoft.com/office/drawing/2014/main" id="{75A86D1C-F96C-4362-984E-82BD94BED5B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 y="19050"/>
            <a:ext cx="12338482" cy="691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6">
            <a:extLst>
              <a:ext uri="{FF2B5EF4-FFF2-40B4-BE49-F238E27FC236}">
                <a16:creationId xmlns:a16="http://schemas.microsoft.com/office/drawing/2014/main" id="{26D0BCC5-52C9-4C0B-A6B8-E223F47C666F}"/>
              </a:ext>
            </a:extLst>
          </p:cNvPr>
          <p:cNvSpPr txBox="1">
            <a:spLocks noChangeArrowheads="1"/>
          </p:cNvSpPr>
          <p:nvPr/>
        </p:nvSpPr>
        <p:spPr bwMode="auto">
          <a:xfrm>
            <a:off x="3504523" y="6145213"/>
            <a:ext cx="5551942" cy="707886"/>
          </a:xfrm>
          <a:prstGeom prst="rect">
            <a:avLst/>
          </a:prstGeom>
          <a:solidFill>
            <a:schemeClr val="bg1"/>
          </a:solidFill>
          <a:ln>
            <a:noFill/>
          </a:ln>
          <a:effectLst/>
        </p:spPr>
        <p:txBody>
          <a:bodyPr wrap="square">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gn="ctr">
              <a:lnSpc>
                <a:spcPct val="100000"/>
              </a:lnSpc>
              <a:spcBef>
                <a:spcPct val="50000"/>
              </a:spcBef>
              <a:buFontTx/>
              <a:buNone/>
            </a:pPr>
            <a:r>
              <a:rPr lang="en-US" altLang="en-US" sz="4000" b="1">
                <a:solidFill>
                  <a:srgbClr val="FF0000"/>
                </a:solidFill>
                <a:latin typeface="Calibri" panose="020F0502020204030204" pitchFamily="34" charset="0"/>
                <a:cs typeface="Calibri" panose="020F0502020204030204" pitchFamily="34" charset="0"/>
              </a:rPr>
              <a:t>Đảo Nicobar Ấn Độ</a:t>
            </a:r>
          </a:p>
        </p:txBody>
      </p:sp>
      <p:pic>
        <p:nvPicPr>
          <p:cNvPr id="14" name="Picture 2">
            <a:extLst>
              <a:ext uri="{FF2B5EF4-FFF2-40B4-BE49-F238E27FC236}">
                <a16:creationId xmlns:a16="http://schemas.microsoft.com/office/drawing/2014/main" id="{5B3D329C-3A90-4A70-ABFE-1FF7CC8C575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7121" y="-4763"/>
            <a:ext cx="12359121" cy="6896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3">
            <a:extLst>
              <a:ext uri="{FF2B5EF4-FFF2-40B4-BE49-F238E27FC236}">
                <a16:creationId xmlns:a16="http://schemas.microsoft.com/office/drawing/2014/main" id="{1A42D030-F21F-4731-9771-BA97A308C23C}"/>
              </a:ext>
            </a:extLst>
          </p:cNvPr>
          <p:cNvSpPr txBox="1">
            <a:spLocks noChangeArrowheads="1"/>
          </p:cNvSpPr>
          <p:nvPr/>
        </p:nvSpPr>
        <p:spPr bwMode="auto">
          <a:xfrm>
            <a:off x="1163492" y="6145213"/>
            <a:ext cx="3065857" cy="646331"/>
          </a:xfrm>
          <a:prstGeom prst="rect">
            <a:avLst/>
          </a:prstGeom>
          <a:solidFill>
            <a:schemeClr val="bg1"/>
          </a:solidFill>
          <a:ln>
            <a:noFill/>
          </a:ln>
        </p:spPr>
        <p:txBody>
          <a:bodyPr wrap="square">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gn="ctr">
              <a:lnSpc>
                <a:spcPct val="100000"/>
              </a:lnSpc>
              <a:spcBef>
                <a:spcPct val="0"/>
              </a:spcBef>
              <a:buFontTx/>
              <a:buNone/>
            </a:pPr>
            <a:r>
              <a:rPr lang="en-US" altLang="en-US" sz="3600" b="1">
                <a:solidFill>
                  <a:srgbClr val="FF0000"/>
                </a:solidFill>
                <a:latin typeface="Calibri" panose="020F0502020204030204" pitchFamily="34" charset="0"/>
                <a:cs typeface="Calibri" panose="020F0502020204030204" pitchFamily="34" charset="0"/>
              </a:rPr>
              <a:t>Đảo Phú Quốc</a:t>
            </a: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nodeType="afterGroup">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6" presetClass="entr" presetSubtype="21"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par>
                          <p:cTn id="17" fill="hold" nodeType="afterGroup">
                            <p:stCondLst>
                              <p:cond delay="500"/>
                            </p:stCondLst>
                            <p:childTnLst>
                              <p:par>
                                <p:cTn id="18" presetID="16" presetClass="entr" presetSubtype="21"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6" presetClass="entr" presetSubtype="21"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circle(in)">
                                      <p:cBhvr>
                                        <p:cTn id="28" dur="2000"/>
                                        <p:tgtEl>
                                          <p:spTgt spid="2"/>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6" presetClass="entr" presetSubtype="21"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barn(inVertical)">
                                      <p:cBhvr>
                                        <p:cTn id="33" dur="500"/>
                                        <p:tgtEl>
                                          <p:spTgt spid="10"/>
                                        </p:tgtEl>
                                      </p:cBhvr>
                                    </p:animEffect>
                                  </p:childTnLst>
                                </p:cTn>
                              </p:par>
                            </p:childTnLst>
                          </p:cTn>
                        </p:par>
                        <p:par>
                          <p:cTn id="34" fill="hold" nodeType="afterGroup">
                            <p:stCondLst>
                              <p:cond delay="500"/>
                            </p:stCondLst>
                            <p:childTnLst>
                              <p:par>
                                <p:cTn id="35" presetID="16" presetClass="entr" presetSubtype="21" fill="hold" grpId="0" nodeType="after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arn(inVertical)">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heel(1)">
                                      <p:cBhvr>
                                        <p:cTn id="42" dur="2000"/>
                                        <p:tgtEl>
                                          <p:spTgt spid="12"/>
                                        </p:tgtEl>
                                      </p:cBhvr>
                                    </p:animEffect>
                                  </p:childTnLst>
                                </p:cTn>
                              </p:par>
                            </p:childTnLst>
                          </p:cTn>
                        </p:par>
                        <p:par>
                          <p:cTn id="43" fill="hold" nodeType="afterGroup">
                            <p:stCondLst>
                              <p:cond delay="2000"/>
                            </p:stCondLst>
                            <p:childTnLst>
                              <p:par>
                                <p:cTn id="44" presetID="16" presetClass="entr" presetSubtype="21" fill="hold" grpId="0" nodeType="after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barn(inVertical)">
                                      <p:cBhvr>
                                        <p:cTn id="46" dur="500"/>
                                        <p:tgtEl>
                                          <p:spTgt spid="13"/>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16" presetClass="entr" presetSubtype="21" fill="hold" nodeType="click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barn(inVertical)">
                                      <p:cBhvr>
                                        <p:cTn id="51" dur="500"/>
                                        <p:tgtEl>
                                          <p:spTgt spid="14"/>
                                        </p:tgtEl>
                                      </p:cBhvr>
                                    </p:animEffect>
                                  </p:childTnLst>
                                </p:cTn>
                              </p:par>
                            </p:childTnLst>
                          </p:cTn>
                        </p:par>
                        <p:par>
                          <p:cTn id="52" fill="hold" nodeType="afterGroup">
                            <p:stCondLst>
                              <p:cond delay="500"/>
                            </p:stCondLst>
                            <p:childTnLst>
                              <p:par>
                                <p:cTn id="53" presetID="16" presetClass="entr" presetSubtype="21" fill="hold" grpId="0" nodeType="after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barn(inVertical)">
                                      <p:cBhvr>
                                        <p:cTn id="5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2" grpId="0" animBg="1"/>
      <p:bldP spid="11" grpId="0" animBg="1"/>
      <p:bldP spid="13" grpId="0" animBg="1"/>
      <p:bldP spid="1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Hình ảnh có liên quan">
            <a:extLst>
              <a:ext uri="{FF2B5EF4-FFF2-40B4-BE49-F238E27FC236}">
                <a16:creationId xmlns:a16="http://schemas.microsoft.com/office/drawing/2014/main" id="{66A780EA-0400-4BEA-B6D7-4BFB62BC0B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40" y="-38100"/>
            <a:ext cx="12068090" cy="689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3" name="Text Box 6">
            <a:extLst>
              <a:ext uri="{FF2B5EF4-FFF2-40B4-BE49-F238E27FC236}">
                <a16:creationId xmlns:a16="http://schemas.microsoft.com/office/drawing/2014/main" id="{0B17BAB9-890F-4F17-95C0-2AED2B2AC640}"/>
              </a:ext>
            </a:extLst>
          </p:cNvPr>
          <p:cNvSpPr txBox="1">
            <a:spLocks noChangeArrowheads="1"/>
          </p:cNvSpPr>
          <p:nvPr/>
        </p:nvSpPr>
        <p:spPr bwMode="auto">
          <a:xfrm>
            <a:off x="990600" y="6172200"/>
            <a:ext cx="9749196" cy="584200"/>
          </a:xfrm>
          <a:prstGeom prst="rect">
            <a:avLst/>
          </a:prstGeom>
          <a:solidFill>
            <a:schemeClr val="bg1"/>
          </a:solidFill>
          <a:ln>
            <a:noFill/>
          </a:ln>
        </p:spPr>
        <p:txBody>
          <a:bodyPr wrap="square">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gn="ctr" eaLnBrk="1" hangingPunct="1">
              <a:lnSpc>
                <a:spcPct val="100000"/>
              </a:lnSpc>
              <a:spcBef>
                <a:spcPct val="50000"/>
              </a:spcBef>
              <a:buFontTx/>
              <a:buNone/>
            </a:pPr>
            <a:r>
              <a:rPr lang="en-US" altLang="en-US" sz="3200" b="1">
                <a:solidFill>
                  <a:srgbClr val="FF0000"/>
                </a:solidFill>
                <a:latin typeface="Calibri" panose="020F0502020204030204" pitchFamily="34" charset="0"/>
                <a:cs typeface="Calibri" panose="020F0502020204030204" pitchFamily="34" charset="0"/>
              </a:rPr>
              <a:t>Sông Mê Công có dòng chảy lớn và có nhiều phù sa.</a:t>
            </a:r>
          </a:p>
        </p:txBody>
      </p:sp>
      <p:pic>
        <p:nvPicPr>
          <p:cNvPr id="23" name="Picture 5" descr="Ruộng bậc thang: Kiệt tác của những &quot;họa sĩ chân đất&quot; - | Đăng trên báo Bắc  Giang">
            <a:extLst>
              <a:ext uri="{FF2B5EF4-FFF2-40B4-BE49-F238E27FC236}">
                <a16:creationId xmlns:a16="http://schemas.microsoft.com/office/drawing/2014/main" id="{422D9267-9533-4F62-AFB7-AEE96784DC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1" y="-55563"/>
            <a:ext cx="12181046" cy="687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 Box 6">
            <a:extLst>
              <a:ext uri="{FF2B5EF4-FFF2-40B4-BE49-F238E27FC236}">
                <a16:creationId xmlns:a16="http://schemas.microsoft.com/office/drawing/2014/main" id="{DD28FAC4-7632-4DA1-B776-92345DD8CC3C}"/>
              </a:ext>
            </a:extLst>
          </p:cNvPr>
          <p:cNvSpPr txBox="1">
            <a:spLocks noChangeArrowheads="1"/>
          </p:cNvSpPr>
          <p:nvPr/>
        </p:nvSpPr>
        <p:spPr bwMode="auto">
          <a:xfrm>
            <a:off x="2525132" y="19050"/>
            <a:ext cx="6847468" cy="584200"/>
          </a:xfrm>
          <a:prstGeom prst="rect">
            <a:avLst/>
          </a:prstGeom>
          <a:solidFill>
            <a:schemeClr val="bg1"/>
          </a:solidFill>
          <a:ln>
            <a:noFill/>
          </a:ln>
          <a:effectLst/>
        </p:spPr>
        <p:txBody>
          <a:bodyPr wrap="square">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gn="ctr">
              <a:lnSpc>
                <a:spcPct val="100000"/>
              </a:lnSpc>
              <a:spcBef>
                <a:spcPct val="50000"/>
              </a:spcBef>
              <a:buFontTx/>
              <a:buNone/>
            </a:pPr>
            <a:r>
              <a:rPr lang="en-US" altLang="en-US" sz="3200" b="1">
                <a:solidFill>
                  <a:schemeClr val="tx1"/>
                </a:solidFill>
                <a:latin typeface="Calibri" panose="020F0502020204030204" pitchFamily="34" charset="0"/>
                <a:cs typeface="Calibri" panose="020F0502020204030204" pitchFamily="34" charset="0"/>
              </a:rPr>
              <a:t>Ruộng bậc thang ở Cao Bằng Việt Nam</a:t>
            </a:r>
          </a:p>
        </p:txBody>
      </p:sp>
      <p:pic>
        <p:nvPicPr>
          <p:cNvPr id="25" name="Picture 5">
            <a:extLst>
              <a:ext uri="{FF2B5EF4-FFF2-40B4-BE49-F238E27FC236}">
                <a16:creationId xmlns:a16="http://schemas.microsoft.com/office/drawing/2014/main" id="{72205408-6087-4334-9806-AEE0BDD7E57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55944" y="-55563"/>
            <a:ext cx="12136056" cy="691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6">
            <a:extLst>
              <a:ext uri="{FF2B5EF4-FFF2-40B4-BE49-F238E27FC236}">
                <a16:creationId xmlns:a16="http://schemas.microsoft.com/office/drawing/2014/main" id="{84800468-A09E-4C09-B031-80FF25CCE455}"/>
              </a:ext>
            </a:extLst>
          </p:cNvPr>
          <p:cNvSpPr txBox="1">
            <a:spLocks noChangeArrowheads="1"/>
          </p:cNvSpPr>
          <p:nvPr/>
        </p:nvSpPr>
        <p:spPr bwMode="auto">
          <a:xfrm>
            <a:off x="2816938" y="6097588"/>
            <a:ext cx="5488861" cy="646331"/>
          </a:xfrm>
          <a:prstGeom prst="rect">
            <a:avLst/>
          </a:prstGeom>
          <a:solidFill>
            <a:schemeClr val="bg1"/>
          </a:solidFill>
          <a:ln>
            <a:noFill/>
          </a:ln>
          <a:effectLst/>
        </p:spPr>
        <p:txBody>
          <a:bodyPr wrap="square">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gn="ctr">
              <a:lnSpc>
                <a:spcPct val="100000"/>
              </a:lnSpc>
              <a:spcBef>
                <a:spcPct val="50000"/>
              </a:spcBef>
              <a:buFontTx/>
              <a:buNone/>
            </a:pPr>
            <a:r>
              <a:rPr lang="en-US" altLang="en-US" sz="3600" b="1">
                <a:solidFill>
                  <a:schemeClr val="tx1"/>
                </a:solidFill>
                <a:latin typeface="Calibri" panose="020F0502020204030204" pitchFamily="34" charset="0"/>
                <a:cs typeface="Calibri" panose="020F0502020204030204" pitchFamily="34" charset="0"/>
              </a:rPr>
              <a:t>Thảo nguyên ở Mông Cổ</a:t>
            </a:r>
          </a:p>
        </p:txBody>
      </p:sp>
      <p:pic>
        <p:nvPicPr>
          <p:cNvPr id="27" name="Picture 5" descr="Top 10 thảo nguyên xanh thơ mộng nhất trên thế giới">
            <a:extLst>
              <a:ext uri="{FF2B5EF4-FFF2-40B4-BE49-F238E27FC236}">
                <a16:creationId xmlns:a16="http://schemas.microsoft.com/office/drawing/2014/main" id="{C561A1AA-D664-45BD-B545-1CC59E1F4D8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93663"/>
            <a:ext cx="12232059" cy="6969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 Box 6">
            <a:extLst>
              <a:ext uri="{FF2B5EF4-FFF2-40B4-BE49-F238E27FC236}">
                <a16:creationId xmlns:a16="http://schemas.microsoft.com/office/drawing/2014/main" id="{3E1D2F47-EEB5-4671-B7B3-55B985EAC97C}"/>
              </a:ext>
            </a:extLst>
          </p:cNvPr>
          <p:cNvSpPr txBox="1">
            <a:spLocks noChangeArrowheads="1"/>
          </p:cNvSpPr>
          <p:nvPr/>
        </p:nvSpPr>
        <p:spPr bwMode="auto">
          <a:xfrm>
            <a:off x="670341" y="6159500"/>
            <a:ext cx="5771695" cy="585787"/>
          </a:xfrm>
          <a:prstGeom prst="rect">
            <a:avLst/>
          </a:prstGeom>
          <a:solidFill>
            <a:schemeClr val="bg1"/>
          </a:solidFill>
          <a:ln>
            <a:noFill/>
          </a:ln>
          <a:effectLst/>
        </p:spPr>
        <p:txBody>
          <a:bodyPr wrap="square">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nSpc>
                <a:spcPct val="100000"/>
              </a:lnSpc>
              <a:spcBef>
                <a:spcPct val="50000"/>
              </a:spcBef>
              <a:buFontTx/>
              <a:buNone/>
            </a:pPr>
            <a:r>
              <a:rPr lang="en-US" altLang="en-US" sz="3200" b="1">
                <a:solidFill>
                  <a:srgbClr val="FF0000"/>
                </a:solidFill>
                <a:latin typeface="Calibri" panose="020F0502020204030204" pitchFamily="34" charset="0"/>
                <a:cs typeface="Calibri" panose="020F0502020204030204" pitchFamily="34" charset="0"/>
              </a:rPr>
              <a:t>Thảo nguyên Yili Trung Quốc </a:t>
            </a: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3"/>
                                        </p:tgtEl>
                                        <p:attrNameLst>
                                          <p:attrName>style.visibility</p:attrName>
                                        </p:attrNameLst>
                                      </p:cBhvr>
                                      <p:to>
                                        <p:strVal val="visible"/>
                                      </p:to>
                                    </p:set>
                                  </p:childTnLst>
                                </p:cTn>
                              </p:par>
                            </p:childTnLst>
                          </p:cTn>
                        </p:par>
                        <p:par>
                          <p:cTn id="7" fill="hold" nodeType="afterGroup">
                            <p:stCondLst>
                              <p:cond delay="500"/>
                            </p:stCondLst>
                            <p:childTnLst>
                              <p:par>
                                <p:cTn id="8" presetID="16" presetClass="entr" presetSubtype="21" fill="hold" grpId="0" nodeType="after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barn(inVertical)">
                                      <p:cBhvr>
                                        <p:cTn id="10" dur="500"/>
                                        <p:tgtEl>
                                          <p:spTgt spid="2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6" presetClass="entr" presetSubtype="21"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barn(inVertical)">
                                      <p:cBhvr>
                                        <p:cTn id="15" dur="500"/>
                                        <p:tgtEl>
                                          <p:spTgt spid="25"/>
                                        </p:tgtEl>
                                      </p:cBhvr>
                                    </p:animEffect>
                                  </p:childTnLst>
                                </p:cTn>
                              </p:par>
                            </p:childTnLst>
                          </p:cTn>
                        </p:par>
                        <p:par>
                          <p:cTn id="16" fill="hold" nodeType="afterGroup">
                            <p:stCondLst>
                              <p:cond delay="500"/>
                            </p:stCondLst>
                            <p:childTnLst>
                              <p:par>
                                <p:cTn id="17" presetID="16" presetClass="entr" presetSubtype="21"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1" presetClass="entr" presetSubtype="1" fill="hold"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wheel(1)">
                                      <p:cBhvr>
                                        <p:cTn id="24" dur="500"/>
                                        <p:tgtEl>
                                          <p:spTgt spid="27"/>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barn(inVertical)">
                                      <p:cBhvr>
                                        <p:cTn id="2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utoUpdateAnimBg="0"/>
      <p:bldP spid="9" grpId="0" autoUpdateAnimBg="0"/>
      <p:bldP spid="28" grpId="0" animBg="1"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ến đổi khí hậu và tác động tại Việt Nam.mp4">
            <a:hlinkClick r:id="" action="ppaction://media"/>
            <a:extLst>
              <a:ext uri="{FF2B5EF4-FFF2-40B4-BE49-F238E27FC236}">
                <a16:creationId xmlns:a16="http://schemas.microsoft.com/office/drawing/2014/main" id="{B0B3E300-04CA-405F-9D7D-12AC48136786}"/>
              </a:ext>
            </a:extLst>
          </p:cNvPr>
          <p:cNvPicPr>
            <a:picLocks noChangeAspect="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19050" y="38100"/>
            <a:ext cx="12172950" cy="681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0" name="TextBox 1">
            <a:extLst>
              <a:ext uri="{FF2B5EF4-FFF2-40B4-BE49-F238E27FC236}">
                <a16:creationId xmlns:a16="http://schemas.microsoft.com/office/drawing/2014/main" id="{D851C3A6-59EF-46B1-A378-C38EB0719E1C}"/>
              </a:ext>
            </a:extLst>
          </p:cNvPr>
          <p:cNvSpPr txBox="1">
            <a:spLocks noChangeArrowheads="1"/>
          </p:cNvSpPr>
          <p:nvPr/>
        </p:nvSpPr>
        <p:spPr bwMode="auto">
          <a:xfrm>
            <a:off x="1828800" y="5903912"/>
            <a:ext cx="8229600" cy="954088"/>
          </a:xfrm>
          <a:prstGeom prst="rect">
            <a:avLst/>
          </a:prstGeom>
          <a:solidFill>
            <a:schemeClr val="bg1"/>
          </a:solidFill>
          <a:ln>
            <a:noFill/>
          </a:ln>
        </p:spPr>
        <p:txBody>
          <a:bodyPr wrap="square">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gn="ctr">
              <a:lnSpc>
                <a:spcPct val="100000"/>
              </a:lnSpc>
              <a:spcBef>
                <a:spcPct val="0"/>
              </a:spcBef>
              <a:buFontTx/>
              <a:buNone/>
            </a:pPr>
            <a:r>
              <a:rPr lang="en-US" altLang="en-US" b="1">
                <a:solidFill>
                  <a:schemeClr val="accent1">
                    <a:lumMod val="50000"/>
                  </a:schemeClr>
                </a:solidFill>
                <a:latin typeface="Calibri" panose="020F0502020204030204" pitchFamily="34" charset="0"/>
                <a:cs typeface="Calibri" panose="020F0502020204030204" pitchFamily="34" charset="0"/>
              </a:rPr>
              <a:t>Xem video và trả lời câu hỏi: “Em có suy nghĩ gì về những tin tức được nhắc đến trong video?” </a:t>
            </a: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hông điệp nâng cao ý thức bảo vệ môi trường.mp4">
            <a:hlinkClick r:id="" action="ppaction://media"/>
            <a:extLst>
              <a:ext uri="{FF2B5EF4-FFF2-40B4-BE49-F238E27FC236}">
                <a16:creationId xmlns:a16="http://schemas.microsoft.com/office/drawing/2014/main" id="{3F6215C2-D9B8-44C5-BF8D-864D3AE67E41}"/>
              </a:ext>
            </a:extLst>
          </p:cNvPr>
          <p:cNvPicPr>
            <a:picLocks noChangeAspect="1"/>
          </p:cNvPicPr>
          <p:nvPr>
            <a:videoFile r:link="rId2"/>
            <p:extLst>
              <p:ext uri="{DAA4B4D4-6D71-4841-9C94-3DE7FCFB9230}">
                <p14:media xmlns:p14="http://schemas.microsoft.com/office/powerpoint/2010/main" r:link="rId1"/>
              </p:ext>
            </p:extLst>
          </p:nvPr>
        </p:nvPicPr>
        <p:blipFill>
          <a:blip r:embed="rId4">
            <a:extLst>
              <a:ext uri="{28A0092B-C50C-407E-A947-70E740481C1C}">
                <a14:useLocalDpi xmlns:a14="http://schemas.microsoft.com/office/drawing/2010/main" val="0"/>
              </a:ext>
            </a:extLst>
          </a:blip>
          <a:srcRect/>
          <a:stretch>
            <a:fillRect/>
          </a:stretch>
        </p:blipFill>
        <p:spPr bwMode="auto">
          <a:xfrm>
            <a:off x="0" y="755650"/>
            <a:ext cx="12192000" cy="610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9" name="TextBox 1">
            <a:extLst>
              <a:ext uri="{FF2B5EF4-FFF2-40B4-BE49-F238E27FC236}">
                <a16:creationId xmlns:a16="http://schemas.microsoft.com/office/drawing/2014/main" id="{B5B9D2B9-14C4-4699-BAFD-6EC20BF96330}"/>
              </a:ext>
            </a:extLst>
          </p:cNvPr>
          <p:cNvSpPr txBox="1">
            <a:spLocks noChangeArrowheads="1"/>
          </p:cNvSpPr>
          <p:nvPr/>
        </p:nvSpPr>
        <p:spPr bwMode="auto">
          <a:xfrm>
            <a:off x="2362200" y="107950"/>
            <a:ext cx="7162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nSpc>
                <a:spcPct val="100000"/>
              </a:lnSpc>
              <a:spcBef>
                <a:spcPct val="0"/>
              </a:spcBef>
              <a:buFontTx/>
              <a:buNone/>
            </a:pPr>
            <a:r>
              <a:rPr lang="en-US" altLang="en-US" sz="3200" b="1">
                <a:solidFill>
                  <a:schemeClr val="accent1">
                    <a:lumMod val="50000"/>
                  </a:schemeClr>
                </a:solidFill>
                <a:latin typeface="Calibri" panose="020F0502020204030204" pitchFamily="34" charset="0"/>
                <a:cs typeface="Calibri" panose="020F0502020204030204" pitchFamily="34" charset="0"/>
              </a:rPr>
              <a:t>Các em cần làm gì để bảo vệ môi trường?</a:t>
            </a: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4" descr="Có thể là tranh biếm họa">
            <a:extLst>
              <a:ext uri="{FF2B5EF4-FFF2-40B4-BE49-F238E27FC236}">
                <a16:creationId xmlns:a16="http://schemas.microsoft.com/office/drawing/2014/main" id="{A9EA4773-50F8-464F-94DF-F992F4DB10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0"/>
            <a:ext cx="122110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3" name="Picture 1">
            <a:extLst>
              <a:ext uri="{FF2B5EF4-FFF2-40B4-BE49-F238E27FC236}">
                <a16:creationId xmlns:a16="http://schemas.microsoft.com/office/drawing/2014/main" id="{A54804C5-8BAF-4063-A858-9E1F62C303D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839200" y="6648450"/>
            <a:ext cx="32766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4" name="Picture 4">
            <a:extLst>
              <a:ext uri="{FF2B5EF4-FFF2-40B4-BE49-F238E27FC236}">
                <a16:creationId xmlns:a16="http://schemas.microsoft.com/office/drawing/2014/main" id="{7124586C-7CE0-4EC7-85A1-EC1F961D9F38}"/>
              </a:ext>
            </a:extLst>
          </p:cNvPr>
          <p:cNvPicPr>
            <a:picLocks noChangeAspect="1"/>
          </p:cNvPicPr>
          <p:nvPr/>
        </p:nvPicPr>
        <p:blipFill>
          <a:blip r:embed="rId5">
            <a:extLst>
              <a:ext uri="{28A0092B-C50C-407E-A947-70E740481C1C}">
                <a14:useLocalDpi xmlns:a14="http://schemas.microsoft.com/office/drawing/2010/main" val="0"/>
              </a:ext>
            </a:extLst>
          </a:blip>
          <a:srcRect t="-2" r="4762" b="25806"/>
          <a:stretch>
            <a:fillRect/>
          </a:stretch>
        </p:blipFill>
        <p:spPr bwMode="auto">
          <a:xfrm>
            <a:off x="7315200" y="6629400"/>
            <a:ext cx="1524000"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5" name="Picture 10">
            <a:extLst>
              <a:ext uri="{FF2B5EF4-FFF2-40B4-BE49-F238E27FC236}">
                <a16:creationId xmlns:a16="http://schemas.microsoft.com/office/drawing/2014/main" id="{D367E0CA-01F3-43F7-91C0-BF14C74EAF3A}"/>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781800" y="1219200"/>
            <a:ext cx="7905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6" name="Picture 11">
            <a:extLst>
              <a:ext uri="{FF2B5EF4-FFF2-40B4-BE49-F238E27FC236}">
                <a16:creationId xmlns:a16="http://schemas.microsoft.com/office/drawing/2014/main" id="{ABD72AE7-C042-4D63-802D-A449D96980A5}"/>
              </a:ext>
            </a:extLst>
          </p:cNvPr>
          <p:cNvPicPr>
            <a:picLocks noChangeAspect="1"/>
          </p:cNvPicPr>
          <p:nvPr/>
        </p:nvPicPr>
        <p:blipFill>
          <a:blip r:embed="rId6">
            <a:extLst>
              <a:ext uri="{28A0092B-C50C-407E-A947-70E740481C1C}">
                <a14:useLocalDpi xmlns:a14="http://schemas.microsoft.com/office/drawing/2010/main" val="0"/>
              </a:ext>
            </a:extLst>
          </a:blip>
          <a:srcRect t="-3668" r="12355" b="-2"/>
          <a:stretch>
            <a:fillRect/>
          </a:stretch>
        </p:blipFill>
        <p:spPr bwMode="auto">
          <a:xfrm>
            <a:off x="7453313" y="2971800"/>
            <a:ext cx="1081087"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7" name="Picture 12">
            <a:extLst>
              <a:ext uri="{FF2B5EF4-FFF2-40B4-BE49-F238E27FC236}">
                <a16:creationId xmlns:a16="http://schemas.microsoft.com/office/drawing/2014/main" id="{95E892EC-9A80-420F-96B8-AEEB26B1C63D}"/>
              </a:ext>
            </a:extLst>
          </p:cNvPr>
          <p:cNvPicPr>
            <a:picLocks noChangeAspect="1"/>
          </p:cNvPicPr>
          <p:nvPr/>
        </p:nvPicPr>
        <p:blipFill>
          <a:blip r:embed="rId6">
            <a:extLst>
              <a:ext uri="{28A0092B-C50C-407E-A947-70E740481C1C}">
                <a14:useLocalDpi xmlns:a14="http://schemas.microsoft.com/office/drawing/2010/main" val="0"/>
              </a:ext>
            </a:extLst>
          </a:blip>
          <a:srcRect t="-3668" r="12355" b="-2"/>
          <a:stretch>
            <a:fillRect/>
          </a:stretch>
        </p:blipFill>
        <p:spPr bwMode="auto">
          <a:xfrm>
            <a:off x="10210800" y="3059113"/>
            <a:ext cx="19050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8" name="Picture 13">
            <a:extLst>
              <a:ext uri="{FF2B5EF4-FFF2-40B4-BE49-F238E27FC236}">
                <a16:creationId xmlns:a16="http://schemas.microsoft.com/office/drawing/2014/main" id="{121BFE7C-EFCB-410C-8A63-246825300ADD}"/>
              </a:ext>
            </a:extLst>
          </p:cNvPr>
          <p:cNvPicPr>
            <a:picLocks noChangeAspect="1"/>
          </p:cNvPicPr>
          <p:nvPr/>
        </p:nvPicPr>
        <p:blipFill>
          <a:blip r:embed="rId6">
            <a:extLst>
              <a:ext uri="{28A0092B-C50C-407E-A947-70E740481C1C}">
                <a14:useLocalDpi xmlns:a14="http://schemas.microsoft.com/office/drawing/2010/main" val="0"/>
              </a:ext>
            </a:extLst>
          </a:blip>
          <a:srcRect t="-3668" r="12355" b="-2"/>
          <a:stretch>
            <a:fillRect/>
          </a:stretch>
        </p:blipFill>
        <p:spPr bwMode="auto">
          <a:xfrm>
            <a:off x="3529013" y="3063875"/>
            <a:ext cx="1905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9" name="Picture 14">
            <a:extLst>
              <a:ext uri="{FF2B5EF4-FFF2-40B4-BE49-F238E27FC236}">
                <a16:creationId xmlns:a16="http://schemas.microsoft.com/office/drawing/2014/main" id="{6208914F-883A-4612-9761-A9B555A225FE}"/>
              </a:ext>
            </a:extLst>
          </p:cNvPr>
          <p:cNvPicPr>
            <a:picLocks noChangeAspect="1"/>
          </p:cNvPicPr>
          <p:nvPr/>
        </p:nvPicPr>
        <p:blipFill>
          <a:blip r:embed="rId6">
            <a:extLst>
              <a:ext uri="{28A0092B-C50C-407E-A947-70E740481C1C}">
                <a14:useLocalDpi xmlns:a14="http://schemas.microsoft.com/office/drawing/2010/main" val="0"/>
              </a:ext>
            </a:extLst>
          </a:blip>
          <a:srcRect t="-3668" r="12355" b="-2"/>
          <a:stretch>
            <a:fillRect/>
          </a:stretch>
        </p:blipFill>
        <p:spPr bwMode="auto">
          <a:xfrm>
            <a:off x="4114800" y="1219200"/>
            <a:ext cx="9667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0" name="Picture 15">
            <a:extLst>
              <a:ext uri="{FF2B5EF4-FFF2-40B4-BE49-F238E27FC236}">
                <a16:creationId xmlns:a16="http://schemas.microsoft.com/office/drawing/2014/main" id="{0943323E-E274-48C8-BFB6-0DC570976F67}"/>
              </a:ext>
            </a:extLst>
          </p:cNvPr>
          <p:cNvPicPr>
            <a:picLocks noChangeAspect="1"/>
          </p:cNvPicPr>
          <p:nvPr/>
        </p:nvPicPr>
        <p:blipFill>
          <a:blip r:embed="rId6">
            <a:extLst>
              <a:ext uri="{28A0092B-C50C-407E-A947-70E740481C1C}">
                <a14:useLocalDpi xmlns:a14="http://schemas.microsoft.com/office/drawing/2010/main" val="0"/>
              </a:ext>
            </a:extLst>
          </a:blip>
          <a:srcRect t="-3668" r="12355" b="-2"/>
          <a:stretch>
            <a:fillRect/>
          </a:stretch>
        </p:blipFill>
        <p:spPr bwMode="auto">
          <a:xfrm>
            <a:off x="161925" y="6481763"/>
            <a:ext cx="1828800"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1" name="Picture 16">
            <a:extLst>
              <a:ext uri="{FF2B5EF4-FFF2-40B4-BE49-F238E27FC236}">
                <a16:creationId xmlns:a16="http://schemas.microsoft.com/office/drawing/2014/main" id="{828F23AF-EDE0-4309-A815-95A495FF5626}"/>
              </a:ext>
            </a:extLst>
          </p:cNvPr>
          <p:cNvPicPr>
            <a:picLocks noChangeAspect="1"/>
          </p:cNvPicPr>
          <p:nvPr/>
        </p:nvPicPr>
        <p:blipFill>
          <a:blip r:embed="rId6">
            <a:extLst>
              <a:ext uri="{28A0092B-C50C-407E-A947-70E740481C1C}">
                <a14:useLocalDpi xmlns:a14="http://schemas.microsoft.com/office/drawing/2010/main" val="0"/>
              </a:ext>
            </a:extLst>
          </a:blip>
          <a:srcRect t="-3668" r="12355" b="-2"/>
          <a:stretch>
            <a:fillRect/>
          </a:stretch>
        </p:blipFill>
        <p:spPr bwMode="auto">
          <a:xfrm>
            <a:off x="11811000" y="1047750"/>
            <a:ext cx="3048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2" name="Picture 5">
            <a:extLst>
              <a:ext uri="{FF2B5EF4-FFF2-40B4-BE49-F238E27FC236}">
                <a16:creationId xmlns:a16="http://schemas.microsoft.com/office/drawing/2014/main" id="{3AD03892-4F45-45B6-8E2C-8E8B608117B4}"/>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1125200" y="1219200"/>
            <a:ext cx="3873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034C3C8-0F14-45D3-B3AB-83D5D8382C90}"/>
              </a:ext>
            </a:extLst>
          </p:cNvPr>
          <p:cNvSpPr/>
          <p:nvPr/>
        </p:nvSpPr>
        <p:spPr>
          <a:xfrm>
            <a:off x="0" y="0"/>
            <a:ext cx="12192000" cy="6858000"/>
          </a:xfrm>
          <a:prstGeom prst="rect">
            <a:avLst/>
          </a:prstGeom>
          <a:solidFill>
            <a:schemeClr val="bg2"/>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6CF8A"/>
              </a:solidFill>
            </a:endParaRPr>
          </a:p>
        </p:txBody>
      </p:sp>
      <p:sp>
        <p:nvSpPr>
          <p:cNvPr id="2" name="Rectangle: Rounded Corners 1">
            <a:extLst>
              <a:ext uri="{FF2B5EF4-FFF2-40B4-BE49-F238E27FC236}">
                <a16:creationId xmlns:a16="http://schemas.microsoft.com/office/drawing/2014/main" id="{A77F1044-3B0F-41E3-953B-9B311066D5E7}"/>
              </a:ext>
            </a:extLst>
          </p:cNvPr>
          <p:cNvSpPr/>
          <p:nvPr/>
        </p:nvSpPr>
        <p:spPr>
          <a:xfrm>
            <a:off x="381000" y="1143000"/>
            <a:ext cx="11582400" cy="4572000"/>
          </a:xfrm>
          <a:custGeom>
            <a:avLst/>
            <a:gdLst>
              <a:gd name="connsiteX0" fmla="*/ 0 w 11582400"/>
              <a:gd name="connsiteY0" fmla="*/ 762015 h 4572000"/>
              <a:gd name="connsiteX1" fmla="*/ 762015 w 11582400"/>
              <a:gd name="connsiteY1" fmla="*/ 0 h 4572000"/>
              <a:gd name="connsiteX2" fmla="*/ 1454268 w 11582400"/>
              <a:gd name="connsiteY2" fmla="*/ 0 h 4572000"/>
              <a:gd name="connsiteX3" fmla="*/ 1744185 w 11582400"/>
              <a:gd name="connsiteY3" fmla="*/ 0 h 4572000"/>
              <a:gd name="connsiteX4" fmla="*/ 2034103 w 11582400"/>
              <a:gd name="connsiteY4" fmla="*/ 0 h 4572000"/>
              <a:gd name="connsiteX5" fmla="*/ 2726355 w 11582400"/>
              <a:gd name="connsiteY5" fmla="*/ 0 h 4572000"/>
              <a:gd name="connsiteX6" fmla="*/ 3116857 w 11582400"/>
              <a:gd name="connsiteY6" fmla="*/ 0 h 4572000"/>
              <a:gd name="connsiteX7" fmla="*/ 3507358 w 11582400"/>
              <a:gd name="connsiteY7" fmla="*/ 0 h 4572000"/>
              <a:gd name="connsiteX8" fmla="*/ 3897860 w 11582400"/>
              <a:gd name="connsiteY8" fmla="*/ 0 h 4572000"/>
              <a:gd name="connsiteX9" fmla="*/ 4388945 w 11582400"/>
              <a:gd name="connsiteY9" fmla="*/ 0 h 4572000"/>
              <a:gd name="connsiteX10" fmla="*/ 5081197 w 11582400"/>
              <a:gd name="connsiteY10" fmla="*/ 0 h 4572000"/>
              <a:gd name="connsiteX11" fmla="*/ 5371115 w 11582400"/>
              <a:gd name="connsiteY11" fmla="*/ 0 h 4572000"/>
              <a:gd name="connsiteX12" fmla="*/ 5962784 w 11582400"/>
              <a:gd name="connsiteY12" fmla="*/ 0 h 4572000"/>
              <a:gd name="connsiteX13" fmla="*/ 6554453 w 11582400"/>
              <a:gd name="connsiteY13" fmla="*/ 0 h 4572000"/>
              <a:gd name="connsiteX14" fmla="*/ 7146122 w 11582400"/>
              <a:gd name="connsiteY14" fmla="*/ 0 h 4572000"/>
              <a:gd name="connsiteX15" fmla="*/ 7637207 w 11582400"/>
              <a:gd name="connsiteY15" fmla="*/ 0 h 4572000"/>
              <a:gd name="connsiteX16" fmla="*/ 8228876 w 11582400"/>
              <a:gd name="connsiteY16" fmla="*/ 0 h 4572000"/>
              <a:gd name="connsiteX17" fmla="*/ 9021712 w 11582400"/>
              <a:gd name="connsiteY17" fmla="*/ 0 h 4572000"/>
              <a:gd name="connsiteX18" fmla="*/ 9311630 w 11582400"/>
              <a:gd name="connsiteY18" fmla="*/ 0 h 4572000"/>
              <a:gd name="connsiteX19" fmla="*/ 9601547 w 11582400"/>
              <a:gd name="connsiteY19" fmla="*/ 0 h 4572000"/>
              <a:gd name="connsiteX20" fmla="*/ 9891465 w 11582400"/>
              <a:gd name="connsiteY20" fmla="*/ 0 h 4572000"/>
              <a:gd name="connsiteX21" fmla="*/ 10820385 w 11582400"/>
              <a:gd name="connsiteY21" fmla="*/ 0 h 4572000"/>
              <a:gd name="connsiteX22" fmla="*/ 11582400 w 11582400"/>
              <a:gd name="connsiteY22" fmla="*/ 762015 h 4572000"/>
              <a:gd name="connsiteX23" fmla="*/ 11582400 w 11582400"/>
              <a:gd name="connsiteY23" fmla="*/ 1330969 h 4572000"/>
              <a:gd name="connsiteX24" fmla="*/ 11582400 w 11582400"/>
              <a:gd name="connsiteY24" fmla="*/ 1838964 h 4572000"/>
              <a:gd name="connsiteX25" fmla="*/ 11582400 w 11582400"/>
              <a:gd name="connsiteY25" fmla="*/ 2377439 h 4572000"/>
              <a:gd name="connsiteX26" fmla="*/ 11582400 w 11582400"/>
              <a:gd name="connsiteY26" fmla="*/ 2854954 h 4572000"/>
              <a:gd name="connsiteX27" fmla="*/ 11582400 w 11582400"/>
              <a:gd name="connsiteY27" fmla="*/ 3301990 h 4572000"/>
              <a:gd name="connsiteX28" fmla="*/ 11582400 w 11582400"/>
              <a:gd name="connsiteY28" fmla="*/ 3809985 h 4572000"/>
              <a:gd name="connsiteX29" fmla="*/ 10820385 w 11582400"/>
              <a:gd name="connsiteY29" fmla="*/ 4572000 h 4572000"/>
              <a:gd name="connsiteX30" fmla="*/ 10530467 w 11582400"/>
              <a:gd name="connsiteY30" fmla="*/ 4572000 h 4572000"/>
              <a:gd name="connsiteX31" fmla="*/ 9737631 w 11582400"/>
              <a:gd name="connsiteY31" fmla="*/ 4572000 h 4572000"/>
              <a:gd name="connsiteX32" fmla="*/ 9045379 w 11582400"/>
              <a:gd name="connsiteY32" fmla="*/ 4572000 h 4572000"/>
              <a:gd name="connsiteX33" fmla="*/ 8755461 w 11582400"/>
              <a:gd name="connsiteY33" fmla="*/ 4572000 h 4572000"/>
              <a:gd name="connsiteX34" fmla="*/ 8163792 w 11582400"/>
              <a:gd name="connsiteY34" fmla="*/ 4572000 h 4572000"/>
              <a:gd name="connsiteX35" fmla="*/ 7773291 w 11582400"/>
              <a:gd name="connsiteY35" fmla="*/ 4572000 h 4572000"/>
              <a:gd name="connsiteX36" fmla="*/ 7081038 w 11582400"/>
              <a:gd name="connsiteY36" fmla="*/ 4572000 h 4572000"/>
              <a:gd name="connsiteX37" fmla="*/ 6589953 w 11582400"/>
              <a:gd name="connsiteY37" fmla="*/ 4572000 h 4572000"/>
              <a:gd name="connsiteX38" fmla="*/ 6199451 w 11582400"/>
              <a:gd name="connsiteY38" fmla="*/ 4572000 h 4572000"/>
              <a:gd name="connsiteX39" fmla="*/ 5406615 w 11582400"/>
              <a:gd name="connsiteY39" fmla="*/ 4572000 h 4572000"/>
              <a:gd name="connsiteX40" fmla="*/ 5016114 w 11582400"/>
              <a:gd name="connsiteY40" fmla="*/ 4572000 h 4572000"/>
              <a:gd name="connsiteX41" fmla="*/ 4323861 w 11582400"/>
              <a:gd name="connsiteY41" fmla="*/ 4572000 h 4572000"/>
              <a:gd name="connsiteX42" fmla="*/ 3631609 w 11582400"/>
              <a:gd name="connsiteY42" fmla="*/ 4572000 h 4572000"/>
              <a:gd name="connsiteX43" fmla="*/ 3140524 w 11582400"/>
              <a:gd name="connsiteY43" fmla="*/ 4572000 h 4572000"/>
              <a:gd name="connsiteX44" fmla="*/ 2750022 w 11582400"/>
              <a:gd name="connsiteY44" fmla="*/ 4572000 h 4572000"/>
              <a:gd name="connsiteX45" fmla="*/ 2460105 w 11582400"/>
              <a:gd name="connsiteY45" fmla="*/ 4572000 h 4572000"/>
              <a:gd name="connsiteX46" fmla="*/ 1868436 w 11582400"/>
              <a:gd name="connsiteY46" fmla="*/ 4572000 h 4572000"/>
              <a:gd name="connsiteX47" fmla="*/ 1276767 w 11582400"/>
              <a:gd name="connsiteY47" fmla="*/ 4572000 h 4572000"/>
              <a:gd name="connsiteX48" fmla="*/ 762015 w 11582400"/>
              <a:gd name="connsiteY48" fmla="*/ 4572000 h 4572000"/>
              <a:gd name="connsiteX49" fmla="*/ 0 w 11582400"/>
              <a:gd name="connsiteY49" fmla="*/ 3809985 h 4572000"/>
              <a:gd name="connsiteX50" fmla="*/ 0 w 11582400"/>
              <a:gd name="connsiteY50" fmla="*/ 3393429 h 4572000"/>
              <a:gd name="connsiteX51" fmla="*/ 0 w 11582400"/>
              <a:gd name="connsiteY51" fmla="*/ 2946394 h 4572000"/>
              <a:gd name="connsiteX52" fmla="*/ 0 w 11582400"/>
              <a:gd name="connsiteY52" fmla="*/ 2377439 h 4572000"/>
              <a:gd name="connsiteX53" fmla="*/ 0 w 11582400"/>
              <a:gd name="connsiteY53" fmla="*/ 1869444 h 4572000"/>
              <a:gd name="connsiteX54" fmla="*/ 0 w 11582400"/>
              <a:gd name="connsiteY54" fmla="*/ 1422409 h 4572000"/>
              <a:gd name="connsiteX55" fmla="*/ 0 w 11582400"/>
              <a:gd name="connsiteY55" fmla="*/ 762015 h 457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582400" h="4572000" fill="none" extrusionOk="0">
                <a:moveTo>
                  <a:pt x="0" y="762015"/>
                </a:moveTo>
                <a:cubicBezTo>
                  <a:pt x="-63780" y="428921"/>
                  <a:pt x="237849" y="3677"/>
                  <a:pt x="762015" y="0"/>
                </a:cubicBezTo>
                <a:cubicBezTo>
                  <a:pt x="1001584" y="-54288"/>
                  <a:pt x="1234440" y="31889"/>
                  <a:pt x="1454268" y="0"/>
                </a:cubicBezTo>
                <a:cubicBezTo>
                  <a:pt x="1674096" y="-31889"/>
                  <a:pt x="1630446" y="3253"/>
                  <a:pt x="1744185" y="0"/>
                </a:cubicBezTo>
                <a:cubicBezTo>
                  <a:pt x="1857924" y="-3253"/>
                  <a:pt x="1905588" y="33564"/>
                  <a:pt x="2034103" y="0"/>
                </a:cubicBezTo>
                <a:cubicBezTo>
                  <a:pt x="2162618" y="-33564"/>
                  <a:pt x="2469716" y="28037"/>
                  <a:pt x="2726355" y="0"/>
                </a:cubicBezTo>
                <a:cubicBezTo>
                  <a:pt x="2982994" y="-28037"/>
                  <a:pt x="3016297" y="4432"/>
                  <a:pt x="3116857" y="0"/>
                </a:cubicBezTo>
                <a:cubicBezTo>
                  <a:pt x="3217417" y="-4432"/>
                  <a:pt x="3398637" y="2950"/>
                  <a:pt x="3507358" y="0"/>
                </a:cubicBezTo>
                <a:cubicBezTo>
                  <a:pt x="3616079" y="-2950"/>
                  <a:pt x="3720983" y="20809"/>
                  <a:pt x="3897860" y="0"/>
                </a:cubicBezTo>
                <a:cubicBezTo>
                  <a:pt x="4074737" y="-20809"/>
                  <a:pt x="4211270" y="19257"/>
                  <a:pt x="4388945" y="0"/>
                </a:cubicBezTo>
                <a:cubicBezTo>
                  <a:pt x="4566621" y="-19257"/>
                  <a:pt x="4832299" y="64600"/>
                  <a:pt x="5081197" y="0"/>
                </a:cubicBezTo>
                <a:cubicBezTo>
                  <a:pt x="5330095" y="-64600"/>
                  <a:pt x="5271171" y="32588"/>
                  <a:pt x="5371115" y="0"/>
                </a:cubicBezTo>
                <a:cubicBezTo>
                  <a:pt x="5471059" y="-32588"/>
                  <a:pt x="5790902" y="41783"/>
                  <a:pt x="5962784" y="0"/>
                </a:cubicBezTo>
                <a:cubicBezTo>
                  <a:pt x="6134666" y="-41783"/>
                  <a:pt x="6384676" y="54787"/>
                  <a:pt x="6554453" y="0"/>
                </a:cubicBezTo>
                <a:cubicBezTo>
                  <a:pt x="6724230" y="-54787"/>
                  <a:pt x="7002801" y="57525"/>
                  <a:pt x="7146122" y="0"/>
                </a:cubicBezTo>
                <a:cubicBezTo>
                  <a:pt x="7289443" y="-57525"/>
                  <a:pt x="7507292" y="5359"/>
                  <a:pt x="7637207" y="0"/>
                </a:cubicBezTo>
                <a:cubicBezTo>
                  <a:pt x="7767122" y="-5359"/>
                  <a:pt x="8067098" y="18098"/>
                  <a:pt x="8228876" y="0"/>
                </a:cubicBezTo>
                <a:cubicBezTo>
                  <a:pt x="8390654" y="-18098"/>
                  <a:pt x="8715924" y="6261"/>
                  <a:pt x="9021712" y="0"/>
                </a:cubicBezTo>
                <a:cubicBezTo>
                  <a:pt x="9327500" y="-6261"/>
                  <a:pt x="9200525" y="22979"/>
                  <a:pt x="9311630" y="0"/>
                </a:cubicBezTo>
                <a:cubicBezTo>
                  <a:pt x="9422735" y="-22979"/>
                  <a:pt x="9478893" y="7245"/>
                  <a:pt x="9601547" y="0"/>
                </a:cubicBezTo>
                <a:cubicBezTo>
                  <a:pt x="9724201" y="-7245"/>
                  <a:pt x="9816511" y="17805"/>
                  <a:pt x="9891465" y="0"/>
                </a:cubicBezTo>
                <a:cubicBezTo>
                  <a:pt x="9966419" y="-17805"/>
                  <a:pt x="10392721" y="76280"/>
                  <a:pt x="10820385" y="0"/>
                </a:cubicBezTo>
                <a:cubicBezTo>
                  <a:pt x="11240250" y="-55663"/>
                  <a:pt x="11484181" y="316659"/>
                  <a:pt x="11582400" y="762015"/>
                </a:cubicBezTo>
                <a:cubicBezTo>
                  <a:pt x="11625228" y="975314"/>
                  <a:pt x="11553932" y="1173197"/>
                  <a:pt x="11582400" y="1330969"/>
                </a:cubicBezTo>
                <a:cubicBezTo>
                  <a:pt x="11610868" y="1488741"/>
                  <a:pt x="11568145" y="1682397"/>
                  <a:pt x="11582400" y="1838964"/>
                </a:cubicBezTo>
                <a:cubicBezTo>
                  <a:pt x="11596655" y="1995531"/>
                  <a:pt x="11541226" y="2208631"/>
                  <a:pt x="11582400" y="2377439"/>
                </a:cubicBezTo>
                <a:cubicBezTo>
                  <a:pt x="11623574" y="2546248"/>
                  <a:pt x="11526749" y="2704485"/>
                  <a:pt x="11582400" y="2854954"/>
                </a:cubicBezTo>
                <a:cubicBezTo>
                  <a:pt x="11638051" y="3005424"/>
                  <a:pt x="11550112" y="3143190"/>
                  <a:pt x="11582400" y="3301990"/>
                </a:cubicBezTo>
                <a:cubicBezTo>
                  <a:pt x="11614688" y="3460790"/>
                  <a:pt x="11535780" y="3607418"/>
                  <a:pt x="11582400" y="3809985"/>
                </a:cubicBezTo>
                <a:cubicBezTo>
                  <a:pt x="11592172" y="4218613"/>
                  <a:pt x="11244499" y="4544772"/>
                  <a:pt x="10820385" y="4572000"/>
                </a:cubicBezTo>
                <a:cubicBezTo>
                  <a:pt x="10726865" y="4604936"/>
                  <a:pt x="10662546" y="4555439"/>
                  <a:pt x="10530467" y="4572000"/>
                </a:cubicBezTo>
                <a:cubicBezTo>
                  <a:pt x="10398388" y="4588561"/>
                  <a:pt x="9945926" y="4498085"/>
                  <a:pt x="9737631" y="4572000"/>
                </a:cubicBezTo>
                <a:cubicBezTo>
                  <a:pt x="9529336" y="4645915"/>
                  <a:pt x="9294728" y="4491229"/>
                  <a:pt x="9045379" y="4572000"/>
                </a:cubicBezTo>
                <a:cubicBezTo>
                  <a:pt x="8796030" y="4652771"/>
                  <a:pt x="8881986" y="4568141"/>
                  <a:pt x="8755461" y="4572000"/>
                </a:cubicBezTo>
                <a:cubicBezTo>
                  <a:pt x="8628936" y="4575859"/>
                  <a:pt x="8440398" y="4543604"/>
                  <a:pt x="8163792" y="4572000"/>
                </a:cubicBezTo>
                <a:cubicBezTo>
                  <a:pt x="7887186" y="4600396"/>
                  <a:pt x="7867548" y="4548358"/>
                  <a:pt x="7773291" y="4572000"/>
                </a:cubicBezTo>
                <a:cubicBezTo>
                  <a:pt x="7679034" y="4595642"/>
                  <a:pt x="7342856" y="4501721"/>
                  <a:pt x="7081038" y="4572000"/>
                </a:cubicBezTo>
                <a:cubicBezTo>
                  <a:pt x="6819220" y="4642279"/>
                  <a:pt x="6823235" y="4538924"/>
                  <a:pt x="6589953" y="4572000"/>
                </a:cubicBezTo>
                <a:cubicBezTo>
                  <a:pt x="6356672" y="4605076"/>
                  <a:pt x="6334894" y="4537127"/>
                  <a:pt x="6199451" y="4572000"/>
                </a:cubicBezTo>
                <a:cubicBezTo>
                  <a:pt x="6064008" y="4606873"/>
                  <a:pt x="5637140" y="4480535"/>
                  <a:pt x="5406615" y="4572000"/>
                </a:cubicBezTo>
                <a:cubicBezTo>
                  <a:pt x="5176090" y="4663465"/>
                  <a:pt x="5109236" y="4545445"/>
                  <a:pt x="5016114" y="4572000"/>
                </a:cubicBezTo>
                <a:cubicBezTo>
                  <a:pt x="4922992" y="4598555"/>
                  <a:pt x="4567981" y="4547978"/>
                  <a:pt x="4323861" y="4572000"/>
                </a:cubicBezTo>
                <a:cubicBezTo>
                  <a:pt x="4079741" y="4596022"/>
                  <a:pt x="3960152" y="4495408"/>
                  <a:pt x="3631609" y="4572000"/>
                </a:cubicBezTo>
                <a:cubicBezTo>
                  <a:pt x="3303066" y="4648592"/>
                  <a:pt x="3246807" y="4554597"/>
                  <a:pt x="3140524" y="4572000"/>
                </a:cubicBezTo>
                <a:cubicBezTo>
                  <a:pt x="3034241" y="4589403"/>
                  <a:pt x="2855678" y="4530320"/>
                  <a:pt x="2750022" y="4572000"/>
                </a:cubicBezTo>
                <a:cubicBezTo>
                  <a:pt x="2644366" y="4613680"/>
                  <a:pt x="2541488" y="4537814"/>
                  <a:pt x="2460105" y="4572000"/>
                </a:cubicBezTo>
                <a:cubicBezTo>
                  <a:pt x="2378722" y="4606186"/>
                  <a:pt x="2018544" y="4567605"/>
                  <a:pt x="1868436" y="4572000"/>
                </a:cubicBezTo>
                <a:cubicBezTo>
                  <a:pt x="1718328" y="4576395"/>
                  <a:pt x="1492343" y="4552388"/>
                  <a:pt x="1276767" y="4572000"/>
                </a:cubicBezTo>
                <a:cubicBezTo>
                  <a:pt x="1061191" y="4591612"/>
                  <a:pt x="1007079" y="4564108"/>
                  <a:pt x="762015" y="4572000"/>
                </a:cubicBezTo>
                <a:cubicBezTo>
                  <a:pt x="434374" y="4591091"/>
                  <a:pt x="-55743" y="4335672"/>
                  <a:pt x="0" y="3809985"/>
                </a:cubicBezTo>
                <a:cubicBezTo>
                  <a:pt x="-29875" y="3629743"/>
                  <a:pt x="22779" y="3567339"/>
                  <a:pt x="0" y="3393429"/>
                </a:cubicBezTo>
                <a:cubicBezTo>
                  <a:pt x="-22779" y="3219519"/>
                  <a:pt x="44050" y="3037832"/>
                  <a:pt x="0" y="2946394"/>
                </a:cubicBezTo>
                <a:cubicBezTo>
                  <a:pt x="-44050" y="2854956"/>
                  <a:pt x="42661" y="2640063"/>
                  <a:pt x="0" y="2377439"/>
                </a:cubicBezTo>
                <a:cubicBezTo>
                  <a:pt x="-42661" y="2114815"/>
                  <a:pt x="38442" y="2047696"/>
                  <a:pt x="0" y="1869444"/>
                </a:cubicBezTo>
                <a:cubicBezTo>
                  <a:pt x="-38442" y="1691192"/>
                  <a:pt x="40558" y="1516361"/>
                  <a:pt x="0" y="1422409"/>
                </a:cubicBezTo>
                <a:cubicBezTo>
                  <a:pt x="-40558" y="1328458"/>
                  <a:pt x="61921" y="1007907"/>
                  <a:pt x="0" y="762015"/>
                </a:cubicBezTo>
                <a:close/>
              </a:path>
              <a:path w="11582400" h="4572000" stroke="0" extrusionOk="0">
                <a:moveTo>
                  <a:pt x="0" y="762015"/>
                </a:moveTo>
                <a:cubicBezTo>
                  <a:pt x="-101280" y="270235"/>
                  <a:pt x="377207" y="86323"/>
                  <a:pt x="762015" y="0"/>
                </a:cubicBezTo>
                <a:cubicBezTo>
                  <a:pt x="975706" y="-21250"/>
                  <a:pt x="1205306" y="12092"/>
                  <a:pt x="1353684" y="0"/>
                </a:cubicBezTo>
                <a:cubicBezTo>
                  <a:pt x="1502062" y="-12092"/>
                  <a:pt x="1627466" y="27131"/>
                  <a:pt x="1744185" y="0"/>
                </a:cubicBezTo>
                <a:cubicBezTo>
                  <a:pt x="1860904" y="-27131"/>
                  <a:pt x="2158204" y="5632"/>
                  <a:pt x="2436438" y="0"/>
                </a:cubicBezTo>
                <a:cubicBezTo>
                  <a:pt x="2714672" y="-5632"/>
                  <a:pt x="2934423" y="16703"/>
                  <a:pt x="3128690" y="0"/>
                </a:cubicBezTo>
                <a:cubicBezTo>
                  <a:pt x="3322957" y="-16703"/>
                  <a:pt x="3336893" y="35435"/>
                  <a:pt x="3519192" y="0"/>
                </a:cubicBezTo>
                <a:cubicBezTo>
                  <a:pt x="3701491" y="-35435"/>
                  <a:pt x="3991582" y="68848"/>
                  <a:pt x="4110861" y="0"/>
                </a:cubicBezTo>
                <a:cubicBezTo>
                  <a:pt x="4230140" y="-68848"/>
                  <a:pt x="4443399" y="37572"/>
                  <a:pt x="4601946" y="0"/>
                </a:cubicBezTo>
                <a:cubicBezTo>
                  <a:pt x="4760493" y="-37572"/>
                  <a:pt x="5048812" y="36778"/>
                  <a:pt x="5193614" y="0"/>
                </a:cubicBezTo>
                <a:cubicBezTo>
                  <a:pt x="5338416" y="-36778"/>
                  <a:pt x="5515393" y="31049"/>
                  <a:pt x="5785283" y="0"/>
                </a:cubicBezTo>
                <a:cubicBezTo>
                  <a:pt x="6055173" y="-31049"/>
                  <a:pt x="6083523" y="44720"/>
                  <a:pt x="6376952" y="0"/>
                </a:cubicBezTo>
                <a:cubicBezTo>
                  <a:pt x="6670381" y="-44720"/>
                  <a:pt x="6629970" y="4851"/>
                  <a:pt x="6767454" y="0"/>
                </a:cubicBezTo>
                <a:cubicBezTo>
                  <a:pt x="6904938" y="-4851"/>
                  <a:pt x="7311409" y="94055"/>
                  <a:pt x="7560290" y="0"/>
                </a:cubicBezTo>
                <a:cubicBezTo>
                  <a:pt x="7809171" y="-94055"/>
                  <a:pt x="8090111" y="62329"/>
                  <a:pt x="8353126" y="0"/>
                </a:cubicBezTo>
                <a:cubicBezTo>
                  <a:pt x="8616141" y="-62329"/>
                  <a:pt x="8626904" y="13775"/>
                  <a:pt x="8844211" y="0"/>
                </a:cubicBezTo>
                <a:cubicBezTo>
                  <a:pt x="9061519" y="-13775"/>
                  <a:pt x="9048062" y="1723"/>
                  <a:pt x="9234713" y="0"/>
                </a:cubicBezTo>
                <a:cubicBezTo>
                  <a:pt x="9421364" y="-1723"/>
                  <a:pt x="9403519" y="24645"/>
                  <a:pt x="9524630" y="0"/>
                </a:cubicBezTo>
                <a:cubicBezTo>
                  <a:pt x="9645741" y="-24645"/>
                  <a:pt x="9782570" y="4136"/>
                  <a:pt x="10015715" y="0"/>
                </a:cubicBezTo>
                <a:cubicBezTo>
                  <a:pt x="10248861" y="-4136"/>
                  <a:pt x="10645961" y="14055"/>
                  <a:pt x="10820385" y="0"/>
                </a:cubicBezTo>
                <a:cubicBezTo>
                  <a:pt x="11218402" y="38591"/>
                  <a:pt x="11678582" y="290688"/>
                  <a:pt x="11582400" y="762015"/>
                </a:cubicBezTo>
                <a:cubicBezTo>
                  <a:pt x="11624921" y="1003599"/>
                  <a:pt x="11528918" y="1071369"/>
                  <a:pt x="11582400" y="1330969"/>
                </a:cubicBezTo>
                <a:cubicBezTo>
                  <a:pt x="11635882" y="1590569"/>
                  <a:pt x="11563776" y="1630956"/>
                  <a:pt x="11582400" y="1747525"/>
                </a:cubicBezTo>
                <a:cubicBezTo>
                  <a:pt x="11601024" y="1864094"/>
                  <a:pt x="11568160" y="2098758"/>
                  <a:pt x="11582400" y="2194561"/>
                </a:cubicBezTo>
                <a:cubicBezTo>
                  <a:pt x="11596640" y="2290364"/>
                  <a:pt x="11537153" y="2522762"/>
                  <a:pt x="11582400" y="2611117"/>
                </a:cubicBezTo>
                <a:cubicBezTo>
                  <a:pt x="11627647" y="2699472"/>
                  <a:pt x="11521917" y="3003654"/>
                  <a:pt x="11582400" y="3119112"/>
                </a:cubicBezTo>
                <a:cubicBezTo>
                  <a:pt x="11642883" y="3234571"/>
                  <a:pt x="11529475" y="3670488"/>
                  <a:pt x="11582400" y="3809985"/>
                </a:cubicBezTo>
                <a:cubicBezTo>
                  <a:pt x="11664031" y="4308124"/>
                  <a:pt x="11256089" y="4579488"/>
                  <a:pt x="10820385" y="4572000"/>
                </a:cubicBezTo>
                <a:cubicBezTo>
                  <a:pt x="10628020" y="4609987"/>
                  <a:pt x="10620789" y="4563560"/>
                  <a:pt x="10429884" y="4572000"/>
                </a:cubicBezTo>
                <a:cubicBezTo>
                  <a:pt x="10238979" y="4580440"/>
                  <a:pt x="10127318" y="4523613"/>
                  <a:pt x="9938798" y="4572000"/>
                </a:cubicBezTo>
                <a:cubicBezTo>
                  <a:pt x="9750278" y="4620387"/>
                  <a:pt x="9418602" y="4545441"/>
                  <a:pt x="9145962" y="4572000"/>
                </a:cubicBezTo>
                <a:cubicBezTo>
                  <a:pt x="8873322" y="4598559"/>
                  <a:pt x="8880220" y="4551423"/>
                  <a:pt x="8654877" y="4572000"/>
                </a:cubicBezTo>
                <a:cubicBezTo>
                  <a:pt x="8429535" y="4592577"/>
                  <a:pt x="8503719" y="4554600"/>
                  <a:pt x="8364959" y="4572000"/>
                </a:cubicBezTo>
                <a:cubicBezTo>
                  <a:pt x="8226199" y="4589400"/>
                  <a:pt x="8184312" y="4567525"/>
                  <a:pt x="8075042" y="4572000"/>
                </a:cubicBezTo>
                <a:cubicBezTo>
                  <a:pt x="7965772" y="4576475"/>
                  <a:pt x="7620123" y="4551624"/>
                  <a:pt x="7483373" y="4572000"/>
                </a:cubicBezTo>
                <a:cubicBezTo>
                  <a:pt x="7346623" y="4592376"/>
                  <a:pt x="6957592" y="4513566"/>
                  <a:pt x="6690537" y="4572000"/>
                </a:cubicBezTo>
                <a:cubicBezTo>
                  <a:pt x="6423482" y="4630434"/>
                  <a:pt x="6435524" y="4527208"/>
                  <a:pt x="6199451" y="4572000"/>
                </a:cubicBezTo>
                <a:cubicBezTo>
                  <a:pt x="5963378" y="4616792"/>
                  <a:pt x="5740043" y="4519420"/>
                  <a:pt x="5507199" y="4572000"/>
                </a:cubicBezTo>
                <a:cubicBezTo>
                  <a:pt x="5274355" y="4624580"/>
                  <a:pt x="5157578" y="4553534"/>
                  <a:pt x="5016114" y="4572000"/>
                </a:cubicBezTo>
                <a:cubicBezTo>
                  <a:pt x="4874650" y="4590466"/>
                  <a:pt x="4652382" y="4538384"/>
                  <a:pt x="4525029" y="4572000"/>
                </a:cubicBezTo>
                <a:cubicBezTo>
                  <a:pt x="4397676" y="4605616"/>
                  <a:pt x="4215134" y="4523905"/>
                  <a:pt x="3933360" y="4572000"/>
                </a:cubicBezTo>
                <a:cubicBezTo>
                  <a:pt x="3651586" y="4620095"/>
                  <a:pt x="3681516" y="4530397"/>
                  <a:pt x="3542858" y="4572000"/>
                </a:cubicBezTo>
                <a:cubicBezTo>
                  <a:pt x="3404200" y="4613603"/>
                  <a:pt x="2976256" y="4532778"/>
                  <a:pt x="2750022" y="4572000"/>
                </a:cubicBezTo>
                <a:cubicBezTo>
                  <a:pt x="2523788" y="4611222"/>
                  <a:pt x="2405342" y="4551711"/>
                  <a:pt x="2258937" y="4572000"/>
                </a:cubicBezTo>
                <a:cubicBezTo>
                  <a:pt x="2112532" y="4592289"/>
                  <a:pt x="2028761" y="4561960"/>
                  <a:pt x="1969019" y="4572000"/>
                </a:cubicBezTo>
                <a:cubicBezTo>
                  <a:pt x="1909277" y="4582040"/>
                  <a:pt x="1793549" y="4557623"/>
                  <a:pt x="1679102" y="4572000"/>
                </a:cubicBezTo>
                <a:cubicBezTo>
                  <a:pt x="1564655" y="4586377"/>
                  <a:pt x="1169204" y="4468031"/>
                  <a:pt x="762015" y="4572000"/>
                </a:cubicBezTo>
                <a:cubicBezTo>
                  <a:pt x="374762" y="4651852"/>
                  <a:pt x="-36441" y="4153590"/>
                  <a:pt x="0" y="3809985"/>
                </a:cubicBezTo>
                <a:cubicBezTo>
                  <a:pt x="-34714" y="3619470"/>
                  <a:pt x="9713" y="3511872"/>
                  <a:pt x="0" y="3301990"/>
                </a:cubicBezTo>
                <a:cubicBezTo>
                  <a:pt x="-9713" y="3092108"/>
                  <a:pt x="13809" y="3031419"/>
                  <a:pt x="0" y="2854954"/>
                </a:cubicBezTo>
                <a:cubicBezTo>
                  <a:pt x="-13809" y="2678489"/>
                  <a:pt x="13560" y="2623113"/>
                  <a:pt x="0" y="2407919"/>
                </a:cubicBezTo>
                <a:cubicBezTo>
                  <a:pt x="-13560" y="2192725"/>
                  <a:pt x="30342" y="2081755"/>
                  <a:pt x="0" y="1991363"/>
                </a:cubicBezTo>
                <a:cubicBezTo>
                  <a:pt x="-30342" y="1900971"/>
                  <a:pt x="2469" y="1687494"/>
                  <a:pt x="0" y="1483368"/>
                </a:cubicBezTo>
                <a:cubicBezTo>
                  <a:pt x="-2469" y="1279242"/>
                  <a:pt x="9600" y="1045702"/>
                  <a:pt x="0" y="762015"/>
                </a:cubicBezTo>
                <a:close/>
              </a:path>
            </a:pathLst>
          </a:custGeom>
          <a:solidFill>
            <a:schemeClr val="accent1">
              <a:lumMod val="20000"/>
              <a:lumOff val="80000"/>
            </a:schemeClr>
          </a:solidFill>
          <a:ln w="76200">
            <a:solidFill>
              <a:schemeClr val="accent1">
                <a:lumMod val="50000"/>
              </a:schemeClr>
            </a:solidFill>
            <a:prstDash val="dash"/>
            <a:extLst>
              <a:ext uri="{C807C97D-BFC1-408E-A445-0C87EB9F89A2}">
                <ask:lineSketchStyleProps xmlns:ask="http://schemas.microsoft.com/office/drawing/2018/sketchyshapes" sd="1355299337">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5D608C36-5C2F-4034-A844-477CFE8FC631}"/>
              </a:ext>
            </a:extLst>
          </p:cNvPr>
          <p:cNvSpPr txBox="1"/>
          <p:nvPr/>
        </p:nvSpPr>
        <p:spPr>
          <a:xfrm>
            <a:off x="4574504" y="82719"/>
            <a:ext cx="2534861" cy="1015663"/>
          </a:xfrm>
          <a:prstGeom prst="rect">
            <a:avLst/>
          </a:prstGeom>
          <a:noFill/>
        </p:spPr>
        <p:txBody>
          <a:bodyPr wrap="none" lIns="0" tIns="0" rIns="0" bIns="0" rtlCol="0">
            <a:spAutoFit/>
          </a:bodyPr>
          <a:lstStyle/>
          <a:p>
            <a:pPr algn="l"/>
            <a:r>
              <a:rPr lang="en-US" sz="6600">
                <a:latin typeface="iCiel Brush Up" panose="02000000000000000000" pitchFamily="2" charset="0"/>
              </a:rPr>
              <a:t>ghi nhớ</a:t>
            </a:r>
          </a:p>
        </p:txBody>
      </p:sp>
      <p:sp>
        <p:nvSpPr>
          <p:cNvPr id="20" name="文本框 1">
            <a:extLst>
              <a:ext uri="{FF2B5EF4-FFF2-40B4-BE49-F238E27FC236}">
                <a16:creationId xmlns:a16="http://schemas.microsoft.com/office/drawing/2014/main" id="{FD84730F-E0AC-4781-AD6A-EBEDE72495C5}"/>
              </a:ext>
            </a:extLst>
          </p:cNvPr>
          <p:cNvSpPr txBox="1">
            <a:spLocks noChangeArrowheads="1"/>
          </p:cNvSpPr>
          <p:nvPr/>
        </p:nvSpPr>
        <p:spPr bwMode="auto">
          <a:xfrm>
            <a:off x="533400" y="1777663"/>
            <a:ext cx="11125200"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gn="just">
              <a:lnSpc>
                <a:spcPct val="100000"/>
              </a:lnSpc>
              <a:spcBef>
                <a:spcPct val="0"/>
              </a:spcBef>
              <a:buFontTx/>
              <a:buNone/>
            </a:pPr>
            <a:r>
              <a:rPr lang="en-US" altLang="zh-CN" sz="5400">
                <a:solidFill>
                  <a:schemeClr val="tx1"/>
                </a:solidFill>
                <a:latin typeface="Arial" panose="020B0604020202020204" pitchFamily="34" charset="0"/>
                <a:ea typeface="Microsoft YaHei" panose="020B0503020204020204" pitchFamily="34" charset="-122"/>
                <a:cs typeface="Arial" panose="020B0604020202020204" pitchFamily="34" charset="0"/>
                <a:sym typeface="+mn-lt"/>
              </a:rPr>
              <a:t>	Châu Á nằm ở bán cầu Bắc, có diện tích lớn nhất trong các châu lục trên thế giới. Thiên nhiên của châu Á rất đa dạng. </a:t>
            </a:r>
          </a:p>
        </p:txBody>
      </p:sp>
      <p:pic>
        <p:nvPicPr>
          <p:cNvPr id="4" name="Picture 3">
            <a:extLst>
              <a:ext uri="{FF2B5EF4-FFF2-40B4-BE49-F238E27FC236}">
                <a16:creationId xmlns:a16="http://schemas.microsoft.com/office/drawing/2014/main" id="{2187366B-A91C-4026-9A85-B0DF7979A0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0" y="4146709"/>
            <a:ext cx="2971800" cy="2971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21858" name="Rectangle 2">
            <a:extLst>
              <a:ext uri="{FF2B5EF4-FFF2-40B4-BE49-F238E27FC236}">
                <a16:creationId xmlns:a16="http://schemas.microsoft.com/office/drawing/2014/main" id="{CE2857BE-5B41-4B6F-A766-2805A17DFE66}"/>
              </a:ext>
            </a:extLst>
          </p:cNvPr>
          <p:cNvSpPr>
            <a:spLocks noGrp="1" noChangeArrowheads="1"/>
          </p:cNvSpPr>
          <p:nvPr>
            <p:ph type="title" idx="4294967295"/>
          </p:nvPr>
        </p:nvSpPr>
        <p:spPr>
          <a:xfrm>
            <a:off x="-114300" y="968375"/>
            <a:ext cx="12306300" cy="1143000"/>
          </a:xfrm>
          <a:prstGeom prst="rect">
            <a:avLst/>
          </a:prstGeom>
        </p:spPr>
        <p:txBody>
          <a:bodyPr/>
          <a:lstStyle/>
          <a:p>
            <a:pPr eaLnBrk="1" hangingPunct="1"/>
            <a:r>
              <a:rPr lang="en-US" altLang="en-US" sz="3600">
                <a:solidFill>
                  <a:srgbClr val="FF3399"/>
                </a:solidFill>
              </a:rPr>
              <a:t>Câu 1:  Một cảnh thiên nhiên đẹp trên biển ở Nhật Bản. </a:t>
            </a:r>
            <a:r>
              <a:rPr lang="en-US" altLang="en-US" sz="4000"/>
              <a:t> </a:t>
            </a:r>
          </a:p>
        </p:txBody>
      </p:sp>
      <p:graphicFrame>
        <p:nvGraphicFramePr>
          <p:cNvPr id="122260" name="Group 404">
            <a:extLst>
              <a:ext uri="{FF2B5EF4-FFF2-40B4-BE49-F238E27FC236}">
                <a16:creationId xmlns:a16="http://schemas.microsoft.com/office/drawing/2014/main" id="{4D2FDCAB-2D64-41AE-8B92-0B5C51E27085}"/>
              </a:ext>
            </a:extLst>
          </p:cNvPr>
          <p:cNvGraphicFramePr>
            <a:graphicFrameLocks noGrp="1"/>
          </p:cNvGraphicFramePr>
          <p:nvPr>
            <p:ph idx="4294967295"/>
          </p:nvPr>
        </p:nvGraphicFramePr>
        <p:xfrm>
          <a:off x="6400800" y="2530475"/>
          <a:ext cx="5791200" cy="517530"/>
        </p:xfrm>
        <a:graphic>
          <a:graphicData uri="http://schemas.openxmlformats.org/drawingml/2006/table">
            <a:tbl>
              <a:tblPr/>
              <a:tblGrid>
                <a:gridCol w="385763">
                  <a:extLst>
                    <a:ext uri="{9D8B030D-6E8A-4147-A177-3AD203B41FA5}">
                      <a16:colId xmlns:a16="http://schemas.microsoft.com/office/drawing/2014/main" val="20000"/>
                    </a:ext>
                  </a:extLst>
                </a:gridCol>
                <a:gridCol w="385762">
                  <a:extLst>
                    <a:ext uri="{9D8B030D-6E8A-4147-A177-3AD203B41FA5}">
                      <a16:colId xmlns:a16="http://schemas.microsoft.com/office/drawing/2014/main" val="20001"/>
                    </a:ext>
                  </a:extLst>
                </a:gridCol>
                <a:gridCol w="387350">
                  <a:extLst>
                    <a:ext uri="{9D8B030D-6E8A-4147-A177-3AD203B41FA5}">
                      <a16:colId xmlns:a16="http://schemas.microsoft.com/office/drawing/2014/main" val="20002"/>
                    </a:ext>
                  </a:extLst>
                </a:gridCol>
                <a:gridCol w="385763">
                  <a:extLst>
                    <a:ext uri="{9D8B030D-6E8A-4147-A177-3AD203B41FA5}">
                      <a16:colId xmlns:a16="http://schemas.microsoft.com/office/drawing/2014/main" val="20003"/>
                    </a:ext>
                  </a:extLst>
                </a:gridCol>
                <a:gridCol w="385762">
                  <a:extLst>
                    <a:ext uri="{9D8B030D-6E8A-4147-A177-3AD203B41FA5}">
                      <a16:colId xmlns:a16="http://schemas.microsoft.com/office/drawing/2014/main" val="20004"/>
                    </a:ext>
                  </a:extLst>
                </a:gridCol>
                <a:gridCol w="385763">
                  <a:extLst>
                    <a:ext uri="{9D8B030D-6E8A-4147-A177-3AD203B41FA5}">
                      <a16:colId xmlns:a16="http://schemas.microsoft.com/office/drawing/2014/main" val="20005"/>
                    </a:ext>
                  </a:extLst>
                </a:gridCol>
                <a:gridCol w="385762">
                  <a:extLst>
                    <a:ext uri="{9D8B030D-6E8A-4147-A177-3AD203B41FA5}">
                      <a16:colId xmlns:a16="http://schemas.microsoft.com/office/drawing/2014/main" val="20006"/>
                    </a:ext>
                  </a:extLst>
                </a:gridCol>
                <a:gridCol w="387350">
                  <a:extLst>
                    <a:ext uri="{9D8B030D-6E8A-4147-A177-3AD203B41FA5}">
                      <a16:colId xmlns:a16="http://schemas.microsoft.com/office/drawing/2014/main" val="20007"/>
                    </a:ext>
                  </a:extLst>
                </a:gridCol>
                <a:gridCol w="385763">
                  <a:extLst>
                    <a:ext uri="{9D8B030D-6E8A-4147-A177-3AD203B41FA5}">
                      <a16:colId xmlns:a16="http://schemas.microsoft.com/office/drawing/2014/main" val="20008"/>
                    </a:ext>
                  </a:extLst>
                </a:gridCol>
                <a:gridCol w="385762">
                  <a:extLst>
                    <a:ext uri="{9D8B030D-6E8A-4147-A177-3AD203B41FA5}">
                      <a16:colId xmlns:a16="http://schemas.microsoft.com/office/drawing/2014/main" val="20009"/>
                    </a:ext>
                  </a:extLst>
                </a:gridCol>
                <a:gridCol w="385763">
                  <a:extLst>
                    <a:ext uri="{9D8B030D-6E8A-4147-A177-3AD203B41FA5}">
                      <a16:colId xmlns:a16="http://schemas.microsoft.com/office/drawing/2014/main" val="20010"/>
                    </a:ext>
                  </a:extLst>
                </a:gridCol>
                <a:gridCol w="385762">
                  <a:extLst>
                    <a:ext uri="{9D8B030D-6E8A-4147-A177-3AD203B41FA5}">
                      <a16:colId xmlns:a16="http://schemas.microsoft.com/office/drawing/2014/main" val="20011"/>
                    </a:ext>
                  </a:extLst>
                </a:gridCol>
                <a:gridCol w="387350">
                  <a:extLst>
                    <a:ext uri="{9D8B030D-6E8A-4147-A177-3AD203B41FA5}">
                      <a16:colId xmlns:a16="http://schemas.microsoft.com/office/drawing/2014/main" val="20012"/>
                    </a:ext>
                  </a:extLst>
                </a:gridCol>
                <a:gridCol w="385763">
                  <a:extLst>
                    <a:ext uri="{9D8B030D-6E8A-4147-A177-3AD203B41FA5}">
                      <a16:colId xmlns:a16="http://schemas.microsoft.com/office/drawing/2014/main" val="20013"/>
                    </a:ext>
                  </a:extLst>
                </a:gridCol>
                <a:gridCol w="385762">
                  <a:extLst>
                    <a:ext uri="{9D8B030D-6E8A-4147-A177-3AD203B41FA5}">
                      <a16:colId xmlns:a16="http://schemas.microsoft.com/office/drawing/2014/main" val="20014"/>
                    </a:ext>
                  </a:extLst>
                </a:gridCol>
              </a:tblGrid>
              <a:tr h="5175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V</a:t>
                      </a:r>
                    </a:p>
                  </a:txBody>
                  <a:tcPr marT="45405" marB="4540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Ị</a:t>
                      </a:r>
                    </a:p>
                  </a:txBody>
                  <a:tcPr marT="45405" marB="454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N</a:t>
                      </a:r>
                    </a:p>
                  </a:txBody>
                  <a:tcPr marT="45405" marB="454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H</a:t>
                      </a:r>
                    </a:p>
                  </a:txBody>
                  <a:tcPr marT="45405" marB="454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B</a:t>
                      </a:r>
                    </a:p>
                  </a:txBody>
                  <a:tcPr marT="45405" marB="454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I</a:t>
                      </a:r>
                    </a:p>
                  </a:txBody>
                  <a:tcPr marT="45405" marB="454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Ể</a:t>
                      </a:r>
                    </a:p>
                  </a:txBody>
                  <a:tcPr marT="45405" marB="454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N</a:t>
                      </a:r>
                    </a:p>
                  </a:txBody>
                  <a:tcPr marT="45405" marB="454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N</a:t>
                      </a:r>
                    </a:p>
                  </a:txBody>
                  <a:tcPr marT="45405" marB="454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H</a:t>
                      </a:r>
                    </a:p>
                  </a:txBody>
                  <a:tcPr marT="45405" marB="454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Ậ</a:t>
                      </a:r>
                    </a:p>
                  </a:txBody>
                  <a:tcPr marT="45405" marB="454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T</a:t>
                      </a:r>
                    </a:p>
                  </a:txBody>
                  <a:tcPr marT="45405" marB="454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B</a:t>
                      </a:r>
                    </a:p>
                  </a:txBody>
                  <a:tcPr marT="45405" marB="454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Ả</a:t>
                      </a:r>
                    </a:p>
                  </a:txBody>
                  <a:tcPr marT="45405" marB="454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N</a:t>
                      </a:r>
                    </a:p>
                  </a:txBody>
                  <a:tcPr marT="45405" marB="4540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extLst>
                  <a:ext uri="{0D108BD9-81ED-4DB2-BD59-A6C34878D82A}">
                    <a16:rowId xmlns:a16="http://schemas.microsoft.com/office/drawing/2014/main" val="10000"/>
                  </a:ext>
                </a:extLst>
              </a:tr>
            </a:tbl>
          </a:graphicData>
        </a:graphic>
      </p:graphicFrame>
      <p:graphicFrame>
        <p:nvGraphicFramePr>
          <p:cNvPr id="122261" name="Group 405">
            <a:extLst>
              <a:ext uri="{FF2B5EF4-FFF2-40B4-BE49-F238E27FC236}">
                <a16:creationId xmlns:a16="http://schemas.microsoft.com/office/drawing/2014/main" id="{9710C546-2B66-4EBD-815A-1476E99F943C}"/>
              </a:ext>
            </a:extLst>
          </p:cNvPr>
          <p:cNvGraphicFramePr>
            <a:graphicFrameLocks noGrp="1"/>
          </p:cNvGraphicFramePr>
          <p:nvPr/>
        </p:nvGraphicFramePr>
        <p:xfrm>
          <a:off x="4114800" y="3063875"/>
          <a:ext cx="3048000" cy="517530"/>
        </p:xfrm>
        <a:graphic>
          <a:graphicData uri="http://schemas.openxmlformats.org/drawingml/2006/table">
            <a:tbl>
              <a:tblPr/>
              <a:tblGrid>
                <a:gridCol w="381000">
                  <a:extLst>
                    <a:ext uri="{9D8B030D-6E8A-4147-A177-3AD203B41FA5}">
                      <a16:colId xmlns:a16="http://schemas.microsoft.com/office/drawing/2014/main" val="20000"/>
                    </a:ext>
                  </a:extLst>
                </a:gridCol>
                <a:gridCol w="381000">
                  <a:extLst>
                    <a:ext uri="{9D8B030D-6E8A-4147-A177-3AD203B41FA5}">
                      <a16:colId xmlns:a16="http://schemas.microsoft.com/office/drawing/2014/main" val="20001"/>
                    </a:ext>
                  </a:extLst>
                </a:gridCol>
                <a:gridCol w="381000">
                  <a:extLst>
                    <a:ext uri="{9D8B030D-6E8A-4147-A177-3AD203B41FA5}">
                      <a16:colId xmlns:a16="http://schemas.microsoft.com/office/drawing/2014/main" val="20002"/>
                    </a:ext>
                  </a:extLst>
                </a:gridCol>
                <a:gridCol w="381000">
                  <a:extLst>
                    <a:ext uri="{9D8B030D-6E8A-4147-A177-3AD203B41FA5}">
                      <a16:colId xmlns:a16="http://schemas.microsoft.com/office/drawing/2014/main" val="20003"/>
                    </a:ext>
                  </a:extLst>
                </a:gridCol>
                <a:gridCol w="381000">
                  <a:extLst>
                    <a:ext uri="{9D8B030D-6E8A-4147-A177-3AD203B41FA5}">
                      <a16:colId xmlns:a16="http://schemas.microsoft.com/office/drawing/2014/main" val="20004"/>
                    </a:ext>
                  </a:extLst>
                </a:gridCol>
                <a:gridCol w="381000">
                  <a:extLst>
                    <a:ext uri="{9D8B030D-6E8A-4147-A177-3AD203B41FA5}">
                      <a16:colId xmlns:a16="http://schemas.microsoft.com/office/drawing/2014/main" val="20005"/>
                    </a:ext>
                  </a:extLst>
                </a:gridCol>
                <a:gridCol w="381000">
                  <a:extLst>
                    <a:ext uri="{9D8B030D-6E8A-4147-A177-3AD203B41FA5}">
                      <a16:colId xmlns:a16="http://schemas.microsoft.com/office/drawing/2014/main" val="20006"/>
                    </a:ext>
                  </a:extLst>
                </a:gridCol>
                <a:gridCol w="381000">
                  <a:extLst>
                    <a:ext uri="{9D8B030D-6E8A-4147-A177-3AD203B41FA5}">
                      <a16:colId xmlns:a16="http://schemas.microsoft.com/office/drawing/2014/main" val="20007"/>
                    </a:ext>
                  </a:extLst>
                </a:gridCol>
              </a:tblGrid>
              <a:tr h="5175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H</a:t>
                      </a:r>
                    </a:p>
                  </a:txBody>
                  <a:tcPr marT="45405" marB="4540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I</a:t>
                      </a:r>
                    </a:p>
                  </a:txBody>
                  <a:tcPr marT="45405" marB="454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M</a:t>
                      </a:r>
                    </a:p>
                  </a:txBody>
                  <a:tcPr marT="45405" marB="454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A</a:t>
                      </a:r>
                    </a:p>
                  </a:txBody>
                  <a:tcPr marT="45405" marB="454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L</a:t>
                      </a:r>
                    </a:p>
                  </a:txBody>
                  <a:tcPr marT="45405" marB="454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A</a:t>
                      </a:r>
                    </a:p>
                  </a:txBody>
                  <a:tcPr marT="45405" marB="454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Y</a:t>
                      </a:r>
                    </a:p>
                  </a:txBody>
                  <a:tcPr marT="45405" marB="454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A</a:t>
                      </a:r>
                    </a:p>
                  </a:txBody>
                  <a:tcPr marT="45405" marB="4540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extLst>
                  <a:ext uri="{0D108BD9-81ED-4DB2-BD59-A6C34878D82A}">
                    <a16:rowId xmlns:a16="http://schemas.microsoft.com/office/drawing/2014/main" val="10000"/>
                  </a:ext>
                </a:extLst>
              </a:tr>
            </a:tbl>
          </a:graphicData>
        </a:graphic>
      </p:graphicFrame>
      <p:graphicFrame>
        <p:nvGraphicFramePr>
          <p:cNvPr id="122282" name="Group 426">
            <a:extLst>
              <a:ext uri="{FF2B5EF4-FFF2-40B4-BE49-F238E27FC236}">
                <a16:creationId xmlns:a16="http://schemas.microsoft.com/office/drawing/2014/main" id="{2C1AFE7B-D111-49EC-A229-0B679B14FE16}"/>
              </a:ext>
            </a:extLst>
          </p:cNvPr>
          <p:cNvGraphicFramePr>
            <a:graphicFrameLocks noGrp="1"/>
          </p:cNvGraphicFramePr>
          <p:nvPr/>
        </p:nvGraphicFramePr>
        <p:xfrm>
          <a:off x="4495800" y="3597275"/>
          <a:ext cx="2312988" cy="517530"/>
        </p:xfrm>
        <a:graphic>
          <a:graphicData uri="http://schemas.openxmlformats.org/drawingml/2006/table">
            <a:tbl>
              <a:tblPr/>
              <a:tblGrid>
                <a:gridCol w="387350">
                  <a:extLst>
                    <a:ext uri="{9D8B030D-6E8A-4147-A177-3AD203B41FA5}">
                      <a16:colId xmlns:a16="http://schemas.microsoft.com/office/drawing/2014/main" val="20000"/>
                    </a:ext>
                  </a:extLst>
                </a:gridCol>
                <a:gridCol w="381000">
                  <a:extLst>
                    <a:ext uri="{9D8B030D-6E8A-4147-A177-3AD203B41FA5}">
                      <a16:colId xmlns:a16="http://schemas.microsoft.com/office/drawing/2014/main" val="20001"/>
                    </a:ext>
                  </a:extLst>
                </a:gridCol>
                <a:gridCol w="381000">
                  <a:extLst>
                    <a:ext uri="{9D8B030D-6E8A-4147-A177-3AD203B41FA5}">
                      <a16:colId xmlns:a16="http://schemas.microsoft.com/office/drawing/2014/main" val="20002"/>
                    </a:ext>
                  </a:extLst>
                </a:gridCol>
                <a:gridCol w="381000">
                  <a:extLst>
                    <a:ext uri="{9D8B030D-6E8A-4147-A177-3AD203B41FA5}">
                      <a16:colId xmlns:a16="http://schemas.microsoft.com/office/drawing/2014/main" val="20003"/>
                    </a:ext>
                  </a:extLst>
                </a:gridCol>
                <a:gridCol w="381000">
                  <a:extLst>
                    <a:ext uri="{9D8B030D-6E8A-4147-A177-3AD203B41FA5}">
                      <a16:colId xmlns:a16="http://schemas.microsoft.com/office/drawing/2014/main" val="20004"/>
                    </a:ext>
                  </a:extLst>
                </a:gridCol>
                <a:gridCol w="401638">
                  <a:extLst>
                    <a:ext uri="{9D8B030D-6E8A-4147-A177-3AD203B41FA5}">
                      <a16:colId xmlns:a16="http://schemas.microsoft.com/office/drawing/2014/main" val="20005"/>
                    </a:ext>
                  </a:extLst>
                </a:gridCol>
              </a:tblGrid>
              <a:tr h="5175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Ê</a:t>
                      </a:r>
                    </a:p>
                  </a:txBody>
                  <a:tcPr marT="45405" marB="4540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V</a:t>
                      </a:r>
                    </a:p>
                  </a:txBody>
                  <a:tcPr marT="45405" marB="454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Ơ</a:t>
                      </a:r>
                    </a:p>
                  </a:txBody>
                  <a:tcPr marT="45405" marB="454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R</a:t>
                      </a:r>
                    </a:p>
                  </a:txBody>
                  <a:tcPr marT="45405" marB="454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É</a:t>
                      </a:r>
                    </a:p>
                  </a:txBody>
                  <a:tcPr marT="45405" marB="454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T</a:t>
                      </a:r>
                    </a:p>
                  </a:txBody>
                  <a:tcPr marT="45405" marB="4540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extLst>
                  <a:ext uri="{0D108BD9-81ED-4DB2-BD59-A6C34878D82A}">
                    <a16:rowId xmlns:a16="http://schemas.microsoft.com/office/drawing/2014/main" val="10000"/>
                  </a:ext>
                </a:extLst>
              </a:tr>
            </a:tbl>
          </a:graphicData>
        </a:graphic>
      </p:graphicFrame>
      <p:graphicFrame>
        <p:nvGraphicFramePr>
          <p:cNvPr id="122263" name="Group 407">
            <a:extLst>
              <a:ext uri="{FF2B5EF4-FFF2-40B4-BE49-F238E27FC236}">
                <a16:creationId xmlns:a16="http://schemas.microsoft.com/office/drawing/2014/main" id="{A24C4A25-4329-403D-84EA-7CEA74AA0609}"/>
              </a:ext>
            </a:extLst>
          </p:cNvPr>
          <p:cNvGraphicFramePr>
            <a:graphicFrameLocks noGrp="1"/>
          </p:cNvGraphicFramePr>
          <p:nvPr/>
        </p:nvGraphicFramePr>
        <p:xfrm>
          <a:off x="2971800" y="4130675"/>
          <a:ext cx="3048000" cy="517530"/>
        </p:xfrm>
        <a:graphic>
          <a:graphicData uri="http://schemas.openxmlformats.org/drawingml/2006/table">
            <a:tbl>
              <a:tblPr/>
              <a:tblGrid>
                <a:gridCol w="381000">
                  <a:extLst>
                    <a:ext uri="{9D8B030D-6E8A-4147-A177-3AD203B41FA5}">
                      <a16:colId xmlns:a16="http://schemas.microsoft.com/office/drawing/2014/main" val="20000"/>
                    </a:ext>
                  </a:extLst>
                </a:gridCol>
                <a:gridCol w="381000">
                  <a:extLst>
                    <a:ext uri="{9D8B030D-6E8A-4147-A177-3AD203B41FA5}">
                      <a16:colId xmlns:a16="http://schemas.microsoft.com/office/drawing/2014/main" val="20001"/>
                    </a:ext>
                  </a:extLst>
                </a:gridCol>
                <a:gridCol w="381000">
                  <a:extLst>
                    <a:ext uri="{9D8B030D-6E8A-4147-A177-3AD203B41FA5}">
                      <a16:colId xmlns:a16="http://schemas.microsoft.com/office/drawing/2014/main" val="20002"/>
                    </a:ext>
                  </a:extLst>
                </a:gridCol>
                <a:gridCol w="381000">
                  <a:extLst>
                    <a:ext uri="{9D8B030D-6E8A-4147-A177-3AD203B41FA5}">
                      <a16:colId xmlns:a16="http://schemas.microsoft.com/office/drawing/2014/main" val="20003"/>
                    </a:ext>
                  </a:extLst>
                </a:gridCol>
                <a:gridCol w="381000">
                  <a:extLst>
                    <a:ext uri="{9D8B030D-6E8A-4147-A177-3AD203B41FA5}">
                      <a16:colId xmlns:a16="http://schemas.microsoft.com/office/drawing/2014/main" val="20004"/>
                    </a:ext>
                  </a:extLst>
                </a:gridCol>
                <a:gridCol w="381000">
                  <a:extLst>
                    <a:ext uri="{9D8B030D-6E8A-4147-A177-3AD203B41FA5}">
                      <a16:colId xmlns:a16="http://schemas.microsoft.com/office/drawing/2014/main" val="20005"/>
                    </a:ext>
                  </a:extLst>
                </a:gridCol>
                <a:gridCol w="381000">
                  <a:extLst>
                    <a:ext uri="{9D8B030D-6E8A-4147-A177-3AD203B41FA5}">
                      <a16:colId xmlns:a16="http://schemas.microsoft.com/office/drawing/2014/main" val="20006"/>
                    </a:ext>
                  </a:extLst>
                </a:gridCol>
                <a:gridCol w="381000">
                  <a:extLst>
                    <a:ext uri="{9D8B030D-6E8A-4147-A177-3AD203B41FA5}">
                      <a16:colId xmlns:a16="http://schemas.microsoft.com/office/drawing/2014/main" val="20007"/>
                    </a:ext>
                  </a:extLst>
                </a:gridCol>
              </a:tblGrid>
              <a:tr h="5175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N</a:t>
                      </a:r>
                    </a:p>
                  </a:txBody>
                  <a:tcPr marT="45405" marB="4540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H</a:t>
                      </a:r>
                    </a:p>
                  </a:txBody>
                  <a:tcPr marT="45405" marB="454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I</a:t>
                      </a:r>
                    </a:p>
                  </a:txBody>
                  <a:tcPr marT="45405" marB="454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Ệ</a:t>
                      </a:r>
                    </a:p>
                  </a:txBody>
                  <a:tcPr marT="45405" marB="454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T</a:t>
                      </a:r>
                    </a:p>
                  </a:txBody>
                  <a:tcPr marT="45405" marB="454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Đ</a:t>
                      </a:r>
                    </a:p>
                  </a:txBody>
                  <a:tcPr marT="45405" marB="454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Ớ</a:t>
                      </a:r>
                    </a:p>
                  </a:txBody>
                  <a:tcPr marT="45405" marB="454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I</a:t>
                      </a:r>
                    </a:p>
                  </a:txBody>
                  <a:tcPr marT="45405" marB="4540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extLst>
                  <a:ext uri="{0D108BD9-81ED-4DB2-BD59-A6C34878D82A}">
                    <a16:rowId xmlns:a16="http://schemas.microsoft.com/office/drawing/2014/main" val="10000"/>
                  </a:ext>
                </a:extLst>
              </a:tr>
            </a:tbl>
          </a:graphicData>
        </a:graphic>
      </p:graphicFrame>
      <p:graphicFrame>
        <p:nvGraphicFramePr>
          <p:cNvPr id="122264" name="Group 408">
            <a:extLst>
              <a:ext uri="{FF2B5EF4-FFF2-40B4-BE49-F238E27FC236}">
                <a16:creationId xmlns:a16="http://schemas.microsoft.com/office/drawing/2014/main" id="{E55DA50F-F2F1-4FAB-AEC8-74C31D8BA392}"/>
              </a:ext>
            </a:extLst>
          </p:cNvPr>
          <p:cNvGraphicFramePr>
            <a:graphicFrameLocks noGrp="1"/>
          </p:cNvGraphicFramePr>
          <p:nvPr/>
        </p:nvGraphicFramePr>
        <p:xfrm>
          <a:off x="3733800" y="4664075"/>
          <a:ext cx="3429000" cy="517530"/>
        </p:xfrm>
        <a:graphic>
          <a:graphicData uri="http://schemas.openxmlformats.org/drawingml/2006/table">
            <a:tbl>
              <a:tblPr/>
              <a:tblGrid>
                <a:gridCol w="381000">
                  <a:extLst>
                    <a:ext uri="{9D8B030D-6E8A-4147-A177-3AD203B41FA5}">
                      <a16:colId xmlns:a16="http://schemas.microsoft.com/office/drawing/2014/main" val="20000"/>
                    </a:ext>
                  </a:extLst>
                </a:gridCol>
                <a:gridCol w="381000">
                  <a:extLst>
                    <a:ext uri="{9D8B030D-6E8A-4147-A177-3AD203B41FA5}">
                      <a16:colId xmlns:a16="http://schemas.microsoft.com/office/drawing/2014/main" val="20001"/>
                    </a:ext>
                  </a:extLst>
                </a:gridCol>
                <a:gridCol w="381000">
                  <a:extLst>
                    <a:ext uri="{9D8B030D-6E8A-4147-A177-3AD203B41FA5}">
                      <a16:colId xmlns:a16="http://schemas.microsoft.com/office/drawing/2014/main" val="20002"/>
                    </a:ext>
                  </a:extLst>
                </a:gridCol>
                <a:gridCol w="381000">
                  <a:extLst>
                    <a:ext uri="{9D8B030D-6E8A-4147-A177-3AD203B41FA5}">
                      <a16:colId xmlns:a16="http://schemas.microsoft.com/office/drawing/2014/main" val="20003"/>
                    </a:ext>
                  </a:extLst>
                </a:gridCol>
                <a:gridCol w="381000">
                  <a:extLst>
                    <a:ext uri="{9D8B030D-6E8A-4147-A177-3AD203B41FA5}">
                      <a16:colId xmlns:a16="http://schemas.microsoft.com/office/drawing/2014/main" val="20004"/>
                    </a:ext>
                  </a:extLst>
                </a:gridCol>
                <a:gridCol w="381000">
                  <a:extLst>
                    <a:ext uri="{9D8B030D-6E8A-4147-A177-3AD203B41FA5}">
                      <a16:colId xmlns:a16="http://schemas.microsoft.com/office/drawing/2014/main" val="20005"/>
                    </a:ext>
                  </a:extLst>
                </a:gridCol>
                <a:gridCol w="381000">
                  <a:extLst>
                    <a:ext uri="{9D8B030D-6E8A-4147-A177-3AD203B41FA5}">
                      <a16:colId xmlns:a16="http://schemas.microsoft.com/office/drawing/2014/main" val="20006"/>
                    </a:ext>
                  </a:extLst>
                </a:gridCol>
                <a:gridCol w="381000">
                  <a:extLst>
                    <a:ext uri="{9D8B030D-6E8A-4147-A177-3AD203B41FA5}">
                      <a16:colId xmlns:a16="http://schemas.microsoft.com/office/drawing/2014/main" val="20007"/>
                    </a:ext>
                  </a:extLst>
                </a:gridCol>
                <a:gridCol w="381000">
                  <a:extLst>
                    <a:ext uri="{9D8B030D-6E8A-4147-A177-3AD203B41FA5}">
                      <a16:colId xmlns:a16="http://schemas.microsoft.com/office/drawing/2014/main" val="20008"/>
                    </a:ext>
                  </a:extLst>
                </a:gridCol>
              </a:tblGrid>
              <a:tr h="5175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B</a:t>
                      </a:r>
                    </a:p>
                  </a:txBody>
                  <a:tcPr marT="45405" marB="4540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Á</a:t>
                      </a:r>
                    </a:p>
                  </a:txBody>
                  <a:tcPr marT="45405" marB="454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N</a:t>
                      </a:r>
                    </a:p>
                  </a:txBody>
                  <a:tcPr marT="45405" marB="454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C</a:t>
                      </a:r>
                    </a:p>
                  </a:txBody>
                  <a:tcPr marT="45405" marB="454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Ầ</a:t>
                      </a:r>
                    </a:p>
                  </a:txBody>
                  <a:tcPr marT="45405" marB="454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U</a:t>
                      </a:r>
                    </a:p>
                  </a:txBody>
                  <a:tcPr marT="45405" marB="454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B</a:t>
                      </a:r>
                    </a:p>
                  </a:txBody>
                  <a:tcPr marT="45405" marB="454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Ắ</a:t>
                      </a:r>
                    </a:p>
                  </a:txBody>
                  <a:tcPr marT="45405" marB="454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C</a:t>
                      </a:r>
                    </a:p>
                  </a:txBody>
                  <a:tcPr marT="45405" marB="4540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extLst>
                  <a:ext uri="{0D108BD9-81ED-4DB2-BD59-A6C34878D82A}">
                    <a16:rowId xmlns:a16="http://schemas.microsoft.com/office/drawing/2014/main" val="10000"/>
                  </a:ext>
                </a:extLst>
              </a:tr>
            </a:tbl>
          </a:graphicData>
        </a:graphic>
      </p:graphicFrame>
      <p:graphicFrame>
        <p:nvGraphicFramePr>
          <p:cNvPr id="122265" name="Group 409">
            <a:extLst>
              <a:ext uri="{FF2B5EF4-FFF2-40B4-BE49-F238E27FC236}">
                <a16:creationId xmlns:a16="http://schemas.microsoft.com/office/drawing/2014/main" id="{502713B6-4D0F-4561-9919-EC3D01DD300E}"/>
              </a:ext>
            </a:extLst>
          </p:cNvPr>
          <p:cNvGraphicFramePr>
            <a:graphicFrameLocks noGrp="1"/>
          </p:cNvGraphicFramePr>
          <p:nvPr/>
        </p:nvGraphicFramePr>
        <p:xfrm>
          <a:off x="2590800" y="5197475"/>
          <a:ext cx="3429000" cy="517530"/>
        </p:xfrm>
        <a:graphic>
          <a:graphicData uri="http://schemas.openxmlformats.org/drawingml/2006/table">
            <a:tbl>
              <a:tblPr/>
              <a:tblGrid>
                <a:gridCol w="381000">
                  <a:extLst>
                    <a:ext uri="{9D8B030D-6E8A-4147-A177-3AD203B41FA5}">
                      <a16:colId xmlns:a16="http://schemas.microsoft.com/office/drawing/2014/main" val="20000"/>
                    </a:ext>
                  </a:extLst>
                </a:gridCol>
                <a:gridCol w="381000">
                  <a:extLst>
                    <a:ext uri="{9D8B030D-6E8A-4147-A177-3AD203B41FA5}">
                      <a16:colId xmlns:a16="http://schemas.microsoft.com/office/drawing/2014/main" val="20001"/>
                    </a:ext>
                  </a:extLst>
                </a:gridCol>
                <a:gridCol w="381000">
                  <a:extLst>
                    <a:ext uri="{9D8B030D-6E8A-4147-A177-3AD203B41FA5}">
                      <a16:colId xmlns:a16="http://schemas.microsoft.com/office/drawing/2014/main" val="20002"/>
                    </a:ext>
                  </a:extLst>
                </a:gridCol>
                <a:gridCol w="381000">
                  <a:extLst>
                    <a:ext uri="{9D8B030D-6E8A-4147-A177-3AD203B41FA5}">
                      <a16:colId xmlns:a16="http://schemas.microsoft.com/office/drawing/2014/main" val="20003"/>
                    </a:ext>
                  </a:extLst>
                </a:gridCol>
                <a:gridCol w="381000">
                  <a:extLst>
                    <a:ext uri="{9D8B030D-6E8A-4147-A177-3AD203B41FA5}">
                      <a16:colId xmlns:a16="http://schemas.microsoft.com/office/drawing/2014/main" val="20004"/>
                    </a:ext>
                  </a:extLst>
                </a:gridCol>
                <a:gridCol w="381000">
                  <a:extLst>
                    <a:ext uri="{9D8B030D-6E8A-4147-A177-3AD203B41FA5}">
                      <a16:colId xmlns:a16="http://schemas.microsoft.com/office/drawing/2014/main" val="20005"/>
                    </a:ext>
                  </a:extLst>
                </a:gridCol>
                <a:gridCol w="381000">
                  <a:extLst>
                    <a:ext uri="{9D8B030D-6E8A-4147-A177-3AD203B41FA5}">
                      <a16:colId xmlns:a16="http://schemas.microsoft.com/office/drawing/2014/main" val="20006"/>
                    </a:ext>
                  </a:extLst>
                </a:gridCol>
                <a:gridCol w="381000">
                  <a:extLst>
                    <a:ext uri="{9D8B030D-6E8A-4147-A177-3AD203B41FA5}">
                      <a16:colId xmlns:a16="http://schemas.microsoft.com/office/drawing/2014/main" val="20007"/>
                    </a:ext>
                  </a:extLst>
                </a:gridCol>
                <a:gridCol w="381000">
                  <a:extLst>
                    <a:ext uri="{9D8B030D-6E8A-4147-A177-3AD203B41FA5}">
                      <a16:colId xmlns:a16="http://schemas.microsoft.com/office/drawing/2014/main" val="20008"/>
                    </a:ext>
                  </a:extLst>
                </a:gridCol>
              </a:tblGrid>
              <a:tr h="5175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R</a:t>
                      </a:r>
                    </a:p>
                  </a:txBody>
                  <a:tcPr marT="45405" marB="4540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Ừ</a:t>
                      </a:r>
                    </a:p>
                  </a:txBody>
                  <a:tcPr marT="45405" marB="454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N</a:t>
                      </a:r>
                    </a:p>
                  </a:txBody>
                  <a:tcPr marT="45405" marB="454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G</a:t>
                      </a:r>
                    </a:p>
                  </a:txBody>
                  <a:tcPr marT="45405" marB="454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T</a:t>
                      </a:r>
                    </a:p>
                  </a:txBody>
                  <a:tcPr marT="45405" marB="454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A</a:t>
                      </a:r>
                    </a:p>
                  </a:txBody>
                  <a:tcPr marT="45405" marB="454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I</a:t>
                      </a:r>
                    </a:p>
                  </a:txBody>
                  <a:tcPr marT="45405" marB="454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G</a:t>
                      </a:r>
                    </a:p>
                  </a:txBody>
                  <a:tcPr marT="45405" marB="454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A</a:t>
                      </a:r>
                    </a:p>
                  </a:txBody>
                  <a:tcPr marT="45405" marB="4540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extLst>
                  <a:ext uri="{0D108BD9-81ED-4DB2-BD59-A6C34878D82A}">
                    <a16:rowId xmlns:a16="http://schemas.microsoft.com/office/drawing/2014/main" val="10000"/>
                  </a:ext>
                </a:extLst>
              </a:tr>
            </a:tbl>
          </a:graphicData>
        </a:graphic>
      </p:graphicFrame>
      <p:graphicFrame>
        <p:nvGraphicFramePr>
          <p:cNvPr id="122266" name="Group 410">
            <a:extLst>
              <a:ext uri="{FF2B5EF4-FFF2-40B4-BE49-F238E27FC236}">
                <a16:creationId xmlns:a16="http://schemas.microsoft.com/office/drawing/2014/main" id="{CEB3C9F5-4CF6-435E-BECE-850B9EC32159}"/>
              </a:ext>
            </a:extLst>
          </p:cNvPr>
          <p:cNvGraphicFramePr>
            <a:graphicFrameLocks noGrp="1"/>
          </p:cNvGraphicFramePr>
          <p:nvPr/>
        </p:nvGraphicFramePr>
        <p:xfrm>
          <a:off x="2590800" y="5730875"/>
          <a:ext cx="2690813" cy="517530"/>
        </p:xfrm>
        <a:graphic>
          <a:graphicData uri="http://schemas.openxmlformats.org/drawingml/2006/table">
            <a:tbl>
              <a:tblPr/>
              <a:tblGrid>
                <a:gridCol w="381000">
                  <a:extLst>
                    <a:ext uri="{9D8B030D-6E8A-4147-A177-3AD203B41FA5}">
                      <a16:colId xmlns:a16="http://schemas.microsoft.com/office/drawing/2014/main" val="20000"/>
                    </a:ext>
                  </a:extLst>
                </a:gridCol>
                <a:gridCol w="381000">
                  <a:extLst>
                    <a:ext uri="{9D8B030D-6E8A-4147-A177-3AD203B41FA5}">
                      <a16:colId xmlns:a16="http://schemas.microsoft.com/office/drawing/2014/main" val="20001"/>
                    </a:ext>
                  </a:extLst>
                </a:gridCol>
                <a:gridCol w="381000">
                  <a:extLst>
                    <a:ext uri="{9D8B030D-6E8A-4147-A177-3AD203B41FA5}">
                      <a16:colId xmlns:a16="http://schemas.microsoft.com/office/drawing/2014/main" val="20002"/>
                    </a:ext>
                  </a:extLst>
                </a:gridCol>
                <a:gridCol w="381000">
                  <a:extLst>
                    <a:ext uri="{9D8B030D-6E8A-4147-A177-3AD203B41FA5}">
                      <a16:colId xmlns:a16="http://schemas.microsoft.com/office/drawing/2014/main" val="20003"/>
                    </a:ext>
                  </a:extLst>
                </a:gridCol>
                <a:gridCol w="381000">
                  <a:extLst>
                    <a:ext uri="{9D8B030D-6E8A-4147-A177-3AD203B41FA5}">
                      <a16:colId xmlns:a16="http://schemas.microsoft.com/office/drawing/2014/main" val="20004"/>
                    </a:ext>
                  </a:extLst>
                </a:gridCol>
                <a:gridCol w="381000">
                  <a:extLst>
                    <a:ext uri="{9D8B030D-6E8A-4147-A177-3AD203B41FA5}">
                      <a16:colId xmlns:a16="http://schemas.microsoft.com/office/drawing/2014/main" val="20005"/>
                    </a:ext>
                  </a:extLst>
                </a:gridCol>
                <a:gridCol w="404813">
                  <a:extLst>
                    <a:ext uri="{9D8B030D-6E8A-4147-A177-3AD203B41FA5}">
                      <a16:colId xmlns:a16="http://schemas.microsoft.com/office/drawing/2014/main" val="20006"/>
                    </a:ext>
                  </a:extLst>
                </a:gridCol>
              </a:tblGrid>
              <a:tr h="5175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T</a:t>
                      </a:r>
                    </a:p>
                  </a:txBody>
                  <a:tcPr marT="45405" marB="4540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Â</a:t>
                      </a:r>
                    </a:p>
                  </a:txBody>
                  <a:tcPr marT="45405" marB="454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Y</a:t>
                      </a:r>
                    </a:p>
                  </a:txBody>
                  <a:tcPr marT="45405" marB="454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N</a:t>
                      </a:r>
                    </a:p>
                  </a:txBody>
                  <a:tcPr marT="45405" marB="454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A</a:t>
                      </a:r>
                    </a:p>
                  </a:txBody>
                  <a:tcPr marT="45405" marB="454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M</a:t>
                      </a:r>
                    </a:p>
                  </a:txBody>
                  <a:tcPr marT="45405" marB="454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Á</a:t>
                      </a:r>
                    </a:p>
                  </a:txBody>
                  <a:tcPr marT="45405" marB="4540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extLst>
                  <a:ext uri="{0D108BD9-81ED-4DB2-BD59-A6C34878D82A}">
                    <a16:rowId xmlns:a16="http://schemas.microsoft.com/office/drawing/2014/main" val="10000"/>
                  </a:ext>
                </a:extLst>
              </a:tr>
            </a:tbl>
          </a:graphicData>
        </a:graphic>
      </p:graphicFrame>
      <p:graphicFrame>
        <p:nvGraphicFramePr>
          <p:cNvPr id="122267" name="Group 411">
            <a:extLst>
              <a:ext uri="{FF2B5EF4-FFF2-40B4-BE49-F238E27FC236}">
                <a16:creationId xmlns:a16="http://schemas.microsoft.com/office/drawing/2014/main" id="{3F8DC128-6BE5-49FC-82B0-099284BAE9E3}"/>
              </a:ext>
            </a:extLst>
          </p:cNvPr>
          <p:cNvGraphicFramePr>
            <a:graphicFrameLocks noGrp="1"/>
          </p:cNvGraphicFramePr>
          <p:nvPr/>
        </p:nvGraphicFramePr>
        <p:xfrm>
          <a:off x="4495800" y="2530475"/>
          <a:ext cx="5791200" cy="517530"/>
        </p:xfrm>
        <a:graphic>
          <a:graphicData uri="http://schemas.openxmlformats.org/drawingml/2006/table">
            <a:tbl>
              <a:tblPr/>
              <a:tblGrid>
                <a:gridCol w="385763">
                  <a:extLst>
                    <a:ext uri="{9D8B030D-6E8A-4147-A177-3AD203B41FA5}">
                      <a16:colId xmlns:a16="http://schemas.microsoft.com/office/drawing/2014/main" val="20000"/>
                    </a:ext>
                  </a:extLst>
                </a:gridCol>
                <a:gridCol w="385762">
                  <a:extLst>
                    <a:ext uri="{9D8B030D-6E8A-4147-A177-3AD203B41FA5}">
                      <a16:colId xmlns:a16="http://schemas.microsoft.com/office/drawing/2014/main" val="20001"/>
                    </a:ext>
                  </a:extLst>
                </a:gridCol>
                <a:gridCol w="387350">
                  <a:extLst>
                    <a:ext uri="{9D8B030D-6E8A-4147-A177-3AD203B41FA5}">
                      <a16:colId xmlns:a16="http://schemas.microsoft.com/office/drawing/2014/main" val="20002"/>
                    </a:ext>
                  </a:extLst>
                </a:gridCol>
                <a:gridCol w="385763">
                  <a:extLst>
                    <a:ext uri="{9D8B030D-6E8A-4147-A177-3AD203B41FA5}">
                      <a16:colId xmlns:a16="http://schemas.microsoft.com/office/drawing/2014/main" val="20003"/>
                    </a:ext>
                  </a:extLst>
                </a:gridCol>
                <a:gridCol w="385762">
                  <a:extLst>
                    <a:ext uri="{9D8B030D-6E8A-4147-A177-3AD203B41FA5}">
                      <a16:colId xmlns:a16="http://schemas.microsoft.com/office/drawing/2014/main" val="20004"/>
                    </a:ext>
                  </a:extLst>
                </a:gridCol>
                <a:gridCol w="385763">
                  <a:extLst>
                    <a:ext uri="{9D8B030D-6E8A-4147-A177-3AD203B41FA5}">
                      <a16:colId xmlns:a16="http://schemas.microsoft.com/office/drawing/2014/main" val="20005"/>
                    </a:ext>
                  </a:extLst>
                </a:gridCol>
                <a:gridCol w="385762">
                  <a:extLst>
                    <a:ext uri="{9D8B030D-6E8A-4147-A177-3AD203B41FA5}">
                      <a16:colId xmlns:a16="http://schemas.microsoft.com/office/drawing/2014/main" val="20006"/>
                    </a:ext>
                  </a:extLst>
                </a:gridCol>
                <a:gridCol w="387350">
                  <a:extLst>
                    <a:ext uri="{9D8B030D-6E8A-4147-A177-3AD203B41FA5}">
                      <a16:colId xmlns:a16="http://schemas.microsoft.com/office/drawing/2014/main" val="20007"/>
                    </a:ext>
                  </a:extLst>
                </a:gridCol>
                <a:gridCol w="385763">
                  <a:extLst>
                    <a:ext uri="{9D8B030D-6E8A-4147-A177-3AD203B41FA5}">
                      <a16:colId xmlns:a16="http://schemas.microsoft.com/office/drawing/2014/main" val="20008"/>
                    </a:ext>
                  </a:extLst>
                </a:gridCol>
                <a:gridCol w="385762">
                  <a:extLst>
                    <a:ext uri="{9D8B030D-6E8A-4147-A177-3AD203B41FA5}">
                      <a16:colId xmlns:a16="http://schemas.microsoft.com/office/drawing/2014/main" val="20009"/>
                    </a:ext>
                  </a:extLst>
                </a:gridCol>
                <a:gridCol w="385763">
                  <a:extLst>
                    <a:ext uri="{9D8B030D-6E8A-4147-A177-3AD203B41FA5}">
                      <a16:colId xmlns:a16="http://schemas.microsoft.com/office/drawing/2014/main" val="20010"/>
                    </a:ext>
                  </a:extLst>
                </a:gridCol>
                <a:gridCol w="385762">
                  <a:extLst>
                    <a:ext uri="{9D8B030D-6E8A-4147-A177-3AD203B41FA5}">
                      <a16:colId xmlns:a16="http://schemas.microsoft.com/office/drawing/2014/main" val="20011"/>
                    </a:ext>
                  </a:extLst>
                </a:gridCol>
                <a:gridCol w="387350">
                  <a:extLst>
                    <a:ext uri="{9D8B030D-6E8A-4147-A177-3AD203B41FA5}">
                      <a16:colId xmlns:a16="http://schemas.microsoft.com/office/drawing/2014/main" val="20012"/>
                    </a:ext>
                  </a:extLst>
                </a:gridCol>
                <a:gridCol w="385763">
                  <a:extLst>
                    <a:ext uri="{9D8B030D-6E8A-4147-A177-3AD203B41FA5}">
                      <a16:colId xmlns:a16="http://schemas.microsoft.com/office/drawing/2014/main" val="20013"/>
                    </a:ext>
                  </a:extLst>
                </a:gridCol>
                <a:gridCol w="385762">
                  <a:extLst>
                    <a:ext uri="{9D8B030D-6E8A-4147-A177-3AD203B41FA5}">
                      <a16:colId xmlns:a16="http://schemas.microsoft.com/office/drawing/2014/main" val="20014"/>
                    </a:ext>
                  </a:extLst>
                </a:gridCol>
              </a:tblGrid>
              <a:tr h="5175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405" marB="4540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405" marB="454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405" marB="454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405" marB="454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405" marB="454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405" marB="454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405" marB="454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405" marB="454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405" marB="454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405" marB="454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405" marB="454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405" marB="454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charset="0"/>
                      </a:endParaRPr>
                    </a:p>
                  </a:txBody>
                  <a:tcPr marT="45405" marB="454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charset="0"/>
                      </a:endParaRPr>
                    </a:p>
                  </a:txBody>
                  <a:tcPr marT="45405" marB="454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charset="0"/>
                      </a:endParaRPr>
                    </a:p>
                  </a:txBody>
                  <a:tcPr marT="45405" marB="4540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extLst>
                  <a:ext uri="{0D108BD9-81ED-4DB2-BD59-A6C34878D82A}">
                    <a16:rowId xmlns:a16="http://schemas.microsoft.com/office/drawing/2014/main" val="10000"/>
                  </a:ext>
                </a:extLst>
              </a:tr>
            </a:tbl>
          </a:graphicData>
        </a:graphic>
      </p:graphicFrame>
      <p:graphicFrame>
        <p:nvGraphicFramePr>
          <p:cNvPr id="122268" name="Group 412">
            <a:extLst>
              <a:ext uri="{FF2B5EF4-FFF2-40B4-BE49-F238E27FC236}">
                <a16:creationId xmlns:a16="http://schemas.microsoft.com/office/drawing/2014/main" id="{D112B4C0-CB32-4F8B-BEFA-F7D45701A75F}"/>
              </a:ext>
            </a:extLst>
          </p:cNvPr>
          <p:cNvGraphicFramePr>
            <a:graphicFrameLocks noGrp="1"/>
          </p:cNvGraphicFramePr>
          <p:nvPr/>
        </p:nvGraphicFramePr>
        <p:xfrm>
          <a:off x="3581400" y="2362200"/>
          <a:ext cx="304800" cy="517530"/>
        </p:xfrm>
        <a:graphic>
          <a:graphicData uri="http://schemas.openxmlformats.org/drawingml/2006/table">
            <a:tbl>
              <a:tblPr/>
              <a:tblGrid>
                <a:gridCol w="304800">
                  <a:extLst>
                    <a:ext uri="{9D8B030D-6E8A-4147-A177-3AD203B41FA5}">
                      <a16:colId xmlns:a16="http://schemas.microsoft.com/office/drawing/2014/main" val="20000"/>
                    </a:ext>
                  </a:extLst>
                </a:gridCol>
              </a:tblGrid>
              <a:tr h="5175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FF3300"/>
                          </a:solidFill>
                          <a:effectLst/>
                          <a:latin typeface="Arial" charset="0"/>
                        </a:rPr>
                        <a:t>1</a:t>
                      </a:r>
                    </a:p>
                  </a:txBody>
                  <a:tcPr marT="45405" marB="45405"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graphicFrame>
        <p:nvGraphicFramePr>
          <p:cNvPr id="122283" name="Group 427">
            <a:extLst>
              <a:ext uri="{FF2B5EF4-FFF2-40B4-BE49-F238E27FC236}">
                <a16:creationId xmlns:a16="http://schemas.microsoft.com/office/drawing/2014/main" id="{099B728D-3FCD-4FDE-9726-0CD8E9AB7BAC}"/>
              </a:ext>
            </a:extLst>
          </p:cNvPr>
          <p:cNvGraphicFramePr>
            <a:graphicFrameLocks noGrp="1"/>
          </p:cNvGraphicFramePr>
          <p:nvPr/>
        </p:nvGraphicFramePr>
        <p:xfrm>
          <a:off x="3581400" y="2971800"/>
          <a:ext cx="325438" cy="517530"/>
        </p:xfrm>
        <a:graphic>
          <a:graphicData uri="http://schemas.openxmlformats.org/drawingml/2006/table">
            <a:tbl>
              <a:tblPr/>
              <a:tblGrid>
                <a:gridCol w="325438">
                  <a:extLst>
                    <a:ext uri="{9D8B030D-6E8A-4147-A177-3AD203B41FA5}">
                      <a16:colId xmlns:a16="http://schemas.microsoft.com/office/drawing/2014/main" val="20000"/>
                    </a:ext>
                  </a:extLst>
                </a:gridCol>
              </a:tblGrid>
              <a:tr h="5175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FF3300"/>
                          </a:solidFill>
                          <a:effectLst/>
                          <a:latin typeface="Arial" charset="0"/>
                        </a:rPr>
                        <a:t>2</a:t>
                      </a:r>
                    </a:p>
                  </a:txBody>
                  <a:tcPr marT="45405" marB="45405"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graphicFrame>
        <p:nvGraphicFramePr>
          <p:cNvPr id="122270" name="Group 414">
            <a:extLst>
              <a:ext uri="{FF2B5EF4-FFF2-40B4-BE49-F238E27FC236}">
                <a16:creationId xmlns:a16="http://schemas.microsoft.com/office/drawing/2014/main" id="{FD81C8C7-793B-4CDB-BA5A-3909775C1AA8}"/>
              </a:ext>
            </a:extLst>
          </p:cNvPr>
          <p:cNvGraphicFramePr>
            <a:graphicFrameLocks noGrp="1"/>
          </p:cNvGraphicFramePr>
          <p:nvPr/>
        </p:nvGraphicFramePr>
        <p:xfrm>
          <a:off x="3581400" y="3521075"/>
          <a:ext cx="304800" cy="517530"/>
        </p:xfrm>
        <a:graphic>
          <a:graphicData uri="http://schemas.openxmlformats.org/drawingml/2006/table">
            <a:tbl>
              <a:tblPr/>
              <a:tblGrid>
                <a:gridCol w="304800">
                  <a:extLst>
                    <a:ext uri="{9D8B030D-6E8A-4147-A177-3AD203B41FA5}">
                      <a16:colId xmlns:a16="http://schemas.microsoft.com/office/drawing/2014/main" val="20000"/>
                    </a:ext>
                  </a:extLst>
                </a:gridCol>
              </a:tblGrid>
              <a:tr h="5175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FF3300"/>
                          </a:solidFill>
                          <a:effectLst/>
                          <a:latin typeface="Arial" charset="0"/>
                        </a:rPr>
                        <a:t>3</a:t>
                      </a:r>
                    </a:p>
                  </a:txBody>
                  <a:tcPr marT="45405" marB="45405"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graphicFrame>
        <p:nvGraphicFramePr>
          <p:cNvPr id="122271" name="Group 415">
            <a:extLst>
              <a:ext uri="{FF2B5EF4-FFF2-40B4-BE49-F238E27FC236}">
                <a16:creationId xmlns:a16="http://schemas.microsoft.com/office/drawing/2014/main" id="{BFE0A4C0-608B-4FAF-8341-ED9535095982}"/>
              </a:ext>
            </a:extLst>
          </p:cNvPr>
          <p:cNvGraphicFramePr>
            <a:graphicFrameLocks noGrp="1"/>
          </p:cNvGraphicFramePr>
          <p:nvPr/>
        </p:nvGraphicFramePr>
        <p:xfrm>
          <a:off x="2438400" y="4130675"/>
          <a:ext cx="304800" cy="517530"/>
        </p:xfrm>
        <a:graphic>
          <a:graphicData uri="http://schemas.openxmlformats.org/drawingml/2006/table">
            <a:tbl>
              <a:tblPr/>
              <a:tblGrid>
                <a:gridCol w="304800">
                  <a:extLst>
                    <a:ext uri="{9D8B030D-6E8A-4147-A177-3AD203B41FA5}">
                      <a16:colId xmlns:a16="http://schemas.microsoft.com/office/drawing/2014/main" val="20000"/>
                    </a:ext>
                  </a:extLst>
                </a:gridCol>
              </a:tblGrid>
              <a:tr h="5175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FF3300"/>
                          </a:solidFill>
                          <a:effectLst/>
                          <a:latin typeface="Arial" charset="0"/>
                        </a:rPr>
                        <a:t>4</a:t>
                      </a:r>
                    </a:p>
                  </a:txBody>
                  <a:tcPr marT="45405" marB="45405"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graphicFrame>
        <p:nvGraphicFramePr>
          <p:cNvPr id="122272" name="Group 416">
            <a:extLst>
              <a:ext uri="{FF2B5EF4-FFF2-40B4-BE49-F238E27FC236}">
                <a16:creationId xmlns:a16="http://schemas.microsoft.com/office/drawing/2014/main" id="{E7F7BF4A-541B-4E01-A3A6-E0603AD352E2}"/>
              </a:ext>
            </a:extLst>
          </p:cNvPr>
          <p:cNvGraphicFramePr>
            <a:graphicFrameLocks noGrp="1"/>
          </p:cNvGraphicFramePr>
          <p:nvPr/>
        </p:nvGraphicFramePr>
        <p:xfrm>
          <a:off x="7391400" y="4587875"/>
          <a:ext cx="381000" cy="517530"/>
        </p:xfrm>
        <a:graphic>
          <a:graphicData uri="http://schemas.openxmlformats.org/drawingml/2006/table">
            <a:tbl>
              <a:tblPr/>
              <a:tblGrid>
                <a:gridCol w="381000">
                  <a:extLst>
                    <a:ext uri="{9D8B030D-6E8A-4147-A177-3AD203B41FA5}">
                      <a16:colId xmlns:a16="http://schemas.microsoft.com/office/drawing/2014/main" val="20000"/>
                    </a:ext>
                  </a:extLst>
                </a:gridCol>
              </a:tblGrid>
              <a:tr h="5175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FF3300"/>
                          </a:solidFill>
                          <a:effectLst/>
                          <a:latin typeface="Arial" charset="0"/>
                        </a:rPr>
                        <a:t>5</a:t>
                      </a:r>
                    </a:p>
                  </a:txBody>
                  <a:tcPr marT="45405" marB="45405"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graphicFrame>
        <p:nvGraphicFramePr>
          <p:cNvPr id="122273" name="Group 417">
            <a:extLst>
              <a:ext uri="{FF2B5EF4-FFF2-40B4-BE49-F238E27FC236}">
                <a16:creationId xmlns:a16="http://schemas.microsoft.com/office/drawing/2014/main" id="{FC1C6075-3D9D-4AE5-9CE1-7445C000D520}"/>
              </a:ext>
            </a:extLst>
          </p:cNvPr>
          <p:cNvGraphicFramePr>
            <a:graphicFrameLocks noGrp="1"/>
          </p:cNvGraphicFramePr>
          <p:nvPr/>
        </p:nvGraphicFramePr>
        <p:xfrm>
          <a:off x="6324600" y="5197475"/>
          <a:ext cx="381000" cy="517530"/>
        </p:xfrm>
        <a:graphic>
          <a:graphicData uri="http://schemas.openxmlformats.org/drawingml/2006/table">
            <a:tbl>
              <a:tblPr/>
              <a:tblGrid>
                <a:gridCol w="381000">
                  <a:extLst>
                    <a:ext uri="{9D8B030D-6E8A-4147-A177-3AD203B41FA5}">
                      <a16:colId xmlns:a16="http://schemas.microsoft.com/office/drawing/2014/main" val="20000"/>
                    </a:ext>
                  </a:extLst>
                </a:gridCol>
              </a:tblGrid>
              <a:tr h="5175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FF3300"/>
                          </a:solidFill>
                          <a:effectLst/>
                          <a:latin typeface="Arial" charset="0"/>
                        </a:rPr>
                        <a:t>6</a:t>
                      </a:r>
                    </a:p>
                  </a:txBody>
                  <a:tcPr marT="45405" marB="45405"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graphicFrame>
        <p:nvGraphicFramePr>
          <p:cNvPr id="122274" name="Group 418">
            <a:extLst>
              <a:ext uri="{FF2B5EF4-FFF2-40B4-BE49-F238E27FC236}">
                <a16:creationId xmlns:a16="http://schemas.microsoft.com/office/drawing/2014/main" id="{BA950E90-D9A5-4E69-906E-8007DF49A595}"/>
              </a:ext>
            </a:extLst>
          </p:cNvPr>
          <p:cNvGraphicFramePr>
            <a:graphicFrameLocks noGrp="1"/>
          </p:cNvGraphicFramePr>
          <p:nvPr/>
        </p:nvGraphicFramePr>
        <p:xfrm>
          <a:off x="5562600" y="5807075"/>
          <a:ext cx="381000" cy="517530"/>
        </p:xfrm>
        <a:graphic>
          <a:graphicData uri="http://schemas.openxmlformats.org/drawingml/2006/table">
            <a:tbl>
              <a:tblPr/>
              <a:tblGrid>
                <a:gridCol w="381000">
                  <a:extLst>
                    <a:ext uri="{9D8B030D-6E8A-4147-A177-3AD203B41FA5}">
                      <a16:colId xmlns:a16="http://schemas.microsoft.com/office/drawing/2014/main" val="20000"/>
                    </a:ext>
                  </a:extLst>
                </a:gridCol>
              </a:tblGrid>
              <a:tr h="5175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FF3300"/>
                          </a:solidFill>
                          <a:effectLst/>
                          <a:latin typeface="Arial" charset="0"/>
                        </a:rPr>
                        <a:t>7</a:t>
                      </a:r>
                    </a:p>
                  </a:txBody>
                  <a:tcPr marT="45405" marB="45405"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graphicFrame>
        <p:nvGraphicFramePr>
          <p:cNvPr id="122275" name="Group 419">
            <a:extLst>
              <a:ext uri="{FF2B5EF4-FFF2-40B4-BE49-F238E27FC236}">
                <a16:creationId xmlns:a16="http://schemas.microsoft.com/office/drawing/2014/main" id="{DF33CCE9-8676-4BDE-95A0-371019AAC43A}"/>
              </a:ext>
            </a:extLst>
          </p:cNvPr>
          <p:cNvGraphicFramePr>
            <a:graphicFrameLocks noGrp="1"/>
          </p:cNvGraphicFramePr>
          <p:nvPr/>
        </p:nvGraphicFramePr>
        <p:xfrm>
          <a:off x="4114800" y="3048000"/>
          <a:ext cx="3048000" cy="517530"/>
        </p:xfrm>
        <a:graphic>
          <a:graphicData uri="http://schemas.openxmlformats.org/drawingml/2006/table">
            <a:tbl>
              <a:tblPr/>
              <a:tblGrid>
                <a:gridCol w="381000">
                  <a:extLst>
                    <a:ext uri="{9D8B030D-6E8A-4147-A177-3AD203B41FA5}">
                      <a16:colId xmlns:a16="http://schemas.microsoft.com/office/drawing/2014/main" val="20000"/>
                    </a:ext>
                  </a:extLst>
                </a:gridCol>
                <a:gridCol w="381000">
                  <a:extLst>
                    <a:ext uri="{9D8B030D-6E8A-4147-A177-3AD203B41FA5}">
                      <a16:colId xmlns:a16="http://schemas.microsoft.com/office/drawing/2014/main" val="20001"/>
                    </a:ext>
                  </a:extLst>
                </a:gridCol>
                <a:gridCol w="381000">
                  <a:extLst>
                    <a:ext uri="{9D8B030D-6E8A-4147-A177-3AD203B41FA5}">
                      <a16:colId xmlns:a16="http://schemas.microsoft.com/office/drawing/2014/main" val="20002"/>
                    </a:ext>
                  </a:extLst>
                </a:gridCol>
                <a:gridCol w="381000">
                  <a:extLst>
                    <a:ext uri="{9D8B030D-6E8A-4147-A177-3AD203B41FA5}">
                      <a16:colId xmlns:a16="http://schemas.microsoft.com/office/drawing/2014/main" val="20003"/>
                    </a:ext>
                  </a:extLst>
                </a:gridCol>
                <a:gridCol w="381000">
                  <a:extLst>
                    <a:ext uri="{9D8B030D-6E8A-4147-A177-3AD203B41FA5}">
                      <a16:colId xmlns:a16="http://schemas.microsoft.com/office/drawing/2014/main" val="20004"/>
                    </a:ext>
                  </a:extLst>
                </a:gridCol>
                <a:gridCol w="381000">
                  <a:extLst>
                    <a:ext uri="{9D8B030D-6E8A-4147-A177-3AD203B41FA5}">
                      <a16:colId xmlns:a16="http://schemas.microsoft.com/office/drawing/2014/main" val="20005"/>
                    </a:ext>
                  </a:extLst>
                </a:gridCol>
                <a:gridCol w="381000">
                  <a:extLst>
                    <a:ext uri="{9D8B030D-6E8A-4147-A177-3AD203B41FA5}">
                      <a16:colId xmlns:a16="http://schemas.microsoft.com/office/drawing/2014/main" val="20006"/>
                    </a:ext>
                  </a:extLst>
                </a:gridCol>
                <a:gridCol w="381000">
                  <a:extLst>
                    <a:ext uri="{9D8B030D-6E8A-4147-A177-3AD203B41FA5}">
                      <a16:colId xmlns:a16="http://schemas.microsoft.com/office/drawing/2014/main" val="20007"/>
                    </a:ext>
                  </a:extLst>
                </a:gridCol>
              </a:tblGrid>
              <a:tr h="5175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405" marB="4540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405" marB="454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405" marB="454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405" marB="454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405" marB="454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405" marB="454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405" marB="454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405" marB="4540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extLst>
                  <a:ext uri="{0D108BD9-81ED-4DB2-BD59-A6C34878D82A}">
                    <a16:rowId xmlns:a16="http://schemas.microsoft.com/office/drawing/2014/main" val="10000"/>
                  </a:ext>
                </a:extLst>
              </a:tr>
            </a:tbl>
          </a:graphicData>
        </a:graphic>
      </p:graphicFrame>
      <p:graphicFrame>
        <p:nvGraphicFramePr>
          <p:cNvPr id="122276" name="Group 420">
            <a:extLst>
              <a:ext uri="{FF2B5EF4-FFF2-40B4-BE49-F238E27FC236}">
                <a16:creationId xmlns:a16="http://schemas.microsoft.com/office/drawing/2014/main" id="{A175E9C7-C394-4A4B-BCDF-FB1BACD60AB7}"/>
              </a:ext>
            </a:extLst>
          </p:cNvPr>
          <p:cNvGraphicFramePr>
            <a:graphicFrameLocks noGrp="1"/>
          </p:cNvGraphicFramePr>
          <p:nvPr/>
        </p:nvGraphicFramePr>
        <p:xfrm>
          <a:off x="4495800" y="3597275"/>
          <a:ext cx="2286000" cy="517530"/>
        </p:xfrm>
        <a:graphic>
          <a:graphicData uri="http://schemas.openxmlformats.org/drawingml/2006/table">
            <a:tbl>
              <a:tblPr/>
              <a:tblGrid>
                <a:gridCol w="381000">
                  <a:extLst>
                    <a:ext uri="{9D8B030D-6E8A-4147-A177-3AD203B41FA5}">
                      <a16:colId xmlns:a16="http://schemas.microsoft.com/office/drawing/2014/main" val="20000"/>
                    </a:ext>
                  </a:extLst>
                </a:gridCol>
                <a:gridCol w="381000">
                  <a:extLst>
                    <a:ext uri="{9D8B030D-6E8A-4147-A177-3AD203B41FA5}">
                      <a16:colId xmlns:a16="http://schemas.microsoft.com/office/drawing/2014/main" val="20001"/>
                    </a:ext>
                  </a:extLst>
                </a:gridCol>
                <a:gridCol w="381000">
                  <a:extLst>
                    <a:ext uri="{9D8B030D-6E8A-4147-A177-3AD203B41FA5}">
                      <a16:colId xmlns:a16="http://schemas.microsoft.com/office/drawing/2014/main" val="20002"/>
                    </a:ext>
                  </a:extLst>
                </a:gridCol>
                <a:gridCol w="381000">
                  <a:extLst>
                    <a:ext uri="{9D8B030D-6E8A-4147-A177-3AD203B41FA5}">
                      <a16:colId xmlns:a16="http://schemas.microsoft.com/office/drawing/2014/main" val="20003"/>
                    </a:ext>
                  </a:extLst>
                </a:gridCol>
                <a:gridCol w="381000">
                  <a:extLst>
                    <a:ext uri="{9D8B030D-6E8A-4147-A177-3AD203B41FA5}">
                      <a16:colId xmlns:a16="http://schemas.microsoft.com/office/drawing/2014/main" val="20004"/>
                    </a:ext>
                  </a:extLst>
                </a:gridCol>
                <a:gridCol w="381000">
                  <a:extLst>
                    <a:ext uri="{9D8B030D-6E8A-4147-A177-3AD203B41FA5}">
                      <a16:colId xmlns:a16="http://schemas.microsoft.com/office/drawing/2014/main" val="20005"/>
                    </a:ext>
                  </a:extLst>
                </a:gridCol>
              </a:tblGrid>
              <a:tr h="5175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405" marB="4540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405" marB="454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405" marB="454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405" marB="454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charset="0"/>
                      </a:endParaRPr>
                    </a:p>
                  </a:txBody>
                  <a:tcPr marT="45405" marB="454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charset="0"/>
                      </a:endParaRPr>
                    </a:p>
                  </a:txBody>
                  <a:tcPr marT="45405" marB="4540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extLst>
                  <a:ext uri="{0D108BD9-81ED-4DB2-BD59-A6C34878D82A}">
                    <a16:rowId xmlns:a16="http://schemas.microsoft.com/office/drawing/2014/main" val="10000"/>
                  </a:ext>
                </a:extLst>
              </a:tr>
            </a:tbl>
          </a:graphicData>
        </a:graphic>
      </p:graphicFrame>
      <p:graphicFrame>
        <p:nvGraphicFramePr>
          <p:cNvPr id="122277" name="Group 421">
            <a:extLst>
              <a:ext uri="{FF2B5EF4-FFF2-40B4-BE49-F238E27FC236}">
                <a16:creationId xmlns:a16="http://schemas.microsoft.com/office/drawing/2014/main" id="{38B4A1D6-343B-4528-B937-D67086E2FE40}"/>
              </a:ext>
            </a:extLst>
          </p:cNvPr>
          <p:cNvGraphicFramePr>
            <a:graphicFrameLocks noGrp="1"/>
          </p:cNvGraphicFramePr>
          <p:nvPr/>
        </p:nvGraphicFramePr>
        <p:xfrm>
          <a:off x="2971800" y="4130675"/>
          <a:ext cx="3048000" cy="517530"/>
        </p:xfrm>
        <a:graphic>
          <a:graphicData uri="http://schemas.openxmlformats.org/drawingml/2006/table">
            <a:tbl>
              <a:tblPr/>
              <a:tblGrid>
                <a:gridCol w="381000">
                  <a:extLst>
                    <a:ext uri="{9D8B030D-6E8A-4147-A177-3AD203B41FA5}">
                      <a16:colId xmlns:a16="http://schemas.microsoft.com/office/drawing/2014/main" val="20000"/>
                    </a:ext>
                  </a:extLst>
                </a:gridCol>
                <a:gridCol w="381000">
                  <a:extLst>
                    <a:ext uri="{9D8B030D-6E8A-4147-A177-3AD203B41FA5}">
                      <a16:colId xmlns:a16="http://schemas.microsoft.com/office/drawing/2014/main" val="20001"/>
                    </a:ext>
                  </a:extLst>
                </a:gridCol>
                <a:gridCol w="381000">
                  <a:extLst>
                    <a:ext uri="{9D8B030D-6E8A-4147-A177-3AD203B41FA5}">
                      <a16:colId xmlns:a16="http://schemas.microsoft.com/office/drawing/2014/main" val="20002"/>
                    </a:ext>
                  </a:extLst>
                </a:gridCol>
                <a:gridCol w="381000">
                  <a:extLst>
                    <a:ext uri="{9D8B030D-6E8A-4147-A177-3AD203B41FA5}">
                      <a16:colId xmlns:a16="http://schemas.microsoft.com/office/drawing/2014/main" val="20003"/>
                    </a:ext>
                  </a:extLst>
                </a:gridCol>
                <a:gridCol w="381000">
                  <a:extLst>
                    <a:ext uri="{9D8B030D-6E8A-4147-A177-3AD203B41FA5}">
                      <a16:colId xmlns:a16="http://schemas.microsoft.com/office/drawing/2014/main" val="20004"/>
                    </a:ext>
                  </a:extLst>
                </a:gridCol>
                <a:gridCol w="381000">
                  <a:extLst>
                    <a:ext uri="{9D8B030D-6E8A-4147-A177-3AD203B41FA5}">
                      <a16:colId xmlns:a16="http://schemas.microsoft.com/office/drawing/2014/main" val="20005"/>
                    </a:ext>
                  </a:extLst>
                </a:gridCol>
                <a:gridCol w="381000">
                  <a:extLst>
                    <a:ext uri="{9D8B030D-6E8A-4147-A177-3AD203B41FA5}">
                      <a16:colId xmlns:a16="http://schemas.microsoft.com/office/drawing/2014/main" val="20006"/>
                    </a:ext>
                  </a:extLst>
                </a:gridCol>
                <a:gridCol w="381000">
                  <a:extLst>
                    <a:ext uri="{9D8B030D-6E8A-4147-A177-3AD203B41FA5}">
                      <a16:colId xmlns:a16="http://schemas.microsoft.com/office/drawing/2014/main" val="20007"/>
                    </a:ext>
                  </a:extLst>
                </a:gridCol>
              </a:tblGrid>
              <a:tr h="5175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405" marB="4540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405" marB="454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405" marB="454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405" marB="454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405" marB="454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405" marB="454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405" marB="454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405" marB="4540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extLst>
                  <a:ext uri="{0D108BD9-81ED-4DB2-BD59-A6C34878D82A}">
                    <a16:rowId xmlns:a16="http://schemas.microsoft.com/office/drawing/2014/main" val="10000"/>
                  </a:ext>
                </a:extLst>
              </a:tr>
            </a:tbl>
          </a:graphicData>
        </a:graphic>
      </p:graphicFrame>
      <p:graphicFrame>
        <p:nvGraphicFramePr>
          <p:cNvPr id="122278" name="Group 422">
            <a:extLst>
              <a:ext uri="{FF2B5EF4-FFF2-40B4-BE49-F238E27FC236}">
                <a16:creationId xmlns:a16="http://schemas.microsoft.com/office/drawing/2014/main" id="{4052DD68-41EC-41F3-BB8F-0C55DB705E0E}"/>
              </a:ext>
            </a:extLst>
          </p:cNvPr>
          <p:cNvGraphicFramePr>
            <a:graphicFrameLocks noGrp="1"/>
          </p:cNvGraphicFramePr>
          <p:nvPr/>
        </p:nvGraphicFramePr>
        <p:xfrm>
          <a:off x="3733800" y="4664075"/>
          <a:ext cx="3429000" cy="517530"/>
        </p:xfrm>
        <a:graphic>
          <a:graphicData uri="http://schemas.openxmlformats.org/drawingml/2006/table">
            <a:tbl>
              <a:tblPr/>
              <a:tblGrid>
                <a:gridCol w="381000">
                  <a:extLst>
                    <a:ext uri="{9D8B030D-6E8A-4147-A177-3AD203B41FA5}">
                      <a16:colId xmlns:a16="http://schemas.microsoft.com/office/drawing/2014/main" val="20000"/>
                    </a:ext>
                  </a:extLst>
                </a:gridCol>
                <a:gridCol w="381000">
                  <a:extLst>
                    <a:ext uri="{9D8B030D-6E8A-4147-A177-3AD203B41FA5}">
                      <a16:colId xmlns:a16="http://schemas.microsoft.com/office/drawing/2014/main" val="20001"/>
                    </a:ext>
                  </a:extLst>
                </a:gridCol>
                <a:gridCol w="381000">
                  <a:extLst>
                    <a:ext uri="{9D8B030D-6E8A-4147-A177-3AD203B41FA5}">
                      <a16:colId xmlns:a16="http://schemas.microsoft.com/office/drawing/2014/main" val="20002"/>
                    </a:ext>
                  </a:extLst>
                </a:gridCol>
                <a:gridCol w="381000">
                  <a:extLst>
                    <a:ext uri="{9D8B030D-6E8A-4147-A177-3AD203B41FA5}">
                      <a16:colId xmlns:a16="http://schemas.microsoft.com/office/drawing/2014/main" val="20003"/>
                    </a:ext>
                  </a:extLst>
                </a:gridCol>
                <a:gridCol w="381000">
                  <a:extLst>
                    <a:ext uri="{9D8B030D-6E8A-4147-A177-3AD203B41FA5}">
                      <a16:colId xmlns:a16="http://schemas.microsoft.com/office/drawing/2014/main" val="20004"/>
                    </a:ext>
                  </a:extLst>
                </a:gridCol>
                <a:gridCol w="381000">
                  <a:extLst>
                    <a:ext uri="{9D8B030D-6E8A-4147-A177-3AD203B41FA5}">
                      <a16:colId xmlns:a16="http://schemas.microsoft.com/office/drawing/2014/main" val="20005"/>
                    </a:ext>
                  </a:extLst>
                </a:gridCol>
                <a:gridCol w="381000">
                  <a:extLst>
                    <a:ext uri="{9D8B030D-6E8A-4147-A177-3AD203B41FA5}">
                      <a16:colId xmlns:a16="http://schemas.microsoft.com/office/drawing/2014/main" val="20006"/>
                    </a:ext>
                  </a:extLst>
                </a:gridCol>
                <a:gridCol w="381000">
                  <a:extLst>
                    <a:ext uri="{9D8B030D-6E8A-4147-A177-3AD203B41FA5}">
                      <a16:colId xmlns:a16="http://schemas.microsoft.com/office/drawing/2014/main" val="20007"/>
                    </a:ext>
                  </a:extLst>
                </a:gridCol>
                <a:gridCol w="381000">
                  <a:extLst>
                    <a:ext uri="{9D8B030D-6E8A-4147-A177-3AD203B41FA5}">
                      <a16:colId xmlns:a16="http://schemas.microsoft.com/office/drawing/2014/main" val="20008"/>
                    </a:ext>
                  </a:extLst>
                </a:gridCol>
              </a:tblGrid>
              <a:tr h="5175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405" marB="4540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405" marB="454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405" marB="454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405" marB="454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405" marB="454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405" marB="454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405" marB="454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405" marB="454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405" marB="4540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extLst>
                  <a:ext uri="{0D108BD9-81ED-4DB2-BD59-A6C34878D82A}">
                    <a16:rowId xmlns:a16="http://schemas.microsoft.com/office/drawing/2014/main" val="10000"/>
                  </a:ext>
                </a:extLst>
              </a:tr>
            </a:tbl>
          </a:graphicData>
        </a:graphic>
      </p:graphicFrame>
      <p:graphicFrame>
        <p:nvGraphicFramePr>
          <p:cNvPr id="122279" name="Group 423">
            <a:extLst>
              <a:ext uri="{FF2B5EF4-FFF2-40B4-BE49-F238E27FC236}">
                <a16:creationId xmlns:a16="http://schemas.microsoft.com/office/drawing/2014/main" id="{33D6CEBE-9FBC-4A6A-8B7E-AAAC79394C7E}"/>
              </a:ext>
            </a:extLst>
          </p:cNvPr>
          <p:cNvGraphicFramePr>
            <a:graphicFrameLocks noGrp="1"/>
          </p:cNvGraphicFramePr>
          <p:nvPr/>
        </p:nvGraphicFramePr>
        <p:xfrm>
          <a:off x="2590800" y="5197475"/>
          <a:ext cx="3429000" cy="517530"/>
        </p:xfrm>
        <a:graphic>
          <a:graphicData uri="http://schemas.openxmlformats.org/drawingml/2006/table">
            <a:tbl>
              <a:tblPr/>
              <a:tblGrid>
                <a:gridCol w="381000">
                  <a:extLst>
                    <a:ext uri="{9D8B030D-6E8A-4147-A177-3AD203B41FA5}">
                      <a16:colId xmlns:a16="http://schemas.microsoft.com/office/drawing/2014/main" val="20000"/>
                    </a:ext>
                  </a:extLst>
                </a:gridCol>
                <a:gridCol w="381000">
                  <a:extLst>
                    <a:ext uri="{9D8B030D-6E8A-4147-A177-3AD203B41FA5}">
                      <a16:colId xmlns:a16="http://schemas.microsoft.com/office/drawing/2014/main" val="20001"/>
                    </a:ext>
                  </a:extLst>
                </a:gridCol>
                <a:gridCol w="381000">
                  <a:extLst>
                    <a:ext uri="{9D8B030D-6E8A-4147-A177-3AD203B41FA5}">
                      <a16:colId xmlns:a16="http://schemas.microsoft.com/office/drawing/2014/main" val="20002"/>
                    </a:ext>
                  </a:extLst>
                </a:gridCol>
                <a:gridCol w="381000">
                  <a:extLst>
                    <a:ext uri="{9D8B030D-6E8A-4147-A177-3AD203B41FA5}">
                      <a16:colId xmlns:a16="http://schemas.microsoft.com/office/drawing/2014/main" val="20003"/>
                    </a:ext>
                  </a:extLst>
                </a:gridCol>
                <a:gridCol w="381000">
                  <a:extLst>
                    <a:ext uri="{9D8B030D-6E8A-4147-A177-3AD203B41FA5}">
                      <a16:colId xmlns:a16="http://schemas.microsoft.com/office/drawing/2014/main" val="20004"/>
                    </a:ext>
                  </a:extLst>
                </a:gridCol>
                <a:gridCol w="381000">
                  <a:extLst>
                    <a:ext uri="{9D8B030D-6E8A-4147-A177-3AD203B41FA5}">
                      <a16:colId xmlns:a16="http://schemas.microsoft.com/office/drawing/2014/main" val="20005"/>
                    </a:ext>
                  </a:extLst>
                </a:gridCol>
                <a:gridCol w="381000">
                  <a:extLst>
                    <a:ext uri="{9D8B030D-6E8A-4147-A177-3AD203B41FA5}">
                      <a16:colId xmlns:a16="http://schemas.microsoft.com/office/drawing/2014/main" val="20006"/>
                    </a:ext>
                  </a:extLst>
                </a:gridCol>
                <a:gridCol w="381000">
                  <a:extLst>
                    <a:ext uri="{9D8B030D-6E8A-4147-A177-3AD203B41FA5}">
                      <a16:colId xmlns:a16="http://schemas.microsoft.com/office/drawing/2014/main" val="20007"/>
                    </a:ext>
                  </a:extLst>
                </a:gridCol>
                <a:gridCol w="381000">
                  <a:extLst>
                    <a:ext uri="{9D8B030D-6E8A-4147-A177-3AD203B41FA5}">
                      <a16:colId xmlns:a16="http://schemas.microsoft.com/office/drawing/2014/main" val="20008"/>
                    </a:ext>
                  </a:extLst>
                </a:gridCol>
              </a:tblGrid>
              <a:tr h="5175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405" marB="4540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405" marB="454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405" marB="454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405" marB="454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405" marB="454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405" marB="454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405" marB="454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405" marB="454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405" marB="4540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extLst>
                  <a:ext uri="{0D108BD9-81ED-4DB2-BD59-A6C34878D82A}">
                    <a16:rowId xmlns:a16="http://schemas.microsoft.com/office/drawing/2014/main" val="10000"/>
                  </a:ext>
                </a:extLst>
              </a:tr>
            </a:tbl>
          </a:graphicData>
        </a:graphic>
      </p:graphicFrame>
      <p:graphicFrame>
        <p:nvGraphicFramePr>
          <p:cNvPr id="122280" name="Group 424">
            <a:extLst>
              <a:ext uri="{FF2B5EF4-FFF2-40B4-BE49-F238E27FC236}">
                <a16:creationId xmlns:a16="http://schemas.microsoft.com/office/drawing/2014/main" id="{70779210-D2B5-4174-B63A-886519A56D2C}"/>
              </a:ext>
            </a:extLst>
          </p:cNvPr>
          <p:cNvGraphicFramePr>
            <a:graphicFrameLocks noGrp="1"/>
          </p:cNvGraphicFramePr>
          <p:nvPr/>
        </p:nvGraphicFramePr>
        <p:xfrm>
          <a:off x="2590800" y="5730875"/>
          <a:ext cx="2667000" cy="517530"/>
        </p:xfrm>
        <a:graphic>
          <a:graphicData uri="http://schemas.openxmlformats.org/drawingml/2006/table">
            <a:tbl>
              <a:tblPr/>
              <a:tblGrid>
                <a:gridCol w="381000">
                  <a:extLst>
                    <a:ext uri="{9D8B030D-6E8A-4147-A177-3AD203B41FA5}">
                      <a16:colId xmlns:a16="http://schemas.microsoft.com/office/drawing/2014/main" val="20000"/>
                    </a:ext>
                  </a:extLst>
                </a:gridCol>
                <a:gridCol w="381000">
                  <a:extLst>
                    <a:ext uri="{9D8B030D-6E8A-4147-A177-3AD203B41FA5}">
                      <a16:colId xmlns:a16="http://schemas.microsoft.com/office/drawing/2014/main" val="20001"/>
                    </a:ext>
                  </a:extLst>
                </a:gridCol>
                <a:gridCol w="381000">
                  <a:extLst>
                    <a:ext uri="{9D8B030D-6E8A-4147-A177-3AD203B41FA5}">
                      <a16:colId xmlns:a16="http://schemas.microsoft.com/office/drawing/2014/main" val="20002"/>
                    </a:ext>
                  </a:extLst>
                </a:gridCol>
                <a:gridCol w="381000">
                  <a:extLst>
                    <a:ext uri="{9D8B030D-6E8A-4147-A177-3AD203B41FA5}">
                      <a16:colId xmlns:a16="http://schemas.microsoft.com/office/drawing/2014/main" val="20003"/>
                    </a:ext>
                  </a:extLst>
                </a:gridCol>
                <a:gridCol w="381000">
                  <a:extLst>
                    <a:ext uri="{9D8B030D-6E8A-4147-A177-3AD203B41FA5}">
                      <a16:colId xmlns:a16="http://schemas.microsoft.com/office/drawing/2014/main" val="20004"/>
                    </a:ext>
                  </a:extLst>
                </a:gridCol>
                <a:gridCol w="381000">
                  <a:extLst>
                    <a:ext uri="{9D8B030D-6E8A-4147-A177-3AD203B41FA5}">
                      <a16:colId xmlns:a16="http://schemas.microsoft.com/office/drawing/2014/main" val="20005"/>
                    </a:ext>
                  </a:extLst>
                </a:gridCol>
                <a:gridCol w="381000">
                  <a:extLst>
                    <a:ext uri="{9D8B030D-6E8A-4147-A177-3AD203B41FA5}">
                      <a16:colId xmlns:a16="http://schemas.microsoft.com/office/drawing/2014/main" val="20006"/>
                    </a:ext>
                  </a:extLst>
                </a:gridCol>
              </a:tblGrid>
              <a:tr h="5175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405" marB="4540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405" marB="454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405" marB="454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405" marB="454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405" marB="454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405" marB="454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405" marB="4540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extLst>
                  <a:ext uri="{0D108BD9-81ED-4DB2-BD59-A6C34878D82A}">
                    <a16:rowId xmlns:a16="http://schemas.microsoft.com/office/drawing/2014/main" val="10000"/>
                  </a:ext>
                </a:extLst>
              </a:tr>
            </a:tbl>
          </a:graphicData>
        </a:graphic>
      </p:graphicFrame>
      <p:sp>
        <p:nvSpPr>
          <p:cNvPr id="122205" name="AutoShape 349">
            <a:extLst>
              <a:ext uri="{FF2B5EF4-FFF2-40B4-BE49-F238E27FC236}">
                <a16:creationId xmlns:a16="http://schemas.microsoft.com/office/drawing/2014/main" id="{755615B1-E371-4AE8-9878-59F5F41C0BB3}"/>
              </a:ext>
            </a:extLst>
          </p:cNvPr>
          <p:cNvSpPr>
            <a:spLocks noChangeArrowheads="1"/>
          </p:cNvSpPr>
          <p:nvPr/>
        </p:nvSpPr>
        <p:spPr bwMode="auto">
          <a:xfrm>
            <a:off x="510721" y="946602"/>
            <a:ext cx="10820400" cy="1143000"/>
          </a:xfrm>
          <a:prstGeom prst="roundRect">
            <a:avLst>
              <a:gd name="adj" fmla="val 21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gn="ctr" eaLnBrk="1" hangingPunct="1">
              <a:lnSpc>
                <a:spcPct val="100000"/>
              </a:lnSpc>
              <a:spcBef>
                <a:spcPct val="0"/>
              </a:spcBef>
              <a:buFontTx/>
              <a:buNone/>
            </a:pPr>
            <a:r>
              <a:rPr lang="en-US" altLang="en-US" sz="4000">
                <a:solidFill>
                  <a:srgbClr val="FF3399"/>
                </a:solidFill>
                <a:latin typeface="Arial" panose="020B0604020202020204" pitchFamily="34" charset="0"/>
                <a:cs typeface="Arial" panose="020B0604020202020204" pitchFamily="34" charset="0"/>
              </a:rPr>
              <a:t>Câu 2:</a:t>
            </a:r>
            <a:r>
              <a:rPr lang="en-US" altLang="en-US" sz="3600">
                <a:solidFill>
                  <a:srgbClr val="FF3399"/>
                </a:solidFill>
                <a:latin typeface="Arial" panose="020B0604020202020204" pitchFamily="34" charset="0"/>
                <a:cs typeface="Arial" panose="020B0604020202020204" pitchFamily="34" charset="0"/>
              </a:rPr>
              <a:t>  </a:t>
            </a:r>
            <a:r>
              <a:rPr lang="en-US" altLang="en-US" sz="4000">
                <a:solidFill>
                  <a:srgbClr val="FF3399"/>
                </a:solidFill>
                <a:latin typeface="Arial" panose="020B0604020202020204" pitchFamily="34" charset="0"/>
                <a:cs typeface="Arial" panose="020B0604020202020204" pitchFamily="34" charset="0"/>
              </a:rPr>
              <a:t>Tên một dãy núi lớn ở khu vực Nam Á </a:t>
            </a:r>
          </a:p>
        </p:txBody>
      </p:sp>
      <p:sp>
        <p:nvSpPr>
          <p:cNvPr id="122206" name="AutoShape 350">
            <a:extLst>
              <a:ext uri="{FF2B5EF4-FFF2-40B4-BE49-F238E27FC236}">
                <a16:creationId xmlns:a16="http://schemas.microsoft.com/office/drawing/2014/main" id="{F22C7E16-E1D5-4009-BE14-DC4382ACEA16}"/>
              </a:ext>
            </a:extLst>
          </p:cNvPr>
          <p:cNvSpPr>
            <a:spLocks noChangeArrowheads="1"/>
          </p:cNvSpPr>
          <p:nvPr/>
        </p:nvSpPr>
        <p:spPr bwMode="auto">
          <a:xfrm>
            <a:off x="967921" y="946602"/>
            <a:ext cx="9601200" cy="1143000"/>
          </a:xfrm>
          <a:prstGeom prst="roundRect">
            <a:avLst>
              <a:gd name="adj" fmla="val 21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gn="ctr" eaLnBrk="1" hangingPunct="1">
              <a:lnSpc>
                <a:spcPct val="100000"/>
              </a:lnSpc>
              <a:spcBef>
                <a:spcPct val="0"/>
              </a:spcBef>
              <a:buFontTx/>
              <a:buNone/>
            </a:pPr>
            <a:r>
              <a:rPr lang="en-US" altLang="en-US" sz="4000">
                <a:solidFill>
                  <a:srgbClr val="FF3399"/>
                </a:solidFill>
                <a:latin typeface="Times New Roman" panose="02020603050405020304" pitchFamily="18" charset="0"/>
                <a:cs typeface="Arial" panose="020B0604020202020204" pitchFamily="34" charset="0"/>
              </a:rPr>
              <a:t>Câu 3:</a:t>
            </a:r>
            <a:r>
              <a:rPr lang="en-US" altLang="en-US" sz="3600">
                <a:solidFill>
                  <a:srgbClr val="FF3399"/>
                </a:solidFill>
                <a:latin typeface="Arial" panose="020B0604020202020204" pitchFamily="34" charset="0"/>
                <a:cs typeface="Arial" panose="020B0604020202020204" pitchFamily="34" charset="0"/>
              </a:rPr>
              <a:t>  </a:t>
            </a:r>
            <a:r>
              <a:rPr lang="en-US" altLang="en-US" sz="4000">
                <a:solidFill>
                  <a:srgbClr val="FF3399"/>
                </a:solidFill>
                <a:latin typeface="Arial" panose="020B0604020202020204" pitchFamily="34" charset="0"/>
                <a:cs typeface="Arial" panose="020B0604020202020204" pitchFamily="34" charset="0"/>
              </a:rPr>
              <a:t>Tên đỉnh núi cao nhất thế giới ?</a:t>
            </a:r>
          </a:p>
        </p:txBody>
      </p:sp>
      <p:sp>
        <p:nvSpPr>
          <p:cNvPr id="122207" name="AutoShape 351">
            <a:extLst>
              <a:ext uri="{FF2B5EF4-FFF2-40B4-BE49-F238E27FC236}">
                <a16:creationId xmlns:a16="http://schemas.microsoft.com/office/drawing/2014/main" id="{9315E555-D5F1-42CB-BC52-D1D14A7BC061}"/>
              </a:ext>
            </a:extLst>
          </p:cNvPr>
          <p:cNvSpPr>
            <a:spLocks noChangeArrowheads="1"/>
          </p:cNvSpPr>
          <p:nvPr/>
        </p:nvSpPr>
        <p:spPr bwMode="auto">
          <a:xfrm>
            <a:off x="663121" y="946602"/>
            <a:ext cx="10134600" cy="1143000"/>
          </a:xfrm>
          <a:prstGeom prst="roundRect">
            <a:avLst>
              <a:gd name="adj" fmla="val 21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gn="ctr" eaLnBrk="1" hangingPunct="1">
              <a:lnSpc>
                <a:spcPct val="100000"/>
              </a:lnSpc>
              <a:spcBef>
                <a:spcPct val="0"/>
              </a:spcBef>
              <a:buFontTx/>
              <a:buNone/>
            </a:pPr>
            <a:r>
              <a:rPr lang="en-US" altLang="en-US" sz="3600">
                <a:solidFill>
                  <a:srgbClr val="FF3399"/>
                </a:solidFill>
                <a:latin typeface="Times New Roman" panose="02020603050405020304" pitchFamily="18" charset="0"/>
                <a:cs typeface="Arial" panose="020B0604020202020204" pitchFamily="34" charset="0"/>
              </a:rPr>
              <a:t>Câu 4:</a:t>
            </a:r>
            <a:r>
              <a:rPr lang="en-US" altLang="en-US" sz="3600">
                <a:solidFill>
                  <a:srgbClr val="FF3399"/>
                </a:solidFill>
                <a:latin typeface="Arial" panose="020B0604020202020204" pitchFamily="34" charset="0"/>
                <a:cs typeface="Arial" panose="020B0604020202020204" pitchFamily="34" charset="0"/>
              </a:rPr>
              <a:t>  </a:t>
            </a:r>
            <a:r>
              <a:rPr lang="en-US" altLang="en-US" sz="3200">
                <a:solidFill>
                  <a:srgbClr val="FF3399"/>
                </a:solidFill>
                <a:latin typeface="Arial" panose="020B0604020202020204" pitchFamily="34" charset="0"/>
                <a:cs typeface="Arial" panose="020B0604020202020204" pitchFamily="34" charset="0"/>
              </a:rPr>
              <a:t>Ngoài Hàn Đới và Ôn Đới, Châu Á còn chịu ảnh hưởng của đới khí hậu nào?</a:t>
            </a:r>
            <a:r>
              <a:rPr lang="en-US" altLang="en-US" sz="3600">
                <a:solidFill>
                  <a:srgbClr val="FF3399"/>
                </a:solidFill>
                <a:latin typeface="Arial" panose="020B0604020202020204" pitchFamily="34" charset="0"/>
                <a:cs typeface="Arial" panose="020B0604020202020204" pitchFamily="34" charset="0"/>
              </a:rPr>
              <a:t> </a:t>
            </a:r>
          </a:p>
        </p:txBody>
      </p:sp>
      <p:sp>
        <p:nvSpPr>
          <p:cNvPr id="122208" name="AutoShape 352">
            <a:extLst>
              <a:ext uri="{FF2B5EF4-FFF2-40B4-BE49-F238E27FC236}">
                <a16:creationId xmlns:a16="http://schemas.microsoft.com/office/drawing/2014/main" id="{A2045A77-2DC9-4B13-8B2D-0B207E316DD4}"/>
              </a:ext>
            </a:extLst>
          </p:cNvPr>
          <p:cNvSpPr>
            <a:spLocks noChangeArrowheads="1"/>
          </p:cNvSpPr>
          <p:nvPr/>
        </p:nvSpPr>
        <p:spPr bwMode="auto">
          <a:xfrm>
            <a:off x="891721" y="1137102"/>
            <a:ext cx="9677400" cy="762000"/>
          </a:xfrm>
          <a:prstGeom prst="roundRect">
            <a:avLst>
              <a:gd name="adj" fmla="val 21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gn="ctr" eaLnBrk="1" hangingPunct="1">
              <a:lnSpc>
                <a:spcPct val="100000"/>
              </a:lnSpc>
              <a:spcBef>
                <a:spcPct val="0"/>
              </a:spcBef>
              <a:buFontTx/>
              <a:buNone/>
            </a:pPr>
            <a:r>
              <a:rPr lang="en-US" altLang="en-US" sz="4800">
                <a:solidFill>
                  <a:srgbClr val="FF3399"/>
                </a:solidFill>
                <a:latin typeface="Times New Roman" panose="02020603050405020304" pitchFamily="18" charset="0"/>
                <a:cs typeface="Arial" panose="020B0604020202020204" pitchFamily="34" charset="0"/>
              </a:rPr>
              <a:t>Câu 5:</a:t>
            </a:r>
            <a:r>
              <a:rPr lang="en-US" altLang="en-US" sz="4400">
                <a:solidFill>
                  <a:srgbClr val="FF3399"/>
                </a:solidFill>
                <a:latin typeface="Arial" panose="020B0604020202020204" pitchFamily="34" charset="0"/>
                <a:cs typeface="Arial" panose="020B0604020202020204" pitchFamily="34" charset="0"/>
              </a:rPr>
              <a:t>  Châu Á nằm ở bán cầu nào? </a:t>
            </a:r>
          </a:p>
        </p:txBody>
      </p:sp>
      <p:sp>
        <p:nvSpPr>
          <p:cNvPr id="122209" name="AutoShape 353">
            <a:extLst>
              <a:ext uri="{FF2B5EF4-FFF2-40B4-BE49-F238E27FC236}">
                <a16:creationId xmlns:a16="http://schemas.microsoft.com/office/drawing/2014/main" id="{FA8EC504-056C-48E7-84EE-FD38FFC08C10}"/>
              </a:ext>
            </a:extLst>
          </p:cNvPr>
          <p:cNvSpPr>
            <a:spLocks noChangeArrowheads="1"/>
          </p:cNvSpPr>
          <p:nvPr/>
        </p:nvSpPr>
        <p:spPr bwMode="auto">
          <a:xfrm>
            <a:off x="-22679" y="1137102"/>
            <a:ext cx="12192000" cy="762000"/>
          </a:xfrm>
          <a:prstGeom prst="roundRect">
            <a:avLst>
              <a:gd name="adj" fmla="val 21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gn="ctr" eaLnBrk="1" hangingPunct="1">
              <a:lnSpc>
                <a:spcPct val="100000"/>
              </a:lnSpc>
              <a:spcBef>
                <a:spcPct val="0"/>
              </a:spcBef>
              <a:buFontTx/>
              <a:buNone/>
            </a:pPr>
            <a:r>
              <a:rPr lang="en-US" altLang="en-US" sz="4000" u="sng">
                <a:solidFill>
                  <a:srgbClr val="FF3399"/>
                </a:solidFill>
                <a:latin typeface="Times New Roman" panose="02020603050405020304" pitchFamily="18" charset="0"/>
                <a:cs typeface="Arial" panose="020B0604020202020204" pitchFamily="34" charset="0"/>
              </a:rPr>
              <a:t>Câu 6:</a:t>
            </a:r>
            <a:r>
              <a:rPr lang="en-US" altLang="en-US" sz="4000">
                <a:solidFill>
                  <a:srgbClr val="FF3399"/>
                </a:solidFill>
                <a:latin typeface="Times New Roman" panose="02020603050405020304" pitchFamily="18" charset="0"/>
                <a:cs typeface="Arial" panose="020B0604020202020204" pitchFamily="34" charset="0"/>
              </a:rPr>
              <a:t>  Nêu tên kiểu rừng đặc trưng ở Liên Bang Nga ?</a:t>
            </a:r>
          </a:p>
        </p:txBody>
      </p:sp>
      <p:sp>
        <p:nvSpPr>
          <p:cNvPr id="122210" name="AutoShape 354">
            <a:extLst>
              <a:ext uri="{FF2B5EF4-FFF2-40B4-BE49-F238E27FC236}">
                <a16:creationId xmlns:a16="http://schemas.microsoft.com/office/drawing/2014/main" id="{BAB449FF-67A7-4E75-B5A8-C672ADEB4A25}"/>
              </a:ext>
            </a:extLst>
          </p:cNvPr>
          <p:cNvSpPr>
            <a:spLocks noChangeArrowheads="1"/>
          </p:cNvSpPr>
          <p:nvPr/>
        </p:nvSpPr>
        <p:spPr bwMode="auto">
          <a:xfrm>
            <a:off x="15421" y="1137102"/>
            <a:ext cx="11811000" cy="762000"/>
          </a:xfrm>
          <a:prstGeom prst="roundRect">
            <a:avLst>
              <a:gd name="adj" fmla="val 21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gn="ctr" eaLnBrk="1" hangingPunct="1">
              <a:lnSpc>
                <a:spcPct val="100000"/>
              </a:lnSpc>
              <a:spcBef>
                <a:spcPct val="0"/>
              </a:spcBef>
              <a:buFontTx/>
              <a:buNone/>
            </a:pPr>
            <a:r>
              <a:rPr lang="en-US" altLang="en-US" sz="4000" u="sng">
                <a:solidFill>
                  <a:srgbClr val="FF3399"/>
                </a:solidFill>
                <a:latin typeface="Times New Roman" panose="02020603050405020304" pitchFamily="18" charset="0"/>
                <a:cs typeface="Arial" panose="020B0604020202020204" pitchFamily="34" charset="0"/>
              </a:rPr>
              <a:t>Câu 7:</a:t>
            </a:r>
            <a:r>
              <a:rPr lang="en-US" altLang="en-US" sz="4000">
                <a:solidFill>
                  <a:srgbClr val="FF3399"/>
                </a:solidFill>
                <a:latin typeface="Times New Roman" panose="02020603050405020304" pitchFamily="18" charset="0"/>
                <a:cs typeface="Arial" panose="020B0604020202020204" pitchFamily="34" charset="0"/>
              </a:rPr>
              <a:t>  </a:t>
            </a:r>
            <a:r>
              <a:rPr lang="en-US" altLang="en-US" sz="4000">
                <a:solidFill>
                  <a:srgbClr val="FF3399"/>
                </a:solidFill>
                <a:latin typeface="Arial" panose="020B0604020202020204" pitchFamily="34" charset="0"/>
                <a:cs typeface="Arial" panose="020B0604020202020204" pitchFamily="34" charset="0"/>
              </a:rPr>
              <a:t>Đồng bằng Lưỡng Hà thuộc khu vực nào? </a:t>
            </a:r>
          </a:p>
        </p:txBody>
      </p:sp>
      <p:sp>
        <p:nvSpPr>
          <p:cNvPr id="122212" name="AutoShape 356">
            <a:extLst>
              <a:ext uri="{FF2B5EF4-FFF2-40B4-BE49-F238E27FC236}">
                <a16:creationId xmlns:a16="http://schemas.microsoft.com/office/drawing/2014/main" id="{D00861C3-9D15-4DE7-9DBD-5A8D0D9A7780}"/>
              </a:ext>
            </a:extLst>
          </p:cNvPr>
          <p:cNvSpPr>
            <a:spLocks noChangeArrowheads="1"/>
          </p:cNvSpPr>
          <p:nvPr/>
        </p:nvSpPr>
        <p:spPr bwMode="auto">
          <a:xfrm>
            <a:off x="1691821" y="946602"/>
            <a:ext cx="9182100" cy="1143000"/>
          </a:xfrm>
          <a:prstGeom prst="roundRect">
            <a:avLst>
              <a:gd name="adj" fmla="val 21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gn="ctr" eaLnBrk="1" hangingPunct="1">
              <a:lnSpc>
                <a:spcPct val="100000"/>
              </a:lnSpc>
              <a:spcBef>
                <a:spcPct val="0"/>
              </a:spcBef>
              <a:buFontTx/>
              <a:buNone/>
            </a:pPr>
            <a:r>
              <a:rPr lang="en-US" altLang="en-US" sz="3600">
                <a:solidFill>
                  <a:srgbClr val="FF3300"/>
                </a:solidFill>
                <a:latin typeface="Times New Roman" panose="02020603050405020304" pitchFamily="18" charset="0"/>
                <a:cs typeface="Arial" panose="020B0604020202020204" pitchFamily="34" charset="0"/>
              </a:rPr>
              <a:t>Tìm từ khóa : Đây là 1 nước thuộc Châu Á với nét đặc trưng là tà áo dài của phụ nữ.</a:t>
            </a:r>
            <a:endParaRPr lang="en-US" altLang="en-US" sz="3600">
              <a:solidFill>
                <a:srgbClr val="FF3300"/>
              </a:solidFill>
              <a:latin typeface="Arial" panose="020B0604020202020204" pitchFamily="34" charset="0"/>
              <a:cs typeface="Arial" panose="020B0604020202020204" pitchFamily="34" charset="0"/>
            </a:endParaRPr>
          </a:p>
        </p:txBody>
      </p:sp>
      <p:graphicFrame>
        <p:nvGraphicFramePr>
          <p:cNvPr id="122281" name="Group 425">
            <a:extLst>
              <a:ext uri="{FF2B5EF4-FFF2-40B4-BE49-F238E27FC236}">
                <a16:creationId xmlns:a16="http://schemas.microsoft.com/office/drawing/2014/main" id="{B83CEC7A-76AE-4548-93F4-252A94DB3044}"/>
              </a:ext>
            </a:extLst>
          </p:cNvPr>
          <p:cNvGraphicFramePr>
            <a:graphicFrameLocks noGrp="1"/>
          </p:cNvGraphicFramePr>
          <p:nvPr/>
        </p:nvGraphicFramePr>
        <p:xfrm>
          <a:off x="4495800" y="2514600"/>
          <a:ext cx="381000" cy="3733800"/>
        </p:xfrm>
        <a:graphic>
          <a:graphicData uri="http://schemas.openxmlformats.org/drawingml/2006/table">
            <a:tbl>
              <a:tblPr/>
              <a:tblGrid>
                <a:gridCol w="381000">
                  <a:extLst>
                    <a:ext uri="{9D8B030D-6E8A-4147-A177-3AD203B41FA5}">
                      <a16:colId xmlns:a16="http://schemas.microsoft.com/office/drawing/2014/main" val="20000"/>
                    </a:ext>
                  </a:extLst>
                </a:gridCol>
              </a:tblGrid>
              <a:tr h="5334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FF3300"/>
                          </a:solidFill>
                          <a:effectLst/>
                          <a:latin typeface="Arial" charset="0"/>
                        </a:rPr>
                        <a:t>V</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66"/>
                    </a:solidFill>
                  </a:tcPr>
                </a:tc>
                <a:extLst>
                  <a:ext uri="{0D108BD9-81ED-4DB2-BD59-A6C34878D82A}">
                    <a16:rowId xmlns:a16="http://schemas.microsoft.com/office/drawing/2014/main" val="10000"/>
                  </a:ext>
                </a:extLst>
              </a:tr>
              <a:tr h="5334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FF3300"/>
                          </a:solidFill>
                          <a:effectLst/>
                          <a:latin typeface="Arial" charset="0"/>
                        </a:rPr>
                        <a:t>I</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66"/>
                    </a:solidFill>
                  </a:tcPr>
                </a:tc>
                <a:extLst>
                  <a:ext uri="{0D108BD9-81ED-4DB2-BD59-A6C34878D82A}">
                    <a16:rowId xmlns:a16="http://schemas.microsoft.com/office/drawing/2014/main" val="10001"/>
                  </a:ext>
                </a:extLst>
              </a:tr>
              <a:tr h="5334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FF3300"/>
                          </a:solidFill>
                          <a:effectLst/>
                          <a:latin typeface="Arial" charset="0"/>
                        </a:rPr>
                        <a:t>Ệ</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66"/>
                    </a:solidFill>
                  </a:tcPr>
                </a:tc>
                <a:extLst>
                  <a:ext uri="{0D108BD9-81ED-4DB2-BD59-A6C34878D82A}">
                    <a16:rowId xmlns:a16="http://schemas.microsoft.com/office/drawing/2014/main" val="10002"/>
                  </a:ext>
                </a:extLst>
              </a:tr>
              <a:tr h="5334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FF3300"/>
                          </a:solidFill>
                          <a:effectLst/>
                          <a:latin typeface="Arial" charset="0"/>
                        </a:rPr>
                        <a:t>T</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66"/>
                    </a:solidFill>
                  </a:tcPr>
                </a:tc>
                <a:extLst>
                  <a:ext uri="{0D108BD9-81ED-4DB2-BD59-A6C34878D82A}">
                    <a16:rowId xmlns:a16="http://schemas.microsoft.com/office/drawing/2014/main" val="10003"/>
                  </a:ext>
                </a:extLst>
              </a:tr>
              <a:tr h="5334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FF3300"/>
                          </a:solidFill>
                          <a:effectLst/>
                          <a:latin typeface="Arial" charset="0"/>
                        </a:rPr>
                        <a:t>N</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66"/>
                    </a:solidFill>
                  </a:tcPr>
                </a:tc>
                <a:extLst>
                  <a:ext uri="{0D108BD9-81ED-4DB2-BD59-A6C34878D82A}">
                    <a16:rowId xmlns:a16="http://schemas.microsoft.com/office/drawing/2014/main" val="10004"/>
                  </a:ext>
                </a:extLst>
              </a:tr>
              <a:tr h="5334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FF3300"/>
                          </a:solidFill>
                          <a:effectLst/>
                          <a:latin typeface="Arial" charset="0"/>
                        </a:rPr>
                        <a:t>A</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66"/>
                    </a:solidFill>
                  </a:tcPr>
                </a:tc>
                <a:extLst>
                  <a:ext uri="{0D108BD9-81ED-4DB2-BD59-A6C34878D82A}">
                    <a16:rowId xmlns:a16="http://schemas.microsoft.com/office/drawing/2014/main" val="10005"/>
                  </a:ext>
                </a:extLst>
              </a:tr>
              <a:tr h="5334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FF3300"/>
                          </a:solidFill>
                          <a:effectLst/>
                          <a:latin typeface="Arial" charset="0"/>
                        </a:rPr>
                        <a:t>M</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extLst>
                  <a:ext uri="{0D108BD9-81ED-4DB2-BD59-A6C34878D82A}">
                    <a16:rowId xmlns:a16="http://schemas.microsoft.com/office/drawing/2014/main" val="10006"/>
                  </a:ext>
                </a:extLst>
              </a:tr>
            </a:tbl>
          </a:graphicData>
        </a:graphic>
      </p:graphicFrame>
      <p:sp>
        <p:nvSpPr>
          <p:cNvPr id="122293" name="Text Box 437">
            <a:extLst>
              <a:ext uri="{FF2B5EF4-FFF2-40B4-BE49-F238E27FC236}">
                <a16:creationId xmlns:a16="http://schemas.microsoft.com/office/drawing/2014/main" id="{D0035CE1-0123-4167-BBBA-59A6C053CFE5}"/>
              </a:ext>
            </a:extLst>
          </p:cNvPr>
          <p:cNvSpPr txBox="1">
            <a:spLocks noChangeArrowheads="1"/>
          </p:cNvSpPr>
          <p:nvPr/>
        </p:nvSpPr>
        <p:spPr bwMode="auto">
          <a:xfrm>
            <a:off x="3581400" y="1752600"/>
            <a:ext cx="6477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eaLnBrk="1" hangingPunct="1">
              <a:lnSpc>
                <a:spcPct val="100000"/>
              </a:lnSpc>
              <a:spcBef>
                <a:spcPct val="0"/>
              </a:spcBef>
              <a:buFontTx/>
              <a:buNone/>
            </a:pPr>
            <a:r>
              <a:rPr lang="en-US" altLang="en-US" sz="2400" b="1">
                <a:solidFill>
                  <a:srgbClr val="FF0000"/>
                </a:solidFill>
                <a:latin typeface="Arial" panose="020B0604020202020204" pitchFamily="34" charset="0"/>
                <a:cs typeface="Arial" panose="020B0604020202020204" pitchFamily="34" charset="0"/>
              </a:rPr>
              <a:t>Việt Nam là một nước thuộc Châu Á</a:t>
            </a:r>
          </a:p>
        </p:txBody>
      </p:sp>
      <p:sp>
        <p:nvSpPr>
          <p:cNvPr id="38" name="TextBox 37">
            <a:extLst>
              <a:ext uri="{FF2B5EF4-FFF2-40B4-BE49-F238E27FC236}">
                <a16:creationId xmlns:a16="http://schemas.microsoft.com/office/drawing/2014/main" id="{6F69DB26-285D-4A14-A94A-56729D7E2B9F}"/>
              </a:ext>
            </a:extLst>
          </p:cNvPr>
          <p:cNvSpPr txBox="1"/>
          <p:nvPr/>
        </p:nvSpPr>
        <p:spPr>
          <a:xfrm>
            <a:off x="4164810" y="-15702"/>
            <a:ext cx="4345741" cy="1015663"/>
          </a:xfrm>
          <a:prstGeom prst="rect">
            <a:avLst/>
          </a:prstGeom>
          <a:noFill/>
        </p:spPr>
        <p:txBody>
          <a:bodyPr wrap="none" lIns="0" tIns="0" rIns="0" bIns="0" rtlCol="0">
            <a:spAutoFit/>
          </a:bodyPr>
          <a:lstStyle/>
          <a:p>
            <a:pPr algn="l"/>
            <a:r>
              <a:rPr lang="en-US" sz="6600">
                <a:latin typeface="iCiel Brush Up" panose="02000000000000000000" pitchFamily="2" charset="0"/>
              </a:rPr>
              <a:t>Ô chữ kì diệu</a:t>
            </a:r>
          </a:p>
        </p:txBody>
      </p:sp>
      <p:pic>
        <p:nvPicPr>
          <p:cNvPr id="3" name="Picture 2">
            <a:extLst>
              <a:ext uri="{FF2B5EF4-FFF2-40B4-BE49-F238E27FC236}">
                <a16:creationId xmlns:a16="http://schemas.microsoft.com/office/drawing/2014/main" id="{7230F5BB-39C8-4AE9-8C83-B9985532CD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20200" y="4000496"/>
            <a:ext cx="2895600" cy="2857500"/>
          </a:xfrm>
          <a:prstGeom prst="rect">
            <a:avLst/>
          </a:prstGeom>
        </p:spPr>
      </p:pic>
      <p:pic>
        <p:nvPicPr>
          <p:cNvPr id="5" name="Picture 4">
            <a:extLst>
              <a:ext uri="{FF2B5EF4-FFF2-40B4-BE49-F238E27FC236}">
                <a16:creationId xmlns:a16="http://schemas.microsoft.com/office/drawing/2014/main" id="{DCD57067-0AB4-4686-A541-CF9A5E1B32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3385" y="3581405"/>
            <a:ext cx="1485577" cy="274319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121858"/>
                                        </p:tgtEl>
                                        <p:attrNameLst>
                                          <p:attrName>style.visibility</p:attrName>
                                        </p:attrNameLst>
                                      </p:cBhvr>
                                      <p:to>
                                        <p:strVal val="visible"/>
                                      </p:to>
                                    </p:set>
                                    <p:anim calcmode="lin" valueType="num">
                                      <p:cBhvr>
                                        <p:cTn id="7" dur="500" decel="50000" fill="hold">
                                          <p:stCondLst>
                                            <p:cond delay="0"/>
                                          </p:stCondLst>
                                        </p:cTn>
                                        <p:tgtEl>
                                          <p:spTgt spid="121858"/>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21858"/>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21858"/>
                                        </p:tgtEl>
                                        <p:attrNameLst>
                                          <p:attrName>ppt_w</p:attrName>
                                        </p:attrNameLst>
                                      </p:cBhvr>
                                      <p:tavLst>
                                        <p:tav tm="0">
                                          <p:val>
                                            <p:strVal val="#ppt_w*.05"/>
                                          </p:val>
                                        </p:tav>
                                        <p:tav tm="100000">
                                          <p:val>
                                            <p:strVal val="#ppt_w"/>
                                          </p:val>
                                        </p:tav>
                                      </p:tavLst>
                                    </p:anim>
                                    <p:anim calcmode="lin" valueType="num">
                                      <p:cBhvr>
                                        <p:cTn id="10" dur="1000" fill="hold"/>
                                        <p:tgtEl>
                                          <p:spTgt spid="121858"/>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21858"/>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21858"/>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21858"/>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21858"/>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3" presetClass="exit" presetSubtype="10" fill="hold" nodeType="clickEffect">
                                  <p:stCondLst>
                                    <p:cond delay="0"/>
                                  </p:stCondLst>
                                  <p:childTnLst>
                                    <p:animEffect transition="out" filter="blinds(horizontal)">
                                      <p:cBhvr>
                                        <p:cTn id="18" dur="500"/>
                                        <p:tgtEl>
                                          <p:spTgt spid="122267"/>
                                        </p:tgtEl>
                                      </p:cBhvr>
                                    </p:animEffect>
                                    <p:set>
                                      <p:cBhvr>
                                        <p:cTn id="19" dur="1" fill="hold">
                                          <p:stCondLst>
                                            <p:cond delay="499"/>
                                          </p:stCondLst>
                                        </p:cTn>
                                        <p:tgtEl>
                                          <p:spTgt spid="122267"/>
                                        </p:tgtEl>
                                        <p:attrNameLst>
                                          <p:attrName>style.visibility</p:attrName>
                                        </p:attrNameLst>
                                      </p:cBhvr>
                                      <p:to>
                                        <p:strVal val="hidden"/>
                                      </p:to>
                                    </p:set>
                                  </p:childTnLst>
                                </p:cTn>
                              </p:par>
                            </p:childTnLst>
                          </p:cTn>
                        </p:par>
                        <p:par>
                          <p:cTn id="20" fill="hold" nodeType="afterGroup">
                            <p:stCondLst>
                              <p:cond delay="500"/>
                            </p:stCondLst>
                            <p:childTnLst>
                              <p:par>
                                <p:cTn id="21" presetID="3" presetClass="exit" presetSubtype="10" fill="hold" grpId="1" nodeType="afterEffect">
                                  <p:stCondLst>
                                    <p:cond delay="0"/>
                                  </p:stCondLst>
                                  <p:childTnLst>
                                    <p:animEffect transition="out" filter="blinds(horizontal)">
                                      <p:cBhvr>
                                        <p:cTn id="22" dur="500"/>
                                        <p:tgtEl>
                                          <p:spTgt spid="121858"/>
                                        </p:tgtEl>
                                      </p:cBhvr>
                                    </p:animEffect>
                                    <p:set>
                                      <p:cBhvr>
                                        <p:cTn id="23" dur="1" fill="hold">
                                          <p:stCondLst>
                                            <p:cond delay="499"/>
                                          </p:stCondLst>
                                        </p:cTn>
                                        <p:tgtEl>
                                          <p:spTgt spid="121858"/>
                                        </p:tgtEl>
                                        <p:attrNameLst>
                                          <p:attrName>style.visibility</p:attrName>
                                        </p:attrNameLst>
                                      </p:cBhvr>
                                      <p:to>
                                        <p:strVal val="hidden"/>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25" presetClass="entr" presetSubtype="0" fill="hold" grpId="0" nodeType="clickEffect">
                                  <p:stCondLst>
                                    <p:cond delay="0"/>
                                  </p:stCondLst>
                                  <p:childTnLst>
                                    <p:set>
                                      <p:cBhvr>
                                        <p:cTn id="27" dur="1" fill="hold">
                                          <p:stCondLst>
                                            <p:cond delay="0"/>
                                          </p:stCondLst>
                                        </p:cTn>
                                        <p:tgtEl>
                                          <p:spTgt spid="122205"/>
                                        </p:tgtEl>
                                        <p:attrNameLst>
                                          <p:attrName>style.visibility</p:attrName>
                                        </p:attrNameLst>
                                      </p:cBhvr>
                                      <p:to>
                                        <p:strVal val="visible"/>
                                      </p:to>
                                    </p:set>
                                    <p:anim calcmode="lin" valueType="num">
                                      <p:cBhvr>
                                        <p:cTn id="28" dur="500" decel="50000" fill="hold">
                                          <p:stCondLst>
                                            <p:cond delay="0"/>
                                          </p:stCondLst>
                                        </p:cTn>
                                        <p:tgtEl>
                                          <p:spTgt spid="122205"/>
                                        </p:tgtEl>
                                        <p:attrNameLst>
                                          <p:attrName>style.rotation</p:attrName>
                                        </p:attrNameLst>
                                      </p:cBhvr>
                                      <p:tavLst>
                                        <p:tav tm="0">
                                          <p:val>
                                            <p:fltVal val="-90"/>
                                          </p:val>
                                        </p:tav>
                                        <p:tav tm="100000">
                                          <p:val>
                                            <p:fltVal val="0"/>
                                          </p:val>
                                        </p:tav>
                                      </p:tavLst>
                                    </p:anim>
                                    <p:anim calcmode="lin" valueType="num">
                                      <p:cBhvr>
                                        <p:cTn id="29" dur="500" decel="50000" fill="hold">
                                          <p:stCondLst>
                                            <p:cond delay="0"/>
                                          </p:stCondLst>
                                        </p:cTn>
                                        <p:tgtEl>
                                          <p:spTgt spid="122205"/>
                                        </p:tgtEl>
                                        <p:attrNameLst>
                                          <p:attrName>ppt_w</p:attrName>
                                        </p:attrNameLst>
                                      </p:cBhvr>
                                      <p:tavLst>
                                        <p:tav tm="0">
                                          <p:val>
                                            <p:strVal val="#ppt_w"/>
                                          </p:val>
                                        </p:tav>
                                        <p:tav tm="100000">
                                          <p:val>
                                            <p:strVal val="#ppt_w*.05"/>
                                          </p:val>
                                        </p:tav>
                                      </p:tavLst>
                                    </p:anim>
                                    <p:anim calcmode="lin" valueType="num">
                                      <p:cBhvr>
                                        <p:cTn id="30" dur="500" accel="50000" fill="hold">
                                          <p:stCondLst>
                                            <p:cond delay="500"/>
                                          </p:stCondLst>
                                        </p:cTn>
                                        <p:tgtEl>
                                          <p:spTgt spid="122205"/>
                                        </p:tgtEl>
                                        <p:attrNameLst>
                                          <p:attrName>ppt_w</p:attrName>
                                        </p:attrNameLst>
                                      </p:cBhvr>
                                      <p:tavLst>
                                        <p:tav tm="0">
                                          <p:val>
                                            <p:strVal val="#ppt_w*.05"/>
                                          </p:val>
                                        </p:tav>
                                        <p:tav tm="100000">
                                          <p:val>
                                            <p:strVal val="#ppt_w"/>
                                          </p:val>
                                        </p:tav>
                                      </p:tavLst>
                                    </p:anim>
                                    <p:anim calcmode="lin" valueType="num">
                                      <p:cBhvr>
                                        <p:cTn id="31" dur="1000" fill="hold"/>
                                        <p:tgtEl>
                                          <p:spTgt spid="122205"/>
                                        </p:tgtEl>
                                        <p:attrNameLst>
                                          <p:attrName>ppt_h</p:attrName>
                                        </p:attrNameLst>
                                      </p:cBhvr>
                                      <p:tavLst>
                                        <p:tav tm="0">
                                          <p:val>
                                            <p:strVal val="#ppt_h"/>
                                          </p:val>
                                        </p:tav>
                                        <p:tav tm="100000">
                                          <p:val>
                                            <p:strVal val="#ppt_h"/>
                                          </p:val>
                                        </p:tav>
                                      </p:tavLst>
                                    </p:anim>
                                    <p:anim calcmode="lin" valueType="num">
                                      <p:cBhvr>
                                        <p:cTn id="32" dur="500" decel="50000" fill="hold">
                                          <p:stCondLst>
                                            <p:cond delay="0"/>
                                          </p:stCondLst>
                                        </p:cTn>
                                        <p:tgtEl>
                                          <p:spTgt spid="122205"/>
                                        </p:tgtEl>
                                        <p:attrNameLst>
                                          <p:attrName>ppt_x</p:attrName>
                                        </p:attrNameLst>
                                      </p:cBhvr>
                                      <p:tavLst>
                                        <p:tav tm="0">
                                          <p:val>
                                            <p:strVal val="#ppt_x+.4"/>
                                          </p:val>
                                        </p:tav>
                                        <p:tav tm="100000">
                                          <p:val>
                                            <p:strVal val="#ppt_x"/>
                                          </p:val>
                                        </p:tav>
                                      </p:tavLst>
                                    </p:anim>
                                    <p:anim calcmode="lin" valueType="num">
                                      <p:cBhvr>
                                        <p:cTn id="33" dur="500" decel="50000" fill="hold">
                                          <p:stCondLst>
                                            <p:cond delay="0"/>
                                          </p:stCondLst>
                                        </p:cTn>
                                        <p:tgtEl>
                                          <p:spTgt spid="122205"/>
                                        </p:tgtEl>
                                        <p:attrNameLst>
                                          <p:attrName>ppt_y</p:attrName>
                                        </p:attrNameLst>
                                      </p:cBhvr>
                                      <p:tavLst>
                                        <p:tav tm="0">
                                          <p:val>
                                            <p:strVal val="#ppt_y-.2"/>
                                          </p:val>
                                        </p:tav>
                                        <p:tav tm="100000">
                                          <p:val>
                                            <p:strVal val="#ppt_y+.1"/>
                                          </p:val>
                                        </p:tav>
                                      </p:tavLst>
                                    </p:anim>
                                    <p:anim calcmode="lin" valueType="num">
                                      <p:cBhvr>
                                        <p:cTn id="34" dur="500" accel="50000" fill="hold">
                                          <p:stCondLst>
                                            <p:cond delay="500"/>
                                          </p:stCondLst>
                                        </p:cTn>
                                        <p:tgtEl>
                                          <p:spTgt spid="122205"/>
                                        </p:tgtEl>
                                        <p:attrNameLst>
                                          <p:attrName>ppt_y</p:attrName>
                                        </p:attrNameLst>
                                      </p:cBhvr>
                                      <p:tavLst>
                                        <p:tav tm="0">
                                          <p:val>
                                            <p:strVal val="#ppt_y+.1"/>
                                          </p:val>
                                        </p:tav>
                                        <p:tav tm="100000">
                                          <p:val>
                                            <p:strVal val="#ppt_y"/>
                                          </p:val>
                                        </p:tav>
                                      </p:tavLst>
                                    </p:anim>
                                    <p:animEffect transition="in" filter="fade">
                                      <p:cBhvr>
                                        <p:cTn id="35" dur="1000" decel="50000">
                                          <p:stCondLst>
                                            <p:cond delay="0"/>
                                          </p:stCondLst>
                                        </p:cTn>
                                        <p:tgtEl>
                                          <p:spTgt spid="122205"/>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3" presetClass="exit" presetSubtype="10" fill="hold" nodeType="clickEffect">
                                  <p:stCondLst>
                                    <p:cond delay="0"/>
                                  </p:stCondLst>
                                  <p:childTnLst>
                                    <p:animEffect transition="out" filter="blinds(horizontal)">
                                      <p:cBhvr>
                                        <p:cTn id="39" dur="500"/>
                                        <p:tgtEl>
                                          <p:spTgt spid="122275"/>
                                        </p:tgtEl>
                                      </p:cBhvr>
                                    </p:animEffect>
                                    <p:set>
                                      <p:cBhvr>
                                        <p:cTn id="40" dur="1" fill="hold">
                                          <p:stCondLst>
                                            <p:cond delay="499"/>
                                          </p:stCondLst>
                                        </p:cTn>
                                        <p:tgtEl>
                                          <p:spTgt spid="122275"/>
                                        </p:tgtEl>
                                        <p:attrNameLst>
                                          <p:attrName>style.visibility</p:attrName>
                                        </p:attrNameLst>
                                      </p:cBhvr>
                                      <p:to>
                                        <p:strVal val="hidden"/>
                                      </p:to>
                                    </p:set>
                                  </p:childTnLst>
                                </p:cTn>
                              </p:par>
                            </p:childTnLst>
                          </p:cTn>
                        </p:par>
                        <p:par>
                          <p:cTn id="41" fill="hold" nodeType="afterGroup">
                            <p:stCondLst>
                              <p:cond delay="500"/>
                            </p:stCondLst>
                            <p:childTnLst>
                              <p:par>
                                <p:cTn id="42" presetID="25" presetClass="exit" presetSubtype="0" fill="hold" grpId="1" nodeType="afterEffect">
                                  <p:stCondLst>
                                    <p:cond delay="0"/>
                                  </p:stCondLst>
                                  <p:childTnLst>
                                    <p:animEffect transition="out" filter="fade">
                                      <p:cBhvr>
                                        <p:cTn id="43" dur="1000" accel="50000">
                                          <p:stCondLst>
                                            <p:cond delay="0"/>
                                          </p:stCondLst>
                                        </p:cTn>
                                        <p:tgtEl>
                                          <p:spTgt spid="122205"/>
                                        </p:tgtEl>
                                      </p:cBhvr>
                                    </p:animEffect>
                                    <p:anim calcmode="lin" valueType="num">
                                      <p:cBhvr>
                                        <p:cTn id="44" dur="500" accel="50000">
                                          <p:stCondLst>
                                            <p:cond delay="0"/>
                                          </p:stCondLst>
                                        </p:cTn>
                                        <p:tgtEl>
                                          <p:spTgt spid="122205"/>
                                        </p:tgtEl>
                                        <p:attrNameLst>
                                          <p:attrName>ppt_y</p:attrName>
                                        </p:attrNameLst>
                                      </p:cBhvr>
                                      <p:tavLst>
                                        <p:tav tm="0">
                                          <p:val>
                                            <p:strVal val="ppt_y"/>
                                          </p:val>
                                        </p:tav>
                                        <p:tav tm="100000">
                                          <p:val>
                                            <p:strVal val="ppt_y+.1"/>
                                          </p:val>
                                        </p:tav>
                                      </p:tavLst>
                                    </p:anim>
                                    <p:anim calcmode="lin" valueType="num">
                                      <p:cBhvr>
                                        <p:cTn id="45" dur="500" decel="50000">
                                          <p:stCondLst>
                                            <p:cond delay="500"/>
                                          </p:stCondLst>
                                        </p:cTn>
                                        <p:tgtEl>
                                          <p:spTgt spid="122205"/>
                                        </p:tgtEl>
                                        <p:attrNameLst>
                                          <p:attrName>ppt_y</p:attrName>
                                        </p:attrNameLst>
                                      </p:cBhvr>
                                      <p:tavLst>
                                        <p:tav tm="0">
                                          <p:val>
                                            <p:strVal val="ppt_y"/>
                                          </p:val>
                                        </p:tav>
                                        <p:tav tm="100000">
                                          <p:val>
                                            <p:strVal val="ppt_y-.1"/>
                                          </p:val>
                                        </p:tav>
                                      </p:tavLst>
                                    </p:anim>
                                    <p:anim calcmode="lin" valueType="num">
                                      <p:cBhvr>
                                        <p:cTn id="46" dur="500" accel="50000">
                                          <p:stCondLst>
                                            <p:cond delay="500"/>
                                          </p:stCondLst>
                                        </p:cTn>
                                        <p:tgtEl>
                                          <p:spTgt spid="122205"/>
                                        </p:tgtEl>
                                        <p:attrNameLst>
                                          <p:attrName>ppt_x</p:attrName>
                                        </p:attrNameLst>
                                      </p:cBhvr>
                                      <p:tavLst>
                                        <p:tav tm="0">
                                          <p:val>
                                            <p:strVal val="ppt_x"/>
                                          </p:val>
                                        </p:tav>
                                        <p:tav tm="100000">
                                          <p:val>
                                            <p:strVal val="ppt_x+.4"/>
                                          </p:val>
                                        </p:tav>
                                      </p:tavLst>
                                    </p:anim>
                                    <p:anim calcmode="lin" valueType="num">
                                      <p:cBhvr>
                                        <p:cTn id="47" dur="1000"/>
                                        <p:tgtEl>
                                          <p:spTgt spid="122205"/>
                                        </p:tgtEl>
                                        <p:attrNameLst>
                                          <p:attrName>ppt_h</p:attrName>
                                        </p:attrNameLst>
                                      </p:cBhvr>
                                      <p:tavLst>
                                        <p:tav tm="0">
                                          <p:val>
                                            <p:strVal val="ppt_h"/>
                                          </p:val>
                                        </p:tav>
                                        <p:tav tm="100000">
                                          <p:val>
                                            <p:strVal val="ppt_h"/>
                                          </p:val>
                                        </p:tav>
                                      </p:tavLst>
                                    </p:anim>
                                    <p:anim calcmode="lin" valueType="num">
                                      <p:cBhvr>
                                        <p:cTn id="48" dur="500" accel="50000">
                                          <p:stCondLst>
                                            <p:cond delay="0"/>
                                          </p:stCondLst>
                                        </p:cTn>
                                        <p:tgtEl>
                                          <p:spTgt spid="122205"/>
                                        </p:tgtEl>
                                        <p:attrNameLst>
                                          <p:attrName>ppt_w</p:attrName>
                                        </p:attrNameLst>
                                      </p:cBhvr>
                                      <p:tavLst>
                                        <p:tav tm="0">
                                          <p:val>
                                            <p:strVal val="ppt_w"/>
                                          </p:val>
                                        </p:tav>
                                        <p:tav tm="100000">
                                          <p:val>
                                            <p:strVal val="ppt_w*.05"/>
                                          </p:val>
                                        </p:tav>
                                      </p:tavLst>
                                    </p:anim>
                                    <p:anim calcmode="lin" valueType="num">
                                      <p:cBhvr>
                                        <p:cTn id="49" dur="500" decel="50000">
                                          <p:stCondLst>
                                            <p:cond delay="500"/>
                                          </p:stCondLst>
                                        </p:cTn>
                                        <p:tgtEl>
                                          <p:spTgt spid="122205"/>
                                        </p:tgtEl>
                                        <p:attrNameLst>
                                          <p:attrName>ppt_w</p:attrName>
                                        </p:attrNameLst>
                                      </p:cBhvr>
                                      <p:tavLst>
                                        <p:tav tm="0">
                                          <p:val>
                                            <p:strVal val="ppt_w"/>
                                          </p:val>
                                        </p:tav>
                                        <p:tav tm="100000">
                                          <p:val>
                                            <p:strVal val="ppt_w/.05"/>
                                          </p:val>
                                        </p:tav>
                                      </p:tavLst>
                                    </p:anim>
                                    <p:anim calcmode="lin" valueType="num">
                                      <p:cBhvr>
                                        <p:cTn id="50" dur="500" accel="50000">
                                          <p:stCondLst>
                                            <p:cond delay="500"/>
                                          </p:stCondLst>
                                        </p:cTn>
                                        <p:tgtEl>
                                          <p:spTgt spid="122205"/>
                                        </p:tgtEl>
                                        <p:attrNameLst>
                                          <p:attrName>style.rotation</p:attrName>
                                        </p:attrNameLst>
                                      </p:cBhvr>
                                      <p:tavLst>
                                        <p:tav tm="0">
                                          <p:val>
                                            <p:fltVal val="0"/>
                                          </p:val>
                                        </p:tav>
                                        <p:tav tm="100000">
                                          <p:val>
                                            <p:fltVal val="-90"/>
                                          </p:val>
                                        </p:tav>
                                      </p:tavLst>
                                    </p:anim>
                                    <p:set>
                                      <p:cBhvr>
                                        <p:cTn id="51" dur="1" fill="hold">
                                          <p:stCondLst>
                                            <p:cond delay="999"/>
                                          </p:stCondLst>
                                        </p:cTn>
                                        <p:tgtEl>
                                          <p:spTgt spid="122205"/>
                                        </p:tgtEl>
                                        <p:attrNameLst>
                                          <p:attrName>style.visibility</p:attrName>
                                        </p:attrNameLst>
                                      </p:cBhvr>
                                      <p:to>
                                        <p:strVal val="hidden"/>
                                      </p:to>
                                    </p:set>
                                  </p:childTnLst>
                                </p:cTn>
                              </p:par>
                            </p:childTnLst>
                          </p:cTn>
                        </p:par>
                      </p:childTnLst>
                    </p:cTn>
                  </p:par>
                  <p:par>
                    <p:cTn id="52" fill="hold" nodeType="clickPar">
                      <p:stCondLst>
                        <p:cond delay="indefinite"/>
                      </p:stCondLst>
                      <p:childTnLst>
                        <p:par>
                          <p:cTn id="53" fill="hold" nodeType="withGroup">
                            <p:stCondLst>
                              <p:cond delay="0"/>
                            </p:stCondLst>
                            <p:childTnLst>
                              <p:par>
                                <p:cTn id="54" presetID="25" presetClass="entr" presetSubtype="0" fill="hold" grpId="0" nodeType="clickEffect">
                                  <p:stCondLst>
                                    <p:cond delay="0"/>
                                  </p:stCondLst>
                                  <p:childTnLst>
                                    <p:set>
                                      <p:cBhvr>
                                        <p:cTn id="55" dur="1" fill="hold">
                                          <p:stCondLst>
                                            <p:cond delay="0"/>
                                          </p:stCondLst>
                                        </p:cTn>
                                        <p:tgtEl>
                                          <p:spTgt spid="122206"/>
                                        </p:tgtEl>
                                        <p:attrNameLst>
                                          <p:attrName>style.visibility</p:attrName>
                                        </p:attrNameLst>
                                      </p:cBhvr>
                                      <p:to>
                                        <p:strVal val="visible"/>
                                      </p:to>
                                    </p:set>
                                    <p:anim calcmode="lin" valueType="num">
                                      <p:cBhvr>
                                        <p:cTn id="56" dur="500" decel="50000" fill="hold">
                                          <p:stCondLst>
                                            <p:cond delay="0"/>
                                          </p:stCondLst>
                                        </p:cTn>
                                        <p:tgtEl>
                                          <p:spTgt spid="122206"/>
                                        </p:tgtEl>
                                        <p:attrNameLst>
                                          <p:attrName>style.rotation</p:attrName>
                                        </p:attrNameLst>
                                      </p:cBhvr>
                                      <p:tavLst>
                                        <p:tav tm="0">
                                          <p:val>
                                            <p:fltVal val="-90"/>
                                          </p:val>
                                        </p:tav>
                                        <p:tav tm="100000">
                                          <p:val>
                                            <p:fltVal val="0"/>
                                          </p:val>
                                        </p:tav>
                                      </p:tavLst>
                                    </p:anim>
                                    <p:anim calcmode="lin" valueType="num">
                                      <p:cBhvr>
                                        <p:cTn id="57" dur="500" decel="50000" fill="hold">
                                          <p:stCondLst>
                                            <p:cond delay="0"/>
                                          </p:stCondLst>
                                        </p:cTn>
                                        <p:tgtEl>
                                          <p:spTgt spid="122206"/>
                                        </p:tgtEl>
                                        <p:attrNameLst>
                                          <p:attrName>ppt_w</p:attrName>
                                        </p:attrNameLst>
                                      </p:cBhvr>
                                      <p:tavLst>
                                        <p:tav tm="0">
                                          <p:val>
                                            <p:strVal val="#ppt_w"/>
                                          </p:val>
                                        </p:tav>
                                        <p:tav tm="100000">
                                          <p:val>
                                            <p:strVal val="#ppt_w*.05"/>
                                          </p:val>
                                        </p:tav>
                                      </p:tavLst>
                                    </p:anim>
                                    <p:anim calcmode="lin" valueType="num">
                                      <p:cBhvr>
                                        <p:cTn id="58" dur="500" accel="50000" fill="hold">
                                          <p:stCondLst>
                                            <p:cond delay="500"/>
                                          </p:stCondLst>
                                        </p:cTn>
                                        <p:tgtEl>
                                          <p:spTgt spid="122206"/>
                                        </p:tgtEl>
                                        <p:attrNameLst>
                                          <p:attrName>ppt_w</p:attrName>
                                        </p:attrNameLst>
                                      </p:cBhvr>
                                      <p:tavLst>
                                        <p:tav tm="0">
                                          <p:val>
                                            <p:strVal val="#ppt_w*.05"/>
                                          </p:val>
                                        </p:tav>
                                        <p:tav tm="100000">
                                          <p:val>
                                            <p:strVal val="#ppt_w"/>
                                          </p:val>
                                        </p:tav>
                                      </p:tavLst>
                                    </p:anim>
                                    <p:anim calcmode="lin" valueType="num">
                                      <p:cBhvr>
                                        <p:cTn id="59" dur="1000" fill="hold"/>
                                        <p:tgtEl>
                                          <p:spTgt spid="122206"/>
                                        </p:tgtEl>
                                        <p:attrNameLst>
                                          <p:attrName>ppt_h</p:attrName>
                                        </p:attrNameLst>
                                      </p:cBhvr>
                                      <p:tavLst>
                                        <p:tav tm="0">
                                          <p:val>
                                            <p:strVal val="#ppt_h"/>
                                          </p:val>
                                        </p:tav>
                                        <p:tav tm="100000">
                                          <p:val>
                                            <p:strVal val="#ppt_h"/>
                                          </p:val>
                                        </p:tav>
                                      </p:tavLst>
                                    </p:anim>
                                    <p:anim calcmode="lin" valueType="num">
                                      <p:cBhvr>
                                        <p:cTn id="60" dur="500" decel="50000" fill="hold">
                                          <p:stCondLst>
                                            <p:cond delay="0"/>
                                          </p:stCondLst>
                                        </p:cTn>
                                        <p:tgtEl>
                                          <p:spTgt spid="122206"/>
                                        </p:tgtEl>
                                        <p:attrNameLst>
                                          <p:attrName>ppt_x</p:attrName>
                                        </p:attrNameLst>
                                      </p:cBhvr>
                                      <p:tavLst>
                                        <p:tav tm="0">
                                          <p:val>
                                            <p:strVal val="#ppt_x+.4"/>
                                          </p:val>
                                        </p:tav>
                                        <p:tav tm="100000">
                                          <p:val>
                                            <p:strVal val="#ppt_x"/>
                                          </p:val>
                                        </p:tav>
                                      </p:tavLst>
                                    </p:anim>
                                    <p:anim calcmode="lin" valueType="num">
                                      <p:cBhvr>
                                        <p:cTn id="61" dur="500" decel="50000" fill="hold">
                                          <p:stCondLst>
                                            <p:cond delay="0"/>
                                          </p:stCondLst>
                                        </p:cTn>
                                        <p:tgtEl>
                                          <p:spTgt spid="122206"/>
                                        </p:tgtEl>
                                        <p:attrNameLst>
                                          <p:attrName>ppt_y</p:attrName>
                                        </p:attrNameLst>
                                      </p:cBhvr>
                                      <p:tavLst>
                                        <p:tav tm="0">
                                          <p:val>
                                            <p:strVal val="#ppt_y-.2"/>
                                          </p:val>
                                        </p:tav>
                                        <p:tav tm="100000">
                                          <p:val>
                                            <p:strVal val="#ppt_y+.1"/>
                                          </p:val>
                                        </p:tav>
                                      </p:tavLst>
                                    </p:anim>
                                    <p:anim calcmode="lin" valueType="num">
                                      <p:cBhvr>
                                        <p:cTn id="62" dur="500" accel="50000" fill="hold">
                                          <p:stCondLst>
                                            <p:cond delay="500"/>
                                          </p:stCondLst>
                                        </p:cTn>
                                        <p:tgtEl>
                                          <p:spTgt spid="122206"/>
                                        </p:tgtEl>
                                        <p:attrNameLst>
                                          <p:attrName>ppt_y</p:attrName>
                                        </p:attrNameLst>
                                      </p:cBhvr>
                                      <p:tavLst>
                                        <p:tav tm="0">
                                          <p:val>
                                            <p:strVal val="#ppt_y+.1"/>
                                          </p:val>
                                        </p:tav>
                                        <p:tav tm="100000">
                                          <p:val>
                                            <p:strVal val="#ppt_y"/>
                                          </p:val>
                                        </p:tav>
                                      </p:tavLst>
                                    </p:anim>
                                    <p:animEffect transition="in" filter="fade">
                                      <p:cBhvr>
                                        <p:cTn id="63" dur="1000" decel="50000">
                                          <p:stCondLst>
                                            <p:cond delay="0"/>
                                          </p:stCondLst>
                                        </p:cTn>
                                        <p:tgtEl>
                                          <p:spTgt spid="122206"/>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3" presetClass="exit" presetSubtype="10" fill="hold" nodeType="clickEffect">
                                  <p:stCondLst>
                                    <p:cond delay="0"/>
                                  </p:stCondLst>
                                  <p:childTnLst>
                                    <p:animEffect transition="out" filter="blinds(horizontal)">
                                      <p:cBhvr>
                                        <p:cTn id="67" dur="500"/>
                                        <p:tgtEl>
                                          <p:spTgt spid="122276"/>
                                        </p:tgtEl>
                                      </p:cBhvr>
                                    </p:animEffect>
                                    <p:set>
                                      <p:cBhvr>
                                        <p:cTn id="68" dur="1" fill="hold">
                                          <p:stCondLst>
                                            <p:cond delay="499"/>
                                          </p:stCondLst>
                                        </p:cTn>
                                        <p:tgtEl>
                                          <p:spTgt spid="122276"/>
                                        </p:tgtEl>
                                        <p:attrNameLst>
                                          <p:attrName>style.visibility</p:attrName>
                                        </p:attrNameLst>
                                      </p:cBhvr>
                                      <p:to>
                                        <p:strVal val="hidden"/>
                                      </p:to>
                                    </p:set>
                                  </p:childTnLst>
                                </p:cTn>
                              </p:par>
                            </p:childTnLst>
                          </p:cTn>
                        </p:par>
                        <p:par>
                          <p:cTn id="69" fill="hold" nodeType="afterGroup">
                            <p:stCondLst>
                              <p:cond delay="500"/>
                            </p:stCondLst>
                            <p:childTnLst>
                              <p:par>
                                <p:cTn id="70" presetID="25" presetClass="exit" presetSubtype="0" fill="hold" grpId="1" nodeType="afterEffect">
                                  <p:stCondLst>
                                    <p:cond delay="0"/>
                                  </p:stCondLst>
                                  <p:childTnLst>
                                    <p:animEffect transition="out" filter="fade">
                                      <p:cBhvr>
                                        <p:cTn id="71" dur="1000" accel="50000">
                                          <p:stCondLst>
                                            <p:cond delay="0"/>
                                          </p:stCondLst>
                                        </p:cTn>
                                        <p:tgtEl>
                                          <p:spTgt spid="122206"/>
                                        </p:tgtEl>
                                      </p:cBhvr>
                                    </p:animEffect>
                                    <p:anim calcmode="lin" valueType="num">
                                      <p:cBhvr>
                                        <p:cTn id="72" dur="500" accel="50000">
                                          <p:stCondLst>
                                            <p:cond delay="0"/>
                                          </p:stCondLst>
                                        </p:cTn>
                                        <p:tgtEl>
                                          <p:spTgt spid="122206"/>
                                        </p:tgtEl>
                                        <p:attrNameLst>
                                          <p:attrName>ppt_y</p:attrName>
                                        </p:attrNameLst>
                                      </p:cBhvr>
                                      <p:tavLst>
                                        <p:tav tm="0">
                                          <p:val>
                                            <p:strVal val="ppt_y"/>
                                          </p:val>
                                        </p:tav>
                                        <p:tav tm="100000">
                                          <p:val>
                                            <p:strVal val="ppt_y+.1"/>
                                          </p:val>
                                        </p:tav>
                                      </p:tavLst>
                                    </p:anim>
                                    <p:anim calcmode="lin" valueType="num">
                                      <p:cBhvr>
                                        <p:cTn id="73" dur="500" decel="50000">
                                          <p:stCondLst>
                                            <p:cond delay="500"/>
                                          </p:stCondLst>
                                        </p:cTn>
                                        <p:tgtEl>
                                          <p:spTgt spid="122206"/>
                                        </p:tgtEl>
                                        <p:attrNameLst>
                                          <p:attrName>ppt_y</p:attrName>
                                        </p:attrNameLst>
                                      </p:cBhvr>
                                      <p:tavLst>
                                        <p:tav tm="0">
                                          <p:val>
                                            <p:strVal val="ppt_y"/>
                                          </p:val>
                                        </p:tav>
                                        <p:tav tm="100000">
                                          <p:val>
                                            <p:strVal val="ppt_y-.1"/>
                                          </p:val>
                                        </p:tav>
                                      </p:tavLst>
                                    </p:anim>
                                    <p:anim calcmode="lin" valueType="num">
                                      <p:cBhvr>
                                        <p:cTn id="74" dur="500" accel="50000">
                                          <p:stCondLst>
                                            <p:cond delay="500"/>
                                          </p:stCondLst>
                                        </p:cTn>
                                        <p:tgtEl>
                                          <p:spTgt spid="122206"/>
                                        </p:tgtEl>
                                        <p:attrNameLst>
                                          <p:attrName>ppt_x</p:attrName>
                                        </p:attrNameLst>
                                      </p:cBhvr>
                                      <p:tavLst>
                                        <p:tav tm="0">
                                          <p:val>
                                            <p:strVal val="ppt_x"/>
                                          </p:val>
                                        </p:tav>
                                        <p:tav tm="100000">
                                          <p:val>
                                            <p:strVal val="ppt_x+.4"/>
                                          </p:val>
                                        </p:tav>
                                      </p:tavLst>
                                    </p:anim>
                                    <p:anim calcmode="lin" valueType="num">
                                      <p:cBhvr>
                                        <p:cTn id="75" dur="1000"/>
                                        <p:tgtEl>
                                          <p:spTgt spid="122206"/>
                                        </p:tgtEl>
                                        <p:attrNameLst>
                                          <p:attrName>ppt_h</p:attrName>
                                        </p:attrNameLst>
                                      </p:cBhvr>
                                      <p:tavLst>
                                        <p:tav tm="0">
                                          <p:val>
                                            <p:strVal val="ppt_h"/>
                                          </p:val>
                                        </p:tav>
                                        <p:tav tm="100000">
                                          <p:val>
                                            <p:strVal val="ppt_h"/>
                                          </p:val>
                                        </p:tav>
                                      </p:tavLst>
                                    </p:anim>
                                    <p:anim calcmode="lin" valueType="num">
                                      <p:cBhvr>
                                        <p:cTn id="76" dur="500" accel="50000">
                                          <p:stCondLst>
                                            <p:cond delay="0"/>
                                          </p:stCondLst>
                                        </p:cTn>
                                        <p:tgtEl>
                                          <p:spTgt spid="122206"/>
                                        </p:tgtEl>
                                        <p:attrNameLst>
                                          <p:attrName>ppt_w</p:attrName>
                                        </p:attrNameLst>
                                      </p:cBhvr>
                                      <p:tavLst>
                                        <p:tav tm="0">
                                          <p:val>
                                            <p:strVal val="ppt_w"/>
                                          </p:val>
                                        </p:tav>
                                        <p:tav tm="100000">
                                          <p:val>
                                            <p:strVal val="ppt_w*.05"/>
                                          </p:val>
                                        </p:tav>
                                      </p:tavLst>
                                    </p:anim>
                                    <p:anim calcmode="lin" valueType="num">
                                      <p:cBhvr>
                                        <p:cTn id="77" dur="500" decel="50000">
                                          <p:stCondLst>
                                            <p:cond delay="500"/>
                                          </p:stCondLst>
                                        </p:cTn>
                                        <p:tgtEl>
                                          <p:spTgt spid="122206"/>
                                        </p:tgtEl>
                                        <p:attrNameLst>
                                          <p:attrName>ppt_w</p:attrName>
                                        </p:attrNameLst>
                                      </p:cBhvr>
                                      <p:tavLst>
                                        <p:tav tm="0">
                                          <p:val>
                                            <p:strVal val="ppt_w"/>
                                          </p:val>
                                        </p:tav>
                                        <p:tav tm="100000">
                                          <p:val>
                                            <p:strVal val="ppt_w/.05"/>
                                          </p:val>
                                        </p:tav>
                                      </p:tavLst>
                                    </p:anim>
                                    <p:anim calcmode="lin" valueType="num">
                                      <p:cBhvr>
                                        <p:cTn id="78" dur="500" accel="50000">
                                          <p:stCondLst>
                                            <p:cond delay="500"/>
                                          </p:stCondLst>
                                        </p:cTn>
                                        <p:tgtEl>
                                          <p:spTgt spid="122206"/>
                                        </p:tgtEl>
                                        <p:attrNameLst>
                                          <p:attrName>style.rotation</p:attrName>
                                        </p:attrNameLst>
                                      </p:cBhvr>
                                      <p:tavLst>
                                        <p:tav tm="0">
                                          <p:val>
                                            <p:fltVal val="0"/>
                                          </p:val>
                                        </p:tav>
                                        <p:tav tm="100000">
                                          <p:val>
                                            <p:fltVal val="-90"/>
                                          </p:val>
                                        </p:tav>
                                      </p:tavLst>
                                    </p:anim>
                                    <p:set>
                                      <p:cBhvr>
                                        <p:cTn id="79" dur="1" fill="hold">
                                          <p:stCondLst>
                                            <p:cond delay="999"/>
                                          </p:stCondLst>
                                        </p:cTn>
                                        <p:tgtEl>
                                          <p:spTgt spid="122206"/>
                                        </p:tgtEl>
                                        <p:attrNameLst>
                                          <p:attrName>style.visibility</p:attrName>
                                        </p:attrNameLst>
                                      </p:cBhvr>
                                      <p:to>
                                        <p:strVal val="hidden"/>
                                      </p:to>
                                    </p:set>
                                  </p:childTnLst>
                                </p:cTn>
                              </p:par>
                            </p:childTnLst>
                          </p:cTn>
                        </p:par>
                      </p:childTnLst>
                    </p:cTn>
                  </p:par>
                  <p:par>
                    <p:cTn id="80" fill="hold" nodeType="clickPar">
                      <p:stCondLst>
                        <p:cond delay="indefinite"/>
                      </p:stCondLst>
                      <p:childTnLst>
                        <p:par>
                          <p:cTn id="81" fill="hold" nodeType="withGroup">
                            <p:stCondLst>
                              <p:cond delay="0"/>
                            </p:stCondLst>
                            <p:childTnLst>
                              <p:par>
                                <p:cTn id="82" presetID="25" presetClass="entr" presetSubtype="0" fill="hold" grpId="0" nodeType="clickEffect">
                                  <p:stCondLst>
                                    <p:cond delay="0"/>
                                  </p:stCondLst>
                                  <p:childTnLst>
                                    <p:set>
                                      <p:cBhvr>
                                        <p:cTn id="83" dur="1" fill="hold">
                                          <p:stCondLst>
                                            <p:cond delay="0"/>
                                          </p:stCondLst>
                                        </p:cTn>
                                        <p:tgtEl>
                                          <p:spTgt spid="122207"/>
                                        </p:tgtEl>
                                        <p:attrNameLst>
                                          <p:attrName>style.visibility</p:attrName>
                                        </p:attrNameLst>
                                      </p:cBhvr>
                                      <p:to>
                                        <p:strVal val="visible"/>
                                      </p:to>
                                    </p:set>
                                    <p:anim calcmode="lin" valueType="num">
                                      <p:cBhvr>
                                        <p:cTn id="84" dur="500" decel="50000" fill="hold">
                                          <p:stCondLst>
                                            <p:cond delay="0"/>
                                          </p:stCondLst>
                                        </p:cTn>
                                        <p:tgtEl>
                                          <p:spTgt spid="122207"/>
                                        </p:tgtEl>
                                        <p:attrNameLst>
                                          <p:attrName>style.rotation</p:attrName>
                                        </p:attrNameLst>
                                      </p:cBhvr>
                                      <p:tavLst>
                                        <p:tav tm="0">
                                          <p:val>
                                            <p:fltVal val="-90"/>
                                          </p:val>
                                        </p:tav>
                                        <p:tav tm="100000">
                                          <p:val>
                                            <p:fltVal val="0"/>
                                          </p:val>
                                        </p:tav>
                                      </p:tavLst>
                                    </p:anim>
                                    <p:anim calcmode="lin" valueType="num">
                                      <p:cBhvr>
                                        <p:cTn id="85" dur="500" decel="50000" fill="hold">
                                          <p:stCondLst>
                                            <p:cond delay="0"/>
                                          </p:stCondLst>
                                        </p:cTn>
                                        <p:tgtEl>
                                          <p:spTgt spid="122207"/>
                                        </p:tgtEl>
                                        <p:attrNameLst>
                                          <p:attrName>ppt_w</p:attrName>
                                        </p:attrNameLst>
                                      </p:cBhvr>
                                      <p:tavLst>
                                        <p:tav tm="0">
                                          <p:val>
                                            <p:strVal val="#ppt_w"/>
                                          </p:val>
                                        </p:tav>
                                        <p:tav tm="100000">
                                          <p:val>
                                            <p:strVal val="#ppt_w*.05"/>
                                          </p:val>
                                        </p:tav>
                                      </p:tavLst>
                                    </p:anim>
                                    <p:anim calcmode="lin" valueType="num">
                                      <p:cBhvr>
                                        <p:cTn id="86" dur="500" accel="50000" fill="hold">
                                          <p:stCondLst>
                                            <p:cond delay="500"/>
                                          </p:stCondLst>
                                        </p:cTn>
                                        <p:tgtEl>
                                          <p:spTgt spid="122207"/>
                                        </p:tgtEl>
                                        <p:attrNameLst>
                                          <p:attrName>ppt_w</p:attrName>
                                        </p:attrNameLst>
                                      </p:cBhvr>
                                      <p:tavLst>
                                        <p:tav tm="0">
                                          <p:val>
                                            <p:strVal val="#ppt_w*.05"/>
                                          </p:val>
                                        </p:tav>
                                        <p:tav tm="100000">
                                          <p:val>
                                            <p:strVal val="#ppt_w"/>
                                          </p:val>
                                        </p:tav>
                                      </p:tavLst>
                                    </p:anim>
                                    <p:anim calcmode="lin" valueType="num">
                                      <p:cBhvr>
                                        <p:cTn id="87" dur="1000" fill="hold"/>
                                        <p:tgtEl>
                                          <p:spTgt spid="122207"/>
                                        </p:tgtEl>
                                        <p:attrNameLst>
                                          <p:attrName>ppt_h</p:attrName>
                                        </p:attrNameLst>
                                      </p:cBhvr>
                                      <p:tavLst>
                                        <p:tav tm="0">
                                          <p:val>
                                            <p:strVal val="#ppt_h"/>
                                          </p:val>
                                        </p:tav>
                                        <p:tav tm="100000">
                                          <p:val>
                                            <p:strVal val="#ppt_h"/>
                                          </p:val>
                                        </p:tav>
                                      </p:tavLst>
                                    </p:anim>
                                    <p:anim calcmode="lin" valueType="num">
                                      <p:cBhvr>
                                        <p:cTn id="88" dur="500" decel="50000" fill="hold">
                                          <p:stCondLst>
                                            <p:cond delay="0"/>
                                          </p:stCondLst>
                                        </p:cTn>
                                        <p:tgtEl>
                                          <p:spTgt spid="122207"/>
                                        </p:tgtEl>
                                        <p:attrNameLst>
                                          <p:attrName>ppt_x</p:attrName>
                                        </p:attrNameLst>
                                      </p:cBhvr>
                                      <p:tavLst>
                                        <p:tav tm="0">
                                          <p:val>
                                            <p:strVal val="#ppt_x+.4"/>
                                          </p:val>
                                        </p:tav>
                                        <p:tav tm="100000">
                                          <p:val>
                                            <p:strVal val="#ppt_x"/>
                                          </p:val>
                                        </p:tav>
                                      </p:tavLst>
                                    </p:anim>
                                    <p:anim calcmode="lin" valueType="num">
                                      <p:cBhvr>
                                        <p:cTn id="89" dur="500" decel="50000" fill="hold">
                                          <p:stCondLst>
                                            <p:cond delay="0"/>
                                          </p:stCondLst>
                                        </p:cTn>
                                        <p:tgtEl>
                                          <p:spTgt spid="122207"/>
                                        </p:tgtEl>
                                        <p:attrNameLst>
                                          <p:attrName>ppt_y</p:attrName>
                                        </p:attrNameLst>
                                      </p:cBhvr>
                                      <p:tavLst>
                                        <p:tav tm="0">
                                          <p:val>
                                            <p:strVal val="#ppt_y-.2"/>
                                          </p:val>
                                        </p:tav>
                                        <p:tav tm="100000">
                                          <p:val>
                                            <p:strVal val="#ppt_y+.1"/>
                                          </p:val>
                                        </p:tav>
                                      </p:tavLst>
                                    </p:anim>
                                    <p:anim calcmode="lin" valueType="num">
                                      <p:cBhvr>
                                        <p:cTn id="90" dur="500" accel="50000" fill="hold">
                                          <p:stCondLst>
                                            <p:cond delay="500"/>
                                          </p:stCondLst>
                                        </p:cTn>
                                        <p:tgtEl>
                                          <p:spTgt spid="122207"/>
                                        </p:tgtEl>
                                        <p:attrNameLst>
                                          <p:attrName>ppt_y</p:attrName>
                                        </p:attrNameLst>
                                      </p:cBhvr>
                                      <p:tavLst>
                                        <p:tav tm="0">
                                          <p:val>
                                            <p:strVal val="#ppt_y+.1"/>
                                          </p:val>
                                        </p:tav>
                                        <p:tav tm="100000">
                                          <p:val>
                                            <p:strVal val="#ppt_y"/>
                                          </p:val>
                                        </p:tav>
                                      </p:tavLst>
                                    </p:anim>
                                    <p:animEffect transition="in" filter="fade">
                                      <p:cBhvr>
                                        <p:cTn id="91" dur="1000" decel="50000">
                                          <p:stCondLst>
                                            <p:cond delay="0"/>
                                          </p:stCondLst>
                                        </p:cTn>
                                        <p:tgtEl>
                                          <p:spTgt spid="122207"/>
                                        </p:tgtEl>
                                      </p:cBhvr>
                                    </p:animEffect>
                                  </p:childTnLst>
                                </p:cTn>
                              </p:par>
                            </p:childTnLst>
                          </p:cTn>
                        </p:par>
                      </p:childTnLst>
                    </p:cTn>
                  </p:par>
                  <p:par>
                    <p:cTn id="92" fill="hold" nodeType="clickPar">
                      <p:stCondLst>
                        <p:cond delay="indefinite"/>
                      </p:stCondLst>
                      <p:childTnLst>
                        <p:par>
                          <p:cTn id="93" fill="hold" nodeType="withGroup">
                            <p:stCondLst>
                              <p:cond delay="0"/>
                            </p:stCondLst>
                            <p:childTnLst>
                              <p:par>
                                <p:cTn id="94" presetID="3" presetClass="exit" presetSubtype="10" fill="hold" nodeType="clickEffect">
                                  <p:stCondLst>
                                    <p:cond delay="0"/>
                                  </p:stCondLst>
                                  <p:childTnLst>
                                    <p:animEffect transition="out" filter="blinds(horizontal)">
                                      <p:cBhvr>
                                        <p:cTn id="95" dur="500"/>
                                        <p:tgtEl>
                                          <p:spTgt spid="122277"/>
                                        </p:tgtEl>
                                      </p:cBhvr>
                                    </p:animEffect>
                                    <p:set>
                                      <p:cBhvr>
                                        <p:cTn id="96" dur="1" fill="hold">
                                          <p:stCondLst>
                                            <p:cond delay="499"/>
                                          </p:stCondLst>
                                        </p:cTn>
                                        <p:tgtEl>
                                          <p:spTgt spid="122277"/>
                                        </p:tgtEl>
                                        <p:attrNameLst>
                                          <p:attrName>style.visibility</p:attrName>
                                        </p:attrNameLst>
                                      </p:cBhvr>
                                      <p:to>
                                        <p:strVal val="hidden"/>
                                      </p:to>
                                    </p:set>
                                  </p:childTnLst>
                                </p:cTn>
                              </p:par>
                            </p:childTnLst>
                          </p:cTn>
                        </p:par>
                        <p:par>
                          <p:cTn id="97" fill="hold" nodeType="afterGroup">
                            <p:stCondLst>
                              <p:cond delay="500"/>
                            </p:stCondLst>
                            <p:childTnLst>
                              <p:par>
                                <p:cTn id="98" presetID="25" presetClass="exit" presetSubtype="0" fill="hold" grpId="1" nodeType="afterEffect">
                                  <p:stCondLst>
                                    <p:cond delay="0"/>
                                  </p:stCondLst>
                                  <p:childTnLst>
                                    <p:animEffect transition="out" filter="fade">
                                      <p:cBhvr>
                                        <p:cTn id="99" dur="1000" accel="50000">
                                          <p:stCondLst>
                                            <p:cond delay="0"/>
                                          </p:stCondLst>
                                        </p:cTn>
                                        <p:tgtEl>
                                          <p:spTgt spid="122207"/>
                                        </p:tgtEl>
                                      </p:cBhvr>
                                    </p:animEffect>
                                    <p:anim calcmode="lin" valueType="num">
                                      <p:cBhvr>
                                        <p:cTn id="100" dur="500" accel="50000">
                                          <p:stCondLst>
                                            <p:cond delay="0"/>
                                          </p:stCondLst>
                                        </p:cTn>
                                        <p:tgtEl>
                                          <p:spTgt spid="122207"/>
                                        </p:tgtEl>
                                        <p:attrNameLst>
                                          <p:attrName>ppt_y</p:attrName>
                                        </p:attrNameLst>
                                      </p:cBhvr>
                                      <p:tavLst>
                                        <p:tav tm="0">
                                          <p:val>
                                            <p:strVal val="ppt_y"/>
                                          </p:val>
                                        </p:tav>
                                        <p:tav tm="100000">
                                          <p:val>
                                            <p:strVal val="ppt_y+.1"/>
                                          </p:val>
                                        </p:tav>
                                      </p:tavLst>
                                    </p:anim>
                                    <p:anim calcmode="lin" valueType="num">
                                      <p:cBhvr>
                                        <p:cTn id="101" dur="500" decel="50000">
                                          <p:stCondLst>
                                            <p:cond delay="500"/>
                                          </p:stCondLst>
                                        </p:cTn>
                                        <p:tgtEl>
                                          <p:spTgt spid="122207"/>
                                        </p:tgtEl>
                                        <p:attrNameLst>
                                          <p:attrName>ppt_y</p:attrName>
                                        </p:attrNameLst>
                                      </p:cBhvr>
                                      <p:tavLst>
                                        <p:tav tm="0">
                                          <p:val>
                                            <p:strVal val="ppt_y"/>
                                          </p:val>
                                        </p:tav>
                                        <p:tav tm="100000">
                                          <p:val>
                                            <p:strVal val="ppt_y-.1"/>
                                          </p:val>
                                        </p:tav>
                                      </p:tavLst>
                                    </p:anim>
                                    <p:anim calcmode="lin" valueType="num">
                                      <p:cBhvr>
                                        <p:cTn id="102" dur="500" accel="50000">
                                          <p:stCondLst>
                                            <p:cond delay="500"/>
                                          </p:stCondLst>
                                        </p:cTn>
                                        <p:tgtEl>
                                          <p:spTgt spid="122207"/>
                                        </p:tgtEl>
                                        <p:attrNameLst>
                                          <p:attrName>ppt_x</p:attrName>
                                        </p:attrNameLst>
                                      </p:cBhvr>
                                      <p:tavLst>
                                        <p:tav tm="0">
                                          <p:val>
                                            <p:strVal val="ppt_x"/>
                                          </p:val>
                                        </p:tav>
                                        <p:tav tm="100000">
                                          <p:val>
                                            <p:strVal val="ppt_x+.4"/>
                                          </p:val>
                                        </p:tav>
                                      </p:tavLst>
                                    </p:anim>
                                    <p:anim calcmode="lin" valueType="num">
                                      <p:cBhvr>
                                        <p:cTn id="103" dur="1000"/>
                                        <p:tgtEl>
                                          <p:spTgt spid="122207"/>
                                        </p:tgtEl>
                                        <p:attrNameLst>
                                          <p:attrName>ppt_h</p:attrName>
                                        </p:attrNameLst>
                                      </p:cBhvr>
                                      <p:tavLst>
                                        <p:tav tm="0">
                                          <p:val>
                                            <p:strVal val="ppt_h"/>
                                          </p:val>
                                        </p:tav>
                                        <p:tav tm="100000">
                                          <p:val>
                                            <p:strVal val="ppt_h"/>
                                          </p:val>
                                        </p:tav>
                                      </p:tavLst>
                                    </p:anim>
                                    <p:anim calcmode="lin" valueType="num">
                                      <p:cBhvr>
                                        <p:cTn id="104" dur="500" accel="50000">
                                          <p:stCondLst>
                                            <p:cond delay="0"/>
                                          </p:stCondLst>
                                        </p:cTn>
                                        <p:tgtEl>
                                          <p:spTgt spid="122207"/>
                                        </p:tgtEl>
                                        <p:attrNameLst>
                                          <p:attrName>ppt_w</p:attrName>
                                        </p:attrNameLst>
                                      </p:cBhvr>
                                      <p:tavLst>
                                        <p:tav tm="0">
                                          <p:val>
                                            <p:strVal val="ppt_w"/>
                                          </p:val>
                                        </p:tav>
                                        <p:tav tm="100000">
                                          <p:val>
                                            <p:strVal val="ppt_w*.05"/>
                                          </p:val>
                                        </p:tav>
                                      </p:tavLst>
                                    </p:anim>
                                    <p:anim calcmode="lin" valueType="num">
                                      <p:cBhvr>
                                        <p:cTn id="105" dur="500" decel="50000">
                                          <p:stCondLst>
                                            <p:cond delay="500"/>
                                          </p:stCondLst>
                                        </p:cTn>
                                        <p:tgtEl>
                                          <p:spTgt spid="122207"/>
                                        </p:tgtEl>
                                        <p:attrNameLst>
                                          <p:attrName>ppt_w</p:attrName>
                                        </p:attrNameLst>
                                      </p:cBhvr>
                                      <p:tavLst>
                                        <p:tav tm="0">
                                          <p:val>
                                            <p:strVal val="ppt_w"/>
                                          </p:val>
                                        </p:tav>
                                        <p:tav tm="100000">
                                          <p:val>
                                            <p:strVal val="ppt_w/.05"/>
                                          </p:val>
                                        </p:tav>
                                      </p:tavLst>
                                    </p:anim>
                                    <p:anim calcmode="lin" valueType="num">
                                      <p:cBhvr>
                                        <p:cTn id="106" dur="500" accel="50000">
                                          <p:stCondLst>
                                            <p:cond delay="500"/>
                                          </p:stCondLst>
                                        </p:cTn>
                                        <p:tgtEl>
                                          <p:spTgt spid="122207"/>
                                        </p:tgtEl>
                                        <p:attrNameLst>
                                          <p:attrName>style.rotation</p:attrName>
                                        </p:attrNameLst>
                                      </p:cBhvr>
                                      <p:tavLst>
                                        <p:tav tm="0">
                                          <p:val>
                                            <p:fltVal val="0"/>
                                          </p:val>
                                        </p:tav>
                                        <p:tav tm="100000">
                                          <p:val>
                                            <p:fltVal val="-90"/>
                                          </p:val>
                                        </p:tav>
                                      </p:tavLst>
                                    </p:anim>
                                    <p:set>
                                      <p:cBhvr>
                                        <p:cTn id="107" dur="1" fill="hold">
                                          <p:stCondLst>
                                            <p:cond delay="999"/>
                                          </p:stCondLst>
                                        </p:cTn>
                                        <p:tgtEl>
                                          <p:spTgt spid="122207"/>
                                        </p:tgtEl>
                                        <p:attrNameLst>
                                          <p:attrName>style.visibility</p:attrName>
                                        </p:attrNameLst>
                                      </p:cBhvr>
                                      <p:to>
                                        <p:strVal val="hidden"/>
                                      </p:to>
                                    </p:set>
                                  </p:childTnLst>
                                </p:cTn>
                              </p:par>
                            </p:childTnLst>
                          </p:cTn>
                        </p:par>
                      </p:childTnLst>
                    </p:cTn>
                  </p:par>
                  <p:par>
                    <p:cTn id="108" fill="hold" nodeType="clickPar">
                      <p:stCondLst>
                        <p:cond delay="indefinite"/>
                      </p:stCondLst>
                      <p:childTnLst>
                        <p:par>
                          <p:cTn id="109" fill="hold" nodeType="withGroup">
                            <p:stCondLst>
                              <p:cond delay="0"/>
                            </p:stCondLst>
                            <p:childTnLst>
                              <p:par>
                                <p:cTn id="110" presetID="25" presetClass="entr" presetSubtype="0" fill="hold" grpId="0" nodeType="clickEffect">
                                  <p:stCondLst>
                                    <p:cond delay="0"/>
                                  </p:stCondLst>
                                  <p:childTnLst>
                                    <p:set>
                                      <p:cBhvr>
                                        <p:cTn id="111" dur="1" fill="hold">
                                          <p:stCondLst>
                                            <p:cond delay="0"/>
                                          </p:stCondLst>
                                        </p:cTn>
                                        <p:tgtEl>
                                          <p:spTgt spid="122208"/>
                                        </p:tgtEl>
                                        <p:attrNameLst>
                                          <p:attrName>style.visibility</p:attrName>
                                        </p:attrNameLst>
                                      </p:cBhvr>
                                      <p:to>
                                        <p:strVal val="visible"/>
                                      </p:to>
                                    </p:set>
                                    <p:anim calcmode="lin" valueType="num">
                                      <p:cBhvr>
                                        <p:cTn id="112" dur="500" decel="50000" fill="hold">
                                          <p:stCondLst>
                                            <p:cond delay="0"/>
                                          </p:stCondLst>
                                        </p:cTn>
                                        <p:tgtEl>
                                          <p:spTgt spid="122208"/>
                                        </p:tgtEl>
                                        <p:attrNameLst>
                                          <p:attrName>style.rotation</p:attrName>
                                        </p:attrNameLst>
                                      </p:cBhvr>
                                      <p:tavLst>
                                        <p:tav tm="0">
                                          <p:val>
                                            <p:fltVal val="-90"/>
                                          </p:val>
                                        </p:tav>
                                        <p:tav tm="100000">
                                          <p:val>
                                            <p:fltVal val="0"/>
                                          </p:val>
                                        </p:tav>
                                      </p:tavLst>
                                    </p:anim>
                                    <p:anim calcmode="lin" valueType="num">
                                      <p:cBhvr>
                                        <p:cTn id="113" dur="500" decel="50000" fill="hold">
                                          <p:stCondLst>
                                            <p:cond delay="0"/>
                                          </p:stCondLst>
                                        </p:cTn>
                                        <p:tgtEl>
                                          <p:spTgt spid="122208"/>
                                        </p:tgtEl>
                                        <p:attrNameLst>
                                          <p:attrName>ppt_w</p:attrName>
                                        </p:attrNameLst>
                                      </p:cBhvr>
                                      <p:tavLst>
                                        <p:tav tm="0">
                                          <p:val>
                                            <p:strVal val="#ppt_w"/>
                                          </p:val>
                                        </p:tav>
                                        <p:tav tm="100000">
                                          <p:val>
                                            <p:strVal val="#ppt_w*.05"/>
                                          </p:val>
                                        </p:tav>
                                      </p:tavLst>
                                    </p:anim>
                                    <p:anim calcmode="lin" valueType="num">
                                      <p:cBhvr>
                                        <p:cTn id="114" dur="500" accel="50000" fill="hold">
                                          <p:stCondLst>
                                            <p:cond delay="500"/>
                                          </p:stCondLst>
                                        </p:cTn>
                                        <p:tgtEl>
                                          <p:spTgt spid="122208"/>
                                        </p:tgtEl>
                                        <p:attrNameLst>
                                          <p:attrName>ppt_w</p:attrName>
                                        </p:attrNameLst>
                                      </p:cBhvr>
                                      <p:tavLst>
                                        <p:tav tm="0">
                                          <p:val>
                                            <p:strVal val="#ppt_w*.05"/>
                                          </p:val>
                                        </p:tav>
                                        <p:tav tm="100000">
                                          <p:val>
                                            <p:strVal val="#ppt_w"/>
                                          </p:val>
                                        </p:tav>
                                      </p:tavLst>
                                    </p:anim>
                                    <p:anim calcmode="lin" valueType="num">
                                      <p:cBhvr>
                                        <p:cTn id="115" dur="1000" fill="hold"/>
                                        <p:tgtEl>
                                          <p:spTgt spid="122208"/>
                                        </p:tgtEl>
                                        <p:attrNameLst>
                                          <p:attrName>ppt_h</p:attrName>
                                        </p:attrNameLst>
                                      </p:cBhvr>
                                      <p:tavLst>
                                        <p:tav tm="0">
                                          <p:val>
                                            <p:strVal val="#ppt_h"/>
                                          </p:val>
                                        </p:tav>
                                        <p:tav tm="100000">
                                          <p:val>
                                            <p:strVal val="#ppt_h"/>
                                          </p:val>
                                        </p:tav>
                                      </p:tavLst>
                                    </p:anim>
                                    <p:anim calcmode="lin" valueType="num">
                                      <p:cBhvr>
                                        <p:cTn id="116" dur="500" decel="50000" fill="hold">
                                          <p:stCondLst>
                                            <p:cond delay="0"/>
                                          </p:stCondLst>
                                        </p:cTn>
                                        <p:tgtEl>
                                          <p:spTgt spid="122208"/>
                                        </p:tgtEl>
                                        <p:attrNameLst>
                                          <p:attrName>ppt_x</p:attrName>
                                        </p:attrNameLst>
                                      </p:cBhvr>
                                      <p:tavLst>
                                        <p:tav tm="0">
                                          <p:val>
                                            <p:strVal val="#ppt_x+.4"/>
                                          </p:val>
                                        </p:tav>
                                        <p:tav tm="100000">
                                          <p:val>
                                            <p:strVal val="#ppt_x"/>
                                          </p:val>
                                        </p:tav>
                                      </p:tavLst>
                                    </p:anim>
                                    <p:anim calcmode="lin" valueType="num">
                                      <p:cBhvr>
                                        <p:cTn id="117" dur="500" decel="50000" fill="hold">
                                          <p:stCondLst>
                                            <p:cond delay="0"/>
                                          </p:stCondLst>
                                        </p:cTn>
                                        <p:tgtEl>
                                          <p:spTgt spid="122208"/>
                                        </p:tgtEl>
                                        <p:attrNameLst>
                                          <p:attrName>ppt_y</p:attrName>
                                        </p:attrNameLst>
                                      </p:cBhvr>
                                      <p:tavLst>
                                        <p:tav tm="0">
                                          <p:val>
                                            <p:strVal val="#ppt_y-.2"/>
                                          </p:val>
                                        </p:tav>
                                        <p:tav tm="100000">
                                          <p:val>
                                            <p:strVal val="#ppt_y+.1"/>
                                          </p:val>
                                        </p:tav>
                                      </p:tavLst>
                                    </p:anim>
                                    <p:anim calcmode="lin" valueType="num">
                                      <p:cBhvr>
                                        <p:cTn id="118" dur="500" accel="50000" fill="hold">
                                          <p:stCondLst>
                                            <p:cond delay="500"/>
                                          </p:stCondLst>
                                        </p:cTn>
                                        <p:tgtEl>
                                          <p:spTgt spid="122208"/>
                                        </p:tgtEl>
                                        <p:attrNameLst>
                                          <p:attrName>ppt_y</p:attrName>
                                        </p:attrNameLst>
                                      </p:cBhvr>
                                      <p:tavLst>
                                        <p:tav tm="0">
                                          <p:val>
                                            <p:strVal val="#ppt_y+.1"/>
                                          </p:val>
                                        </p:tav>
                                        <p:tav tm="100000">
                                          <p:val>
                                            <p:strVal val="#ppt_y"/>
                                          </p:val>
                                        </p:tav>
                                      </p:tavLst>
                                    </p:anim>
                                    <p:animEffect transition="in" filter="fade">
                                      <p:cBhvr>
                                        <p:cTn id="119" dur="1000" decel="50000">
                                          <p:stCondLst>
                                            <p:cond delay="0"/>
                                          </p:stCondLst>
                                        </p:cTn>
                                        <p:tgtEl>
                                          <p:spTgt spid="122208"/>
                                        </p:tgtEl>
                                      </p:cBhvr>
                                    </p:animEffect>
                                  </p:childTnLst>
                                </p:cTn>
                              </p:par>
                            </p:childTnLst>
                          </p:cTn>
                        </p:par>
                      </p:childTnLst>
                    </p:cTn>
                  </p:par>
                  <p:par>
                    <p:cTn id="120" fill="hold" nodeType="clickPar">
                      <p:stCondLst>
                        <p:cond delay="indefinite"/>
                      </p:stCondLst>
                      <p:childTnLst>
                        <p:par>
                          <p:cTn id="121" fill="hold" nodeType="withGroup">
                            <p:stCondLst>
                              <p:cond delay="0"/>
                            </p:stCondLst>
                            <p:childTnLst>
                              <p:par>
                                <p:cTn id="122" presetID="3" presetClass="exit" presetSubtype="10" fill="hold" nodeType="clickEffect">
                                  <p:stCondLst>
                                    <p:cond delay="0"/>
                                  </p:stCondLst>
                                  <p:childTnLst>
                                    <p:animEffect transition="out" filter="blinds(horizontal)">
                                      <p:cBhvr>
                                        <p:cTn id="123" dur="500"/>
                                        <p:tgtEl>
                                          <p:spTgt spid="122278"/>
                                        </p:tgtEl>
                                      </p:cBhvr>
                                    </p:animEffect>
                                    <p:set>
                                      <p:cBhvr>
                                        <p:cTn id="124" dur="1" fill="hold">
                                          <p:stCondLst>
                                            <p:cond delay="499"/>
                                          </p:stCondLst>
                                        </p:cTn>
                                        <p:tgtEl>
                                          <p:spTgt spid="122278"/>
                                        </p:tgtEl>
                                        <p:attrNameLst>
                                          <p:attrName>style.visibility</p:attrName>
                                        </p:attrNameLst>
                                      </p:cBhvr>
                                      <p:to>
                                        <p:strVal val="hidden"/>
                                      </p:to>
                                    </p:set>
                                  </p:childTnLst>
                                </p:cTn>
                              </p:par>
                            </p:childTnLst>
                          </p:cTn>
                        </p:par>
                        <p:par>
                          <p:cTn id="125" fill="hold" nodeType="afterGroup">
                            <p:stCondLst>
                              <p:cond delay="500"/>
                            </p:stCondLst>
                            <p:childTnLst>
                              <p:par>
                                <p:cTn id="126" presetID="25" presetClass="exit" presetSubtype="0" fill="hold" grpId="1" nodeType="afterEffect">
                                  <p:stCondLst>
                                    <p:cond delay="0"/>
                                  </p:stCondLst>
                                  <p:childTnLst>
                                    <p:animEffect transition="out" filter="fade">
                                      <p:cBhvr>
                                        <p:cTn id="127" dur="1000" accel="50000">
                                          <p:stCondLst>
                                            <p:cond delay="0"/>
                                          </p:stCondLst>
                                        </p:cTn>
                                        <p:tgtEl>
                                          <p:spTgt spid="122208"/>
                                        </p:tgtEl>
                                      </p:cBhvr>
                                    </p:animEffect>
                                    <p:anim calcmode="lin" valueType="num">
                                      <p:cBhvr>
                                        <p:cTn id="128" dur="500" accel="50000">
                                          <p:stCondLst>
                                            <p:cond delay="0"/>
                                          </p:stCondLst>
                                        </p:cTn>
                                        <p:tgtEl>
                                          <p:spTgt spid="122208"/>
                                        </p:tgtEl>
                                        <p:attrNameLst>
                                          <p:attrName>ppt_y</p:attrName>
                                        </p:attrNameLst>
                                      </p:cBhvr>
                                      <p:tavLst>
                                        <p:tav tm="0">
                                          <p:val>
                                            <p:strVal val="ppt_y"/>
                                          </p:val>
                                        </p:tav>
                                        <p:tav tm="100000">
                                          <p:val>
                                            <p:strVal val="ppt_y+.1"/>
                                          </p:val>
                                        </p:tav>
                                      </p:tavLst>
                                    </p:anim>
                                    <p:anim calcmode="lin" valueType="num">
                                      <p:cBhvr>
                                        <p:cTn id="129" dur="500" decel="50000">
                                          <p:stCondLst>
                                            <p:cond delay="500"/>
                                          </p:stCondLst>
                                        </p:cTn>
                                        <p:tgtEl>
                                          <p:spTgt spid="122208"/>
                                        </p:tgtEl>
                                        <p:attrNameLst>
                                          <p:attrName>ppt_y</p:attrName>
                                        </p:attrNameLst>
                                      </p:cBhvr>
                                      <p:tavLst>
                                        <p:tav tm="0">
                                          <p:val>
                                            <p:strVal val="ppt_y"/>
                                          </p:val>
                                        </p:tav>
                                        <p:tav tm="100000">
                                          <p:val>
                                            <p:strVal val="ppt_y-.1"/>
                                          </p:val>
                                        </p:tav>
                                      </p:tavLst>
                                    </p:anim>
                                    <p:anim calcmode="lin" valueType="num">
                                      <p:cBhvr>
                                        <p:cTn id="130" dur="500" accel="50000">
                                          <p:stCondLst>
                                            <p:cond delay="500"/>
                                          </p:stCondLst>
                                        </p:cTn>
                                        <p:tgtEl>
                                          <p:spTgt spid="122208"/>
                                        </p:tgtEl>
                                        <p:attrNameLst>
                                          <p:attrName>ppt_x</p:attrName>
                                        </p:attrNameLst>
                                      </p:cBhvr>
                                      <p:tavLst>
                                        <p:tav tm="0">
                                          <p:val>
                                            <p:strVal val="ppt_x"/>
                                          </p:val>
                                        </p:tav>
                                        <p:tav tm="100000">
                                          <p:val>
                                            <p:strVal val="ppt_x+.4"/>
                                          </p:val>
                                        </p:tav>
                                      </p:tavLst>
                                    </p:anim>
                                    <p:anim calcmode="lin" valueType="num">
                                      <p:cBhvr>
                                        <p:cTn id="131" dur="1000"/>
                                        <p:tgtEl>
                                          <p:spTgt spid="122208"/>
                                        </p:tgtEl>
                                        <p:attrNameLst>
                                          <p:attrName>ppt_h</p:attrName>
                                        </p:attrNameLst>
                                      </p:cBhvr>
                                      <p:tavLst>
                                        <p:tav tm="0">
                                          <p:val>
                                            <p:strVal val="ppt_h"/>
                                          </p:val>
                                        </p:tav>
                                        <p:tav tm="100000">
                                          <p:val>
                                            <p:strVal val="ppt_h"/>
                                          </p:val>
                                        </p:tav>
                                      </p:tavLst>
                                    </p:anim>
                                    <p:anim calcmode="lin" valueType="num">
                                      <p:cBhvr>
                                        <p:cTn id="132" dur="500" accel="50000">
                                          <p:stCondLst>
                                            <p:cond delay="0"/>
                                          </p:stCondLst>
                                        </p:cTn>
                                        <p:tgtEl>
                                          <p:spTgt spid="122208"/>
                                        </p:tgtEl>
                                        <p:attrNameLst>
                                          <p:attrName>ppt_w</p:attrName>
                                        </p:attrNameLst>
                                      </p:cBhvr>
                                      <p:tavLst>
                                        <p:tav tm="0">
                                          <p:val>
                                            <p:strVal val="ppt_w"/>
                                          </p:val>
                                        </p:tav>
                                        <p:tav tm="100000">
                                          <p:val>
                                            <p:strVal val="ppt_w*.05"/>
                                          </p:val>
                                        </p:tav>
                                      </p:tavLst>
                                    </p:anim>
                                    <p:anim calcmode="lin" valueType="num">
                                      <p:cBhvr>
                                        <p:cTn id="133" dur="500" decel="50000">
                                          <p:stCondLst>
                                            <p:cond delay="500"/>
                                          </p:stCondLst>
                                        </p:cTn>
                                        <p:tgtEl>
                                          <p:spTgt spid="122208"/>
                                        </p:tgtEl>
                                        <p:attrNameLst>
                                          <p:attrName>ppt_w</p:attrName>
                                        </p:attrNameLst>
                                      </p:cBhvr>
                                      <p:tavLst>
                                        <p:tav tm="0">
                                          <p:val>
                                            <p:strVal val="ppt_w"/>
                                          </p:val>
                                        </p:tav>
                                        <p:tav tm="100000">
                                          <p:val>
                                            <p:strVal val="ppt_w/.05"/>
                                          </p:val>
                                        </p:tav>
                                      </p:tavLst>
                                    </p:anim>
                                    <p:anim calcmode="lin" valueType="num">
                                      <p:cBhvr>
                                        <p:cTn id="134" dur="500" accel="50000">
                                          <p:stCondLst>
                                            <p:cond delay="500"/>
                                          </p:stCondLst>
                                        </p:cTn>
                                        <p:tgtEl>
                                          <p:spTgt spid="122208"/>
                                        </p:tgtEl>
                                        <p:attrNameLst>
                                          <p:attrName>style.rotation</p:attrName>
                                        </p:attrNameLst>
                                      </p:cBhvr>
                                      <p:tavLst>
                                        <p:tav tm="0">
                                          <p:val>
                                            <p:fltVal val="0"/>
                                          </p:val>
                                        </p:tav>
                                        <p:tav tm="100000">
                                          <p:val>
                                            <p:fltVal val="-90"/>
                                          </p:val>
                                        </p:tav>
                                      </p:tavLst>
                                    </p:anim>
                                    <p:set>
                                      <p:cBhvr>
                                        <p:cTn id="135" dur="1" fill="hold">
                                          <p:stCondLst>
                                            <p:cond delay="999"/>
                                          </p:stCondLst>
                                        </p:cTn>
                                        <p:tgtEl>
                                          <p:spTgt spid="122208"/>
                                        </p:tgtEl>
                                        <p:attrNameLst>
                                          <p:attrName>style.visibility</p:attrName>
                                        </p:attrNameLst>
                                      </p:cBhvr>
                                      <p:to>
                                        <p:strVal val="hidden"/>
                                      </p:to>
                                    </p:set>
                                  </p:childTnLst>
                                </p:cTn>
                              </p:par>
                            </p:childTnLst>
                          </p:cTn>
                        </p:par>
                      </p:childTnLst>
                    </p:cTn>
                  </p:par>
                  <p:par>
                    <p:cTn id="136" fill="hold" nodeType="clickPar">
                      <p:stCondLst>
                        <p:cond delay="indefinite"/>
                      </p:stCondLst>
                      <p:childTnLst>
                        <p:par>
                          <p:cTn id="137" fill="hold" nodeType="withGroup">
                            <p:stCondLst>
                              <p:cond delay="0"/>
                            </p:stCondLst>
                            <p:childTnLst>
                              <p:par>
                                <p:cTn id="138" presetID="25" presetClass="entr" presetSubtype="0" fill="hold" grpId="0" nodeType="clickEffect">
                                  <p:stCondLst>
                                    <p:cond delay="0"/>
                                  </p:stCondLst>
                                  <p:childTnLst>
                                    <p:set>
                                      <p:cBhvr>
                                        <p:cTn id="139" dur="1" fill="hold">
                                          <p:stCondLst>
                                            <p:cond delay="0"/>
                                          </p:stCondLst>
                                        </p:cTn>
                                        <p:tgtEl>
                                          <p:spTgt spid="122209"/>
                                        </p:tgtEl>
                                        <p:attrNameLst>
                                          <p:attrName>style.visibility</p:attrName>
                                        </p:attrNameLst>
                                      </p:cBhvr>
                                      <p:to>
                                        <p:strVal val="visible"/>
                                      </p:to>
                                    </p:set>
                                    <p:anim calcmode="lin" valueType="num">
                                      <p:cBhvr>
                                        <p:cTn id="140" dur="500" decel="50000" fill="hold">
                                          <p:stCondLst>
                                            <p:cond delay="0"/>
                                          </p:stCondLst>
                                        </p:cTn>
                                        <p:tgtEl>
                                          <p:spTgt spid="122209"/>
                                        </p:tgtEl>
                                        <p:attrNameLst>
                                          <p:attrName>style.rotation</p:attrName>
                                        </p:attrNameLst>
                                      </p:cBhvr>
                                      <p:tavLst>
                                        <p:tav tm="0">
                                          <p:val>
                                            <p:fltVal val="-90"/>
                                          </p:val>
                                        </p:tav>
                                        <p:tav tm="100000">
                                          <p:val>
                                            <p:fltVal val="0"/>
                                          </p:val>
                                        </p:tav>
                                      </p:tavLst>
                                    </p:anim>
                                    <p:anim calcmode="lin" valueType="num">
                                      <p:cBhvr>
                                        <p:cTn id="141" dur="500" decel="50000" fill="hold">
                                          <p:stCondLst>
                                            <p:cond delay="0"/>
                                          </p:stCondLst>
                                        </p:cTn>
                                        <p:tgtEl>
                                          <p:spTgt spid="122209"/>
                                        </p:tgtEl>
                                        <p:attrNameLst>
                                          <p:attrName>ppt_w</p:attrName>
                                        </p:attrNameLst>
                                      </p:cBhvr>
                                      <p:tavLst>
                                        <p:tav tm="0">
                                          <p:val>
                                            <p:strVal val="#ppt_w"/>
                                          </p:val>
                                        </p:tav>
                                        <p:tav tm="100000">
                                          <p:val>
                                            <p:strVal val="#ppt_w*.05"/>
                                          </p:val>
                                        </p:tav>
                                      </p:tavLst>
                                    </p:anim>
                                    <p:anim calcmode="lin" valueType="num">
                                      <p:cBhvr>
                                        <p:cTn id="142" dur="500" accel="50000" fill="hold">
                                          <p:stCondLst>
                                            <p:cond delay="500"/>
                                          </p:stCondLst>
                                        </p:cTn>
                                        <p:tgtEl>
                                          <p:spTgt spid="122209"/>
                                        </p:tgtEl>
                                        <p:attrNameLst>
                                          <p:attrName>ppt_w</p:attrName>
                                        </p:attrNameLst>
                                      </p:cBhvr>
                                      <p:tavLst>
                                        <p:tav tm="0">
                                          <p:val>
                                            <p:strVal val="#ppt_w*.05"/>
                                          </p:val>
                                        </p:tav>
                                        <p:tav tm="100000">
                                          <p:val>
                                            <p:strVal val="#ppt_w"/>
                                          </p:val>
                                        </p:tav>
                                      </p:tavLst>
                                    </p:anim>
                                    <p:anim calcmode="lin" valueType="num">
                                      <p:cBhvr>
                                        <p:cTn id="143" dur="1000" fill="hold"/>
                                        <p:tgtEl>
                                          <p:spTgt spid="122209"/>
                                        </p:tgtEl>
                                        <p:attrNameLst>
                                          <p:attrName>ppt_h</p:attrName>
                                        </p:attrNameLst>
                                      </p:cBhvr>
                                      <p:tavLst>
                                        <p:tav tm="0">
                                          <p:val>
                                            <p:strVal val="#ppt_h"/>
                                          </p:val>
                                        </p:tav>
                                        <p:tav tm="100000">
                                          <p:val>
                                            <p:strVal val="#ppt_h"/>
                                          </p:val>
                                        </p:tav>
                                      </p:tavLst>
                                    </p:anim>
                                    <p:anim calcmode="lin" valueType="num">
                                      <p:cBhvr>
                                        <p:cTn id="144" dur="500" decel="50000" fill="hold">
                                          <p:stCondLst>
                                            <p:cond delay="0"/>
                                          </p:stCondLst>
                                        </p:cTn>
                                        <p:tgtEl>
                                          <p:spTgt spid="122209"/>
                                        </p:tgtEl>
                                        <p:attrNameLst>
                                          <p:attrName>ppt_x</p:attrName>
                                        </p:attrNameLst>
                                      </p:cBhvr>
                                      <p:tavLst>
                                        <p:tav tm="0">
                                          <p:val>
                                            <p:strVal val="#ppt_x+.4"/>
                                          </p:val>
                                        </p:tav>
                                        <p:tav tm="100000">
                                          <p:val>
                                            <p:strVal val="#ppt_x"/>
                                          </p:val>
                                        </p:tav>
                                      </p:tavLst>
                                    </p:anim>
                                    <p:anim calcmode="lin" valueType="num">
                                      <p:cBhvr>
                                        <p:cTn id="145" dur="500" decel="50000" fill="hold">
                                          <p:stCondLst>
                                            <p:cond delay="0"/>
                                          </p:stCondLst>
                                        </p:cTn>
                                        <p:tgtEl>
                                          <p:spTgt spid="122209"/>
                                        </p:tgtEl>
                                        <p:attrNameLst>
                                          <p:attrName>ppt_y</p:attrName>
                                        </p:attrNameLst>
                                      </p:cBhvr>
                                      <p:tavLst>
                                        <p:tav tm="0">
                                          <p:val>
                                            <p:strVal val="#ppt_y-.2"/>
                                          </p:val>
                                        </p:tav>
                                        <p:tav tm="100000">
                                          <p:val>
                                            <p:strVal val="#ppt_y+.1"/>
                                          </p:val>
                                        </p:tav>
                                      </p:tavLst>
                                    </p:anim>
                                    <p:anim calcmode="lin" valueType="num">
                                      <p:cBhvr>
                                        <p:cTn id="146" dur="500" accel="50000" fill="hold">
                                          <p:stCondLst>
                                            <p:cond delay="500"/>
                                          </p:stCondLst>
                                        </p:cTn>
                                        <p:tgtEl>
                                          <p:spTgt spid="122209"/>
                                        </p:tgtEl>
                                        <p:attrNameLst>
                                          <p:attrName>ppt_y</p:attrName>
                                        </p:attrNameLst>
                                      </p:cBhvr>
                                      <p:tavLst>
                                        <p:tav tm="0">
                                          <p:val>
                                            <p:strVal val="#ppt_y+.1"/>
                                          </p:val>
                                        </p:tav>
                                        <p:tav tm="100000">
                                          <p:val>
                                            <p:strVal val="#ppt_y"/>
                                          </p:val>
                                        </p:tav>
                                      </p:tavLst>
                                    </p:anim>
                                    <p:animEffect transition="in" filter="fade">
                                      <p:cBhvr>
                                        <p:cTn id="147" dur="1000" decel="50000">
                                          <p:stCondLst>
                                            <p:cond delay="0"/>
                                          </p:stCondLst>
                                        </p:cTn>
                                        <p:tgtEl>
                                          <p:spTgt spid="122209"/>
                                        </p:tgtEl>
                                      </p:cBhvr>
                                    </p:animEffect>
                                  </p:childTnLst>
                                </p:cTn>
                              </p:par>
                            </p:childTnLst>
                          </p:cTn>
                        </p:par>
                      </p:childTnLst>
                    </p:cTn>
                  </p:par>
                  <p:par>
                    <p:cTn id="148" fill="hold" nodeType="clickPar">
                      <p:stCondLst>
                        <p:cond delay="indefinite"/>
                      </p:stCondLst>
                      <p:childTnLst>
                        <p:par>
                          <p:cTn id="149" fill="hold" nodeType="withGroup">
                            <p:stCondLst>
                              <p:cond delay="0"/>
                            </p:stCondLst>
                            <p:childTnLst>
                              <p:par>
                                <p:cTn id="150" presetID="3" presetClass="exit" presetSubtype="10" fill="hold" nodeType="clickEffect">
                                  <p:stCondLst>
                                    <p:cond delay="0"/>
                                  </p:stCondLst>
                                  <p:childTnLst>
                                    <p:animEffect transition="out" filter="blinds(horizontal)">
                                      <p:cBhvr>
                                        <p:cTn id="151" dur="500"/>
                                        <p:tgtEl>
                                          <p:spTgt spid="122279"/>
                                        </p:tgtEl>
                                      </p:cBhvr>
                                    </p:animEffect>
                                    <p:set>
                                      <p:cBhvr>
                                        <p:cTn id="152" dur="1" fill="hold">
                                          <p:stCondLst>
                                            <p:cond delay="499"/>
                                          </p:stCondLst>
                                        </p:cTn>
                                        <p:tgtEl>
                                          <p:spTgt spid="122279"/>
                                        </p:tgtEl>
                                        <p:attrNameLst>
                                          <p:attrName>style.visibility</p:attrName>
                                        </p:attrNameLst>
                                      </p:cBhvr>
                                      <p:to>
                                        <p:strVal val="hidden"/>
                                      </p:to>
                                    </p:set>
                                  </p:childTnLst>
                                </p:cTn>
                              </p:par>
                            </p:childTnLst>
                          </p:cTn>
                        </p:par>
                        <p:par>
                          <p:cTn id="153" fill="hold" nodeType="afterGroup">
                            <p:stCondLst>
                              <p:cond delay="500"/>
                            </p:stCondLst>
                            <p:childTnLst>
                              <p:par>
                                <p:cTn id="154" presetID="25" presetClass="exit" presetSubtype="0" fill="hold" grpId="1" nodeType="afterEffect">
                                  <p:stCondLst>
                                    <p:cond delay="0"/>
                                  </p:stCondLst>
                                  <p:childTnLst>
                                    <p:animEffect transition="out" filter="fade">
                                      <p:cBhvr>
                                        <p:cTn id="155" dur="1000" accel="50000">
                                          <p:stCondLst>
                                            <p:cond delay="0"/>
                                          </p:stCondLst>
                                        </p:cTn>
                                        <p:tgtEl>
                                          <p:spTgt spid="122209"/>
                                        </p:tgtEl>
                                      </p:cBhvr>
                                    </p:animEffect>
                                    <p:anim calcmode="lin" valueType="num">
                                      <p:cBhvr>
                                        <p:cTn id="156" dur="500" accel="50000">
                                          <p:stCondLst>
                                            <p:cond delay="0"/>
                                          </p:stCondLst>
                                        </p:cTn>
                                        <p:tgtEl>
                                          <p:spTgt spid="122209"/>
                                        </p:tgtEl>
                                        <p:attrNameLst>
                                          <p:attrName>ppt_y</p:attrName>
                                        </p:attrNameLst>
                                      </p:cBhvr>
                                      <p:tavLst>
                                        <p:tav tm="0">
                                          <p:val>
                                            <p:strVal val="ppt_y"/>
                                          </p:val>
                                        </p:tav>
                                        <p:tav tm="100000">
                                          <p:val>
                                            <p:strVal val="ppt_y+.1"/>
                                          </p:val>
                                        </p:tav>
                                      </p:tavLst>
                                    </p:anim>
                                    <p:anim calcmode="lin" valueType="num">
                                      <p:cBhvr>
                                        <p:cTn id="157" dur="500" decel="50000">
                                          <p:stCondLst>
                                            <p:cond delay="500"/>
                                          </p:stCondLst>
                                        </p:cTn>
                                        <p:tgtEl>
                                          <p:spTgt spid="122209"/>
                                        </p:tgtEl>
                                        <p:attrNameLst>
                                          <p:attrName>ppt_y</p:attrName>
                                        </p:attrNameLst>
                                      </p:cBhvr>
                                      <p:tavLst>
                                        <p:tav tm="0">
                                          <p:val>
                                            <p:strVal val="ppt_y"/>
                                          </p:val>
                                        </p:tav>
                                        <p:tav tm="100000">
                                          <p:val>
                                            <p:strVal val="ppt_y-.1"/>
                                          </p:val>
                                        </p:tav>
                                      </p:tavLst>
                                    </p:anim>
                                    <p:anim calcmode="lin" valueType="num">
                                      <p:cBhvr>
                                        <p:cTn id="158" dur="500" accel="50000">
                                          <p:stCondLst>
                                            <p:cond delay="500"/>
                                          </p:stCondLst>
                                        </p:cTn>
                                        <p:tgtEl>
                                          <p:spTgt spid="122209"/>
                                        </p:tgtEl>
                                        <p:attrNameLst>
                                          <p:attrName>ppt_x</p:attrName>
                                        </p:attrNameLst>
                                      </p:cBhvr>
                                      <p:tavLst>
                                        <p:tav tm="0">
                                          <p:val>
                                            <p:strVal val="ppt_x"/>
                                          </p:val>
                                        </p:tav>
                                        <p:tav tm="100000">
                                          <p:val>
                                            <p:strVal val="ppt_x+.4"/>
                                          </p:val>
                                        </p:tav>
                                      </p:tavLst>
                                    </p:anim>
                                    <p:anim calcmode="lin" valueType="num">
                                      <p:cBhvr>
                                        <p:cTn id="159" dur="1000"/>
                                        <p:tgtEl>
                                          <p:spTgt spid="122209"/>
                                        </p:tgtEl>
                                        <p:attrNameLst>
                                          <p:attrName>ppt_h</p:attrName>
                                        </p:attrNameLst>
                                      </p:cBhvr>
                                      <p:tavLst>
                                        <p:tav tm="0">
                                          <p:val>
                                            <p:strVal val="ppt_h"/>
                                          </p:val>
                                        </p:tav>
                                        <p:tav tm="100000">
                                          <p:val>
                                            <p:strVal val="ppt_h"/>
                                          </p:val>
                                        </p:tav>
                                      </p:tavLst>
                                    </p:anim>
                                    <p:anim calcmode="lin" valueType="num">
                                      <p:cBhvr>
                                        <p:cTn id="160" dur="500" accel="50000">
                                          <p:stCondLst>
                                            <p:cond delay="0"/>
                                          </p:stCondLst>
                                        </p:cTn>
                                        <p:tgtEl>
                                          <p:spTgt spid="122209"/>
                                        </p:tgtEl>
                                        <p:attrNameLst>
                                          <p:attrName>ppt_w</p:attrName>
                                        </p:attrNameLst>
                                      </p:cBhvr>
                                      <p:tavLst>
                                        <p:tav tm="0">
                                          <p:val>
                                            <p:strVal val="ppt_w"/>
                                          </p:val>
                                        </p:tav>
                                        <p:tav tm="100000">
                                          <p:val>
                                            <p:strVal val="ppt_w*.05"/>
                                          </p:val>
                                        </p:tav>
                                      </p:tavLst>
                                    </p:anim>
                                    <p:anim calcmode="lin" valueType="num">
                                      <p:cBhvr>
                                        <p:cTn id="161" dur="500" decel="50000">
                                          <p:stCondLst>
                                            <p:cond delay="500"/>
                                          </p:stCondLst>
                                        </p:cTn>
                                        <p:tgtEl>
                                          <p:spTgt spid="122209"/>
                                        </p:tgtEl>
                                        <p:attrNameLst>
                                          <p:attrName>ppt_w</p:attrName>
                                        </p:attrNameLst>
                                      </p:cBhvr>
                                      <p:tavLst>
                                        <p:tav tm="0">
                                          <p:val>
                                            <p:strVal val="ppt_w"/>
                                          </p:val>
                                        </p:tav>
                                        <p:tav tm="100000">
                                          <p:val>
                                            <p:strVal val="ppt_w/.05"/>
                                          </p:val>
                                        </p:tav>
                                      </p:tavLst>
                                    </p:anim>
                                    <p:anim calcmode="lin" valueType="num">
                                      <p:cBhvr>
                                        <p:cTn id="162" dur="500" accel="50000">
                                          <p:stCondLst>
                                            <p:cond delay="500"/>
                                          </p:stCondLst>
                                        </p:cTn>
                                        <p:tgtEl>
                                          <p:spTgt spid="122209"/>
                                        </p:tgtEl>
                                        <p:attrNameLst>
                                          <p:attrName>style.rotation</p:attrName>
                                        </p:attrNameLst>
                                      </p:cBhvr>
                                      <p:tavLst>
                                        <p:tav tm="0">
                                          <p:val>
                                            <p:fltVal val="0"/>
                                          </p:val>
                                        </p:tav>
                                        <p:tav tm="100000">
                                          <p:val>
                                            <p:fltVal val="-90"/>
                                          </p:val>
                                        </p:tav>
                                      </p:tavLst>
                                    </p:anim>
                                    <p:set>
                                      <p:cBhvr>
                                        <p:cTn id="163" dur="1" fill="hold">
                                          <p:stCondLst>
                                            <p:cond delay="999"/>
                                          </p:stCondLst>
                                        </p:cTn>
                                        <p:tgtEl>
                                          <p:spTgt spid="122209"/>
                                        </p:tgtEl>
                                        <p:attrNameLst>
                                          <p:attrName>style.visibility</p:attrName>
                                        </p:attrNameLst>
                                      </p:cBhvr>
                                      <p:to>
                                        <p:strVal val="hidden"/>
                                      </p:to>
                                    </p:set>
                                  </p:childTnLst>
                                </p:cTn>
                              </p:par>
                            </p:childTnLst>
                          </p:cTn>
                        </p:par>
                      </p:childTnLst>
                    </p:cTn>
                  </p:par>
                  <p:par>
                    <p:cTn id="164" fill="hold" nodeType="clickPar">
                      <p:stCondLst>
                        <p:cond delay="indefinite"/>
                      </p:stCondLst>
                      <p:childTnLst>
                        <p:par>
                          <p:cTn id="165" fill="hold" nodeType="withGroup">
                            <p:stCondLst>
                              <p:cond delay="0"/>
                            </p:stCondLst>
                            <p:childTnLst>
                              <p:par>
                                <p:cTn id="166" presetID="25" presetClass="entr" presetSubtype="0" fill="hold" grpId="0" nodeType="clickEffect">
                                  <p:stCondLst>
                                    <p:cond delay="0"/>
                                  </p:stCondLst>
                                  <p:childTnLst>
                                    <p:set>
                                      <p:cBhvr>
                                        <p:cTn id="167" dur="1" fill="hold">
                                          <p:stCondLst>
                                            <p:cond delay="0"/>
                                          </p:stCondLst>
                                        </p:cTn>
                                        <p:tgtEl>
                                          <p:spTgt spid="122210"/>
                                        </p:tgtEl>
                                        <p:attrNameLst>
                                          <p:attrName>style.visibility</p:attrName>
                                        </p:attrNameLst>
                                      </p:cBhvr>
                                      <p:to>
                                        <p:strVal val="visible"/>
                                      </p:to>
                                    </p:set>
                                    <p:anim calcmode="lin" valueType="num">
                                      <p:cBhvr>
                                        <p:cTn id="168" dur="500" decel="50000" fill="hold">
                                          <p:stCondLst>
                                            <p:cond delay="0"/>
                                          </p:stCondLst>
                                        </p:cTn>
                                        <p:tgtEl>
                                          <p:spTgt spid="122210"/>
                                        </p:tgtEl>
                                        <p:attrNameLst>
                                          <p:attrName>style.rotation</p:attrName>
                                        </p:attrNameLst>
                                      </p:cBhvr>
                                      <p:tavLst>
                                        <p:tav tm="0">
                                          <p:val>
                                            <p:fltVal val="-90"/>
                                          </p:val>
                                        </p:tav>
                                        <p:tav tm="100000">
                                          <p:val>
                                            <p:fltVal val="0"/>
                                          </p:val>
                                        </p:tav>
                                      </p:tavLst>
                                    </p:anim>
                                    <p:anim calcmode="lin" valueType="num">
                                      <p:cBhvr>
                                        <p:cTn id="169" dur="500" decel="50000" fill="hold">
                                          <p:stCondLst>
                                            <p:cond delay="0"/>
                                          </p:stCondLst>
                                        </p:cTn>
                                        <p:tgtEl>
                                          <p:spTgt spid="122210"/>
                                        </p:tgtEl>
                                        <p:attrNameLst>
                                          <p:attrName>ppt_w</p:attrName>
                                        </p:attrNameLst>
                                      </p:cBhvr>
                                      <p:tavLst>
                                        <p:tav tm="0">
                                          <p:val>
                                            <p:strVal val="#ppt_w"/>
                                          </p:val>
                                        </p:tav>
                                        <p:tav tm="100000">
                                          <p:val>
                                            <p:strVal val="#ppt_w*.05"/>
                                          </p:val>
                                        </p:tav>
                                      </p:tavLst>
                                    </p:anim>
                                    <p:anim calcmode="lin" valueType="num">
                                      <p:cBhvr>
                                        <p:cTn id="170" dur="500" accel="50000" fill="hold">
                                          <p:stCondLst>
                                            <p:cond delay="500"/>
                                          </p:stCondLst>
                                        </p:cTn>
                                        <p:tgtEl>
                                          <p:spTgt spid="122210"/>
                                        </p:tgtEl>
                                        <p:attrNameLst>
                                          <p:attrName>ppt_w</p:attrName>
                                        </p:attrNameLst>
                                      </p:cBhvr>
                                      <p:tavLst>
                                        <p:tav tm="0">
                                          <p:val>
                                            <p:strVal val="#ppt_w*.05"/>
                                          </p:val>
                                        </p:tav>
                                        <p:tav tm="100000">
                                          <p:val>
                                            <p:strVal val="#ppt_w"/>
                                          </p:val>
                                        </p:tav>
                                      </p:tavLst>
                                    </p:anim>
                                    <p:anim calcmode="lin" valueType="num">
                                      <p:cBhvr>
                                        <p:cTn id="171" dur="1000" fill="hold"/>
                                        <p:tgtEl>
                                          <p:spTgt spid="122210"/>
                                        </p:tgtEl>
                                        <p:attrNameLst>
                                          <p:attrName>ppt_h</p:attrName>
                                        </p:attrNameLst>
                                      </p:cBhvr>
                                      <p:tavLst>
                                        <p:tav tm="0">
                                          <p:val>
                                            <p:strVal val="#ppt_h"/>
                                          </p:val>
                                        </p:tav>
                                        <p:tav tm="100000">
                                          <p:val>
                                            <p:strVal val="#ppt_h"/>
                                          </p:val>
                                        </p:tav>
                                      </p:tavLst>
                                    </p:anim>
                                    <p:anim calcmode="lin" valueType="num">
                                      <p:cBhvr>
                                        <p:cTn id="172" dur="500" decel="50000" fill="hold">
                                          <p:stCondLst>
                                            <p:cond delay="0"/>
                                          </p:stCondLst>
                                        </p:cTn>
                                        <p:tgtEl>
                                          <p:spTgt spid="122210"/>
                                        </p:tgtEl>
                                        <p:attrNameLst>
                                          <p:attrName>ppt_x</p:attrName>
                                        </p:attrNameLst>
                                      </p:cBhvr>
                                      <p:tavLst>
                                        <p:tav tm="0">
                                          <p:val>
                                            <p:strVal val="#ppt_x+.4"/>
                                          </p:val>
                                        </p:tav>
                                        <p:tav tm="100000">
                                          <p:val>
                                            <p:strVal val="#ppt_x"/>
                                          </p:val>
                                        </p:tav>
                                      </p:tavLst>
                                    </p:anim>
                                    <p:anim calcmode="lin" valueType="num">
                                      <p:cBhvr>
                                        <p:cTn id="173" dur="500" decel="50000" fill="hold">
                                          <p:stCondLst>
                                            <p:cond delay="0"/>
                                          </p:stCondLst>
                                        </p:cTn>
                                        <p:tgtEl>
                                          <p:spTgt spid="122210"/>
                                        </p:tgtEl>
                                        <p:attrNameLst>
                                          <p:attrName>ppt_y</p:attrName>
                                        </p:attrNameLst>
                                      </p:cBhvr>
                                      <p:tavLst>
                                        <p:tav tm="0">
                                          <p:val>
                                            <p:strVal val="#ppt_y-.2"/>
                                          </p:val>
                                        </p:tav>
                                        <p:tav tm="100000">
                                          <p:val>
                                            <p:strVal val="#ppt_y+.1"/>
                                          </p:val>
                                        </p:tav>
                                      </p:tavLst>
                                    </p:anim>
                                    <p:anim calcmode="lin" valueType="num">
                                      <p:cBhvr>
                                        <p:cTn id="174" dur="500" accel="50000" fill="hold">
                                          <p:stCondLst>
                                            <p:cond delay="500"/>
                                          </p:stCondLst>
                                        </p:cTn>
                                        <p:tgtEl>
                                          <p:spTgt spid="122210"/>
                                        </p:tgtEl>
                                        <p:attrNameLst>
                                          <p:attrName>ppt_y</p:attrName>
                                        </p:attrNameLst>
                                      </p:cBhvr>
                                      <p:tavLst>
                                        <p:tav tm="0">
                                          <p:val>
                                            <p:strVal val="#ppt_y+.1"/>
                                          </p:val>
                                        </p:tav>
                                        <p:tav tm="100000">
                                          <p:val>
                                            <p:strVal val="#ppt_y"/>
                                          </p:val>
                                        </p:tav>
                                      </p:tavLst>
                                    </p:anim>
                                    <p:animEffect transition="in" filter="fade">
                                      <p:cBhvr>
                                        <p:cTn id="175" dur="1000" decel="50000">
                                          <p:stCondLst>
                                            <p:cond delay="0"/>
                                          </p:stCondLst>
                                        </p:cTn>
                                        <p:tgtEl>
                                          <p:spTgt spid="122210"/>
                                        </p:tgtEl>
                                      </p:cBhvr>
                                    </p:animEffect>
                                  </p:childTnLst>
                                </p:cTn>
                              </p:par>
                            </p:childTnLst>
                          </p:cTn>
                        </p:par>
                      </p:childTnLst>
                    </p:cTn>
                  </p:par>
                  <p:par>
                    <p:cTn id="176" fill="hold" nodeType="clickPar">
                      <p:stCondLst>
                        <p:cond delay="indefinite"/>
                      </p:stCondLst>
                      <p:childTnLst>
                        <p:par>
                          <p:cTn id="177" fill="hold" nodeType="withGroup">
                            <p:stCondLst>
                              <p:cond delay="0"/>
                            </p:stCondLst>
                            <p:childTnLst>
                              <p:par>
                                <p:cTn id="178" presetID="3" presetClass="exit" presetSubtype="10" fill="hold" nodeType="clickEffect">
                                  <p:stCondLst>
                                    <p:cond delay="0"/>
                                  </p:stCondLst>
                                  <p:childTnLst>
                                    <p:animEffect transition="out" filter="blinds(horizontal)">
                                      <p:cBhvr>
                                        <p:cTn id="179" dur="500"/>
                                        <p:tgtEl>
                                          <p:spTgt spid="122280"/>
                                        </p:tgtEl>
                                      </p:cBhvr>
                                    </p:animEffect>
                                    <p:set>
                                      <p:cBhvr>
                                        <p:cTn id="180" dur="1" fill="hold">
                                          <p:stCondLst>
                                            <p:cond delay="499"/>
                                          </p:stCondLst>
                                        </p:cTn>
                                        <p:tgtEl>
                                          <p:spTgt spid="122280"/>
                                        </p:tgtEl>
                                        <p:attrNameLst>
                                          <p:attrName>style.visibility</p:attrName>
                                        </p:attrNameLst>
                                      </p:cBhvr>
                                      <p:to>
                                        <p:strVal val="hidden"/>
                                      </p:to>
                                    </p:set>
                                  </p:childTnLst>
                                </p:cTn>
                              </p:par>
                            </p:childTnLst>
                          </p:cTn>
                        </p:par>
                        <p:par>
                          <p:cTn id="181" fill="hold" nodeType="afterGroup">
                            <p:stCondLst>
                              <p:cond delay="500"/>
                            </p:stCondLst>
                            <p:childTnLst>
                              <p:par>
                                <p:cTn id="182" presetID="25" presetClass="exit" presetSubtype="0" fill="hold" grpId="1" nodeType="afterEffect">
                                  <p:stCondLst>
                                    <p:cond delay="0"/>
                                  </p:stCondLst>
                                  <p:childTnLst>
                                    <p:animEffect transition="out" filter="fade">
                                      <p:cBhvr>
                                        <p:cTn id="183" dur="1000" accel="50000">
                                          <p:stCondLst>
                                            <p:cond delay="0"/>
                                          </p:stCondLst>
                                        </p:cTn>
                                        <p:tgtEl>
                                          <p:spTgt spid="122210"/>
                                        </p:tgtEl>
                                      </p:cBhvr>
                                    </p:animEffect>
                                    <p:anim calcmode="lin" valueType="num">
                                      <p:cBhvr>
                                        <p:cTn id="184" dur="500" accel="50000">
                                          <p:stCondLst>
                                            <p:cond delay="0"/>
                                          </p:stCondLst>
                                        </p:cTn>
                                        <p:tgtEl>
                                          <p:spTgt spid="122210"/>
                                        </p:tgtEl>
                                        <p:attrNameLst>
                                          <p:attrName>ppt_y</p:attrName>
                                        </p:attrNameLst>
                                      </p:cBhvr>
                                      <p:tavLst>
                                        <p:tav tm="0">
                                          <p:val>
                                            <p:strVal val="ppt_y"/>
                                          </p:val>
                                        </p:tav>
                                        <p:tav tm="100000">
                                          <p:val>
                                            <p:strVal val="ppt_y+.1"/>
                                          </p:val>
                                        </p:tav>
                                      </p:tavLst>
                                    </p:anim>
                                    <p:anim calcmode="lin" valueType="num">
                                      <p:cBhvr>
                                        <p:cTn id="185" dur="500" decel="50000">
                                          <p:stCondLst>
                                            <p:cond delay="500"/>
                                          </p:stCondLst>
                                        </p:cTn>
                                        <p:tgtEl>
                                          <p:spTgt spid="122210"/>
                                        </p:tgtEl>
                                        <p:attrNameLst>
                                          <p:attrName>ppt_y</p:attrName>
                                        </p:attrNameLst>
                                      </p:cBhvr>
                                      <p:tavLst>
                                        <p:tav tm="0">
                                          <p:val>
                                            <p:strVal val="ppt_y"/>
                                          </p:val>
                                        </p:tav>
                                        <p:tav tm="100000">
                                          <p:val>
                                            <p:strVal val="ppt_y-.1"/>
                                          </p:val>
                                        </p:tav>
                                      </p:tavLst>
                                    </p:anim>
                                    <p:anim calcmode="lin" valueType="num">
                                      <p:cBhvr>
                                        <p:cTn id="186" dur="500" accel="50000">
                                          <p:stCondLst>
                                            <p:cond delay="500"/>
                                          </p:stCondLst>
                                        </p:cTn>
                                        <p:tgtEl>
                                          <p:spTgt spid="122210"/>
                                        </p:tgtEl>
                                        <p:attrNameLst>
                                          <p:attrName>ppt_x</p:attrName>
                                        </p:attrNameLst>
                                      </p:cBhvr>
                                      <p:tavLst>
                                        <p:tav tm="0">
                                          <p:val>
                                            <p:strVal val="ppt_x"/>
                                          </p:val>
                                        </p:tav>
                                        <p:tav tm="100000">
                                          <p:val>
                                            <p:strVal val="ppt_x+.4"/>
                                          </p:val>
                                        </p:tav>
                                      </p:tavLst>
                                    </p:anim>
                                    <p:anim calcmode="lin" valueType="num">
                                      <p:cBhvr>
                                        <p:cTn id="187" dur="1000"/>
                                        <p:tgtEl>
                                          <p:spTgt spid="122210"/>
                                        </p:tgtEl>
                                        <p:attrNameLst>
                                          <p:attrName>ppt_h</p:attrName>
                                        </p:attrNameLst>
                                      </p:cBhvr>
                                      <p:tavLst>
                                        <p:tav tm="0">
                                          <p:val>
                                            <p:strVal val="ppt_h"/>
                                          </p:val>
                                        </p:tav>
                                        <p:tav tm="100000">
                                          <p:val>
                                            <p:strVal val="ppt_h"/>
                                          </p:val>
                                        </p:tav>
                                      </p:tavLst>
                                    </p:anim>
                                    <p:anim calcmode="lin" valueType="num">
                                      <p:cBhvr>
                                        <p:cTn id="188" dur="500" accel="50000">
                                          <p:stCondLst>
                                            <p:cond delay="0"/>
                                          </p:stCondLst>
                                        </p:cTn>
                                        <p:tgtEl>
                                          <p:spTgt spid="122210"/>
                                        </p:tgtEl>
                                        <p:attrNameLst>
                                          <p:attrName>ppt_w</p:attrName>
                                        </p:attrNameLst>
                                      </p:cBhvr>
                                      <p:tavLst>
                                        <p:tav tm="0">
                                          <p:val>
                                            <p:strVal val="ppt_w"/>
                                          </p:val>
                                        </p:tav>
                                        <p:tav tm="100000">
                                          <p:val>
                                            <p:strVal val="ppt_w*.05"/>
                                          </p:val>
                                        </p:tav>
                                      </p:tavLst>
                                    </p:anim>
                                    <p:anim calcmode="lin" valueType="num">
                                      <p:cBhvr>
                                        <p:cTn id="189" dur="500" decel="50000">
                                          <p:stCondLst>
                                            <p:cond delay="500"/>
                                          </p:stCondLst>
                                        </p:cTn>
                                        <p:tgtEl>
                                          <p:spTgt spid="122210"/>
                                        </p:tgtEl>
                                        <p:attrNameLst>
                                          <p:attrName>ppt_w</p:attrName>
                                        </p:attrNameLst>
                                      </p:cBhvr>
                                      <p:tavLst>
                                        <p:tav tm="0">
                                          <p:val>
                                            <p:strVal val="ppt_w"/>
                                          </p:val>
                                        </p:tav>
                                        <p:tav tm="100000">
                                          <p:val>
                                            <p:strVal val="ppt_w/.05"/>
                                          </p:val>
                                        </p:tav>
                                      </p:tavLst>
                                    </p:anim>
                                    <p:anim calcmode="lin" valueType="num">
                                      <p:cBhvr>
                                        <p:cTn id="190" dur="500" accel="50000">
                                          <p:stCondLst>
                                            <p:cond delay="500"/>
                                          </p:stCondLst>
                                        </p:cTn>
                                        <p:tgtEl>
                                          <p:spTgt spid="122210"/>
                                        </p:tgtEl>
                                        <p:attrNameLst>
                                          <p:attrName>style.rotation</p:attrName>
                                        </p:attrNameLst>
                                      </p:cBhvr>
                                      <p:tavLst>
                                        <p:tav tm="0">
                                          <p:val>
                                            <p:fltVal val="0"/>
                                          </p:val>
                                        </p:tav>
                                        <p:tav tm="100000">
                                          <p:val>
                                            <p:fltVal val="-90"/>
                                          </p:val>
                                        </p:tav>
                                      </p:tavLst>
                                    </p:anim>
                                    <p:set>
                                      <p:cBhvr>
                                        <p:cTn id="191" dur="1" fill="hold">
                                          <p:stCondLst>
                                            <p:cond delay="999"/>
                                          </p:stCondLst>
                                        </p:cTn>
                                        <p:tgtEl>
                                          <p:spTgt spid="122210"/>
                                        </p:tgtEl>
                                        <p:attrNameLst>
                                          <p:attrName>style.visibility</p:attrName>
                                        </p:attrNameLst>
                                      </p:cBhvr>
                                      <p:to>
                                        <p:strVal val="hidden"/>
                                      </p:to>
                                    </p:set>
                                  </p:childTnLst>
                                </p:cTn>
                              </p:par>
                            </p:childTnLst>
                          </p:cTn>
                        </p:par>
                      </p:childTnLst>
                    </p:cTn>
                  </p:par>
                  <p:par>
                    <p:cTn id="192" fill="hold" nodeType="clickPar">
                      <p:stCondLst>
                        <p:cond delay="indefinite"/>
                      </p:stCondLst>
                      <p:childTnLst>
                        <p:par>
                          <p:cTn id="193" fill="hold" nodeType="withGroup">
                            <p:stCondLst>
                              <p:cond delay="0"/>
                            </p:stCondLst>
                            <p:childTnLst>
                              <p:par>
                                <p:cTn id="194" presetID="1" presetClass="entr" presetSubtype="0" fill="hold" grpId="0" nodeType="clickEffect">
                                  <p:stCondLst>
                                    <p:cond delay="0"/>
                                  </p:stCondLst>
                                  <p:childTnLst>
                                    <p:set>
                                      <p:cBhvr>
                                        <p:cTn id="195" dur="1" fill="hold">
                                          <p:stCondLst>
                                            <p:cond delay="499"/>
                                          </p:stCondLst>
                                        </p:cTn>
                                        <p:tgtEl>
                                          <p:spTgt spid="122212">
                                            <p:txEl>
                                              <p:pRg st="0" end="0"/>
                                            </p:txEl>
                                          </p:spTgt>
                                        </p:tgtEl>
                                        <p:attrNameLst>
                                          <p:attrName>style.visibility</p:attrName>
                                        </p:attrNameLst>
                                      </p:cBhvr>
                                      <p:to>
                                        <p:strVal val="visible"/>
                                      </p:to>
                                    </p:set>
                                  </p:childTnLst>
                                </p:cTn>
                              </p:par>
                            </p:childTnLst>
                          </p:cTn>
                        </p:par>
                      </p:childTnLst>
                    </p:cTn>
                  </p:par>
                  <p:par>
                    <p:cTn id="196" fill="hold" nodeType="clickPar">
                      <p:stCondLst>
                        <p:cond delay="indefinite"/>
                      </p:stCondLst>
                      <p:childTnLst>
                        <p:par>
                          <p:cTn id="197" fill="hold" nodeType="withGroup">
                            <p:stCondLst>
                              <p:cond delay="0"/>
                            </p:stCondLst>
                            <p:childTnLst>
                              <p:par>
                                <p:cTn id="198" presetID="3" presetClass="entr" presetSubtype="10" fill="hold" nodeType="clickEffect">
                                  <p:stCondLst>
                                    <p:cond delay="0"/>
                                  </p:stCondLst>
                                  <p:childTnLst>
                                    <p:set>
                                      <p:cBhvr>
                                        <p:cTn id="199" dur="1" fill="hold">
                                          <p:stCondLst>
                                            <p:cond delay="0"/>
                                          </p:stCondLst>
                                        </p:cTn>
                                        <p:tgtEl>
                                          <p:spTgt spid="122281"/>
                                        </p:tgtEl>
                                        <p:attrNameLst>
                                          <p:attrName>style.visibility</p:attrName>
                                        </p:attrNameLst>
                                      </p:cBhvr>
                                      <p:to>
                                        <p:strVal val="visible"/>
                                      </p:to>
                                    </p:set>
                                    <p:animEffect transition="in" filter="blinds(horizontal)">
                                      <p:cBhvr>
                                        <p:cTn id="200" dur="500"/>
                                        <p:tgtEl>
                                          <p:spTgt spid="122281"/>
                                        </p:tgtEl>
                                      </p:cBhvr>
                                    </p:animEffect>
                                  </p:childTnLst>
                                </p:cTn>
                              </p:par>
                            </p:childTnLst>
                          </p:cTn>
                        </p:par>
                      </p:childTnLst>
                    </p:cTn>
                  </p:par>
                  <p:par>
                    <p:cTn id="201" fill="hold" nodeType="clickPar">
                      <p:stCondLst>
                        <p:cond delay="indefinite"/>
                      </p:stCondLst>
                      <p:childTnLst>
                        <p:par>
                          <p:cTn id="202" fill="hold" nodeType="withGroup">
                            <p:stCondLst>
                              <p:cond delay="0"/>
                            </p:stCondLst>
                            <p:childTnLst>
                              <p:par>
                                <p:cTn id="203" presetID="25" presetClass="exit" presetSubtype="0" fill="hold" nodeType="clickEffect">
                                  <p:stCondLst>
                                    <p:cond delay="0"/>
                                  </p:stCondLst>
                                  <p:childTnLst>
                                    <p:animEffect transition="out" filter="fade">
                                      <p:cBhvr>
                                        <p:cTn id="204" dur="1000" accel="50000">
                                          <p:stCondLst>
                                            <p:cond delay="0"/>
                                          </p:stCondLst>
                                        </p:cTn>
                                        <p:tgtEl>
                                          <p:spTgt spid="122212">
                                            <p:txEl>
                                              <p:pRg st="0" end="0"/>
                                            </p:txEl>
                                          </p:spTgt>
                                        </p:tgtEl>
                                      </p:cBhvr>
                                    </p:animEffect>
                                    <p:anim calcmode="lin" valueType="num">
                                      <p:cBhvr>
                                        <p:cTn id="205" dur="500" accel="50000">
                                          <p:stCondLst>
                                            <p:cond delay="0"/>
                                          </p:stCondLst>
                                        </p:cTn>
                                        <p:tgtEl>
                                          <p:spTgt spid="122212">
                                            <p:txEl>
                                              <p:pRg st="0" end="0"/>
                                            </p:txEl>
                                          </p:spTgt>
                                        </p:tgtEl>
                                        <p:attrNameLst>
                                          <p:attrName>ppt_y</p:attrName>
                                        </p:attrNameLst>
                                      </p:cBhvr>
                                      <p:tavLst>
                                        <p:tav tm="0">
                                          <p:val>
                                            <p:strVal val="ppt_y"/>
                                          </p:val>
                                        </p:tav>
                                        <p:tav tm="100000">
                                          <p:val>
                                            <p:strVal val="ppt_y+.1"/>
                                          </p:val>
                                        </p:tav>
                                      </p:tavLst>
                                    </p:anim>
                                    <p:anim calcmode="lin" valueType="num">
                                      <p:cBhvr>
                                        <p:cTn id="206" dur="500" decel="50000">
                                          <p:stCondLst>
                                            <p:cond delay="500"/>
                                          </p:stCondLst>
                                        </p:cTn>
                                        <p:tgtEl>
                                          <p:spTgt spid="122212">
                                            <p:txEl>
                                              <p:pRg st="0" end="0"/>
                                            </p:txEl>
                                          </p:spTgt>
                                        </p:tgtEl>
                                        <p:attrNameLst>
                                          <p:attrName>ppt_y</p:attrName>
                                        </p:attrNameLst>
                                      </p:cBhvr>
                                      <p:tavLst>
                                        <p:tav tm="0">
                                          <p:val>
                                            <p:strVal val="ppt_y"/>
                                          </p:val>
                                        </p:tav>
                                        <p:tav tm="100000">
                                          <p:val>
                                            <p:strVal val="ppt_y-.1"/>
                                          </p:val>
                                        </p:tav>
                                      </p:tavLst>
                                    </p:anim>
                                    <p:anim calcmode="lin" valueType="num">
                                      <p:cBhvr>
                                        <p:cTn id="207" dur="500" accel="50000">
                                          <p:stCondLst>
                                            <p:cond delay="500"/>
                                          </p:stCondLst>
                                        </p:cTn>
                                        <p:tgtEl>
                                          <p:spTgt spid="122212">
                                            <p:txEl>
                                              <p:pRg st="0" end="0"/>
                                            </p:txEl>
                                          </p:spTgt>
                                        </p:tgtEl>
                                        <p:attrNameLst>
                                          <p:attrName>ppt_x</p:attrName>
                                        </p:attrNameLst>
                                      </p:cBhvr>
                                      <p:tavLst>
                                        <p:tav tm="0">
                                          <p:val>
                                            <p:strVal val="ppt_x"/>
                                          </p:val>
                                        </p:tav>
                                        <p:tav tm="100000">
                                          <p:val>
                                            <p:strVal val="ppt_x+.4"/>
                                          </p:val>
                                        </p:tav>
                                      </p:tavLst>
                                    </p:anim>
                                    <p:anim calcmode="lin" valueType="num">
                                      <p:cBhvr>
                                        <p:cTn id="208" dur="1000"/>
                                        <p:tgtEl>
                                          <p:spTgt spid="122212">
                                            <p:txEl>
                                              <p:pRg st="0" end="0"/>
                                            </p:txEl>
                                          </p:spTgt>
                                        </p:tgtEl>
                                        <p:attrNameLst>
                                          <p:attrName>ppt_h</p:attrName>
                                        </p:attrNameLst>
                                      </p:cBhvr>
                                      <p:tavLst>
                                        <p:tav tm="0">
                                          <p:val>
                                            <p:strVal val="ppt_h"/>
                                          </p:val>
                                        </p:tav>
                                        <p:tav tm="100000">
                                          <p:val>
                                            <p:strVal val="ppt_h"/>
                                          </p:val>
                                        </p:tav>
                                      </p:tavLst>
                                    </p:anim>
                                    <p:anim calcmode="lin" valueType="num">
                                      <p:cBhvr>
                                        <p:cTn id="209" dur="500" accel="50000">
                                          <p:stCondLst>
                                            <p:cond delay="0"/>
                                          </p:stCondLst>
                                        </p:cTn>
                                        <p:tgtEl>
                                          <p:spTgt spid="122212">
                                            <p:txEl>
                                              <p:pRg st="0" end="0"/>
                                            </p:txEl>
                                          </p:spTgt>
                                        </p:tgtEl>
                                        <p:attrNameLst>
                                          <p:attrName>ppt_w</p:attrName>
                                        </p:attrNameLst>
                                      </p:cBhvr>
                                      <p:tavLst>
                                        <p:tav tm="0">
                                          <p:val>
                                            <p:strVal val="ppt_w"/>
                                          </p:val>
                                        </p:tav>
                                        <p:tav tm="100000">
                                          <p:val>
                                            <p:strVal val="ppt_w*.05"/>
                                          </p:val>
                                        </p:tav>
                                      </p:tavLst>
                                    </p:anim>
                                    <p:anim calcmode="lin" valueType="num">
                                      <p:cBhvr>
                                        <p:cTn id="210" dur="500" decel="50000">
                                          <p:stCondLst>
                                            <p:cond delay="500"/>
                                          </p:stCondLst>
                                        </p:cTn>
                                        <p:tgtEl>
                                          <p:spTgt spid="122212">
                                            <p:txEl>
                                              <p:pRg st="0" end="0"/>
                                            </p:txEl>
                                          </p:spTgt>
                                        </p:tgtEl>
                                        <p:attrNameLst>
                                          <p:attrName>ppt_w</p:attrName>
                                        </p:attrNameLst>
                                      </p:cBhvr>
                                      <p:tavLst>
                                        <p:tav tm="0">
                                          <p:val>
                                            <p:strVal val="ppt_w"/>
                                          </p:val>
                                        </p:tav>
                                        <p:tav tm="100000">
                                          <p:val>
                                            <p:strVal val="ppt_w/.05"/>
                                          </p:val>
                                        </p:tav>
                                      </p:tavLst>
                                    </p:anim>
                                    <p:anim calcmode="lin" valueType="num">
                                      <p:cBhvr>
                                        <p:cTn id="211" dur="500" accel="50000">
                                          <p:stCondLst>
                                            <p:cond delay="500"/>
                                          </p:stCondLst>
                                        </p:cTn>
                                        <p:tgtEl>
                                          <p:spTgt spid="122212">
                                            <p:txEl>
                                              <p:pRg st="0" end="0"/>
                                            </p:txEl>
                                          </p:spTgt>
                                        </p:tgtEl>
                                        <p:attrNameLst>
                                          <p:attrName>style.rotation</p:attrName>
                                        </p:attrNameLst>
                                      </p:cBhvr>
                                      <p:tavLst>
                                        <p:tav tm="0">
                                          <p:val>
                                            <p:fltVal val="0"/>
                                          </p:val>
                                        </p:tav>
                                        <p:tav tm="100000">
                                          <p:val>
                                            <p:fltVal val="-90"/>
                                          </p:val>
                                        </p:tav>
                                      </p:tavLst>
                                    </p:anim>
                                    <p:set>
                                      <p:cBhvr>
                                        <p:cTn id="212" dur="1" fill="hold">
                                          <p:stCondLst>
                                            <p:cond delay="999"/>
                                          </p:stCondLst>
                                        </p:cTn>
                                        <p:tgtEl>
                                          <p:spTgt spid="122212">
                                            <p:txEl>
                                              <p:pRg st="0" end="0"/>
                                            </p:txEl>
                                          </p:spTgt>
                                        </p:tgtEl>
                                        <p:attrNameLst>
                                          <p:attrName>style.visibility</p:attrName>
                                        </p:attrNameLst>
                                      </p:cBhvr>
                                      <p:to>
                                        <p:strVal val="hidden"/>
                                      </p:to>
                                    </p:set>
                                  </p:childTnLst>
                                </p:cTn>
                              </p:par>
                            </p:childTnLst>
                          </p:cTn>
                        </p:par>
                        <p:par>
                          <p:cTn id="213" fill="hold" nodeType="afterGroup">
                            <p:stCondLst>
                              <p:cond delay="1000"/>
                            </p:stCondLst>
                            <p:childTnLst>
                              <p:par>
                                <p:cTn id="214" presetID="25" presetClass="entr" presetSubtype="0" fill="hold" grpId="1" nodeType="afterEffect">
                                  <p:stCondLst>
                                    <p:cond delay="0"/>
                                  </p:stCondLst>
                                  <p:childTnLst>
                                    <p:set>
                                      <p:cBhvr>
                                        <p:cTn id="215" dur="1" fill="hold">
                                          <p:stCondLst>
                                            <p:cond delay="0"/>
                                          </p:stCondLst>
                                        </p:cTn>
                                        <p:tgtEl>
                                          <p:spTgt spid="122293"/>
                                        </p:tgtEl>
                                        <p:attrNameLst>
                                          <p:attrName>style.visibility</p:attrName>
                                        </p:attrNameLst>
                                      </p:cBhvr>
                                      <p:to>
                                        <p:strVal val="visible"/>
                                      </p:to>
                                    </p:set>
                                    <p:anim calcmode="lin" valueType="num">
                                      <p:cBhvr>
                                        <p:cTn id="216" dur="500" decel="50000" fill="hold">
                                          <p:stCondLst>
                                            <p:cond delay="0"/>
                                          </p:stCondLst>
                                        </p:cTn>
                                        <p:tgtEl>
                                          <p:spTgt spid="122293"/>
                                        </p:tgtEl>
                                        <p:attrNameLst>
                                          <p:attrName>style.rotation</p:attrName>
                                        </p:attrNameLst>
                                      </p:cBhvr>
                                      <p:tavLst>
                                        <p:tav tm="0">
                                          <p:val>
                                            <p:fltVal val="-90"/>
                                          </p:val>
                                        </p:tav>
                                        <p:tav tm="100000">
                                          <p:val>
                                            <p:fltVal val="0"/>
                                          </p:val>
                                        </p:tav>
                                      </p:tavLst>
                                    </p:anim>
                                    <p:anim calcmode="lin" valueType="num">
                                      <p:cBhvr>
                                        <p:cTn id="217" dur="500" decel="50000" fill="hold">
                                          <p:stCondLst>
                                            <p:cond delay="0"/>
                                          </p:stCondLst>
                                        </p:cTn>
                                        <p:tgtEl>
                                          <p:spTgt spid="122293"/>
                                        </p:tgtEl>
                                        <p:attrNameLst>
                                          <p:attrName>ppt_w</p:attrName>
                                        </p:attrNameLst>
                                      </p:cBhvr>
                                      <p:tavLst>
                                        <p:tav tm="0">
                                          <p:val>
                                            <p:strVal val="#ppt_w"/>
                                          </p:val>
                                        </p:tav>
                                        <p:tav tm="100000">
                                          <p:val>
                                            <p:strVal val="#ppt_w*.05"/>
                                          </p:val>
                                        </p:tav>
                                      </p:tavLst>
                                    </p:anim>
                                    <p:anim calcmode="lin" valueType="num">
                                      <p:cBhvr>
                                        <p:cTn id="218" dur="500" accel="50000" fill="hold">
                                          <p:stCondLst>
                                            <p:cond delay="500"/>
                                          </p:stCondLst>
                                        </p:cTn>
                                        <p:tgtEl>
                                          <p:spTgt spid="122293"/>
                                        </p:tgtEl>
                                        <p:attrNameLst>
                                          <p:attrName>ppt_w</p:attrName>
                                        </p:attrNameLst>
                                      </p:cBhvr>
                                      <p:tavLst>
                                        <p:tav tm="0">
                                          <p:val>
                                            <p:strVal val="#ppt_w*.05"/>
                                          </p:val>
                                        </p:tav>
                                        <p:tav tm="100000">
                                          <p:val>
                                            <p:strVal val="#ppt_w"/>
                                          </p:val>
                                        </p:tav>
                                      </p:tavLst>
                                    </p:anim>
                                    <p:anim calcmode="lin" valueType="num">
                                      <p:cBhvr>
                                        <p:cTn id="219" dur="1000" fill="hold"/>
                                        <p:tgtEl>
                                          <p:spTgt spid="122293"/>
                                        </p:tgtEl>
                                        <p:attrNameLst>
                                          <p:attrName>ppt_h</p:attrName>
                                        </p:attrNameLst>
                                      </p:cBhvr>
                                      <p:tavLst>
                                        <p:tav tm="0">
                                          <p:val>
                                            <p:strVal val="#ppt_h"/>
                                          </p:val>
                                        </p:tav>
                                        <p:tav tm="100000">
                                          <p:val>
                                            <p:strVal val="#ppt_h"/>
                                          </p:val>
                                        </p:tav>
                                      </p:tavLst>
                                    </p:anim>
                                    <p:anim calcmode="lin" valueType="num">
                                      <p:cBhvr>
                                        <p:cTn id="220" dur="500" decel="50000" fill="hold">
                                          <p:stCondLst>
                                            <p:cond delay="0"/>
                                          </p:stCondLst>
                                        </p:cTn>
                                        <p:tgtEl>
                                          <p:spTgt spid="122293"/>
                                        </p:tgtEl>
                                        <p:attrNameLst>
                                          <p:attrName>ppt_x</p:attrName>
                                        </p:attrNameLst>
                                      </p:cBhvr>
                                      <p:tavLst>
                                        <p:tav tm="0">
                                          <p:val>
                                            <p:strVal val="#ppt_x+.4"/>
                                          </p:val>
                                        </p:tav>
                                        <p:tav tm="100000">
                                          <p:val>
                                            <p:strVal val="#ppt_x"/>
                                          </p:val>
                                        </p:tav>
                                      </p:tavLst>
                                    </p:anim>
                                    <p:anim calcmode="lin" valueType="num">
                                      <p:cBhvr>
                                        <p:cTn id="221" dur="500" decel="50000" fill="hold">
                                          <p:stCondLst>
                                            <p:cond delay="0"/>
                                          </p:stCondLst>
                                        </p:cTn>
                                        <p:tgtEl>
                                          <p:spTgt spid="122293"/>
                                        </p:tgtEl>
                                        <p:attrNameLst>
                                          <p:attrName>ppt_y</p:attrName>
                                        </p:attrNameLst>
                                      </p:cBhvr>
                                      <p:tavLst>
                                        <p:tav tm="0">
                                          <p:val>
                                            <p:strVal val="#ppt_y-.2"/>
                                          </p:val>
                                        </p:tav>
                                        <p:tav tm="100000">
                                          <p:val>
                                            <p:strVal val="#ppt_y+.1"/>
                                          </p:val>
                                        </p:tav>
                                      </p:tavLst>
                                    </p:anim>
                                    <p:anim calcmode="lin" valueType="num">
                                      <p:cBhvr>
                                        <p:cTn id="222" dur="500" accel="50000" fill="hold">
                                          <p:stCondLst>
                                            <p:cond delay="500"/>
                                          </p:stCondLst>
                                        </p:cTn>
                                        <p:tgtEl>
                                          <p:spTgt spid="122293"/>
                                        </p:tgtEl>
                                        <p:attrNameLst>
                                          <p:attrName>ppt_y</p:attrName>
                                        </p:attrNameLst>
                                      </p:cBhvr>
                                      <p:tavLst>
                                        <p:tav tm="0">
                                          <p:val>
                                            <p:strVal val="#ppt_y+.1"/>
                                          </p:val>
                                        </p:tav>
                                        <p:tav tm="100000">
                                          <p:val>
                                            <p:strVal val="#ppt_y"/>
                                          </p:val>
                                        </p:tav>
                                      </p:tavLst>
                                    </p:anim>
                                    <p:animEffect transition="in" filter="fade">
                                      <p:cBhvr>
                                        <p:cTn id="223" dur="1000" decel="50000">
                                          <p:stCondLst>
                                            <p:cond delay="0"/>
                                          </p:stCondLst>
                                        </p:cTn>
                                        <p:tgtEl>
                                          <p:spTgt spid="122293"/>
                                        </p:tgtEl>
                                      </p:cBhvr>
                                    </p:animEffect>
                                  </p:childTnLst>
                                </p:cTn>
                              </p:par>
                            </p:childTnLst>
                          </p:cTn>
                        </p:par>
                        <p:par>
                          <p:cTn id="224" fill="hold" nodeType="afterGroup">
                            <p:stCondLst>
                              <p:cond delay="2000"/>
                            </p:stCondLst>
                            <p:childTnLst>
                              <p:par>
                                <p:cTn id="225" presetID="6" presetClass="emph" presetSubtype="0" fill="hold" grpId="0" nodeType="afterEffect">
                                  <p:stCondLst>
                                    <p:cond delay="0"/>
                                  </p:stCondLst>
                                  <p:childTnLst>
                                    <p:animScale>
                                      <p:cBhvr>
                                        <p:cTn id="226" dur="2000" fill="hold"/>
                                        <p:tgtEl>
                                          <p:spTgt spid="12229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858" grpId="0"/>
      <p:bldP spid="121858" grpId="1"/>
      <p:bldP spid="122205" grpId="0"/>
      <p:bldP spid="122205" grpId="1"/>
      <p:bldP spid="122206" grpId="0"/>
      <p:bldP spid="122206" grpId="1"/>
      <p:bldP spid="122207" grpId="0"/>
      <p:bldP spid="122207" grpId="1"/>
      <p:bldP spid="122208" grpId="0"/>
      <p:bldP spid="122208" grpId="1"/>
      <p:bldP spid="122209" grpId="0"/>
      <p:bldP spid="122209" grpId="1"/>
      <p:bldP spid="122210" grpId="0"/>
      <p:bldP spid="122210" grpId="1"/>
      <p:bldP spid="122212" grpId="0" build="allAtOnce" autoUpdateAnimBg="0"/>
      <p:bldP spid="122293" grpId="0"/>
      <p:bldP spid="122293" grpId="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grpSp>
        <p:nvGrpSpPr>
          <p:cNvPr id="73" name="Group 72">
            <a:extLst>
              <a:ext uri="{FF2B5EF4-FFF2-40B4-BE49-F238E27FC236}">
                <a16:creationId xmlns:a16="http://schemas.microsoft.com/office/drawing/2014/main" id="{7D8E3B86-68F3-49E3-BBBA-AA6B305D9985}"/>
              </a:ext>
            </a:extLst>
          </p:cNvPr>
          <p:cNvGrpSpPr/>
          <p:nvPr/>
        </p:nvGrpSpPr>
        <p:grpSpPr>
          <a:xfrm>
            <a:off x="-2220448" y="-1456635"/>
            <a:ext cx="15548497" cy="9203635"/>
            <a:chOff x="-2209800" y="-1371600"/>
            <a:chExt cx="15548497" cy="9203635"/>
          </a:xfrm>
        </p:grpSpPr>
        <p:sp>
          <p:nvSpPr>
            <p:cNvPr id="74" name="Freeform: Shape 73">
              <a:extLst>
                <a:ext uri="{FF2B5EF4-FFF2-40B4-BE49-F238E27FC236}">
                  <a16:creationId xmlns:a16="http://schemas.microsoft.com/office/drawing/2014/main" id="{5B74BC5B-9C5B-461E-968B-B9C79B8B8C15}"/>
                </a:ext>
              </a:extLst>
            </p:cNvPr>
            <p:cNvSpPr/>
            <p:nvPr/>
          </p:nvSpPr>
          <p:spPr>
            <a:xfrm>
              <a:off x="-2209800" y="-1371600"/>
              <a:ext cx="14554200" cy="8344094"/>
            </a:xfrm>
            <a:custGeom>
              <a:avLst/>
              <a:gdLst>
                <a:gd name="connsiteX0" fmla="*/ 1383 w 15815410"/>
                <a:gd name="connsiteY0" fmla="*/ 3299791 h 4671391"/>
                <a:gd name="connsiteX1" fmla="*/ 120653 w 15815410"/>
                <a:gd name="connsiteY1" fmla="*/ 3359426 h 4671391"/>
                <a:gd name="connsiteX2" fmla="*/ 3758375 w 15815410"/>
                <a:gd name="connsiteY2" fmla="*/ 3617844 h 4671391"/>
                <a:gd name="connsiteX3" fmla="*/ 4036670 w 15815410"/>
                <a:gd name="connsiteY3" fmla="*/ 3538331 h 4671391"/>
                <a:gd name="connsiteX4" fmla="*/ 4155940 w 15815410"/>
                <a:gd name="connsiteY4" fmla="*/ 3498574 h 4671391"/>
                <a:gd name="connsiteX5" fmla="*/ 4493870 w 15815410"/>
                <a:gd name="connsiteY5" fmla="*/ 3240157 h 4671391"/>
                <a:gd name="connsiteX6" fmla="*/ 4593262 w 15815410"/>
                <a:gd name="connsiteY6" fmla="*/ 3140765 h 4671391"/>
                <a:gd name="connsiteX7" fmla="*/ 4871557 w 15815410"/>
                <a:gd name="connsiteY7" fmla="*/ 2922105 h 4671391"/>
                <a:gd name="connsiteX8" fmla="*/ 4970949 w 15815410"/>
                <a:gd name="connsiteY8" fmla="*/ 2782957 h 4671391"/>
                <a:gd name="connsiteX9" fmla="*/ 5129975 w 15815410"/>
                <a:gd name="connsiteY9" fmla="*/ 2484783 h 4671391"/>
                <a:gd name="connsiteX10" fmla="*/ 5269123 w 15815410"/>
                <a:gd name="connsiteY10" fmla="*/ 2266122 h 4671391"/>
                <a:gd name="connsiteX11" fmla="*/ 5368514 w 15815410"/>
                <a:gd name="connsiteY11" fmla="*/ 2007705 h 4671391"/>
                <a:gd name="connsiteX12" fmla="*/ 5567297 w 15815410"/>
                <a:gd name="connsiteY12" fmla="*/ 1868557 h 4671391"/>
                <a:gd name="connsiteX13" fmla="*/ 5805836 w 15815410"/>
                <a:gd name="connsiteY13" fmla="*/ 1709531 h 4671391"/>
                <a:gd name="connsiteX14" fmla="*/ 6461818 w 15815410"/>
                <a:gd name="connsiteY14" fmla="*/ 1789044 h 4671391"/>
                <a:gd name="connsiteX15" fmla="*/ 6700357 w 15815410"/>
                <a:gd name="connsiteY15" fmla="*/ 1848678 h 4671391"/>
                <a:gd name="connsiteX16" fmla="*/ 6899140 w 15815410"/>
                <a:gd name="connsiteY16" fmla="*/ 1888435 h 4671391"/>
                <a:gd name="connsiteX17" fmla="*/ 7217192 w 15815410"/>
                <a:gd name="connsiteY17" fmla="*/ 1967948 h 4671391"/>
                <a:gd name="connsiteX18" fmla="*/ 7555123 w 15815410"/>
                <a:gd name="connsiteY18" fmla="*/ 2027583 h 4671391"/>
                <a:gd name="connsiteX19" fmla="*/ 7813540 w 15815410"/>
                <a:gd name="connsiteY19" fmla="*/ 2107096 h 4671391"/>
                <a:gd name="connsiteX20" fmla="*/ 8111714 w 15815410"/>
                <a:gd name="connsiteY20" fmla="*/ 2146852 h 4671391"/>
                <a:gd name="connsiteX21" fmla="*/ 8787575 w 15815410"/>
                <a:gd name="connsiteY21" fmla="*/ 2226365 h 4671391"/>
                <a:gd name="connsiteX22" fmla="*/ 9940514 w 15815410"/>
                <a:gd name="connsiteY22" fmla="*/ 2246244 h 4671391"/>
                <a:gd name="connsiteX23" fmla="*/ 10556740 w 15815410"/>
                <a:gd name="connsiteY23" fmla="*/ 1948070 h 4671391"/>
                <a:gd name="connsiteX24" fmla="*/ 11292236 w 15815410"/>
                <a:gd name="connsiteY24" fmla="*/ 1590261 h 4671391"/>
                <a:gd name="connsiteX25" fmla="*/ 11510897 w 15815410"/>
                <a:gd name="connsiteY25" fmla="*/ 1411357 h 4671391"/>
                <a:gd name="connsiteX26" fmla="*/ 12007853 w 15815410"/>
                <a:gd name="connsiteY26" fmla="*/ 993913 h 4671391"/>
                <a:gd name="connsiteX27" fmla="*/ 12325905 w 15815410"/>
                <a:gd name="connsiteY27" fmla="*/ 854765 h 4671391"/>
                <a:gd name="connsiteX28" fmla="*/ 12604201 w 15815410"/>
                <a:gd name="connsiteY28" fmla="*/ 616226 h 4671391"/>
                <a:gd name="connsiteX29" fmla="*/ 12882497 w 15815410"/>
                <a:gd name="connsiteY29" fmla="*/ 457200 h 4671391"/>
                <a:gd name="connsiteX30" fmla="*/ 13160792 w 15815410"/>
                <a:gd name="connsiteY30" fmla="*/ 258418 h 4671391"/>
                <a:gd name="connsiteX31" fmla="*/ 13598114 w 15815410"/>
                <a:gd name="connsiteY31" fmla="*/ 119270 h 4671391"/>
                <a:gd name="connsiteX32" fmla="*/ 14413123 w 15815410"/>
                <a:gd name="connsiteY32" fmla="*/ 0 h 4671391"/>
                <a:gd name="connsiteX33" fmla="*/ 14949836 w 15815410"/>
                <a:gd name="connsiteY33" fmla="*/ 59635 h 4671391"/>
                <a:gd name="connsiteX34" fmla="*/ 15287766 w 15815410"/>
                <a:gd name="connsiteY34" fmla="*/ 397565 h 4671391"/>
                <a:gd name="connsiteX35" fmla="*/ 15446792 w 15815410"/>
                <a:gd name="connsiteY35" fmla="*/ 616226 h 4671391"/>
                <a:gd name="connsiteX36" fmla="*/ 15566062 w 15815410"/>
                <a:gd name="connsiteY36" fmla="*/ 834887 h 4671391"/>
                <a:gd name="connsiteX37" fmla="*/ 15685331 w 15815410"/>
                <a:gd name="connsiteY37" fmla="*/ 1013791 h 4671391"/>
                <a:gd name="connsiteX38" fmla="*/ 15764844 w 15815410"/>
                <a:gd name="connsiteY38" fmla="*/ 2425148 h 4671391"/>
                <a:gd name="connsiteX39" fmla="*/ 15705210 w 15815410"/>
                <a:gd name="connsiteY39" fmla="*/ 2564296 h 4671391"/>
                <a:gd name="connsiteX40" fmla="*/ 15486549 w 15815410"/>
                <a:gd name="connsiteY40" fmla="*/ 2922105 h 4671391"/>
                <a:gd name="connsiteX41" fmla="*/ 15387157 w 15815410"/>
                <a:gd name="connsiteY41" fmla="*/ 3001618 h 4671391"/>
                <a:gd name="connsiteX42" fmla="*/ 15267888 w 15815410"/>
                <a:gd name="connsiteY42" fmla="*/ 3140765 h 4671391"/>
                <a:gd name="connsiteX43" fmla="*/ 14969714 w 15815410"/>
                <a:gd name="connsiteY43" fmla="*/ 3260035 h 4671391"/>
                <a:gd name="connsiteX44" fmla="*/ 13856531 w 15815410"/>
                <a:gd name="connsiteY44" fmla="*/ 3617844 h 4671391"/>
                <a:gd name="connsiteX45" fmla="*/ 12981888 w 15815410"/>
                <a:gd name="connsiteY45" fmla="*/ 3756991 h 4671391"/>
                <a:gd name="connsiteX46" fmla="*/ 12683714 w 15815410"/>
                <a:gd name="connsiteY46" fmla="*/ 3776870 h 4671391"/>
                <a:gd name="connsiteX47" fmla="*/ 11630166 w 15815410"/>
                <a:gd name="connsiteY47" fmla="*/ 3756991 h 4671391"/>
                <a:gd name="connsiteX48" fmla="*/ 11331992 w 15815410"/>
                <a:gd name="connsiteY48" fmla="*/ 3737113 h 4671391"/>
                <a:gd name="connsiteX49" fmla="*/ 10954305 w 15815410"/>
                <a:gd name="connsiteY49" fmla="*/ 3677478 h 4671391"/>
                <a:gd name="connsiteX50" fmla="*/ 9841123 w 15815410"/>
                <a:gd name="connsiteY50" fmla="*/ 3558209 h 4671391"/>
                <a:gd name="connsiteX51" fmla="*/ 9423679 w 15815410"/>
                <a:gd name="connsiteY51" fmla="*/ 3498574 h 4671391"/>
                <a:gd name="connsiteX52" fmla="*/ 8747818 w 15815410"/>
                <a:gd name="connsiteY52" fmla="*/ 3339548 h 4671391"/>
                <a:gd name="connsiteX53" fmla="*/ 8509279 w 15815410"/>
                <a:gd name="connsiteY53" fmla="*/ 3279913 h 4671391"/>
                <a:gd name="connsiteX54" fmla="*/ 7217192 w 15815410"/>
                <a:gd name="connsiteY54" fmla="*/ 3160644 h 4671391"/>
                <a:gd name="connsiteX55" fmla="*/ 6600966 w 15815410"/>
                <a:gd name="connsiteY55" fmla="*/ 3180522 h 4671391"/>
                <a:gd name="connsiteX56" fmla="*/ 6402183 w 15815410"/>
                <a:gd name="connsiteY56" fmla="*/ 3220278 h 4671391"/>
                <a:gd name="connsiteX57" fmla="*/ 5944983 w 15815410"/>
                <a:gd name="connsiteY57" fmla="*/ 3419061 h 4671391"/>
                <a:gd name="connsiteX58" fmla="*/ 5547418 w 15815410"/>
                <a:gd name="connsiteY58" fmla="*/ 3637722 h 4671391"/>
                <a:gd name="connsiteX59" fmla="*/ 5169731 w 15815410"/>
                <a:gd name="connsiteY59" fmla="*/ 3995531 h 4671391"/>
                <a:gd name="connsiteX60" fmla="*/ 5030583 w 15815410"/>
                <a:gd name="connsiteY60" fmla="*/ 4114800 h 4671391"/>
                <a:gd name="connsiteX61" fmla="*/ 4851679 w 15815410"/>
                <a:gd name="connsiteY61" fmla="*/ 4293705 h 4671391"/>
                <a:gd name="connsiteX62" fmla="*/ 4454114 w 15815410"/>
                <a:gd name="connsiteY62" fmla="*/ 4512365 h 4671391"/>
                <a:gd name="connsiteX63" fmla="*/ 4334844 w 15815410"/>
                <a:gd name="connsiteY63" fmla="*/ 4532244 h 4671391"/>
                <a:gd name="connsiteX64" fmla="*/ 4116183 w 15815410"/>
                <a:gd name="connsiteY64" fmla="*/ 4631635 h 4671391"/>
                <a:gd name="connsiteX65" fmla="*/ 3857766 w 15815410"/>
                <a:gd name="connsiteY65" fmla="*/ 4651513 h 4671391"/>
                <a:gd name="connsiteX66" fmla="*/ 3639105 w 15815410"/>
                <a:gd name="connsiteY66" fmla="*/ 4671391 h 4671391"/>
                <a:gd name="connsiteX67" fmla="*/ 2724705 w 15815410"/>
                <a:gd name="connsiteY67" fmla="*/ 4572000 h 4671391"/>
                <a:gd name="connsiteX68" fmla="*/ 2148236 w 15815410"/>
                <a:gd name="connsiteY68" fmla="*/ 4432852 h 4671391"/>
                <a:gd name="connsiteX69" fmla="*/ 1929575 w 15815410"/>
                <a:gd name="connsiteY69" fmla="*/ 4393096 h 4671391"/>
                <a:gd name="connsiteX70" fmla="*/ 1353105 w 15815410"/>
                <a:gd name="connsiteY70" fmla="*/ 4174435 h 4671391"/>
                <a:gd name="connsiteX71" fmla="*/ 677244 w 15815410"/>
                <a:gd name="connsiteY71" fmla="*/ 3896139 h 4671391"/>
                <a:gd name="connsiteX72" fmla="*/ 498340 w 15815410"/>
                <a:gd name="connsiteY72" fmla="*/ 3776870 h 4671391"/>
                <a:gd name="connsiteX73" fmla="*/ 458583 w 15815410"/>
                <a:gd name="connsiteY73" fmla="*/ 3677478 h 4671391"/>
                <a:gd name="connsiteX74" fmla="*/ 398949 w 15815410"/>
                <a:gd name="connsiteY74" fmla="*/ 3637722 h 4671391"/>
                <a:gd name="connsiteX75" fmla="*/ 379070 w 15815410"/>
                <a:gd name="connsiteY75" fmla="*/ 3538331 h 4671391"/>
                <a:gd name="connsiteX76" fmla="*/ 299557 w 15815410"/>
                <a:gd name="connsiteY76" fmla="*/ 3379305 h 4671391"/>
                <a:gd name="connsiteX77" fmla="*/ 239923 w 15815410"/>
                <a:gd name="connsiteY77" fmla="*/ 3359426 h 4671391"/>
                <a:gd name="connsiteX78" fmla="*/ 160410 w 15815410"/>
                <a:gd name="connsiteY78" fmla="*/ 3438939 h 4671391"/>
                <a:gd name="connsiteX79" fmla="*/ 61018 w 15815410"/>
                <a:gd name="connsiteY79" fmla="*/ 3379305 h 4671391"/>
                <a:gd name="connsiteX80" fmla="*/ 1383 w 15815410"/>
                <a:gd name="connsiteY80" fmla="*/ 3299791 h 4671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15815410" h="4671391">
                  <a:moveTo>
                    <a:pt x="1383" y="3299791"/>
                  </a:moveTo>
                  <a:cubicBezTo>
                    <a:pt x="11322" y="3296478"/>
                    <a:pt x="77285" y="3349680"/>
                    <a:pt x="120653" y="3359426"/>
                  </a:cubicBezTo>
                  <a:cubicBezTo>
                    <a:pt x="2247336" y="3837333"/>
                    <a:pt x="1413813" y="3711626"/>
                    <a:pt x="3758375" y="3617844"/>
                  </a:cubicBezTo>
                  <a:lnTo>
                    <a:pt x="4036670" y="3538331"/>
                  </a:lnTo>
                  <a:cubicBezTo>
                    <a:pt x="4076810" y="3526289"/>
                    <a:pt x="4119415" y="3519120"/>
                    <a:pt x="4155940" y="3498574"/>
                  </a:cubicBezTo>
                  <a:cubicBezTo>
                    <a:pt x="4263538" y="3438050"/>
                    <a:pt x="4399983" y="3326220"/>
                    <a:pt x="4493870" y="3240157"/>
                  </a:cubicBezTo>
                  <a:cubicBezTo>
                    <a:pt x="4528408" y="3208497"/>
                    <a:pt x="4557494" y="3171030"/>
                    <a:pt x="4593262" y="3140765"/>
                  </a:cubicBezTo>
                  <a:cubicBezTo>
                    <a:pt x="4643136" y="3098564"/>
                    <a:pt x="4818971" y="2979472"/>
                    <a:pt x="4871557" y="2922105"/>
                  </a:cubicBezTo>
                  <a:cubicBezTo>
                    <a:pt x="4910073" y="2880087"/>
                    <a:pt x="4939331" y="2830384"/>
                    <a:pt x="4970949" y="2782957"/>
                  </a:cubicBezTo>
                  <a:cubicBezTo>
                    <a:pt x="5240591" y="2378495"/>
                    <a:pt x="4929868" y="2844976"/>
                    <a:pt x="5129975" y="2484783"/>
                  </a:cubicBezTo>
                  <a:cubicBezTo>
                    <a:pt x="5171932" y="2409261"/>
                    <a:pt x="5230487" y="2343395"/>
                    <a:pt x="5269123" y="2266122"/>
                  </a:cubicBezTo>
                  <a:cubicBezTo>
                    <a:pt x="5310397" y="2183575"/>
                    <a:pt x="5303255" y="2072964"/>
                    <a:pt x="5368514" y="2007705"/>
                  </a:cubicBezTo>
                  <a:cubicBezTo>
                    <a:pt x="5508960" y="1867259"/>
                    <a:pt x="5321959" y="2043799"/>
                    <a:pt x="5567297" y="1868557"/>
                  </a:cubicBezTo>
                  <a:cubicBezTo>
                    <a:pt x="5809100" y="1695840"/>
                    <a:pt x="5605587" y="1789629"/>
                    <a:pt x="5805836" y="1709531"/>
                  </a:cubicBezTo>
                  <a:cubicBezTo>
                    <a:pt x="6024497" y="1736035"/>
                    <a:pt x="6244174" y="1755188"/>
                    <a:pt x="6461818" y="1789044"/>
                  </a:cubicBezTo>
                  <a:cubicBezTo>
                    <a:pt x="6542804" y="1801642"/>
                    <a:pt x="6620435" y="1830514"/>
                    <a:pt x="6700357" y="1848678"/>
                  </a:cubicBezTo>
                  <a:cubicBezTo>
                    <a:pt x="6766250" y="1863654"/>
                    <a:pt x="6833297" y="1873240"/>
                    <a:pt x="6899140" y="1888435"/>
                  </a:cubicBezTo>
                  <a:cubicBezTo>
                    <a:pt x="7005622" y="1913008"/>
                    <a:pt x="7110290" y="1945272"/>
                    <a:pt x="7217192" y="1967948"/>
                  </a:cubicBezTo>
                  <a:cubicBezTo>
                    <a:pt x="7329087" y="1991683"/>
                    <a:pt x="7443731" y="2001592"/>
                    <a:pt x="7555123" y="2027583"/>
                  </a:cubicBezTo>
                  <a:cubicBezTo>
                    <a:pt x="7642890" y="2048062"/>
                    <a:pt x="7725416" y="2088212"/>
                    <a:pt x="7813540" y="2107096"/>
                  </a:cubicBezTo>
                  <a:cubicBezTo>
                    <a:pt x="7911585" y="2128106"/>
                    <a:pt x="8012722" y="2130886"/>
                    <a:pt x="8111714" y="2146852"/>
                  </a:cubicBezTo>
                  <a:cubicBezTo>
                    <a:pt x="8655121" y="2234498"/>
                    <a:pt x="8202522" y="2193863"/>
                    <a:pt x="8787575" y="2226365"/>
                  </a:cubicBezTo>
                  <a:cubicBezTo>
                    <a:pt x="9237412" y="2290628"/>
                    <a:pt x="9432635" y="2346154"/>
                    <a:pt x="9940514" y="2246244"/>
                  </a:cubicBezTo>
                  <a:cubicBezTo>
                    <a:pt x="10577951" y="2120847"/>
                    <a:pt x="10241755" y="2116062"/>
                    <a:pt x="10556740" y="1948070"/>
                  </a:cubicBezTo>
                  <a:cubicBezTo>
                    <a:pt x="10946041" y="1740443"/>
                    <a:pt x="10559591" y="2189696"/>
                    <a:pt x="11292236" y="1590261"/>
                  </a:cubicBezTo>
                  <a:cubicBezTo>
                    <a:pt x="11365123" y="1530626"/>
                    <a:pt x="11440024" y="1473371"/>
                    <a:pt x="11510897" y="1411357"/>
                  </a:cubicBezTo>
                  <a:cubicBezTo>
                    <a:pt x="11664275" y="1277151"/>
                    <a:pt x="11826511" y="1097537"/>
                    <a:pt x="12007853" y="993913"/>
                  </a:cubicBezTo>
                  <a:cubicBezTo>
                    <a:pt x="12108326" y="936500"/>
                    <a:pt x="12228143" y="916681"/>
                    <a:pt x="12325905" y="854765"/>
                  </a:cubicBezTo>
                  <a:cubicBezTo>
                    <a:pt x="12429124" y="789393"/>
                    <a:pt x="12504780" y="687241"/>
                    <a:pt x="12604201" y="616226"/>
                  </a:cubicBezTo>
                  <a:cubicBezTo>
                    <a:pt x="12691142" y="554125"/>
                    <a:pt x="12792623" y="514976"/>
                    <a:pt x="12882497" y="457200"/>
                  </a:cubicBezTo>
                  <a:cubicBezTo>
                    <a:pt x="12978391" y="395554"/>
                    <a:pt x="13062322" y="315859"/>
                    <a:pt x="13160792" y="258418"/>
                  </a:cubicBezTo>
                  <a:cubicBezTo>
                    <a:pt x="13269252" y="195150"/>
                    <a:pt x="13481468" y="142599"/>
                    <a:pt x="13598114" y="119270"/>
                  </a:cubicBezTo>
                  <a:cubicBezTo>
                    <a:pt x="14004663" y="37960"/>
                    <a:pt x="14032587" y="42282"/>
                    <a:pt x="14413123" y="0"/>
                  </a:cubicBezTo>
                  <a:cubicBezTo>
                    <a:pt x="14592027" y="19878"/>
                    <a:pt x="14774676" y="18150"/>
                    <a:pt x="14949836" y="59635"/>
                  </a:cubicBezTo>
                  <a:cubicBezTo>
                    <a:pt x="15205173" y="120110"/>
                    <a:pt x="15164950" y="204569"/>
                    <a:pt x="15287766" y="397565"/>
                  </a:cubicBezTo>
                  <a:cubicBezTo>
                    <a:pt x="15336152" y="473600"/>
                    <a:pt x="15398406" y="540191"/>
                    <a:pt x="15446792" y="616226"/>
                  </a:cubicBezTo>
                  <a:cubicBezTo>
                    <a:pt x="15491366" y="686271"/>
                    <a:pt x="15523346" y="763694"/>
                    <a:pt x="15566062" y="834887"/>
                  </a:cubicBezTo>
                  <a:cubicBezTo>
                    <a:pt x="15602937" y="896345"/>
                    <a:pt x="15645575" y="954156"/>
                    <a:pt x="15685331" y="1013791"/>
                  </a:cubicBezTo>
                  <a:cubicBezTo>
                    <a:pt x="15855450" y="1660238"/>
                    <a:pt x="15832169" y="1432102"/>
                    <a:pt x="15764844" y="2425148"/>
                  </a:cubicBezTo>
                  <a:cubicBezTo>
                    <a:pt x="15761431" y="2475495"/>
                    <a:pt x="15726697" y="2518636"/>
                    <a:pt x="15705210" y="2564296"/>
                  </a:cubicBezTo>
                  <a:cubicBezTo>
                    <a:pt x="15634697" y="2714137"/>
                    <a:pt x="15597932" y="2800596"/>
                    <a:pt x="15486549" y="2922105"/>
                  </a:cubicBezTo>
                  <a:cubicBezTo>
                    <a:pt x="15457880" y="2953381"/>
                    <a:pt x="15417158" y="2971617"/>
                    <a:pt x="15387157" y="3001618"/>
                  </a:cubicBezTo>
                  <a:cubicBezTo>
                    <a:pt x="15343960" y="3044814"/>
                    <a:pt x="15319830" y="3108610"/>
                    <a:pt x="15267888" y="3140765"/>
                  </a:cubicBezTo>
                  <a:cubicBezTo>
                    <a:pt x="15176869" y="3197110"/>
                    <a:pt x="15070063" y="3222762"/>
                    <a:pt x="14969714" y="3260035"/>
                  </a:cubicBezTo>
                  <a:cubicBezTo>
                    <a:pt x="14720467" y="3352613"/>
                    <a:pt x="14024713" y="3587265"/>
                    <a:pt x="13856531" y="3617844"/>
                  </a:cubicBezTo>
                  <a:cubicBezTo>
                    <a:pt x="13499944" y="3682678"/>
                    <a:pt x="13342115" y="3718048"/>
                    <a:pt x="12981888" y="3756991"/>
                  </a:cubicBezTo>
                  <a:cubicBezTo>
                    <a:pt x="12882853" y="3767697"/>
                    <a:pt x="12783105" y="3770244"/>
                    <a:pt x="12683714" y="3776870"/>
                  </a:cubicBezTo>
                  <a:lnTo>
                    <a:pt x="11630166" y="3756991"/>
                  </a:lnTo>
                  <a:cubicBezTo>
                    <a:pt x="11530597" y="3754062"/>
                    <a:pt x="11430922" y="3748752"/>
                    <a:pt x="11331992" y="3737113"/>
                  </a:cubicBezTo>
                  <a:cubicBezTo>
                    <a:pt x="11205410" y="3722221"/>
                    <a:pt x="11080852" y="3692664"/>
                    <a:pt x="10954305" y="3677478"/>
                  </a:cubicBezTo>
                  <a:cubicBezTo>
                    <a:pt x="10583779" y="3633015"/>
                    <a:pt x="10210557" y="3610985"/>
                    <a:pt x="9841123" y="3558209"/>
                  </a:cubicBezTo>
                  <a:cubicBezTo>
                    <a:pt x="9701975" y="3538331"/>
                    <a:pt x="9561510" y="3526140"/>
                    <a:pt x="9423679" y="3498574"/>
                  </a:cubicBezTo>
                  <a:cubicBezTo>
                    <a:pt x="9196734" y="3453185"/>
                    <a:pt x="8972911" y="3393375"/>
                    <a:pt x="8747818" y="3339548"/>
                  </a:cubicBezTo>
                  <a:cubicBezTo>
                    <a:pt x="8668105" y="3320486"/>
                    <a:pt x="8590988" y="3286322"/>
                    <a:pt x="8509279" y="3279913"/>
                  </a:cubicBezTo>
                  <a:cubicBezTo>
                    <a:pt x="7402068" y="3193073"/>
                    <a:pt x="7831049" y="3248337"/>
                    <a:pt x="7217192" y="3160644"/>
                  </a:cubicBezTo>
                  <a:cubicBezTo>
                    <a:pt x="7011783" y="3167270"/>
                    <a:pt x="6805934" y="3165525"/>
                    <a:pt x="6600966" y="3180522"/>
                  </a:cubicBezTo>
                  <a:cubicBezTo>
                    <a:pt x="6533573" y="3185453"/>
                    <a:pt x="6466828" y="3200603"/>
                    <a:pt x="6402183" y="3220278"/>
                  </a:cubicBezTo>
                  <a:cubicBezTo>
                    <a:pt x="6240471" y="3269495"/>
                    <a:pt x="6093186" y="3340019"/>
                    <a:pt x="5944983" y="3419061"/>
                  </a:cubicBezTo>
                  <a:cubicBezTo>
                    <a:pt x="5811533" y="3490234"/>
                    <a:pt x="5674507" y="3555729"/>
                    <a:pt x="5547418" y="3637722"/>
                  </a:cubicBezTo>
                  <a:cubicBezTo>
                    <a:pt x="5311595" y="3789866"/>
                    <a:pt x="5353543" y="3811719"/>
                    <a:pt x="5169731" y="3995531"/>
                  </a:cubicBezTo>
                  <a:cubicBezTo>
                    <a:pt x="5126534" y="4038728"/>
                    <a:pt x="5075150" y="4073018"/>
                    <a:pt x="5030583" y="4114800"/>
                  </a:cubicBezTo>
                  <a:cubicBezTo>
                    <a:pt x="4969056" y="4172481"/>
                    <a:pt x="4917535" y="4241020"/>
                    <a:pt x="4851679" y="4293705"/>
                  </a:cubicBezTo>
                  <a:cubicBezTo>
                    <a:pt x="4755218" y="4370874"/>
                    <a:pt x="4578071" y="4471046"/>
                    <a:pt x="4454114" y="4512365"/>
                  </a:cubicBezTo>
                  <a:cubicBezTo>
                    <a:pt x="4415877" y="4525111"/>
                    <a:pt x="4374601" y="4525618"/>
                    <a:pt x="4334844" y="4532244"/>
                  </a:cubicBezTo>
                  <a:cubicBezTo>
                    <a:pt x="4261957" y="4565374"/>
                    <a:pt x="4193856" y="4612217"/>
                    <a:pt x="4116183" y="4631635"/>
                  </a:cubicBezTo>
                  <a:cubicBezTo>
                    <a:pt x="4032369" y="4652588"/>
                    <a:pt x="3943861" y="4644339"/>
                    <a:pt x="3857766" y="4651513"/>
                  </a:cubicBezTo>
                  <a:lnTo>
                    <a:pt x="3639105" y="4671391"/>
                  </a:lnTo>
                  <a:cubicBezTo>
                    <a:pt x="3334305" y="4638261"/>
                    <a:pt x="3027450" y="4620439"/>
                    <a:pt x="2724705" y="4572000"/>
                  </a:cubicBezTo>
                  <a:cubicBezTo>
                    <a:pt x="2529513" y="4540769"/>
                    <a:pt x="2342723" y="4468213"/>
                    <a:pt x="2148236" y="4432852"/>
                  </a:cubicBezTo>
                  <a:lnTo>
                    <a:pt x="1929575" y="4393096"/>
                  </a:lnTo>
                  <a:cubicBezTo>
                    <a:pt x="1737418" y="4320209"/>
                    <a:pt x="1548074" y="4239425"/>
                    <a:pt x="1353105" y="4174435"/>
                  </a:cubicBezTo>
                  <a:cubicBezTo>
                    <a:pt x="1031657" y="4067286"/>
                    <a:pt x="1004835" y="4071635"/>
                    <a:pt x="677244" y="3896139"/>
                  </a:cubicBezTo>
                  <a:cubicBezTo>
                    <a:pt x="614067" y="3862294"/>
                    <a:pt x="557975" y="3816626"/>
                    <a:pt x="498340" y="3776870"/>
                  </a:cubicBezTo>
                  <a:cubicBezTo>
                    <a:pt x="485088" y="3743739"/>
                    <a:pt x="479323" y="3706514"/>
                    <a:pt x="458583" y="3677478"/>
                  </a:cubicBezTo>
                  <a:cubicBezTo>
                    <a:pt x="444697" y="3658038"/>
                    <a:pt x="410802" y="3658465"/>
                    <a:pt x="398949" y="3637722"/>
                  </a:cubicBezTo>
                  <a:cubicBezTo>
                    <a:pt x="382186" y="3608387"/>
                    <a:pt x="386399" y="3571313"/>
                    <a:pt x="379070" y="3538331"/>
                  </a:cubicBezTo>
                  <a:cubicBezTo>
                    <a:pt x="363511" y="3468318"/>
                    <a:pt x="360602" y="3430176"/>
                    <a:pt x="299557" y="3379305"/>
                  </a:cubicBezTo>
                  <a:cubicBezTo>
                    <a:pt x="283460" y="3365891"/>
                    <a:pt x="259801" y="3366052"/>
                    <a:pt x="239923" y="3359426"/>
                  </a:cubicBezTo>
                  <a:cubicBezTo>
                    <a:pt x="213419" y="3385930"/>
                    <a:pt x="197664" y="3434800"/>
                    <a:pt x="160410" y="3438939"/>
                  </a:cubicBezTo>
                  <a:cubicBezTo>
                    <a:pt x="122010" y="3443206"/>
                    <a:pt x="86460" y="3408382"/>
                    <a:pt x="61018" y="3379305"/>
                  </a:cubicBezTo>
                  <a:cubicBezTo>
                    <a:pt x="37521" y="3352451"/>
                    <a:pt x="-8556" y="3303104"/>
                    <a:pt x="1383" y="3299791"/>
                  </a:cubicBezTo>
                  <a:close/>
                </a:path>
              </a:pathLst>
            </a:custGeom>
            <a:solidFill>
              <a:schemeClr val="bg1"/>
            </a:solidFill>
            <a:ln>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75" name="Freeform: Shape 74">
              <a:extLst>
                <a:ext uri="{FF2B5EF4-FFF2-40B4-BE49-F238E27FC236}">
                  <a16:creationId xmlns:a16="http://schemas.microsoft.com/office/drawing/2014/main" id="{8BC0E849-5248-40EF-A307-6AB30F9A64EB}"/>
                </a:ext>
              </a:extLst>
            </p:cNvPr>
            <p:cNvSpPr/>
            <p:nvPr/>
          </p:nvSpPr>
          <p:spPr>
            <a:xfrm>
              <a:off x="-444409" y="-599303"/>
              <a:ext cx="8017253" cy="4027055"/>
            </a:xfrm>
            <a:custGeom>
              <a:avLst/>
              <a:gdLst>
                <a:gd name="connsiteX0" fmla="*/ 351072 w 8017253"/>
                <a:gd name="connsiteY0" fmla="*/ 424873 h 4027055"/>
                <a:gd name="connsiteX1" fmla="*/ 240235 w 8017253"/>
                <a:gd name="connsiteY1" fmla="*/ 757382 h 4027055"/>
                <a:gd name="connsiteX2" fmla="*/ 129399 w 8017253"/>
                <a:gd name="connsiteY2" fmla="*/ 1136073 h 4027055"/>
                <a:gd name="connsiteX3" fmla="*/ 73981 w 8017253"/>
                <a:gd name="connsiteY3" fmla="*/ 1477818 h 4027055"/>
                <a:gd name="connsiteX4" fmla="*/ 37035 w 8017253"/>
                <a:gd name="connsiteY4" fmla="*/ 1653309 h 4027055"/>
                <a:gd name="connsiteX5" fmla="*/ 18563 w 8017253"/>
                <a:gd name="connsiteY5" fmla="*/ 1764146 h 4027055"/>
                <a:gd name="connsiteX6" fmla="*/ 9326 w 8017253"/>
                <a:gd name="connsiteY6" fmla="*/ 2124364 h 4027055"/>
                <a:gd name="connsiteX7" fmla="*/ 90 w 8017253"/>
                <a:gd name="connsiteY7" fmla="*/ 2364509 h 4027055"/>
                <a:gd name="connsiteX8" fmla="*/ 18563 w 8017253"/>
                <a:gd name="connsiteY8" fmla="*/ 2854037 h 4027055"/>
                <a:gd name="connsiteX9" fmla="*/ 46272 w 8017253"/>
                <a:gd name="connsiteY9" fmla="*/ 2955637 h 4027055"/>
                <a:gd name="connsiteX10" fmla="*/ 73981 w 8017253"/>
                <a:gd name="connsiteY10" fmla="*/ 3075709 h 4027055"/>
                <a:gd name="connsiteX11" fmla="*/ 166344 w 8017253"/>
                <a:gd name="connsiteY11" fmla="*/ 3408218 h 4027055"/>
                <a:gd name="connsiteX12" fmla="*/ 434199 w 8017253"/>
                <a:gd name="connsiteY12" fmla="*/ 3786909 h 4027055"/>
                <a:gd name="connsiteX13" fmla="*/ 618926 w 8017253"/>
                <a:gd name="connsiteY13" fmla="*/ 3879273 h 4027055"/>
                <a:gd name="connsiteX14" fmla="*/ 840599 w 8017253"/>
                <a:gd name="connsiteY14" fmla="*/ 3971637 h 4027055"/>
                <a:gd name="connsiteX15" fmla="*/ 1099217 w 8017253"/>
                <a:gd name="connsiteY15" fmla="*/ 4027055 h 4027055"/>
                <a:gd name="connsiteX16" fmla="*/ 1653399 w 8017253"/>
                <a:gd name="connsiteY16" fmla="*/ 4017818 h 4027055"/>
                <a:gd name="connsiteX17" fmla="*/ 1976672 w 8017253"/>
                <a:gd name="connsiteY17" fmla="*/ 4008582 h 4027055"/>
                <a:gd name="connsiteX18" fmla="*/ 2142926 w 8017253"/>
                <a:gd name="connsiteY18" fmla="*/ 3980873 h 4027055"/>
                <a:gd name="connsiteX19" fmla="*/ 2309181 w 8017253"/>
                <a:gd name="connsiteY19" fmla="*/ 3897746 h 4027055"/>
                <a:gd name="connsiteX20" fmla="*/ 2410781 w 8017253"/>
                <a:gd name="connsiteY20" fmla="*/ 3768437 h 4027055"/>
                <a:gd name="connsiteX21" fmla="*/ 2567799 w 8017253"/>
                <a:gd name="connsiteY21" fmla="*/ 3583709 h 4027055"/>
                <a:gd name="connsiteX22" fmla="*/ 2623217 w 8017253"/>
                <a:gd name="connsiteY22" fmla="*/ 3417455 h 4027055"/>
                <a:gd name="connsiteX23" fmla="*/ 2641690 w 8017253"/>
                <a:gd name="connsiteY23" fmla="*/ 3112655 h 4027055"/>
                <a:gd name="connsiteX24" fmla="*/ 2650926 w 8017253"/>
                <a:gd name="connsiteY24" fmla="*/ 2927927 h 4027055"/>
                <a:gd name="connsiteX25" fmla="*/ 2641690 w 8017253"/>
                <a:gd name="connsiteY25" fmla="*/ 2724727 h 4027055"/>
                <a:gd name="connsiteX26" fmla="*/ 2613981 w 8017253"/>
                <a:gd name="connsiteY26" fmla="*/ 2521527 h 4027055"/>
                <a:gd name="connsiteX27" fmla="*/ 2577035 w 8017253"/>
                <a:gd name="connsiteY27" fmla="*/ 2244437 h 4027055"/>
                <a:gd name="connsiteX28" fmla="*/ 2586272 w 8017253"/>
                <a:gd name="connsiteY28" fmla="*/ 2059709 h 4027055"/>
                <a:gd name="connsiteX29" fmla="*/ 2632453 w 8017253"/>
                <a:gd name="connsiteY29" fmla="*/ 1985818 h 4027055"/>
                <a:gd name="connsiteX30" fmla="*/ 2697108 w 8017253"/>
                <a:gd name="connsiteY30" fmla="*/ 1911927 h 4027055"/>
                <a:gd name="connsiteX31" fmla="*/ 2937253 w 8017253"/>
                <a:gd name="connsiteY31" fmla="*/ 1782618 h 4027055"/>
                <a:gd name="connsiteX32" fmla="*/ 3029617 w 8017253"/>
                <a:gd name="connsiteY32" fmla="*/ 1773382 h 4027055"/>
                <a:gd name="connsiteX33" fmla="*/ 3232817 w 8017253"/>
                <a:gd name="connsiteY33" fmla="*/ 1782618 h 4027055"/>
                <a:gd name="connsiteX34" fmla="*/ 3629981 w 8017253"/>
                <a:gd name="connsiteY34" fmla="*/ 1921164 h 4027055"/>
                <a:gd name="connsiteX35" fmla="*/ 4137981 w 8017253"/>
                <a:gd name="connsiteY35" fmla="*/ 2189018 h 4027055"/>
                <a:gd name="connsiteX36" fmla="*/ 4378126 w 8017253"/>
                <a:gd name="connsiteY36" fmla="*/ 2299855 h 4027055"/>
                <a:gd name="connsiteX37" fmla="*/ 4609035 w 8017253"/>
                <a:gd name="connsiteY37" fmla="*/ 2355273 h 4027055"/>
                <a:gd name="connsiteX38" fmla="*/ 4830708 w 8017253"/>
                <a:gd name="connsiteY38" fmla="*/ 2419927 h 4027055"/>
                <a:gd name="connsiteX39" fmla="*/ 5237108 w 8017253"/>
                <a:gd name="connsiteY39" fmla="*/ 2503055 h 4027055"/>
                <a:gd name="connsiteX40" fmla="*/ 5828235 w 8017253"/>
                <a:gd name="connsiteY40" fmla="*/ 2549237 h 4027055"/>
                <a:gd name="connsiteX41" fmla="*/ 6234635 w 8017253"/>
                <a:gd name="connsiteY41" fmla="*/ 2540000 h 4027055"/>
                <a:gd name="connsiteX42" fmla="*/ 6604090 w 8017253"/>
                <a:gd name="connsiteY42" fmla="*/ 2484582 h 4027055"/>
                <a:gd name="connsiteX43" fmla="*/ 6788817 w 8017253"/>
                <a:gd name="connsiteY43" fmla="*/ 2456873 h 4027055"/>
                <a:gd name="connsiteX44" fmla="*/ 6927363 w 8017253"/>
                <a:gd name="connsiteY44" fmla="*/ 2392218 h 4027055"/>
                <a:gd name="connsiteX45" fmla="*/ 7065908 w 8017253"/>
                <a:gd name="connsiteY45" fmla="*/ 2346037 h 4027055"/>
                <a:gd name="connsiteX46" fmla="*/ 7666272 w 8017253"/>
                <a:gd name="connsiteY46" fmla="*/ 1995055 h 4027055"/>
                <a:gd name="connsiteX47" fmla="*/ 7777108 w 8017253"/>
                <a:gd name="connsiteY47" fmla="*/ 1893455 h 4027055"/>
                <a:gd name="connsiteX48" fmla="*/ 7841763 w 8017253"/>
                <a:gd name="connsiteY48" fmla="*/ 1801091 h 4027055"/>
                <a:gd name="connsiteX49" fmla="*/ 7952599 w 8017253"/>
                <a:gd name="connsiteY49" fmla="*/ 1560946 h 4027055"/>
                <a:gd name="connsiteX50" fmla="*/ 8017253 w 8017253"/>
                <a:gd name="connsiteY50" fmla="*/ 1256146 h 4027055"/>
                <a:gd name="connsiteX51" fmla="*/ 8008017 w 8017253"/>
                <a:gd name="connsiteY51" fmla="*/ 849746 h 4027055"/>
                <a:gd name="connsiteX52" fmla="*/ 7980308 w 8017253"/>
                <a:gd name="connsiteY52" fmla="*/ 775855 h 4027055"/>
                <a:gd name="connsiteX53" fmla="*/ 7961835 w 8017253"/>
                <a:gd name="connsiteY53" fmla="*/ 665018 h 4027055"/>
                <a:gd name="connsiteX54" fmla="*/ 7906417 w 8017253"/>
                <a:gd name="connsiteY54" fmla="*/ 498764 h 4027055"/>
                <a:gd name="connsiteX55" fmla="*/ 7869472 w 8017253"/>
                <a:gd name="connsiteY55" fmla="*/ 452582 h 4027055"/>
                <a:gd name="connsiteX56" fmla="*/ 7814053 w 8017253"/>
                <a:gd name="connsiteY56" fmla="*/ 424873 h 4027055"/>
                <a:gd name="connsiteX57" fmla="*/ 7573908 w 8017253"/>
                <a:gd name="connsiteY57" fmla="*/ 350982 h 4027055"/>
                <a:gd name="connsiteX58" fmla="*/ 7481544 w 8017253"/>
                <a:gd name="connsiteY58" fmla="*/ 332509 h 4027055"/>
                <a:gd name="connsiteX59" fmla="*/ 6761108 w 8017253"/>
                <a:gd name="connsiteY59" fmla="*/ 304800 h 4027055"/>
                <a:gd name="connsiteX60" fmla="*/ 6317763 w 8017253"/>
                <a:gd name="connsiteY60" fmla="*/ 277091 h 4027055"/>
                <a:gd name="connsiteX61" fmla="*/ 6059144 w 8017253"/>
                <a:gd name="connsiteY61" fmla="*/ 258618 h 4027055"/>
                <a:gd name="connsiteX62" fmla="*/ 5763581 w 8017253"/>
                <a:gd name="connsiteY62" fmla="*/ 221673 h 4027055"/>
                <a:gd name="connsiteX63" fmla="*/ 5283290 w 8017253"/>
                <a:gd name="connsiteY63" fmla="*/ 193964 h 4027055"/>
                <a:gd name="connsiteX64" fmla="*/ 4553617 w 8017253"/>
                <a:gd name="connsiteY64" fmla="*/ 129309 h 4027055"/>
                <a:gd name="connsiteX65" fmla="*/ 4137981 w 8017253"/>
                <a:gd name="connsiteY65" fmla="*/ 101600 h 4027055"/>
                <a:gd name="connsiteX66" fmla="*/ 3269763 w 8017253"/>
                <a:gd name="connsiteY66" fmla="*/ 83127 h 4027055"/>
                <a:gd name="connsiteX67" fmla="*/ 2992672 w 8017253"/>
                <a:gd name="connsiteY67" fmla="*/ 55418 h 4027055"/>
                <a:gd name="connsiteX68" fmla="*/ 2817181 w 8017253"/>
                <a:gd name="connsiteY68" fmla="*/ 46182 h 4027055"/>
                <a:gd name="connsiteX69" fmla="*/ 2466199 w 8017253"/>
                <a:gd name="connsiteY69" fmla="*/ 9237 h 4027055"/>
                <a:gd name="connsiteX70" fmla="*/ 1948963 w 8017253"/>
                <a:gd name="connsiteY70" fmla="*/ 0 h 4027055"/>
                <a:gd name="connsiteX71" fmla="*/ 1487144 w 8017253"/>
                <a:gd name="connsiteY71" fmla="*/ 46182 h 4027055"/>
                <a:gd name="connsiteX72" fmla="*/ 1367072 w 8017253"/>
                <a:gd name="connsiteY72" fmla="*/ 73891 h 4027055"/>
                <a:gd name="connsiteX73" fmla="*/ 1191581 w 8017253"/>
                <a:gd name="connsiteY73" fmla="*/ 83127 h 4027055"/>
                <a:gd name="connsiteX74" fmla="*/ 748235 w 8017253"/>
                <a:gd name="connsiteY74" fmla="*/ 92364 h 4027055"/>
                <a:gd name="connsiteX75" fmla="*/ 535799 w 8017253"/>
                <a:gd name="connsiteY75" fmla="*/ 110837 h 4027055"/>
                <a:gd name="connsiteX76" fmla="*/ 406490 w 8017253"/>
                <a:gd name="connsiteY76" fmla="*/ 193964 h 4027055"/>
                <a:gd name="connsiteX77" fmla="*/ 351072 w 8017253"/>
                <a:gd name="connsiteY77" fmla="*/ 295564 h 4027055"/>
                <a:gd name="connsiteX78" fmla="*/ 323363 w 8017253"/>
                <a:gd name="connsiteY78" fmla="*/ 350982 h 4027055"/>
                <a:gd name="connsiteX79" fmla="*/ 351072 w 8017253"/>
                <a:gd name="connsiteY79" fmla="*/ 424873 h 4027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8017253" h="4027055">
                  <a:moveTo>
                    <a:pt x="351072" y="424873"/>
                  </a:moveTo>
                  <a:cubicBezTo>
                    <a:pt x="258994" y="590612"/>
                    <a:pt x="324199" y="456880"/>
                    <a:pt x="240235" y="757382"/>
                  </a:cubicBezTo>
                  <a:cubicBezTo>
                    <a:pt x="204841" y="884056"/>
                    <a:pt x="158974" y="1007915"/>
                    <a:pt x="129399" y="1136073"/>
                  </a:cubicBezTo>
                  <a:cubicBezTo>
                    <a:pt x="103450" y="1248521"/>
                    <a:pt x="94268" y="1364212"/>
                    <a:pt x="73981" y="1477818"/>
                  </a:cubicBezTo>
                  <a:cubicBezTo>
                    <a:pt x="63472" y="1536666"/>
                    <a:pt x="48394" y="1594619"/>
                    <a:pt x="37035" y="1653309"/>
                  </a:cubicBezTo>
                  <a:cubicBezTo>
                    <a:pt x="29918" y="1690082"/>
                    <a:pt x="24720" y="1727200"/>
                    <a:pt x="18563" y="1764146"/>
                  </a:cubicBezTo>
                  <a:cubicBezTo>
                    <a:pt x="15484" y="1884219"/>
                    <a:pt x="13020" y="2004309"/>
                    <a:pt x="9326" y="2124364"/>
                  </a:cubicBezTo>
                  <a:cubicBezTo>
                    <a:pt x="6862" y="2204434"/>
                    <a:pt x="-924" y="2284408"/>
                    <a:pt x="90" y="2364509"/>
                  </a:cubicBezTo>
                  <a:cubicBezTo>
                    <a:pt x="2157" y="2527788"/>
                    <a:pt x="5845" y="2691241"/>
                    <a:pt x="18563" y="2854037"/>
                  </a:cubicBezTo>
                  <a:cubicBezTo>
                    <a:pt x="21297" y="2889034"/>
                    <a:pt x="37758" y="2921582"/>
                    <a:pt x="46272" y="2955637"/>
                  </a:cubicBezTo>
                  <a:cubicBezTo>
                    <a:pt x="56234" y="2995486"/>
                    <a:pt x="65925" y="3035431"/>
                    <a:pt x="73981" y="3075709"/>
                  </a:cubicBezTo>
                  <a:cubicBezTo>
                    <a:pt x="115598" y="3283793"/>
                    <a:pt x="79711" y="3194967"/>
                    <a:pt x="166344" y="3408218"/>
                  </a:cubicBezTo>
                  <a:cubicBezTo>
                    <a:pt x="224103" y="3550394"/>
                    <a:pt x="306588" y="3695758"/>
                    <a:pt x="434199" y="3786909"/>
                  </a:cubicBezTo>
                  <a:cubicBezTo>
                    <a:pt x="489742" y="3826582"/>
                    <a:pt x="557673" y="3850448"/>
                    <a:pt x="618926" y="3879273"/>
                  </a:cubicBezTo>
                  <a:cubicBezTo>
                    <a:pt x="710887" y="3922549"/>
                    <a:pt x="722412" y="3939404"/>
                    <a:pt x="840599" y="3971637"/>
                  </a:cubicBezTo>
                  <a:cubicBezTo>
                    <a:pt x="925655" y="3994834"/>
                    <a:pt x="1013011" y="4008582"/>
                    <a:pt x="1099217" y="4027055"/>
                  </a:cubicBezTo>
                  <a:lnTo>
                    <a:pt x="1653399" y="4017818"/>
                  </a:lnTo>
                  <a:cubicBezTo>
                    <a:pt x="1761177" y="4015549"/>
                    <a:pt x="1869176" y="4016695"/>
                    <a:pt x="1976672" y="4008582"/>
                  </a:cubicBezTo>
                  <a:cubicBezTo>
                    <a:pt x="2032695" y="4004354"/>
                    <a:pt x="2087508" y="3990109"/>
                    <a:pt x="2142926" y="3980873"/>
                  </a:cubicBezTo>
                  <a:cubicBezTo>
                    <a:pt x="2198344" y="3953164"/>
                    <a:pt x="2260636" y="3936247"/>
                    <a:pt x="2309181" y="3897746"/>
                  </a:cubicBezTo>
                  <a:cubicBezTo>
                    <a:pt x="2352129" y="3863684"/>
                    <a:pt x="2375524" y="3810410"/>
                    <a:pt x="2410781" y="3768437"/>
                  </a:cubicBezTo>
                  <a:cubicBezTo>
                    <a:pt x="2446824" y="3725528"/>
                    <a:pt x="2536351" y="3638029"/>
                    <a:pt x="2567799" y="3583709"/>
                  </a:cubicBezTo>
                  <a:cubicBezTo>
                    <a:pt x="2598405" y="3530844"/>
                    <a:pt x="2608774" y="3475226"/>
                    <a:pt x="2623217" y="3417455"/>
                  </a:cubicBezTo>
                  <a:cubicBezTo>
                    <a:pt x="2641222" y="3255400"/>
                    <a:pt x="2629694" y="3376571"/>
                    <a:pt x="2641690" y="3112655"/>
                  </a:cubicBezTo>
                  <a:cubicBezTo>
                    <a:pt x="2644490" y="3051066"/>
                    <a:pt x="2647847" y="2989503"/>
                    <a:pt x="2650926" y="2927927"/>
                  </a:cubicBezTo>
                  <a:cubicBezTo>
                    <a:pt x="2647847" y="2860194"/>
                    <a:pt x="2647829" y="2792252"/>
                    <a:pt x="2641690" y="2724727"/>
                  </a:cubicBezTo>
                  <a:cubicBezTo>
                    <a:pt x="2635501" y="2656648"/>
                    <a:pt x="2622460" y="2589359"/>
                    <a:pt x="2613981" y="2521527"/>
                  </a:cubicBezTo>
                  <a:cubicBezTo>
                    <a:pt x="2580069" y="2250231"/>
                    <a:pt x="2612267" y="2455828"/>
                    <a:pt x="2577035" y="2244437"/>
                  </a:cubicBezTo>
                  <a:cubicBezTo>
                    <a:pt x="2580114" y="2182861"/>
                    <a:pt x="2573354" y="2119993"/>
                    <a:pt x="2586272" y="2059709"/>
                  </a:cubicBezTo>
                  <a:cubicBezTo>
                    <a:pt x="2592358" y="2031309"/>
                    <a:pt x="2615026" y="2009054"/>
                    <a:pt x="2632453" y="1985818"/>
                  </a:cubicBezTo>
                  <a:cubicBezTo>
                    <a:pt x="2652090" y="1959635"/>
                    <a:pt x="2671876" y="1932771"/>
                    <a:pt x="2697108" y="1911927"/>
                  </a:cubicBezTo>
                  <a:cubicBezTo>
                    <a:pt x="2788356" y="1836548"/>
                    <a:pt x="2832272" y="1803614"/>
                    <a:pt x="2937253" y="1782618"/>
                  </a:cubicBezTo>
                  <a:cubicBezTo>
                    <a:pt x="2967594" y="1776550"/>
                    <a:pt x="2998829" y="1776461"/>
                    <a:pt x="3029617" y="1773382"/>
                  </a:cubicBezTo>
                  <a:cubicBezTo>
                    <a:pt x="3097350" y="1776461"/>
                    <a:pt x="3166234" y="1769813"/>
                    <a:pt x="3232817" y="1782618"/>
                  </a:cubicBezTo>
                  <a:cubicBezTo>
                    <a:pt x="3351852" y="1805509"/>
                    <a:pt x="3513907" y="1858663"/>
                    <a:pt x="3629981" y="1921164"/>
                  </a:cubicBezTo>
                  <a:cubicBezTo>
                    <a:pt x="4096842" y="2172550"/>
                    <a:pt x="3635807" y="1951626"/>
                    <a:pt x="4137981" y="2189018"/>
                  </a:cubicBezTo>
                  <a:cubicBezTo>
                    <a:pt x="4217687" y="2226697"/>
                    <a:pt x="4292397" y="2279280"/>
                    <a:pt x="4378126" y="2299855"/>
                  </a:cubicBezTo>
                  <a:cubicBezTo>
                    <a:pt x="4455096" y="2318328"/>
                    <a:pt x="4532526" y="2334975"/>
                    <a:pt x="4609035" y="2355273"/>
                  </a:cubicBezTo>
                  <a:cubicBezTo>
                    <a:pt x="4683431" y="2375011"/>
                    <a:pt x="4755784" y="2402298"/>
                    <a:pt x="4830708" y="2419927"/>
                  </a:cubicBezTo>
                  <a:cubicBezTo>
                    <a:pt x="4965304" y="2451597"/>
                    <a:pt x="5100766" y="2480036"/>
                    <a:pt x="5237108" y="2503055"/>
                  </a:cubicBezTo>
                  <a:cubicBezTo>
                    <a:pt x="5497371" y="2546996"/>
                    <a:pt x="5569625" y="2540894"/>
                    <a:pt x="5828235" y="2549237"/>
                  </a:cubicBezTo>
                  <a:cubicBezTo>
                    <a:pt x="5963702" y="2546158"/>
                    <a:pt x="6099348" y="2547622"/>
                    <a:pt x="6234635" y="2540000"/>
                  </a:cubicBezTo>
                  <a:cubicBezTo>
                    <a:pt x="6558280" y="2521766"/>
                    <a:pt x="6386098" y="2524217"/>
                    <a:pt x="6604090" y="2484582"/>
                  </a:cubicBezTo>
                  <a:cubicBezTo>
                    <a:pt x="6665350" y="2473444"/>
                    <a:pt x="6727241" y="2466109"/>
                    <a:pt x="6788817" y="2456873"/>
                  </a:cubicBezTo>
                  <a:cubicBezTo>
                    <a:pt x="6834999" y="2435321"/>
                    <a:pt x="6880045" y="2411145"/>
                    <a:pt x="6927363" y="2392218"/>
                  </a:cubicBezTo>
                  <a:cubicBezTo>
                    <a:pt x="6972561" y="2374139"/>
                    <a:pt x="7021351" y="2365642"/>
                    <a:pt x="7065908" y="2346037"/>
                  </a:cubicBezTo>
                  <a:cubicBezTo>
                    <a:pt x="7268632" y="2256838"/>
                    <a:pt x="7499936" y="2147530"/>
                    <a:pt x="7666272" y="1995055"/>
                  </a:cubicBezTo>
                  <a:cubicBezTo>
                    <a:pt x="7703217" y="1961188"/>
                    <a:pt x="7743483" y="1930620"/>
                    <a:pt x="7777108" y="1893455"/>
                  </a:cubicBezTo>
                  <a:cubicBezTo>
                    <a:pt x="7802322" y="1865587"/>
                    <a:pt x="7821281" y="1832601"/>
                    <a:pt x="7841763" y="1801091"/>
                  </a:cubicBezTo>
                  <a:cubicBezTo>
                    <a:pt x="7896562" y="1716785"/>
                    <a:pt x="7925143" y="1664436"/>
                    <a:pt x="7952599" y="1560946"/>
                  </a:cubicBezTo>
                  <a:cubicBezTo>
                    <a:pt x="7979232" y="1460558"/>
                    <a:pt x="8017253" y="1256146"/>
                    <a:pt x="8017253" y="1256146"/>
                  </a:cubicBezTo>
                  <a:cubicBezTo>
                    <a:pt x="8014174" y="1120679"/>
                    <a:pt x="8018409" y="984849"/>
                    <a:pt x="8008017" y="849746"/>
                  </a:cubicBezTo>
                  <a:cubicBezTo>
                    <a:pt x="8006000" y="823518"/>
                    <a:pt x="7986688" y="801375"/>
                    <a:pt x="7980308" y="775855"/>
                  </a:cubicBezTo>
                  <a:cubicBezTo>
                    <a:pt x="7971224" y="739518"/>
                    <a:pt x="7968535" y="701869"/>
                    <a:pt x="7961835" y="665018"/>
                  </a:cubicBezTo>
                  <a:cubicBezTo>
                    <a:pt x="7951029" y="605583"/>
                    <a:pt x="7945945" y="548174"/>
                    <a:pt x="7906417" y="498764"/>
                  </a:cubicBezTo>
                  <a:cubicBezTo>
                    <a:pt x="7894102" y="483370"/>
                    <a:pt x="7884866" y="464897"/>
                    <a:pt x="7869472" y="452582"/>
                  </a:cubicBezTo>
                  <a:cubicBezTo>
                    <a:pt x="7853344" y="439680"/>
                    <a:pt x="7832975" y="433151"/>
                    <a:pt x="7814053" y="424873"/>
                  </a:cubicBezTo>
                  <a:cubicBezTo>
                    <a:pt x="7710777" y="379689"/>
                    <a:pt x="7698378" y="379706"/>
                    <a:pt x="7573908" y="350982"/>
                  </a:cubicBezTo>
                  <a:cubicBezTo>
                    <a:pt x="7543314" y="343922"/>
                    <a:pt x="7512891" y="334290"/>
                    <a:pt x="7481544" y="332509"/>
                  </a:cubicBezTo>
                  <a:cubicBezTo>
                    <a:pt x="7241608" y="318876"/>
                    <a:pt x="7001159" y="316231"/>
                    <a:pt x="6761108" y="304800"/>
                  </a:cubicBezTo>
                  <a:cubicBezTo>
                    <a:pt x="6613206" y="297757"/>
                    <a:pt x="6465225" y="290496"/>
                    <a:pt x="6317763" y="277091"/>
                  </a:cubicBezTo>
                  <a:cubicBezTo>
                    <a:pt x="6163948" y="263108"/>
                    <a:pt x="6250111" y="269852"/>
                    <a:pt x="6059144" y="258618"/>
                  </a:cubicBezTo>
                  <a:cubicBezTo>
                    <a:pt x="5859139" y="215760"/>
                    <a:pt x="5994529" y="237786"/>
                    <a:pt x="5763581" y="221673"/>
                  </a:cubicBezTo>
                  <a:cubicBezTo>
                    <a:pt x="5351631" y="192932"/>
                    <a:pt x="5715541" y="209973"/>
                    <a:pt x="5283290" y="193964"/>
                  </a:cubicBezTo>
                  <a:cubicBezTo>
                    <a:pt x="4945096" y="160144"/>
                    <a:pt x="5077951" y="172489"/>
                    <a:pt x="4553617" y="129309"/>
                  </a:cubicBezTo>
                  <a:cubicBezTo>
                    <a:pt x="4447929" y="120605"/>
                    <a:pt x="4252928" y="104652"/>
                    <a:pt x="4137981" y="101600"/>
                  </a:cubicBezTo>
                  <a:lnTo>
                    <a:pt x="3269763" y="83127"/>
                  </a:lnTo>
                  <a:lnTo>
                    <a:pt x="2992672" y="55418"/>
                  </a:lnTo>
                  <a:cubicBezTo>
                    <a:pt x="2934288" y="50652"/>
                    <a:pt x="2875535" y="51301"/>
                    <a:pt x="2817181" y="46182"/>
                  </a:cubicBezTo>
                  <a:cubicBezTo>
                    <a:pt x="2699991" y="35902"/>
                    <a:pt x="2583673" y="15486"/>
                    <a:pt x="2466199" y="9237"/>
                  </a:cubicBezTo>
                  <a:cubicBezTo>
                    <a:pt x="2294003" y="78"/>
                    <a:pt x="2121375" y="3079"/>
                    <a:pt x="1948963" y="0"/>
                  </a:cubicBezTo>
                  <a:cubicBezTo>
                    <a:pt x="1743470" y="11417"/>
                    <a:pt x="1730636" y="8306"/>
                    <a:pt x="1487144" y="46182"/>
                  </a:cubicBezTo>
                  <a:cubicBezTo>
                    <a:pt x="1446556" y="52496"/>
                    <a:pt x="1407831" y="68796"/>
                    <a:pt x="1367072" y="73891"/>
                  </a:cubicBezTo>
                  <a:cubicBezTo>
                    <a:pt x="1308946" y="81157"/>
                    <a:pt x="1250133" y="81379"/>
                    <a:pt x="1191581" y="83127"/>
                  </a:cubicBezTo>
                  <a:lnTo>
                    <a:pt x="748235" y="92364"/>
                  </a:lnTo>
                  <a:cubicBezTo>
                    <a:pt x="677423" y="98522"/>
                    <a:pt x="603931" y="90582"/>
                    <a:pt x="535799" y="110837"/>
                  </a:cubicBezTo>
                  <a:cubicBezTo>
                    <a:pt x="486682" y="125439"/>
                    <a:pt x="406490" y="193964"/>
                    <a:pt x="406490" y="193964"/>
                  </a:cubicBezTo>
                  <a:cubicBezTo>
                    <a:pt x="372741" y="244586"/>
                    <a:pt x="392982" y="211743"/>
                    <a:pt x="351072" y="295564"/>
                  </a:cubicBezTo>
                  <a:lnTo>
                    <a:pt x="323363" y="350982"/>
                  </a:lnTo>
                  <a:lnTo>
                    <a:pt x="351072" y="424873"/>
                  </a:lnTo>
                  <a:close/>
                </a:path>
              </a:pathLst>
            </a:custGeom>
            <a:solidFill>
              <a:schemeClr val="accent4">
                <a:lumMod val="60000"/>
                <a:lumOff val="40000"/>
              </a:schemeClr>
            </a:solidFill>
            <a:ln>
              <a:noFill/>
            </a:ln>
            <a:effectLst>
              <a:softEdge rad="139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Freeform: Shape 75">
              <a:extLst>
                <a:ext uri="{FF2B5EF4-FFF2-40B4-BE49-F238E27FC236}">
                  <a16:creationId xmlns:a16="http://schemas.microsoft.com/office/drawing/2014/main" id="{02722A23-A6B5-4D07-A695-9CEEEB24E4E6}"/>
                </a:ext>
              </a:extLst>
            </p:cNvPr>
            <p:cNvSpPr/>
            <p:nvPr/>
          </p:nvSpPr>
          <p:spPr>
            <a:xfrm rot="21216343">
              <a:off x="4353339" y="5585791"/>
              <a:ext cx="8985358" cy="2246244"/>
            </a:xfrm>
            <a:custGeom>
              <a:avLst/>
              <a:gdLst>
                <a:gd name="connsiteX0" fmla="*/ 59635 w 8985358"/>
                <a:gd name="connsiteY0" fmla="*/ 1451113 h 2246244"/>
                <a:gd name="connsiteX1" fmla="*/ 417444 w 8985358"/>
                <a:gd name="connsiteY1" fmla="*/ 1292087 h 2246244"/>
                <a:gd name="connsiteX2" fmla="*/ 695739 w 8985358"/>
                <a:gd name="connsiteY2" fmla="*/ 1212574 h 2246244"/>
                <a:gd name="connsiteX3" fmla="*/ 1013791 w 8985358"/>
                <a:gd name="connsiteY3" fmla="*/ 1053548 h 2246244"/>
                <a:gd name="connsiteX4" fmla="*/ 1311965 w 8985358"/>
                <a:gd name="connsiteY4" fmla="*/ 815009 h 2246244"/>
                <a:gd name="connsiteX5" fmla="*/ 1351722 w 8985358"/>
                <a:gd name="connsiteY5" fmla="*/ 755374 h 2246244"/>
                <a:gd name="connsiteX6" fmla="*/ 1391478 w 8985358"/>
                <a:gd name="connsiteY6" fmla="*/ 675861 h 2246244"/>
                <a:gd name="connsiteX7" fmla="*/ 1570383 w 8985358"/>
                <a:gd name="connsiteY7" fmla="*/ 496957 h 2246244"/>
                <a:gd name="connsiteX8" fmla="*/ 1729409 w 8985358"/>
                <a:gd name="connsiteY8" fmla="*/ 318052 h 2246244"/>
                <a:gd name="connsiteX9" fmla="*/ 1808922 w 8985358"/>
                <a:gd name="connsiteY9" fmla="*/ 258418 h 2246244"/>
                <a:gd name="connsiteX10" fmla="*/ 1967948 w 8985358"/>
                <a:gd name="connsiteY10" fmla="*/ 178905 h 2246244"/>
                <a:gd name="connsiteX11" fmla="*/ 2305878 w 8985358"/>
                <a:gd name="connsiteY11" fmla="*/ 0 h 2246244"/>
                <a:gd name="connsiteX12" fmla="*/ 2862470 w 8985358"/>
                <a:gd name="connsiteY12" fmla="*/ 39757 h 2246244"/>
                <a:gd name="connsiteX13" fmla="*/ 2941983 w 8985358"/>
                <a:gd name="connsiteY13" fmla="*/ 79513 h 2246244"/>
                <a:gd name="connsiteX14" fmla="*/ 3120887 w 8985358"/>
                <a:gd name="connsiteY14" fmla="*/ 119270 h 2246244"/>
                <a:gd name="connsiteX15" fmla="*/ 3379304 w 8985358"/>
                <a:gd name="connsiteY15" fmla="*/ 218661 h 2246244"/>
                <a:gd name="connsiteX16" fmla="*/ 4273826 w 8985358"/>
                <a:gd name="connsiteY16" fmla="*/ 357809 h 2246244"/>
                <a:gd name="connsiteX17" fmla="*/ 7613374 w 8985358"/>
                <a:gd name="connsiteY17" fmla="*/ 437322 h 2246244"/>
                <a:gd name="connsiteX18" fmla="*/ 7891670 w 8985358"/>
                <a:gd name="connsiteY18" fmla="*/ 576470 h 2246244"/>
                <a:gd name="connsiteX19" fmla="*/ 8388626 w 8985358"/>
                <a:gd name="connsiteY19" fmla="*/ 974035 h 2246244"/>
                <a:gd name="connsiteX20" fmla="*/ 8766313 w 8985358"/>
                <a:gd name="connsiteY20" fmla="*/ 1331844 h 2246244"/>
                <a:gd name="connsiteX21" fmla="*/ 8965096 w 8985358"/>
                <a:gd name="connsiteY21" fmla="*/ 1769166 h 2246244"/>
                <a:gd name="connsiteX22" fmla="*/ 8965096 w 8985358"/>
                <a:gd name="connsiteY22" fmla="*/ 2047461 h 2246244"/>
                <a:gd name="connsiteX23" fmla="*/ 8885583 w 8985358"/>
                <a:gd name="connsiteY23" fmla="*/ 2107096 h 2246244"/>
                <a:gd name="connsiteX24" fmla="*/ 8368748 w 8985358"/>
                <a:gd name="connsiteY24" fmla="*/ 2246244 h 2246244"/>
                <a:gd name="connsiteX25" fmla="*/ 5128591 w 8985358"/>
                <a:gd name="connsiteY25" fmla="*/ 2166731 h 2246244"/>
                <a:gd name="connsiteX26" fmla="*/ 3538331 w 8985358"/>
                <a:gd name="connsiteY26" fmla="*/ 1908313 h 2246244"/>
                <a:gd name="connsiteX27" fmla="*/ 2345635 w 8985358"/>
                <a:gd name="connsiteY27" fmla="*/ 1789044 h 2246244"/>
                <a:gd name="connsiteX28" fmla="*/ 1311965 w 8985358"/>
                <a:gd name="connsiteY28" fmla="*/ 1848679 h 2246244"/>
                <a:gd name="connsiteX29" fmla="*/ 198783 w 8985358"/>
                <a:gd name="connsiteY29" fmla="*/ 1789044 h 2246244"/>
                <a:gd name="connsiteX30" fmla="*/ 178904 w 8985358"/>
                <a:gd name="connsiteY30" fmla="*/ 1669774 h 2246244"/>
                <a:gd name="connsiteX31" fmla="*/ 119270 w 8985358"/>
                <a:gd name="connsiteY31" fmla="*/ 1630018 h 2246244"/>
                <a:gd name="connsiteX32" fmla="*/ 0 w 8985358"/>
                <a:gd name="connsiteY32" fmla="*/ 1530626 h 2246244"/>
                <a:gd name="connsiteX33" fmla="*/ 178904 w 8985358"/>
                <a:gd name="connsiteY33" fmla="*/ 1510748 h 2246244"/>
                <a:gd name="connsiteX34" fmla="*/ 99391 w 8985358"/>
                <a:gd name="connsiteY34" fmla="*/ 1470992 h 2246244"/>
                <a:gd name="connsiteX35" fmla="*/ 59635 w 8985358"/>
                <a:gd name="connsiteY35" fmla="*/ 1451113 h 2246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985358" h="2246244">
                  <a:moveTo>
                    <a:pt x="59635" y="1451113"/>
                  </a:moveTo>
                  <a:cubicBezTo>
                    <a:pt x="112644" y="1421296"/>
                    <a:pt x="179598" y="1371369"/>
                    <a:pt x="417444" y="1292087"/>
                  </a:cubicBezTo>
                  <a:cubicBezTo>
                    <a:pt x="508970" y="1261578"/>
                    <a:pt x="606162" y="1248405"/>
                    <a:pt x="695739" y="1212574"/>
                  </a:cubicBezTo>
                  <a:cubicBezTo>
                    <a:pt x="805792" y="1168553"/>
                    <a:pt x="925200" y="1132296"/>
                    <a:pt x="1013791" y="1053548"/>
                  </a:cubicBezTo>
                  <a:cubicBezTo>
                    <a:pt x="1228408" y="862778"/>
                    <a:pt x="1126308" y="938781"/>
                    <a:pt x="1311965" y="815009"/>
                  </a:cubicBezTo>
                  <a:cubicBezTo>
                    <a:pt x="1325217" y="795131"/>
                    <a:pt x="1339869" y="776117"/>
                    <a:pt x="1351722" y="755374"/>
                  </a:cubicBezTo>
                  <a:cubicBezTo>
                    <a:pt x="1366424" y="729646"/>
                    <a:pt x="1372337" y="698482"/>
                    <a:pt x="1391478" y="675861"/>
                  </a:cubicBezTo>
                  <a:cubicBezTo>
                    <a:pt x="1445955" y="611480"/>
                    <a:pt x="1517698" y="562813"/>
                    <a:pt x="1570383" y="496957"/>
                  </a:cubicBezTo>
                  <a:cubicBezTo>
                    <a:pt x="1631987" y="419952"/>
                    <a:pt x="1656404" y="381932"/>
                    <a:pt x="1729409" y="318052"/>
                  </a:cubicBezTo>
                  <a:cubicBezTo>
                    <a:pt x="1754342" y="296236"/>
                    <a:pt x="1780305" y="275111"/>
                    <a:pt x="1808922" y="258418"/>
                  </a:cubicBezTo>
                  <a:cubicBezTo>
                    <a:pt x="1860114" y="228556"/>
                    <a:pt x="1915919" y="207284"/>
                    <a:pt x="1967948" y="178905"/>
                  </a:cubicBezTo>
                  <a:cubicBezTo>
                    <a:pt x="2300744" y="-2620"/>
                    <a:pt x="2137764" y="56041"/>
                    <a:pt x="2305878" y="0"/>
                  </a:cubicBezTo>
                  <a:cubicBezTo>
                    <a:pt x="2491409" y="13252"/>
                    <a:pt x="2677903" y="16686"/>
                    <a:pt x="2862470" y="39757"/>
                  </a:cubicBezTo>
                  <a:cubicBezTo>
                    <a:pt x="2891874" y="43432"/>
                    <a:pt x="2913661" y="70798"/>
                    <a:pt x="2941983" y="79513"/>
                  </a:cubicBezTo>
                  <a:cubicBezTo>
                    <a:pt x="3000371" y="97479"/>
                    <a:pt x="3062673" y="100747"/>
                    <a:pt x="3120887" y="119270"/>
                  </a:cubicBezTo>
                  <a:cubicBezTo>
                    <a:pt x="3208833" y="147253"/>
                    <a:pt x="3291404" y="190533"/>
                    <a:pt x="3379304" y="218661"/>
                  </a:cubicBezTo>
                  <a:cubicBezTo>
                    <a:pt x="3633657" y="300054"/>
                    <a:pt x="4068241" y="353526"/>
                    <a:pt x="4273826" y="357809"/>
                  </a:cubicBezTo>
                  <a:lnTo>
                    <a:pt x="7613374" y="437322"/>
                  </a:lnTo>
                  <a:cubicBezTo>
                    <a:pt x="7706139" y="483705"/>
                    <a:pt x="7802735" y="523109"/>
                    <a:pt x="7891670" y="576470"/>
                  </a:cubicBezTo>
                  <a:cubicBezTo>
                    <a:pt x="8035435" y="662729"/>
                    <a:pt x="8277391" y="872912"/>
                    <a:pt x="8388626" y="974035"/>
                  </a:cubicBezTo>
                  <a:cubicBezTo>
                    <a:pt x="8516947" y="1090691"/>
                    <a:pt x="8682092" y="1180246"/>
                    <a:pt x="8766313" y="1331844"/>
                  </a:cubicBezTo>
                  <a:cubicBezTo>
                    <a:pt x="8910524" y="1591425"/>
                    <a:pt x="8841214" y="1447076"/>
                    <a:pt x="8965096" y="1769166"/>
                  </a:cubicBezTo>
                  <a:cubicBezTo>
                    <a:pt x="8973693" y="1837941"/>
                    <a:pt x="9006039" y="1973763"/>
                    <a:pt x="8965096" y="2047461"/>
                  </a:cubicBezTo>
                  <a:cubicBezTo>
                    <a:pt x="8949006" y="2076422"/>
                    <a:pt x="8914816" y="2091505"/>
                    <a:pt x="8885583" y="2107096"/>
                  </a:cubicBezTo>
                  <a:cubicBezTo>
                    <a:pt x="8636690" y="2239839"/>
                    <a:pt x="8669823" y="2206100"/>
                    <a:pt x="8368748" y="2246244"/>
                  </a:cubicBezTo>
                  <a:cubicBezTo>
                    <a:pt x="7288696" y="2219740"/>
                    <a:pt x="6206334" y="2242129"/>
                    <a:pt x="5128591" y="2166731"/>
                  </a:cubicBezTo>
                  <a:cubicBezTo>
                    <a:pt x="4592860" y="2129252"/>
                    <a:pt x="4072706" y="1961750"/>
                    <a:pt x="3538331" y="1908313"/>
                  </a:cubicBezTo>
                  <a:lnTo>
                    <a:pt x="2345635" y="1789044"/>
                  </a:lnTo>
                  <a:cubicBezTo>
                    <a:pt x="2339116" y="1789465"/>
                    <a:pt x="1428289" y="1851700"/>
                    <a:pt x="1311965" y="1848679"/>
                  </a:cubicBezTo>
                  <a:cubicBezTo>
                    <a:pt x="940498" y="1839031"/>
                    <a:pt x="569844" y="1808922"/>
                    <a:pt x="198783" y="1789044"/>
                  </a:cubicBezTo>
                  <a:cubicBezTo>
                    <a:pt x="192157" y="1749287"/>
                    <a:pt x="196929" y="1705824"/>
                    <a:pt x="178904" y="1669774"/>
                  </a:cubicBezTo>
                  <a:cubicBezTo>
                    <a:pt x="168220" y="1648406"/>
                    <a:pt x="138128" y="1644685"/>
                    <a:pt x="119270" y="1630018"/>
                  </a:cubicBezTo>
                  <a:cubicBezTo>
                    <a:pt x="78420" y="1598245"/>
                    <a:pt x="39757" y="1563757"/>
                    <a:pt x="0" y="1530626"/>
                  </a:cubicBezTo>
                  <a:cubicBezTo>
                    <a:pt x="59635" y="1524000"/>
                    <a:pt x="127453" y="1541618"/>
                    <a:pt x="178904" y="1510748"/>
                  </a:cubicBezTo>
                  <a:cubicBezTo>
                    <a:pt x="204314" y="1495502"/>
                    <a:pt x="127503" y="1480363"/>
                    <a:pt x="99391" y="1470992"/>
                  </a:cubicBezTo>
                  <a:cubicBezTo>
                    <a:pt x="86819" y="1466801"/>
                    <a:pt x="6626" y="1480930"/>
                    <a:pt x="59635" y="1451113"/>
                  </a:cubicBezTo>
                  <a:close/>
                </a:path>
              </a:pathLst>
            </a:custGeom>
            <a:solidFill>
              <a:schemeClr val="accent4">
                <a:lumMod val="60000"/>
                <a:lumOff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a:extLst>
              <a:ext uri="{FF2B5EF4-FFF2-40B4-BE49-F238E27FC236}">
                <a16:creationId xmlns:a16="http://schemas.microsoft.com/office/drawing/2014/main" id="{48C8C043-95EA-4C88-BCE4-63900E1F20A4}"/>
              </a:ext>
            </a:extLst>
          </p:cNvPr>
          <p:cNvGrpSpPr/>
          <p:nvPr/>
        </p:nvGrpSpPr>
        <p:grpSpPr>
          <a:xfrm>
            <a:off x="2438085" y="2008784"/>
            <a:ext cx="7582341" cy="1061674"/>
            <a:chOff x="6908708" y="4933892"/>
            <a:chExt cx="4835262" cy="1790698"/>
          </a:xfrm>
          <a:solidFill>
            <a:schemeClr val="accent1">
              <a:lumMod val="60000"/>
              <a:lumOff val="40000"/>
            </a:schemeClr>
          </a:solidFill>
        </p:grpSpPr>
        <p:grpSp>
          <p:nvGrpSpPr>
            <p:cNvPr id="51" name="Group 50">
              <a:extLst>
                <a:ext uri="{FF2B5EF4-FFF2-40B4-BE49-F238E27FC236}">
                  <a16:creationId xmlns:a16="http://schemas.microsoft.com/office/drawing/2014/main" id="{7F5B4359-49BD-4F81-87DA-3502A642CC14}"/>
                </a:ext>
              </a:extLst>
            </p:cNvPr>
            <p:cNvGrpSpPr/>
            <p:nvPr/>
          </p:nvGrpSpPr>
          <p:grpSpPr>
            <a:xfrm>
              <a:off x="6908708" y="4933892"/>
              <a:ext cx="4835262" cy="1790698"/>
              <a:chOff x="976271" y="2438400"/>
              <a:chExt cx="4835262" cy="2057398"/>
            </a:xfrm>
            <a:grpFill/>
          </p:grpSpPr>
          <p:sp>
            <p:nvSpPr>
              <p:cNvPr id="54" name="Rectangle: Rounded Corners 53">
                <a:extLst>
                  <a:ext uri="{FF2B5EF4-FFF2-40B4-BE49-F238E27FC236}">
                    <a16:creationId xmlns:a16="http://schemas.microsoft.com/office/drawing/2014/main" id="{D1DC5350-0109-4799-B29F-14BD235F834D}"/>
                  </a:ext>
                </a:extLst>
              </p:cNvPr>
              <p:cNvSpPr/>
              <p:nvPr/>
            </p:nvSpPr>
            <p:spPr>
              <a:xfrm>
                <a:off x="976271" y="2438400"/>
                <a:ext cx="4835262" cy="2057398"/>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55" name="Rectangle: Rounded Corners 54">
                <a:extLst>
                  <a:ext uri="{FF2B5EF4-FFF2-40B4-BE49-F238E27FC236}">
                    <a16:creationId xmlns:a16="http://schemas.microsoft.com/office/drawing/2014/main" id="{532A6D39-BB84-4E99-82BE-0B6CBB01577A}"/>
                  </a:ext>
                </a:extLst>
              </p:cNvPr>
              <p:cNvSpPr/>
              <p:nvPr/>
            </p:nvSpPr>
            <p:spPr>
              <a:xfrm>
                <a:off x="1036519" y="2514599"/>
                <a:ext cx="4747619" cy="190499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9Slide02 Noi dung dai"/>
                  <a:ea typeface="+mn-ea"/>
                  <a:cs typeface="+mn-cs"/>
                </a:endParaRPr>
              </a:p>
            </p:txBody>
          </p:sp>
        </p:grpSp>
        <p:sp>
          <p:nvSpPr>
            <p:cNvPr id="126" name="Rectangle: Rounded Corners 125">
              <a:extLst>
                <a:ext uri="{FF2B5EF4-FFF2-40B4-BE49-F238E27FC236}">
                  <a16:creationId xmlns:a16="http://schemas.microsoft.com/office/drawing/2014/main" id="{797BC3E3-56FA-4AAA-953C-4E2F5AEBD8E8}"/>
                </a:ext>
              </a:extLst>
            </p:cNvPr>
            <p:cNvSpPr/>
            <p:nvPr/>
          </p:nvSpPr>
          <p:spPr>
            <a:xfrm>
              <a:off x="7228842" y="4981628"/>
              <a:ext cx="4334905" cy="1653738"/>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prstClr val="white"/>
                  </a:solidFill>
                  <a:effectLst/>
                  <a:uLnTx/>
                  <a:uFillTx/>
                  <a:latin typeface="iCiel Cadena" panose="02000503000000020004" pitchFamily="50" charset="0"/>
                  <a:ea typeface="+mn-ea"/>
                  <a:cs typeface="+mn-cs"/>
                </a:rPr>
                <a:t>45 dân tộc</a:t>
              </a:r>
            </a:p>
          </p:txBody>
        </p:sp>
      </p:grpSp>
      <p:grpSp>
        <p:nvGrpSpPr>
          <p:cNvPr id="21" name="Group 20">
            <a:extLst>
              <a:ext uri="{FF2B5EF4-FFF2-40B4-BE49-F238E27FC236}">
                <a16:creationId xmlns:a16="http://schemas.microsoft.com/office/drawing/2014/main" id="{0CE7BFBB-E9FD-4291-9D1E-392C32762D78}"/>
              </a:ext>
            </a:extLst>
          </p:cNvPr>
          <p:cNvGrpSpPr/>
          <p:nvPr/>
        </p:nvGrpSpPr>
        <p:grpSpPr>
          <a:xfrm>
            <a:off x="2380286" y="4472762"/>
            <a:ext cx="7672197" cy="1063315"/>
            <a:chOff x="838201" y="4933892"/>
            <a:chExt cx="5105398" cy="1790698"/>
          </a:xfrm>
          <a:solidFill>
            <a:schemeClr val="accent1">
              <a:lumMod val="60000"/>
              <a:lumOff val="40000"/>
            </a:schemeClr>
          </a:solidFill>
        </p:grpSpPr>
        <p:grpSp>
          <p:nvGrpSpPr>
            <p:cNvPr id="39" name="Group 38">
              <a:extLst>
                <a:ext uri="{FF2B5EF4-FFF2-40B4-BE49-F238E27FC236}">
                  <a16:creationId xmlns:a16="http://schemas.microsoft.com/office/drawing/2014/main" id="{08147DBC-1562-4B7B-955E-9A5ECFE3642B}"/>
                </a:ext>
              </a:extLst>
            </p:cNvPr>
            <p:cNvGrpSpPr/>
            <p:nvPr/>
          </p:nvGrpSpPr>
          <p:grpSpPr>
            <a:xfrm>
              <a:off x="838201" y="4933892"/>
              <a:ext cx="5105398" cy="1790698"/>
              <a:chOff x="838202" y="2438400"/>
              <a:chExt cx="5105398" cy="2057398"/>
            </a:xfrm>
            <a:grpFill/>
          </p:grpSpPr>
          <p:sp>
            <p:nvSpPr>
              <p:cNvPr id="42" name="Rectangle: Rounded Corners 41">
                <a:extLst>
                  <a:ext uri="{FF2B5EF4-FFF2-40B4-BE49-F238E27FC236}">
                    <a16:creationId xmlns:a16="http://schemas.microsoft.com/office/drawing/2014/main" id="{6C5F18D1-233E-459F-A9A1-3C785C7DC119}"/>
                  </a:ext>
                </a:extLst>
              </p:cNvPr>
              <p:cNvSpPr/>
              <p:nvPr/>
            </p:nvSpPr>
            <p:spPr>
              <a:xfrm>
                <a:off x="838202" y="2438400"/>
                <a:ext cx="5105398" cy="2057398"/>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3" name="Rectangle: Rounded Corners 42">
                <a:extLst>
                  <a:ext uri="{FF2B5EF4-FFF2-40B4-BE49-F238E27FC236}">
                    <a16:creationId xmlns:a16="http://schemas.microsoft.com/office/drawing/2014/main" id="{C3D90569-2038-4699-AD4F-2466D4AF519B}"/>
                  </a:ext>
                </a:extLst>
              </p:cNvPr>
              <p:cNvSpPr/>
              <p:nvPr/>
            </p:nvSpPr>
            <p:spPr>
              <a:xfrm>
                <a:off x="899081" y="2514599"/>
                <a:ext cx="5044519" cy="190499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9Slide02 Noi dung dai"/>
                  <a:ea typeface="+mn-ea"/>
                  <a:cs typeface="+mn-cs"/>
                </a:endParaRPr>
              </a:p>
            </p:txBody>
          </p:sp>
        </p:grpSp>
        <p:sp>
          <p:nvSpPr>
            <p:cNvPr id="124" name="Rectangle: Rounded Corners 123">
              <a:extLst>
                <a:ext uri="{FF2B5EF4-FFF2-40B4-BE49-F238E27FC236}">
                  <a16:creationId xmlns:a16="http://schemas.microsoft.com/office/drawing/2014/main" id="{6367453D-420B-4D30-B207-A57CC4372B2A}"/>
                </a:ext>
              </a:extLst>
            </p:cNvPr>
            <p:cNvSpPr/>
            <p:nvPr/>
          </p:nvSpPr>
          <p:spPr>
            <a:xfrm>
              <a:off x="1314172" y="4981628"/>
              <a:ext cx="4515128" cy="165373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prstClr val="white"/>
                  </a:solidFill>
                  <a:effectLst/>
                  <a:uLnTx/>
                  <a:uFillTx/>
                  <a:latin typeface="iCiel Cadena" panose="02000503000000020004" pitchFamily="50" charset="0"/>
                  <a:ea typeface="+mn-ea"/>
                  <a:cs typeface="+mn-cs"/>
                </a:rPr>
                <a:t>35 dân tộc</a:t>
              </a:r>
            </a:p>
          </p:txBody>
        </p:sp>
      </p:grpSp>
      <p:grpSp>
        <p:nvGrpSpPr>
          <p:cNvPr id="20" name="Group 19">
            <a:extLst>
              <a:ext uri="{FF2B5EF4-FFF2-40B4-BE49-F238E27FC236}">
                <a16:creationId xmlns:a16="http://schemas.microsoft.com/office/drawing/2014/main" id="{F3231591-2AE6-4064-9D84-402B76CD1593}"/>
              </a:ext>
            </a:extLst>
          </p:cNvPr>
          <p:cNvGrpSpPr/>
          <p:nvPr/>
        </p:nvGrpSpPr>
        <p:grpSpPr>
          <a:xfrm>
            <a:off x="2358524" y="3177318"/>
            <a:ext cx="7693959" cy="1079643"/>
            <a:chOff x="838201" y="3009107"/>
            <a:chExt cx="5098536" cy="1790698"/>
          </a:xfrm>
          <a:solidFill>
            <a:schemeClr val="accent1">
              <a:lumMod val="60000"/>
              <a:lumOff val="40000"/>
            </a:schemeClr>
          </a:solidFill>
        </p:grpSpPr>
        <p:grpSp>
          <p:nvGrpSpPr>
            <p:cNvPr id="36" name="Group 35">
              <a:extLst>
                <a:ext uri="{FF2B5EF4-FFF2-40B4-BE49-F238E27FC236}">
                  <a16:creationId xmlns:a16="http://schemas.microsoft.com/office/drawing/2014/main" id="{E69C64D8-76BA-47C1-B3F5-339643BE0FEB}"/>
                </a:ext>
              </a:extLst>
            </p:cNvPr>
            <p:cNvGrpSpPr/>
            <p:nvPr/>
          </p:nvGrpSpPr>
          <p:grpSpPr>
            <a:xfrm>
              <a:off x="838201" y="3009107"/>
              <a:ext cx="5098536" cy="1790698"/>
              <a:chOff x="838202" y="2438400"/>
              <a:chExt cx="5098536" cy="2057398"/>
            </a:xfrm>
            <a:grpFill/>
          </p:grpSpPr>
          <p:sp>
            <p:nvSpPr>
              <p:cNvPr id="17" name="Rectangle: Rounded Corners 16">
                <a:extLst>
                  <a:ext uri="{FF2B5EF4-FFF2-40B4-BE49-F238E27FC236}">
                    <a16:creationId xmlns:a16="http://schemas.microsoft.com/office/drawing/2014/main" id="{DA723B64-8597-4560-BDD4-9C604D2EA64B}"/>
                  </a:ext>
                </a:extLst>
              </p:cNvPr>
              <p:cNvSpPr/>
              <p:nvPr/>
            </p:nvSpPr>
            <p:spPr>
              <a:xfrm>
                <a:off x="838202" y="2438400"/>
                <a:ext cx="5098536" cy="2057398"/>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 name="Rectangle: Rounded Corners 3">
                <a:extLst>
                  <a:ext uri="{FF2B5EF4-FFF2-40B4-BE49-F238E27FC236}">
                    <a16:creationId xmlns:a16="http://schemas.microsoft.com/office/drawing/2014/main" id="{924F9C22-7338-4783-9D1F-4F6669251F7D}"/>
                  </a:ext>
                </a:extLst>
              </p:cNvPr>
              <p:cNvSpPr/>
              <p:nvPr/>
            </p:nvSpPr>
            <p:spPr>
              <a:xfrm>
                <a:off x="852623" y="2511887"/>
                <a:ext cx="5062872" cy="190499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9Slide02 Noi dung dai"/>
                  <a:ea typeface="+mn-ea"/>
                  <a:cs typeface="+mn-cs"/>
                </a:endParaRPr>
              </a:p>
            </p:txBody>
          </p:sp>
        </p:grpSp>
        <p:sp>
          <p:nvSpPr>
            <p:cNvPr id="12" name="Rectangle: Rounded Corners 11">
              <a:extLst>
                <a:ext uri="{FF2B5EF4-FFF2-40B4-BE49-F238E27FC236}">
                  <a16:creationId xmlns:a16="http://schemas.microsoft.com/office/drawing/2014/main" id="{817205D1-8ECF-4ECE-A9DE-175B9F209F00}"/>
                </a:ext>
              </a:extLst>
            </p:cNvPr>
            <p:cNvSpPr/>
            <p:nvPr/>
          </p:nvSpPr>
          <p:spPr>
            <a:xfrm>
              <a:off x="1314172" y="3075428"/>
              <a:ext cx="4515128" cy="165373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6000">
                  <a:solidFill>
                    <a:prstClr val="white"/>
                  </a:solidFill>
                  <a:latin typeface="iCiel Cadena" panose="02000503000000020004" pitchFamily="50" charset="0"/>
                </a:rPr>
                <a:t>54 dân tộc</a:t>
              </a:r>
              <a:endParaRPr kumimoji="0" lang="en-US" sz="6000" b="0" i="0" u="none" strike="noStrike" kern="1200" cap="none" spc="0" normalizeH="0" baseline="0" noProof="0">
                <a:ln>
                  <a:noFill/>
                </a:ln>
                <a:solidFill>
                  <a:prstClr val="white"/>
                </a:solidFill>
                <a:effectLst/>
                <a:uLnTx/>
                <a:uFillTx/>
                <a:latin typeface="iCiel Cadena" panose="02000503000000020004" pitchFamily="50" charset="0"/>
                <a:ea typeface="+mn-ea"/>
                <a:cs typeface="+mn-cs"/>
              </a:endParaRPr>
            </a:p>
          </p:txBody>
        </p:sp>
      </p:grpSp>
      <p:grpSp>
        <p:nvGrpSpPr>
          <p:cNvPr id="11" name="Group 10">
            <a:extLst>
              <a:ext uri="{FF2B5EF4-FFF2-40B4-BE49-F238E27FC236}">
                <a16:creationId xmlns:a16="http://schemas.microsoft.com/office/drawing/2014/main" id="{4FC307E2-8C84-4E25-BF45-1D7184DA588B}"/>
              </a:ext>
            </a:extLst>
          </p:cNvPr>
          <p:cNvGrpSpPr/>
          <p:nvPr/>
        </p:nvGrpSpPr>
        <p:grpSpPr>
          <a:xfrm>
            <a:off x="1920984" y="243012"/>
            <a:ext cx="9825462" cy="1809852"/>
            <a:chOff x="1982579" y="151511"/>
            <a:chExt cx="9825462" cy="1783320"/>
          </a:xfrm>
        </p:grpSpPr>
        <p:pic>
          <p:nvPicPr>
            <p:cNvPr id="9" name="Picture 8">
              <a:extLst>
                <a:ext uri="{FF2B5EF4-FFF2-40B4-BE49-F238E27FC236}">
                  <a16:creationId xmlns:a16="http://schemas.microsoft.com/office/drawing/2014/main" id="{592879B0-0D95-41F4-AF6C-356C03398608}"/>
                </a:ext>
              </a:extLst>
            </p:cNvPr>
            <p:cNvPicPr>
              <a:picLocks noChangeAspect="1"/>
            </p:cNvPicPr>
            <p:nvPr/>
          </p:nvPicPr>
          <p:blipFill>
            <a:blip r:embed="rId6"/>
            <a:stretch>
              <a:fillRect/>
            </a:stretch>
          </p:blipFill>
          <p:spPr>
            <a:xfrm>
              <a:off x="1982579" y="422448"/>
              <a:ext cx="9825462" cy="1327303"/>
            </a:xfrm>
            <a:prstGeom prst="rect">
              <a:avLst/>
            </a:prstGeom>
          </p:spPr>
        </p:pic>
        <p:sp>
          <p:nvSpPr>
            <p:cNvPr id="117" name="Rectangle: Rounded Corners 116">
              <a:extLst>
                <a:ext uri="{FF2B5EF4-FFF2-40B4-BE49-F238E27FC236}">
                  <a16:creationId xmlns:a16="http://schemas.microsoft.com/office/drawing/2014/main" id="{C514F8ED-55A3-41ED-A6BF-C88625750094}"/>
                </a:ext>
              </a:extLst>
            </p:cNvPr>
            <p:cNvSpPr/>
            <p:nvPr/>
          </p:nvSpPr>
          <p:spPr>
            <a:xfrm>
              <a:off x="2148985" y="151511"/>
              <a:ext cx="9471904" cy="178332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lumMod val="50000"/>
                      <a:lumOff val="50000"/>
                    </a:prstClr>
                  </a:solidFill>
                  <a:effectLst/>
                  <a:uLnTx/>
                  <a:uFillTx/>
                  <a:latin typeface="iCiel Cadena" panose="02000503000000020004" pitchFamily="50" charset="0"/>
                  <a:ea typeface="+mn-ea"/>
                  <a:cs typeface="+mn-cs"/>
                </a:rPr>
                <a:t>Nước ta có bao nhiêu dân tộc?</a:t>
              </a:r>
            </a:p>
          </p:txBody>
        </p:sp>
      </p:grpSp>
      <p:pic>
        <p:nvPicPr>
          <p:cNvPr id="2" name="ChuongCam - 9Slide.vn">
            <a:extLst>
              <a:ext uri="{FF2B5EF4-FFF2-40B4-BE49-F238E27FC236}">
                <a16:creationId xmlns:a16="http://schemas.microsoft.com/office/drawing/2014/main" id="{655755B7-2B89-4C82-B7B3-A9A4AA6270FE}"/>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2020344" y="3228354"/>
            <a:ext cx="928953" cy="991932"/>
          </a:xfrm>
          <a:prstGeom prst="rect">
            <a:avLst/>
          </a:prstGeom>
        </p:spPr>
      </p:pic>
      <p:pic>
        <p:nvPicPr>
          <p:cNvPr id="116" name="ChuongLa - 9Slide.vn">
            <a:extLst>
              <a:ext uri="{FF2B5EF4-FFF2-40B4-BE49-F238E27FC236}">
                <a16:creationId xmlns:a16="http://schemas.microsoft.com/office/drawing/2014/main" id="{C86FD277-D7C1-4175-9CE8-89B100B9DFFB}"/>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2081693" y="2054696"/>
            <a:ext cx="1011985" cy="996171"/>
          </a:xfrm>
          <a:prstGeom prst="rect">
            <a:avLst/>
          </a:prstGeom>
        </p:spPr>
      </p:pic>
      <p:pic>
        <p:nvPicPr>
          <p:cNvPr id="119" name="ChuongXanh - 9Slide.vn">
            <a:extLst>
              <a:ext uri="{FF2B5EF4-FFF2-40B4-BE49-F238E27FC236}">
                <a16:creationId xmlns:a16="http://schemas.microsoft.com/office/drawing/2014/main" id="{DCAFEAC0-B8B5-42C5-94DB-0577C814E6A6}"/>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2109064" y="4471749"/>
            <a:ext cx="934219" cy="1065339"/>
          </a:xfrm>
          <a:prstGeom prst="rect">
            <a:avLst/>
          </a:prstGeom>
        </p:spPr>
      </p:pic>
      <p:grpSp>
        <p:nvGrpSpPr>
          <p:cNvPr id="26" name="Group 25">
            <a:extLst>
              <a:ext uri="{FF2B5EF4-FFF2-40B4-BE49-F238E27FC236}">
                <a16:creationId xmlns:a16="http://schemas.microsoft.com/office/drawing/2014/main" id="{D88582B8-A3C9-486C-963D-8CEED620D8EC}"/>
              </a:ext>
            </a:extLst>
          </p:cNvPr>
          <p:cNvGrpSpPr/>
          <p:nvPr/>
        </p:nvGrpSpPr>
        <p:grpSpPr>
          <a:xfrm>
            <a:off x="-3612087" y="-158394"/>
            <a:ext cx="3956710" cy="1961824"/>
            <a:chOff x="-3612087" y="-158394"/>
            <a:chExt cx="3956710" cy="1961824"/>
          </a:xfrm>
        </p:grpSpPr>
        <p:pic>
          <p:nvPicPr>
            <p:cNvPr id="24" name="Picture 23">
              <a:extLst>
                <a:ext uri="{FF2B5EF4-FFF2-40B4-BE49-F238E27FC236}">
                  <a16:creationId xmlns:a16="http://schemas.microsoft.com/office/drawing/2014/main" id="{D664CCA0-10CD-421D-8230-24CED5AA5218}"/>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flipH="1">
              <a:off x="-3612087" y="-158394"/>
              <a:ext cx="1961824" cy="1961824"/>
            </a:xfrm>
            <a:prstGeom prst="rect">
              <a:avLst/>
            </a:prstGeom>
          </p:spPr>
        </p:pic>
        <p:pic>
          <p:nvPicPr>
            <p:cNvPr id="167" name="Picture 166">
              <a:extLst>
                <a:ext uri="{FF2B5EF4-FFF2-40B4-BE49-F238E27FC236}">
                  <a16:creationId xmlns:a16="http://schemas.microsoft.com/office/drawing/2014/main" id="{37203794-B28C-4CE2-B01C-EED26C9C8BD8}"/>
                </a:ext>
              </a:extLst>
            </p:cNvPr>
            <p:cNvPicPr>
              <a:picLocks noChangeAspect="1"/>
            </p:cNvPicPr>
            <p:nvPr/>
          </p:nvPicPr>
          <p:blipFill>
            <a:blip r:embed="rId11"/>
            <a:stretch>
              <a:fillRect/>
            </a:stretch>
          </p:blipFill>
          <p:spPr>
            <a:xfrm rot="21112293" flipV="1">
              <a:off x="-1686211" y="313139"/>
              <a:ext cx="2030834" cy="1467344"/>
            </a:xfrm>
            <a:prstGeom prst="rect">
              <a:avLst/>
            </a:prstGeom>
            <a:effectLst>
              <a:outerShdw blurRad="50800" dist="38100" dir="2700000" algn="tl" rotWithShape="0">
                <a:prstClr val="black">
                  <a:alpha val="40000"/>
                </a:prstClr>
              </a:outerShdw>
            </a:effectLst>
          </p:spPr>
        </p:pic>
        <p:sp>
          <p:nvSpPr>
            <p:cNvPr id="168" name="TextBox 167">
              <a:extLst>
                <a:ext uri="{FF2B5EF4-FFF2-40B4-BE49-F238E27FC236}">
                  <a16:creationId xmlns:a16="http://schemas.microsoft.com/office/drawing/2014/main" id="{42F206FF-1C51-414C-8D57-DC6D2EEE0F95}"/>
                </a:ext>
              </a:extLst>
            </p:cNvPr>
            <p:cNvSpPr txBox="1"/>
            <p:nvPr/>
          </p:nvSpPr>
          <p:spPr>
            <a:xfrm>
              <a:off x="-1477759" y="528970"/>
              <a:ext cx="1699185" cy="80021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lumMod val="65000"/>
                      <a:lumOff val="35000"/>
                    </a:prstClr>
                  </a:solidFill>
                  <a:effectLst/>
                  <a:uLnTx/>
                  <a:uFillTx/>
                  <a:latin typeface="iCiel Cadena" panose="02000503000000020004" pitchFamily="50" charset="0"/>
                  <a:ea typeface="+mn-ea"/>
                  <a:cs typeface="+mn-cs"/>
                </a:rPr>
                <a:t>Yeahhh,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65000"/>
                      <a:lumOff val="35000"/>
                    </a:prstClr>
                  </a:solidFill>
                  <a:effectLst/>
                  <a:uLnTx/>
                  <a:uFillTx/>
                  <a:latin typeface="iCiel Cadena" panose="02000503000000020004" pitchFamily="50" charset="0"/>
                  <a:ea typeface="+mn-ea"/>
                  <a:cs typeface="+mn-cs"/>
                </a:rPr>
                <a:t>Đúng rồi!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65000"/>
                      <a:lumOff val="35000"/>
                    </a:prstClr>
                  </a:solidFill>
                  <a:effectLst/>
                  <a:uLnTx/>
                  <a:uFillTx/>
                  <a:latin typeface="iCiel Cadena" panose="02000503000000020004" pitchFamily="50" charset="0"/>
                  <a:ea typeface="+mn-ea"/>
                  <a:cs typeface="+mn-cs"/>
                </a:rPr>
                <a:t>Chúc mừng bạn nha.</a:t>
              </a:r>
              <a:endParaRPr kumimoji="0" lang="en-US" sz="900" b="0" i="0" u="none" strike="noStrike" kern="1200" cap="none" spc="0" normalizeH="0" baseline="0" noProof="0">
                <a:ln>
                  <a:noFill/>
                </a:ln>
                <a:solidFill>
                  <a:prstClr val="black">
                    <a:lumMod val="65000"/>
                    <a:lumOff val="35000"/>
                  </a:prstClr>
                </a:solidFill>
                <a:effectLst/>
                <a:uLnTx/>
                <a:uFillTx/>
                <a:latin typeface="iCiel Cadena" panose="02000503000000020004" pitchFamily="50" charset="0"/>
                <a:ea typeface="+mn-ea"/>
                <a:cs typeface="+mn-cs"/>
              </a:endParaRPr>
            </a:p>
          </p:txBody>
        </p:sp>
      </p:grpSp>
      <p:grpSp>
        <p:nvGrpSpPr>
          <p:cNvPr id="27" name="Group 26">
            <a:extLst>
              <a:ext uri="{FF2B5EF4-FFF2-40B4-BE49-F238E27FC236}">
                <a16:creationId xmlns:a16="http://schemas.microsoft.com/office/drawing/2014/main" id="{8979E8AD-ADDD-4B2E-9AB0-12017073755C}"/>
              </a:ext>
            </a:extLst>
          </p:cNvPr>
          <p:cNvGrpSpPr/>
          <p:nvPr/>
        </p:nvGrpSpPr>
        <p:grpSpPr>
          <a:xfrm>
            <a:off x="-8125560" y="176937"/>
            <a:ext cx="4467961" cy="1848426"/>
            <a:chOff x="-8365977" y="-230273"/>
            <a:chExt cx="5236384" cy="2166328"/>
          </a:xfrm>
        </p:grpSpPr>
        <p:pic>
          <p:nvPicPr>
            <p:cNvPr id="169" name="Picture 168">
              <a:extLst>
                <a:ext uri="{FF2B5EF4-FFF2-40B4-BE49-F238E27FC236}">
                  <a16:creationId xmlns:a16="http://schemas.microsoft.com/office/drawing/2014/main" id="{C237501B-EC88-410C-A9A9-AFA955003222}"/>
                </a:ext>
              </a:extLst>
            </p:cNvPr>
            <p:cNvPicPr>
              <a:picLocks noChangeAspect="1"/>
            </p:cNvPicPr>
            <p:nvPr/>
          </p:nvPicPr>
          <p:blipFill rotWithShape="1">
            <a:blip r:embed="rId12">
              <a:extLst>
                <a:ext uri="{28A0092B-C50C-407E-A947-70E740481C1C}">
                  <a14:useLocalDpi xmlns:a14="http://schemas.microsoft.com/office/drawing/2010/main" val="0"/>
                </a:ext>
              </a:extLst>
            </a:blip>
            <a:srcRect t="21476"/>
            <a:stretch/>
          </p:blipFill>
          <p:spPr>
            <a:xfrm flipH="1">
              <a:off x="-8365977" y="-230273"/>
              <a:ext cx="3292198" cy="2166328"/>
            </a:xfrm>
            <a:prstGeom prst="rect">
              <a:avLst/>
            </a:prstGeom>
          </p:spPr>
        </p:pic>
        <p:grpSp>
          <p:nvGrpSpPr>
            <p:cNvPr id="25" name="Group 24">
              <a:extLst>
                <a:ext uri="{FF2B5EF4-FFF2-40B4-BE49-F238E27FC236}">
                  <a16:creationId xmlns:a16="http://schemas.microsoft.com/office/drawing/2014/main" id="{A843FEA3-3211-48AB-8C04-1405C0E2F2F5}"/>
                </a:ext>
              </a:extLst>
            </p:cNvPr>
            <p:cNvGrpSpPr/>
            <p:nvPr/>
          </p:nvGrpSpPr>
          <p:grpSpPr>
            <a:xfrm>
              <a:off x="-5243270" y="201217"/>
              <a:ext cx="2113677" cy="1527201"/>
              <a:chOff x="-6838077" y="4492546"/>
              <a:chExt cx="6547671" cy="4730906"/>
            </a:xfrm>
          </p:grpSpPr>
          <p:pic>
            <p:nvPicPr>
              <p:cNvPr id="170" name="Picture 169">
                <a:extLst>
                  <a:ext uri="{FF2B5EF4-FFF2-40B4-BE49-F238E27FC236}">
                    <a16:creationId xmlns:a16="http://schemas.microsoft.com/office/drawing/2014/main" id="{D9E75FE4-2C7F-446E-905E-B05955C1598A}"/>
                  </a:ext>
                </a:extLst>
              </p:cNvPr>
              <p:cNvPicPr>
                <a:picLocks noChangeAspect="1"/>
              </p:cNvPicPr>
              <p:nvPr/>
            </p:nvPicPr>
            <p:blipFill>
              <a:blip r:embed="rId11"/>
              <a:stretch>
                <a:fillRect/>
              </a:stretch>
            </p:blipFill>
            <p:spPr>
              <a:xfrm rot="21112293" flipV="1">
                <a:off x="-6838077" y="4492546"/>
                <a:ext cx="6547671" cy="4730906"/>
              </a:xfrm>
              <a:prstGeom prst="rect">
                <a:avLst/>
              </a:prstGeom>
              <a:effectLst>
                <a:outerShdw blurRad="50800" dist="38100" dir="2700000" algn="tl" rotWithShape="0">
                  <a:prstClr val="black">
                    <a:alpha val="40000"/>
                  </a:prstClr>
                </a:outerShdw>
              </a:effectLst>
            </p:spPr>
          </p:pic>
          <p:sp>
            <p:nvSpPr>
              <p:cNvPr id="171" name="TextBox 170">
                <a:extLst>
                  <a:ext uri="{FF2B5EF4-FFF2-40B4-BE49-F238E27FC236}">
                    <a16:creationId xmlns:a16="http://schemas.microsoft.com/office/drawing/2014/main" id="{3E46CBDC-2473-4520-BE03-3E0637A23938}"/>
                  </a:ext>
                </a:extLst>
              </p:cNvPr>
              <p:cNvSpPr txBox="1"/>
              <p:nvPr/>
            </p:nvSpPr>
            <p:spPr>
              <a:xfrm>
                <a:off x="-6080058" y="5075962"/>
                <a:ext cx="5354174" cy="2905220"/>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lumMod val="65000"/>
                        <a:lumOff val="35000"/>
                      </a:prstClr>
                    </a:solidFill>
                    <a:effectLst/>
                    <a:uLnTx/>
                    <a:uFillTx/>
                    <a:latin typeface="iCiel Cadena" panose="02000503000000020004" pitchFamily="50" charset="0"/>
                    <a:ea typeface="+mn-ea"/>
                    <a:cs typeface="+mn-cs"/>
                  </a:rPr>
                  <a:t>Huhu,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lumMod val="65000"/>
                        <a:lumOff val="35000"/>
                      </a:prstClr>
                    </a:solidFill>
                    <a:effectLst/>
                    <a:uLnTx/>
                    <a:uFillTx/>
                    <a:latin typeface="iCiel Cadena" panose="02000503000000020004" pitchFamily="50" charset="0"/>
                    <a:ea typeface="+mn-ea"/>
                    <a:cs typeface="+mn-cs"/>
                  </a:rPr>
                  <a:t>chưa chính xác rồi!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lumMod val="65000"/>
                        <a:lumOff val="35000"/>
                      </a:prstClr>
                    </a:solidFill>
                    <a:effectLst/>
                    <a:uLnTx/>
                    <a:uFillTx/>
                    <a:latin typeface="iCiel Cadena" panose="02000503000000020004" pitchFamily="50" charset="0"/>
                    <a:ea typeface="+mn-ea"/>
                    <a:cs typeface="+mn-cs"/>
                  </a:rPr>
                  <a:t>Bạn chọn lại nha.</a:t>
                </a:r>
              </a:p>
            </p:txBody>
          </p:sp>
        </p:grpSp>
      </p:grpSp>
      <p:pic>
        <p:nvPicPr>
          <p:cNvPr id="29" name="Picture 28">
            <a:extLst>
              <a:ext uri="{FF2B5EF4-FFF2-40B4-BE49-F238E27FC236}">
                <a16:creationId xmlns:a16="http://schemas.microsoft.com/office/drawing/2014/main" id="{1407C153-BFDD-497E-BDAA-AD051BD675DE}"/>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757649" y="-286518"/>
            <a:ext cx="4112378" cy="2742440"/>
          </a:xfrm>
          <a:prstGeom prst="rect">
            <a:avLst/>
          </a:prstGeom>
        </p:spPr>
      </p:pic>
      <p:pic>
        <p:nvPicPr>
          <p:cNvPr id="172" name="AmthanhThua">
            <a:hlinkClick r:id="" action="ppaction://media"/>
            <a:extLst>
              <a:ext uri="{FF2B5EF4-FFF2-40B4-BE49-F238E27FC236}">
                <a16:creationId xmlns:a16="http://schemas.microsoft.com/office/drawing/2014/main" id="{C6E2AE9C-62B9-42F0-91AA-6B1C228D4165}"/>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245012" y="4407923"/>
            <a:ext cx="487363" cy="487363"/>
          </a:xfrm>
          <a:prstGeom prst="rect">
            <a:avLst/>
          </a:prstGeom>
        </p:spPr>
      </p:pic>
      <p:pic>
        <p:nvPicPr>
          <p:cNvPr id="173" name="nhacthang">
            <a:hlinkClick r:id="" action="ppaction://media"/>
            <a:extLst>
              <a:ext uri="{FF2B5EF4-FFF2-40B4-BE49-F238E27FC236}">
                <a16:creationId xmlns:a16="http://schemas.microsoft.com/office/drawing/2014/main" id="{FC787D35-EA2C-4933-A0FB-01D7CBF464D0}"/>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231859" y="2876396"/>
            <a:ext cx="487363" cy="487363"/>
          </a:xfrm>
          <a:prstGeom prst="rect">
            <a:avLst/>
          </a:prstGeom>
        </p:spPr>
      </p:pic>
      <p:sp>
        <p:nvSpPr>
          <p:cNvPr id="30" name="Rectangle 29">
            <a:extLst>
              <a:ext uri="{FF2B5EF4-FFF2-40B4-BE49-F238E27FC236}">
                <a16:creationId xmlns:a16="http://schemas.microsoft.com/office/drawing/2014/main" id="{C075D5C4-5B7C-423A-B88B-D0A39B352CED}"/>
              </a:ext>
            </a:extLst>
          </p:cNvPr>
          <p:cNvSpPr/>
          <p:nvPr/>
        </p:nvSpPr>
        <p:spPr>
          <a:xfrm>
            <a:off x="0" y="7010400"/>
            <a:ext cx="3886200"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rPr>
              <a:t>Thầy cô nhấp chuột</a:t>
            </a:r>
            <a:br>
              <a:rPr kumimoji="0" lang="en-US" sz="32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rPr>
            </a:br>
            <a:r>
              <a:rPr kumimoji="0" lang="en-US" sz="32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rPr>
              <a:t>1 lần để hiện câu hỏi. Nhấp thêm 1 lần để hiện các đáp án. </a:t>
            </a:r>
          </a:p>
        </p:txBody>
      </p:sp>
      <p:sp>
        <p:nvSpPr>
          <p:cNvPr id="174" name="Rectangle 173">
            <a:extLst>
              <a:ext uri="{FF2B5EF4-FFF2-40B4-BE49-F238E27FC236}">
                <a16:creationId xmlns:a16="http://schemas.microsoft.com/office/drawing/2014/main" id="{C0646E8B-7815-46F9-ADAE-EF53EF383CC3}"/>
              </a:ext>
            </a:extLst>
          </p:cNvPr>
          <p:cNvSpPr/>
          <p:nvPr/>
        </p:nvSpPr>
        <p:spPr>
          <a:xfrm>
            <a:off x="4000498" y="7010400"/>
            <a:ext cx="4076701"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rPr>
              <a:t>Thầy cô nhấp vào chữ cái trước câu mà học sinh chọn để</a:t>
            </a:r>
            <a:br>
              <a:rPr kumimoji="0" lang="en-US" sz="32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rPr>
            </a:br>
            <a:r>
              <a:rPr kumimoji="0" lang="en-US" sz="32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rPr>
              <a:t>kiểm tra đáp án.</a:t>
            </a:r>
          </a:p>
        </p:txBody>
      </p:sp>
      <p:sp>
        <p:nvSpPr>
          <p:cNvPr id="176" name="Rectangle 175">
            <a:extLst>
              <a:ext uri="{FF2B5EF4-FFF2-40B4-BE49-F238E27FC236}">
                <a16:creationId xmlns:a16="http://schemas.microsoft.com/office/drawing/2014/main" id="{FEBC9727-642B-4069-9B82-94764A0B5B6F}"/>
              </a:ext>
            </a:extLst>
          </p:cNvPr>
          <p:cNvSpPr/>
          <p:nvPr/>
        </p:nvSpPr>
        <p:spPr>
          <a:xfrm>
            <a:off x="8229597" y="7010400"/>
            <a:ext cx="3886200"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rPr>
              <a:t>Sau khi HS trả lời xong, thầy cô nhấp chuột</a:t>
            </a:r>
            <a:br>
              <a:rPr kumimoji="0" lang="en-US" sz="28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rPr>
            </a:br>
            <a:r>
              <a:rPr kumimoji="0" lang="en-US" sz="28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rPr>
              <a:t>hoặc phím -&gt; để đến</a:t>
            </a:r>
            <a:br>
              <a:rPr kumimoji="0" lang="en-US" sz="28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rPr>
            </a:br>
            <a:r>
              <a:rPr kumimoji="0" lang="en-US" sz="28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rPr>
              <a:t>câu hỏi tiếp theo.</a:t>
            </a:r>
          </a:p>
        </p:txBody>
      </p:sp>
      <p:grpSp>
        <p:nvGrpSpPr>
          <p:cNvPr id="23" name="Group 22">
            <a:extLst>
              <a:ext uri="{FF2B5EF4-FFF2-40B4-BE49-F238E27FC236}">
                <a16:creationId xmlns:a16="http://schemas.microsoft.com/office/drawing/2014/main" id="{4D2DA1AF-855F-46C2-8AE1-5718E4DFD783}"/>
              </a:ext>
            </a:extLst>
          </p:cNvPr>
          <p:cNvGrpSpPr/>
          <p:nvPr/>
        </p:nvGrpSpPr>
        <p:grpSpPr>
          <a:xfrm>
            <a:off x="2438085" y="5728790"/>
            <a:ext cx="7672197" cy="1035636"/>
            <a:chOff x="6770639" y="3009107"/>
            <a:chExt cx="5105398" cy="1790698"/>
          </a:xfrm>
          <a:solidFill>
            <a:schemeClr val="accent1">
              <a:lumMod val="60000"/>
              <a:lumOff val="40000"/>
            </a:schemeClr>
          </a:solidFill>
        </p:grpSpPr>
        <p:grpSp>
          <p:nvGrpSpPr>
            <p:cNvPr id="45" name="Group 44">
              <a:extLst>
                <a:ext uri="{FF2B5EF4-FFF2-40B4-BE49-F238E27FC236}">
                  <a16:creationId xmlns:a16="http://schemas.microsoft.com/office/drawing/2014/main" id="{07151055-1672-4C7E-BA92-63E851A005B3}"/>
                </a:ext>
              </a:extLst>
            </p:cNvPr>
            <p:cNvGrpSpPr/>
            <p:nvPr/>
          </p:nvGrpSpPr>
          <p:grpSpPr>
            <a:xfrm>
              <a:off x="6770639" y="3009107"/>
              <a:ext cx="5105398" cy="1790698"/>
              <a:chOff x="838202" y="2438400"/>
              <a:chExt cx="5105398" cy="2057398"/>
            </a:xfrm>
            <a:grpFill/>
          </p:grpSpPr>
          <p:sp>
            <p:nvSpPr>
              <p:cNvPr id="48" name="Rectangle: Rounded Corners 47">
                <a:extLst>
                  <a:ext uri="{FF2B5EF4-FFF2-40B4-BE49-F238E27FC236}">
                    <a16:creationId xmlns:a16="http://schemas.microsoft.com/office/drawing/2014/main" id="{A6421F9E-FF9D-4A7C-9697-7F0260F96688}"/>
                  </a:ext>
                </a:extLst>
              </p:cNvPr>
              <p:cNvSpPr/>
              <p:nvPr/>
            </p:nvSpPr>
            <p:spPr>
              <a:xfrm>
                <a:off x="838202" y="2438400"/>
                <a:ext cx="5105398" cy="2057398"/>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9" name="Rectangle: Rounded Corners 48">
                <a:extLst>
                  <a:ext uri="{FF2B5EF4-FFF2-40B4-BE49-F238E27FC236}">
                    <a16:creationId xmlns:a16="http://schemas.microsoft.com/office/drawing/2014/main" id="{112AD5E6-6201-4B49-AAE8-FFB92C6AFE43}"/>
                  </a:ext>
                </a:extLst>
              </p:cNvPr>
              <p:cNvSpPr/>
              <p:nvPr/>
            </p:nvSpPr>
            <p:spPr>
              <a:xfrm>
                <a:off x="873440" y="2514598"/>
                <a:ext cx="5070160" cy="1962613"/>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9Slide02 Noi dung dai"/>
                  <a:ea typeface="+mn-ea"/>
                  <a:cs typeface="+mn-cs"/>
                </a:endParaRPr>
              </a:p>
            </p:txBody>
          </p:sp>
        </p:grpSp>
        <p:sp>
          <p:nvSpPr>
            <p:cNvPr id="125" name="Rectangle: Rounded Corners 124">
              <a:extLst>
                <a:ext uri="{FF2B5EF4-FFF2-40B4-BE49-F238E27FC236}">
                  <a16:creationId xmlns:a16="http://schemas.microsoft.com/office/drawing/2014/main" id="{8FEB6CFE-AB0E-4B4E-B91D-88A1DA89A89A}"/>
                </a:ext>
              </a:extLst>
            </p:cNvPr>
            <p:cNvSpPr/>
            <p:nvPr/>
          </p:nvSpPr>
          <p:spPr>
            <a:xfrm>
              <a:off x="7228842" y="3075428"/>
              <a:ext cx="4515128" cy="165373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prstClr val="white"/>
                  </a:solidFill>
                  <a:effectLst/>
                  <a:uLnTx/>
                  <a:uFillTx/>
                  <a:latin typeface="iCiel Cadena" panose="02000503000000020004" pitchFamily="50" charset="0"/>
                  <a:ea typeface="+mn-ea"/>
                  <a:cs typeface="+mn-cs"/>
                </a:rPr>
                <a:t>55 dân tộc</a:t>
              </a:r>
            </a:p>
          </p:txBody>
        </p:sp>
      </p:grpSp>
      <p:pic>
        <p:nvPicPr>
          <p:cNvPr id="120" name="ChuongDo - 9Slide.vn">
            <a:extLst>
              <a:ext uri="{FF2B5EF4-FFF2-40B4-BE49-F238E27FC236}">
                <a16:creationId xmlns:a16="http://schemas.microsoft.com/office/drawing/2014/main" id="{F866C24F-F6FF-4EB3-A1BD-2435DD437008}"/>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2079882" y="5682117"/>
            <a:ext cx="1108446" cy="1126324"/>
          </a:xfrm>
          <a:prstGeom prst="rect">
            <a:avLst/>
          </a:prstGeom>
        </p:spPr>
      </p:pic>
    </p:spTree>
    <p:extLst>
      <p:ext uri="{BB962C8B-B14F-4D97-AF65-F5344CB8AC3E}">
        <p14:creationId xmlns:p14="http://schemas.microsoft.com/office/powerpoint/2010/main" val="84247091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65000">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14:bounceEnd="65000">
                                          <p:cBhvr additive="base">
                                            <p:cTn id="7" dur="1000" fill="hold"/>
                                            <p:tgtEl>
                                              <p:spTgt spid="29"/>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65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65000">
                                          <p:cBhvr additive="base">
                                            <p:cTn id="11" dur="1000" fill="hold"/>
                                            <p:tgtEl>
                                              <p:spTgt spid="11"/>
                                            </p:tgtEl>
                                            <p:attrNameLst>
                                              <p:attrName>ppt_x</p:attrName>
                                            </p:attrNameLst>
                                          </p:cBhvr>
                                          <p:tavLst>
                                            <p:tav tm="0">
                                              <p:val>
                                                <p:strVal val="1+#ppt_w/2"/>
                                              </p:val>
                                            </p:tav>
                                            <p:tav tm="100000">
                                              <p:val>
                                                <p:strVal val="#ppt_x"/>
                                              </p:val>
                                            </p:tav>
                                          </p:tavLst>
                                        </p:anim>
                                        <p:anim calcmode="lin" valueType="num" p14:bounceEnd="65000">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14:presetBounceEnd="65000">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14:bounceEnd="65000">
                                          <p:cBhvr additive="base">
                                            <p:cTn id="17" dur="1000" fill="hold"/>
                                            <p:tgtEl>
                                              <p:spTgt spid="20"/>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5000">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14:bounceEnd="65000">
                                          <p:cBhvr additive="base">
                                            <p:cTn id="21" dur="1000" fill="hold"/>
                                            <p:tgtEl>
                                              <p:spTgt spid="2"/>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5000">
                                      <p:stCondLst>
                                        <p:cond delay="300"/>
                                      </p:stCondLst>
                                      <p:childTnLst>
                                        <p:set>
                                          <p:cBhvr>
                                            <p:cTn id="24" dur="1" fill="hold">
                                              <p:stCondLst>
                                                <p:cond delay="0"/>
                                              </p:stCondLst>
                                            </p:cTn>
                                            <p:tgtEl>
                                              <p:spTgt spid="23"/>
                                            </p:tgtEl>
                                            <p:attrNameLst>
                                              <p:attrName>style.visibility</p:attrName>
                                            </p:attrNameLst>
                                          </p:cBhvr>
                                          <p:to>
                                            <p:strVal val="visible"/>
                                          </p:to>
                                        </p:set>
                                        <p:anim calcmode="lin" valueType="num" p14:bounceEnd="65000">
                                          <p:cBhvr additive="base">
                                            <p:cTn id="25" dur="1000" fill="hold"/>
                                            <p:tgtEl>
                                              <p:spTgt spid="23"/>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300"/>
                                      </p:stCondLst>
                                      <p:childTnLst>
                                        <p:set>
                                          <p:cBhvr>
                                            <p:cTn id="28" dur="1" fill="hold">
                                              <p:stCondLst>
                                                <p:cond delay="0"/>
                                              </p:stCondLst>
                                            </p:cTn>
                                            <p:tgtEl>
                                              <p:spTgt spid="119"/>
                                            </p:tgtEl>
                                            <p:attrNameLst>
                                              <p:attrName>style.visibility</p:attrName>
                                            </p:attrNameLst>
                                          </p:cBhvr>
                                          <p:to>
                                            <p:strVal val="visible"/>
                                          </p:to>
                                        </p:set>
                                        <p:anim calcmode="lin" valueType="num" p14:bounceEnd="65000">
                                          <p:cBhvr additive="base">
                                            <p:cTn id="29" dur="1000" fill="hold"/>
                                            <p:tgtEl>
                                              <p:spTgt spid="119"/>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14:presetBounceEnd="65000">
                                      <p:stCondLst>
                                        <p:cond delay="700"/>
                                      </p:stCondLst>
                                      <p:childTnLst>
                                        <p:set>
                                          <p:cBhvr>
                                            <p:cTn id="32" dur="1" fill="hold">
                                              <p:stCondLst>
                                                <p:cond delay="0"/>
                                              </p:stCondLst>
                                            </p:cTn>
                                            <p:tgtEl>
                                              <p:spTgt spid="21"/>
                                            </p:tgtEl>
                                            <p:attrNameLst>
                                              <p:attrName>style.visibility</p:attrName>
                                            </p:attrNameLst>
                                          </p:cBhvr>
                                          <p:to>
                                            <p:strVal val="visible"/>
                                          </p:to>
                                        </p:set>
                                        <p:anim calcmode="lin" valueType="num" p14:bounceEnd="65000">
                                          <p:cBhvr additive="base">
                                            <p:cTn id="33" dur="1000" fill="hold"/>
                                            <p:tgtEl>
                                              <p:spTgt spid="21"/>
                                            </p:tgtEl>
                                            <p:attrNameLst>
                                              <p:attrName>ppt_x</p:attrName>
                                            </p:attrNameLst>
                                          </p:cBhvr>
                                          <p:tavLst>
                                            <p:tav tm="0">
                                              <p:val>
                                                <p:strVal val="#ppt_x"/>
                                              </p:val>
                                            </p:tav>
                                            <p:tav tm="100000">
                                              <p:val>
                                                <p:strVal val="#ppt_x"/>
                                              </p:val>
                                            </p:tav>
                                          </p:tavLst>
                                        </p:anim>
                                        <p:anim calcmode="lin" valueType="num" p14:bounceEnd="65000">
                                          <p:cBhvr additive="base">
                                            <p:cTn id="34" dur="10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14:presetBounceEnd="65000">
                                      <p:stCondLst>
                                        <p:cond delay="700"/>
                                      </p:stCondLst>
                                      <p:childTnLst>
                                        <p:set>
                                          <p:cBhvr>
                                            <p:cTn id="36" dur="1" fill="hold">
                                              <p:stCondLst>
                                                <p:cond delay="0"/>
                                              </p:stCondLst>
                                            </p:cTn>
                                            <p:tgtEl>
                                              <p:spTgt spid="116"/>
                                            </p:tgtEl>
                                            <p:attrNameLst>
                                              <p:attrName>style.visibility</p:attrName>
                                            </p:attrNameLst>
                                          </p:cBhvr>
                                          <p:to>
                                            <p:strVal val="visible"/>
                                          </p:to>
                                        </p:set>
                                        <p:anim calcmode="lin" valueType="num" p14:bounceEnd="65000">
                                          <p:cBhvr additive="base">
                                            <p:cTn id="37" dur="1000" fill="hold"/>
                                            <p:tgtEl>
                                              <p:spTgt spid="116"/>
                                            </p:tgtEl>
                                            <p:attrNameLst>
                                              <p:attrName>ppt_x</p:attrName>
                                            </p:attrNameLst>
                                          </p:cBhvr>
                                          <p:tavLst>
                                            <p:tav tm="0">
                                              <p:val>
                                                <p:strVal val="#ppt_x"/>
                                              </p:val>
                                            </p:tav>
                                            <p:tav tm="100000">
                                              <p:val>
                                                <p:strVal val="#ppt_x"/>
                                              </p:val>
                                            </p:tav>
                                          </p:tavLst>
                                        </p:anim>
                                        <p:anim calcmode="lin" valueType="num" p14:bounceEnd="65000">
                                          <p:cBhvr additive="base">
                                            <p:cTn id="38" dur="1000" fill="hold"/>
                                            <p:tgtEl>
                                              <p:spTgt spid="1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14:presetBounceEnd="65000">
                                      <p:stCondLst>
                                        <p:cond delay="1100"/>
                                      </p:stCondLst>
                                      <p:childTnLst>
                                        <p:set>
                                          <p:cBhvr>
                                            <p:cTn id="40" dur="1" fill="hold">
                                              <p:stCondLst>
                                                <p:cond delay="0"/>
                                              </p:stCondLst>
                                            </p:cTn>
                                            <p:tgtEl>
                                              <p:spTgt spid="22"/>
                                            </p:tgtEl>
                                            <p:attrNameLst>
                                              <p:attrName>style.visibility</p:attrName>
                                            </p:attrNameLst>
                                          </p:cBhvr>
                                          <p:to>
                                            <p:strVal val="visible"/>
                                          </p:to>
                                        </p:set>
                                        <p:anim calcmode="lin" valueType="num" p14:bounceEnd="65000">
                                          <p:cBhvr additive="base">
                                            <p:cTn id="41" dur="1000" fill="hold"/>
                                            <p:tgtEl>
                                              <p:spTgt spid="22"/>
                                            </p:tgtEl>
                                            <p:attrNameLst>
                                              <p:attrName>ppt_x</p:attrName>
                                            </p:attrNameLst>
                                          </p:cBhvr>
                                          <p:tavLst>
                                            <p:tav tm="0">
                                              <p:val>
                                                <p:strVal val="#ppt_x"/>
                                              </p:val>
                                            </p:tav>
                                            <p:tav tm="100000">
                                              <p:val>
                                                <p:strVal val="#ppt_x"/>
                                              </p:val>
                                            </p:tav>
                                          </p:tavLst>
                                        </p:anim>
                                        <p:anim calcmode="lin" valueType="num" p14:bounceEnd="65000">
                                          <p:cBhvr additive="base">
                                            <p:cTn id="42" dur="1000" fill="hold"/>
                                            <p:tgtEl>
                                              <p:spTgt spid="2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14:presetBounceEnd="65000">
                                      <p:stCondLst>
                                        <p:cond delay="1100"/>
                                      </p:stCondLst>
                                      <p:childTnLst>
                                        <p:set>
                                          <p:cBhvr>
                                            <p:cTn id="44" dur="1" fill="hold">
                                              <p:stCondLst>
                                                <p:cond delay="0"/>
                                              </p:stCondLst>
                                            </p:cTn>
                                            <p:tgtEl>
                                              <p:spTgt spid="120"/>
                                            </p:tgtEl>
                                            <p:attrNameLst>
                                              <p:attrName>style.visibility</p:attrName>
                                            </p:attrNameLst>
                                          </p:cBhvr>
                                          <p:to>
                                            <p:strVal val="visible"/>
                                          </p:to>
                                        </p:set>
                                        <p:anim calcmode="lin" valueType="num" p14:bounceEnd="65000">
                                          <p:cBhvr additive="base">
                                            <p:cTn id="45" dur="1000" fill="hold"/>
                                            <p:tgtEl>
                                              <p:spTgt spid="120"/>
                                            </p:tgtEl>
                                            <p:attrNameLst>
                                              <p:attrName>ppt_x</p:attrName>
                                            </p:attrNameLst>
                                          </p:cBhvr>
                                          <p:tavLst>
                                            <p:tav tm="0">
                                              <p:val>
                                                <p:strVal val="#ppt_x"/>
                                              </p:val>
                                            </p:tav>
                                            <p:tav tm="100000">
                                              <p:val>
                                                <p:strVal val="#ppt_x"/>
                                              </p:val>
                                            </p:tav>
                                          </p:tavLst>
                                        </p:anim>
                                        <p:anim calcmode="lin" valueType="num" p14:bounceEnd="65000">
                                          <p:cBhvr additive="base">
                                            <p:cTn id="46"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2"/>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afterEffect">
                                      <p:stCondLst>
                                        <p:cond delay="0"/>
                                      </p:stCondLst>
                                      <p:childTnLst>
                                        <p:cmd type="call" cmd="playFrom(0.0)">
                                          <p:cBhvr>
                                            <p:cTn id="51" dur="3432" fill="hold"/>
                                            <p:tgtEl>
                                              <p:spTgt spid="173"/>
                                            </p:tgtEl>
                                          </p:cBhvr>
                                        </p:cmd>
                                      </p:childTnLst>
                                    </p:cTn>
                                  </p:par>
                                  <p:par>
                                    <p:cTn id="52" presetID="10" presetClass="exit" presetSubtype="0" fill="hold" nodeType="withEffect">
                                      <p:stCondLst>
                                        <p:cond delay="0"/>
                                      </p:stCondLst>
                                      <p:childTnLst>
                                        <p:animEffect transition="out" filter="fade">
                                          <p:cBhvr>
                                            <p:cTn id="53" dur="500"/>
                                            <p:tgtEl>
                                              <p:spTgt spid="27"/>
                                            </p:tgtEl>
                                          </p:cBhvr>
                                        </p:animEffect>
                                        <p:set>
                                          <p:cBhvr>
                                            <p:cTn id="54" dur="1" fill="hold">
                                              <p:stCondLst>
                                                <p:cond delay="499"/>
                                              </p:stCondLst>
                                            </p:cTn>
                                            <p:tgtEl>
                                              <p:spTgt spid="27"/>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29"/>
                                            </p:tgtEl>
                                          </p:cBhvr>
                                        </p:animEffect>
                                        <p:set>
                                          <p:cBhvr>
                                            <p:cTn id="57" dur="1" fill="hold">
                                              <p:stCondLst>
                                                <p:cond delay="499"/>
                                              </p:stCondLst>
                                            </p:cTn>
                                            <p:tgtEl>
                                              <p:spTgt spid="29"/>
                                            </p:tgtEl>
                                            <p:attrNameLst>
                                              <p:attrName>style.visibility</p:attrName>
                                            </p:attrNameLst>
                                          </p:cBhvr>
                                          <p:to>
                                            <p:strVal val="hidden"/>
                                          </p:to>
                                        </p:set>
                                      </p:childTnLst>
                                    </p:cTn>
                                  </p:par>
                                  <p:par>
                                    <p:cTn id="58" presetID="42" presetClass="path" presetSubtype="0" fill="hold" nodeType="withEffect" p14:presetBounceEnd="65000">
                                      <p:stCondLst>
                                        <p:cond delay="0"/>
                                      </p:stCondLst>
                                      <p:childTnLst>
                                        <p:animMotion origin="layout" path="M 4.375E-6 2.59259E-6 L 0.32916 0.65555 " pathEditMode="relative" rAng="0" ptsTypes="AA" p14:bounceEnd="65000">
                                          <p:cBhvr>
                                            <p:cTn id="59" dur="1500" fill="hold"/>
                                            <p:tgtEl>
                                              <p:spTgt spid="26"/>
                                            </p:tgtEl>
                                            <p:attrNameLst>
                                              <p:attrName>ppt_x</p:attrName>
                                              <p:attrName>ppt_y</p:attrName>
                                            </p:attrNameLst>
                                          </p:cBhvr>
                                          <p:rCtr x="16458" y="32778"/>
                                        </p:animMotion>
                                      </p:childTnLst>
                                    </p:cTn>
                                  </p:par>
                                  <p:par>
                                    <p:cTn id="60" presetID="10" presetClass="exit" presetSubtype="0" fill="hold" nodeType="withEffect">
                                      <p:stCondLst>
                                        <p:cond delay="0"/>
                                      </p:stCondLst>
                                      <p:childTnLst>
                                        <p:animEffect transition="out" filter="fade">
                                          <p:cBhvr>
                                            <p:cTn id="61" dur="500"/>
                                            <p:tgtEl>
                                              <p:spTgt spid="23"/>
                                            </p:tgtEl>
                                          </p:cBhvr>
                                        </p:animEffect>
                                        <p:set>
                                          <p:cBhvr>
                                            <p:cTn id="62" dur="1" fill="hold">
                                              <p:stCondLst>
                                                <p:cond delay="499"/>
                                              </p:stCondLst>
                                            </p:cTn>
                                            <p:tgtEl>
                                              <p:spTgt spid="23"/>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119"/>
                                            </p:tgtEl>
                                          </p:cBhvr>
                                        </p:animEffect>
                                        <p:set>
                                          <p:cBhvr>
                                            <p:cTn id="65" dur="1" fill="hold">
                                              <p:stCondLst>
                                                <p:cond delay="499"/>
                                              </p:stCondLst>
                                            </p:cTn>
                                            <p:tgtEl>
                                              <p:spTgt spid="119"/>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21"/>
                                            </p:tgtEl>
                                          </p:cBhvr>
                                        </p:animEffect>
                                        <p:set>
                                          <p:cBhvr>
                                            <p:cTn id="68" dur="1" fill="hold">
                                              <p:stCondLst>
                                                <p:cond delay="499"/>
                                              </p:stCondLst>
                                            </p:cTn>
                                            <p:tgtEl>
                                              <p:spTgt spid="21"/>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116"/>
                                            </p:tgtEl>
                                          </p:cBhvr>
                                        </p:animEffect>
                                        <p:set>
                                          <p:cBhvr>
                                            <p:cTn id="71" dur="1" fill="hold">
                                              <p:stCondLst>
                                                <p:cond delay="499"/>
                                              </p:stCondLst>
                                            </p:cTn>
                                            <p:tgtEl>
                                              <p:spTgt spid="116"/>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22"/>
                                            </p:tgtEl>
                                          </p:cBhvr>
                                        </p:animEffect>
                                        <p:set>
                                          <p:cBhvr>
                                            <p:cTn id="74" dur="1" fill="hold">
                                              <p:stCondLst>
                                                <p:cond delay="499"/>
                                              </p:stCondLst>
                                            </p:cTn>
                                            <p:tgtEl>
                                              <p:spTgt spid="22"/>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120"/>
                                            </p:tgtEl>
                                          </p:cBhvr>
                                        </p:animEffect>
                                        <p:set>
                                          <p:cBhvr>
                                            <p:cTn id="77"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78" restart="whenNotActive" fill="hold" evtFilter="cancelBubble" nodeType="interactiveSeq">
                    <p:stCondLst>
                      <p:cond evt="onClick" delay="0">
                        <p:tgtEl>
                          <p:spTgt spid="119"/>
                        </p:tgtEl>
                      </p:cond>
                    </p:stCondLst>
                    <p:endSync evt="end" delay="0">
                      <p:rtn val="all"/>
                    </p:endSync>
                    <p:childTnLst>
                      <p:par>
                        <p:cTn id="79" fill="hold">
                          <p:stCondLst>
                            <p:cond delay="0"/>
                          </p:stCondLst>
                          <p:childTnLst>
                            <p:par>
                              <p:cTn id="80" fill="hold">
                                <p:stCondLst>
                                  <p:cond delay="0"/>
                                </p:stCondLst>
                                <p:childTnLst>
                                  <p:par>
                                    <p:cTn id="81" presetID="1" presetClass="mediacall" presetSubtype="0" fill="hold" nodeType="afterEffect">
                                      <p:stCondLst>
                                        <p:cond delay="0"/>
                                      </p:stCondLst>
                                      <p:childTnLst>
                                        <p:cmd type="call" cmd="playFrom(0.0)">
                                          <p:cBhvr>
                                            <p:cTn id="82" dur="4995" fill="hold"/>
                                            <p:tgtEl>
                                              <p:spTgt spid="172"/>
                                            </p:tgtEl>
                                          </p:cBhvr>
                                        </p:cmd>
                                      </p:childTnLst>
                                    </p:cTn>
                                  </p:par>
                                  <p:par>
                                    <p:cTn id="83" presetID="10" presetClass="exit" presetSubtype="0" fill="hold" nodeType="withEffect">
                                      <p:stCondLst>
                                        <p:cond delay="0"/>
                                      </p:stCondLst>
                                      <p:childTnLst>
                                        <p:animEffect transition="out" filter="fade">
                                          <p:cBhvr>
                                            <p:cTn id="84" dur="500"/>
                                            <p:tgtEl>
                                              <p:spTgt spid="29"/>
                                            </p:tgtEl>
                                          </p:cBhvr>
                                        </p:animEffect>
                                        <p:set>
                                          <p:cBhvr>
                                            <p:cTn id="85" dur="1" fill="hold">
                                              <p:stCondLst>
                                                <p:cond delay="499"/>
                                              </p:stCondLst>
                                            </p:cTn>
                                            <p:tgtEl>
                                              <p:spTgt spid="29"/>
                                            </p:tgtEl>
                                            <p:attrNameLst>
                                              <p:attrName>style.visibility</p:attrName>
                                            </p:attrNameLst>
                                          </p:cBhvr>
                                          <p:to>
                                            <p:strVal val="hidden"/>
                                          </p:to>
                                        </p:set>
                                      </p:childTnLst>
                                    </p:cTn>
                                  </p:par>
                                  <p:par>
                                    <p:cTn id="86" presetID="42" presetClass="path" presetSubtype="0" fill="hold" nodeType="withEffect" p14:presetBounceEnd="55000">
                                      <p:stCondLst>
                                        <p:cond delay="0"/>
                                      </p:stCondLst>
                                      <p:childTnLst>
                                        <p:animMotion origin="layout" path="M 3.125E-6 3.33333E-6 L 0.58854 0.0581 " pathEditMode="relative" rAng="0" ptsTypes="AA" p14:bounceEnd="55000">
                                          <p:cBhvr>
                                            <p:cTn id="87"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119"/>
                      </p:tgtEl>
                    </p:cond>
                  </p:nextCondLst>
                </p:seq>
                <p:seq concurrent="1" nextAc="seek">
                  <p:cTn id="88" restart="whenNotActive" fill="hold" evtFilter="cancelBubble" nodeType="interactiveSeq">
                    <p:stCondLst>
                      <p:cond evt="onClick" delay="0">
                        <p:tgtEl>
                          <p:spTgt spid="116"/>
                        </p:tgtEl>
                      </p:cond>
                    </p:stCondLst>
                    <p:endSync evt="end" delay="0">
                      <p:rtn val="all"/>
                    </p:endSync>
                    <p:childTnLst>
                      <p:par>
                        <p:cTn id="89" fill="hold">
                          <p:stCondLst>
                            <p:cond delay="0"/>
                          </p:stCondLst>
                          <p:childTnLst>
                            <p:par>
                              <p:cTn id="90" fill="hold">
                                <p:stCondLst>
                                  <p:cond delay="0"/>
                                </p:stCondLst>
                                <p:childTnLst>
                                  <p:par>
                                    <p:cTn id="91" presetID="1" presetClass="mediacall" presetSubtype="0" fill="hold" nodeType="afterEffect">
                                      <p:stCondLst>
                                        <p:cond delay="0"/>
                                      </p:stCondLst>
                                      <p:childTnLst>
                                        <p:cmd type="call" cmd="playFrom(0.0)">
                                          <p:cBhvr>
                                            <p:cTn id="92" dur="4995" fill="hold"/>
                                            <p:tgtEl>
                                              <p:spTgt spid="172"/>
                                            </p:tgtEl>
                                          </p:cBhvr>
                                        </p:cmd>
                                      </p:childTnLst>
                                    </p:cTn>
                                  </p:par>
                                  <p:par>
                                    <p:cTn id="93" presetID="10" presetClass="exit" presetSubtype="0" fill="hold" nodeType="withEffect">
                                      <p:stCondLst>
                                        <p:cond delay="0"/>
                                      </p:stCondLst>
                                      <p:childTnLst>
                                        <p:animEffect transition="out" filter="fade">
                                          <p:cBhvr>
                                            <p:cTn id="94" dur="500"/>
                                            <p:tgtEl>
                                              <p:spTgt spid="29"/>
                                            </p:tgtEl>
                                          </p:cBhvr>
                                        </p:animEffect>
                                        <p:set>
                                          <p:cBhvr>
                                            <p:cTn id="95" dur="1" fill="hold">
                                              <p:stCondLst>
                                                <p:cond delay="499"/>
                                              </p:stCondLst>
                                            </p:cTn>
                                            <p:tgtEl>
                                              <p:spTgt spid="29"/>
                                            </p:tgtEl>
                                            <p:attrNameLst>
                                              <p:attrName>style.visibility</p:attrName>
                                            </p:attrNameLst>
                                          </p:cBhvr>
                                          <p:to>
                                            <p:strVal val="hidden"/>
                                          </p:to>
                                        </p:set>
                                      </p:childTnLst>
                                    </p:cTn>
                                  </p:par>
                                  <p:par>
                                    <p:cTn id="96" presetID="42" presetClass="path" presetSubtype="0" fill="hold" nodeType="withEffect" p14:presetBounceEnd="57000">
                                      <p:stCondLst>
                                        <p:cond delay="0"/>
                                      </p:stCondLst>
                                      <p:childTnLst>
                                        <p:animMotion origin="layout" path="M 3.125E-6 3.33333E-6 L 0.60325 0.0581 " pathEditMode="relative" rAng="0" ptsTypes="AA" p14:bounceEnd="57000">
                                          <p:cBhvr>
                                            <p:cTn id="97"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6"/>
                      </p:tgtEl>
                    </p:cond>
                  </p:nextCondLst>
                </p:seq>
                <p:seq concurrent="1" nextAc="seek">
                  <p:cTn id="98" restart="whenNotActive" fill="hold" evtFilter="cancelBubble" nodeType="interactiveSeq">
                    <p:stCondLst>
                      <p:cond evt="onClick" delay="0">
                        <p:tgtEl>
                          <p:spTgt spid="120"/>
                        </p:tgtEl>
                      </p:cond>
                    </p:stCondLst>
                    <p:endSync evt="end" delay="0">
                      <p:rtn val="all"/>
                    </p:endSync>
                    <p:childTnLst>
                      <p:par>
                        <p:cTn id="99" fill="hold">
                          <p:stCondLst>
                            <p:cond delay="0"/>
                          </p:stCondLst>
                          <p:childTnLst>
                            <p:par>
                              <p:cTn id="100" fill="hold">
                                <p:stCondLst>
                                  <p:cond delay="0"/>
                                </p:stCondLst>
                                <p:childTnLst>
                                  <p:par>
                                    <p:cTn id="101" presetID="1" presetClass="mediacall" presetSubtype="0" fill="hold" nodeType="afterEffect">
                                      <p:stCondLst>
                                        <p:cond delay="0"/>
                                      </p:stCondLst>
                                      <p:childTnLst>
                                        <p:cmd type="call" cmd="playFrom(0.0)">
                                          <p:cBhvr>
                                            <p:cTn id="102" dur="4995" fill="hold"/>
                                            <p:tgtEl>
                                              <p:spTgt spid="172"/>
                                            </p:tgtEl>
                                          </p:cBhvr>
                                        </p:cmd>
                                      </p:childTnLst>
                                    </p:cTn>
                                  </p:par>
                                  <p:par>
                                    <p:cTn id="103" presetID="10" presetClass="exit" presetSubtype="0" fill="hold" nodeType="withEffect">
                                      <p:stCondLst>
                                        <p:cond delay="0"/>
                                      </p:stCondLst>
                                      <p:childTnLst>
                                        <p:animEffect transition="out" filter="fade">
                                          <p:cBhvr>
                                            <p:cTn id="104" dur="500"/>
                                            <p:tgtEl>
                                              <p:spTgt spid="29"/>
                                            </p:tgtEl>
                                          </p:cBhvr>
                                        </p:animEffect>
                                        <p:set>
                                          <p:cBhvr>
                                            <p:cTn id="105" dur="1" fill="hold">
                                              <p:stCondLst>
                                                <p:cond delay="499"/>
                                              </p:stCondLst>
                                            </p:cTn>
                                            <p:tgtEl>
                                              <p:spTgt spid="29"/>
                                            </p:tgtEl>
                                            <p:attrNameLst>
                                              <p:attrName>style.visibility</p:attrName>
                                            </p:attrNameLst>
                                          </p:cBhvr>
                                          <p:to>
                                            <p:strVal val="hidden"/>
                                          </p:to>
                                        </p:set>
                                      </p:childTnLst>
                                    </p:cTn>
                                  </p:par>
                                  <p:par>
                                    <p:cTn id="106" presetID="42" presetClass="path" presetSubtype="0" fill="hold" nodeType="withEffect" p14:presetBounceEnd="57000">
                                      <p:stCondLst>
                                        <p:cond delay="0"/>
                                      </p:stCondLst>
                                      <p:childTnLst>
                                        <p:animMotion origin="layout" path="M 3.125E-6 3.33333E-6 L 0.60325 0.05208 " pathEditMode="relative" rAng="0" ptsTypes="AA" p14:bounceEnd="57000">
                                          <p:cBhvr>
                                            <p:cTn id="107"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20"/>
                      </p:tgtEl>
                    </p:cond>
                  </p:nextCondLst>
                </p:seq>
                <p:audio>
                  <p:cMediaNode vol="36585">
                    <p:cTn id="108" fill="hold" display="0">
                      <p:stCondLst>
                        <p:cond delay="indefinite"/>
                      </p:stCondLst>
                      <p:endCondLst>
                        <p:cond evt="onStopAudio" delay="0">
                          <p:tgtEl>
                            <p:sldTgt/>
                          </p:tgtEl>
                        </p:cond>
                      </p:endCondLst>
                    </p:cTn>
                    <p:tgtEl>
                      <p:spTgt spid="172"/>
                    </p:tgtEl>
                  </p:cMediaNode>
                </p:audio>
                <p:audio>
                  <p:cMediaNode vol="40244">
                    <p:cTn id="109" fill="hold" display="0">
                      <p:stCondLst>
                        <p:cond delay="indefinite"/>
                      </p:stCondLst>
                      <p:endCondLst>
                        <p:cond evt="onStopAudio" delay="0">
                          <p:tgtEl>
                            <p:sldTgt/>
                          </p:tgtEl>
                        </p:cond>
                      </p:endCondLst>
                    </p:cTn>
                    <p:tgtEl>
                      <p:spTgt spid="173"/>
                    </p:tgtEl>
                  </p:cMediaNode>
                </p:audio>
              </p:childTnLst>
            </p:cTn>
          </p:par>
        </p:tn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0-#ppt_w/2"/>
                                              </p:val>
                                            </p:tav>
                                            <p:tav tm="100000">
                                              <p:val>
                                                <p:strVal val="#ppt_x"/>
                                              </p:val>
                                            </p:tav>
                                          </p:tavLst>
                                        </p:anim>
                                        <p:anim calcmode="lin" valueType="num">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1+#ppt_w/2"/>
                                              </p:val>
                                            </p:tav>
                                            <p:tav tm="100000">
                                              <p:val>
                                                <p:strVal val="#ppt_x"/>
                                              </p:val>
                                            </p:tav>
                                          </p:tavLst>
                                        </p:anim>
                                        <p:anim calcmode="lin" valueType="num">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1000" fill="hold"/>
                                            <p:tgtEl>
                                              <p:spTgt spid="20"/>
                                            </p:tgtEl>
                                            <p:attrNameLst>
                                              <p:attrName>ppt_x</p:attrName>
                                            </p:attrNameLst>
                                          </p:cBhvr>
                                          <p:tavLst>
                                            <p:tav tm="0">
                                              <p:val>
                                                <p:strVal val="#ppt_x"/>
                                              </p:val>
                                            </p:tav>
                                            <p:tav tm="100000">
                                              <p:val>
                                                <p:strVal val="#ppt_x"/>
                                              </p:val>
                                            </p:tav>
                                          </p:tavLst>
                                        </p:anim>
                                        <p:anim calcmode="lin" valueType="num">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1000" fill="hold"/>
                                            <p:tgtEl>
                                              <p:spTgt spid="2"/>
                                            </p:tgtEl>
                                            <p:attrNameLst>
                                              <p:attrName>ppt_x</p:attrName>
                                            </p:attrNameLst>
                                          </p:cBhvr>
                                          <p:tavLst>
                                            <p:tav tm="0">
                                              <p:val>
                                                <p:strVal val="#ppt_x"/>
                                              </p:val>
                                            </p:tav>
                                            <p:tav tm="100000">
                                              <p:val>
                                                <p:strVal val="#ppt_x"/>
                                              </p:val>
                                            </p:tav>
                                          </p:tavLst>
                                        </p:anim>
                                        <p:anim calcmode="lin" valueType="num">
                                          <p:cBhvr additive="base">
                                            <p:cTn id="22" dur="10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30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1000" fill="hold"/>
                                            <p:tgtEl>
                                              <p:spTgt spid="23"/>
                                            </p:tgtEl>
                                            <p:attrNameLst>
                                              <p:attrName>ppt_x</p:attrName>
                                            </p:attrNameLst>
                                          </p:cBhvr>
                                          <p:tavLst>
                                            <p:tav tm="0">
                                              <p:val>
                                                <p:strVal val="#ppt_x"/>
                                              </p:val>
                                            </p:tav>
                                            <p:tav tm="100000">
                                              <p:val>
                                                <p:strVal val="#ppt_x"/>
                                              </p:val>
                                            </p:tav>
                                          </p:tavLst>
                                        </p:anim>
                                        <p:anim calcmode="lin" valueType="num">
                                          <p:cBhvr additive="base">
                                            <p:cTn id="26" dur="10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300"/>
                                      </p:stCondLst>
                                      <p:childTnLst>
                                        <p:set>
                                          <p:cBhvr>
                                            <p:cTn id="28" dur="1" fill="hold">
                                              <p:stCondLst>
                                                <p:cond delay="0"/>
                                              </p:stCondLst>
                                            </p:cTn>
                                            <p:tgtEl>
                                              <p:spTgt spid="119"/>
                                            </p:tgtEl>
                                            <p:attrNameLst>
                                              <p:attrName>style.visibility</p:attrName>
                                            </p:attrNameLst>
                                          </p:cBhvr>
                                          <p:to>
                                            <p:strVal val="visible"/>
                                          </p:to>
                                        </p:set>
                                        <p:anim calcmode="lin" valueType="num">
                                          <p:cBhvr additive="base">
                                            <p:cTn id="29" dur="1000" fill="hold"/>
                                            <p:tgtEl>
                                              <p:spTgt spid="119"/>
                                            </p:tgtEl>
                                            <p:attrNameLst>
                                              <p:attrName>ppt_x</p:attrName>
                                            </p:attrNameLst>
                                          </p:cBhvr>
                                          <p:tavLst>
                                            <p:tav tm="0">
                                              <p:val>
                                                <p:strVal val="#ppt_x"/>
                                              </p:val>
                                            </p:tav>
                                            <p:tav tm="100000">
                                              <p:val>
                                                <p:strVal val="#ppt_x"/>
                                              </p:val>
                                            </p:tav>
                                          </p:tavLst>
                                        </p:anim>
                                        <p:anim calcmode="lin" valueType="num">
                                          <p:cBhvr additive="base">
                                            <p:cTn id="30" dur="1000" fill="hold"/>
                                            <p:tgtEl>
                                              <p:spTgt spid="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700"/>
                                      </p:stCondLst>
                                      <p:childTnLst>
                                        <p:set>
                                          <p:cBhvr>
                                            <p:cTn id="32" dur="1" fill="hold">
                                              <p:stCondLst>
                                                <p:cond delay="0"/>
                                              </p:stCondLst>
                                            </p:cTn>
                                            <p:tgtEl>
                                              <p:spTgt spid="21"/>
                                            </p:tgtEl>
                                            <p:attrNameLst>
                                              <p:attrName>style.visibility</p:attrName>
                                            </p:attrNameLst>
                                          </p:cBhvr>
                                          <p:to>
                                            <p:strVal val="visible"/>
                                          </p:to>
                                        </p:set>
                                        <p:anim calcmode="lin" valueType="num">
                                          <p:cBhvr additive="base">
                                            <p:cTn id="33" dur="1000" fill="hold"/>
                                            <p:tgtEl>
                                              <p:spTgt spid="21"/>
                                            </p:tgtEl>
                                            <p:attrNameLst>
                                              <p:attrName>ppt_x</p:attrName>
                                            </p:attrNameLst>
                                          </p:cBhvr>
                                          <p:tavLst>
                                            <p:tav tm="0">
                                              <p:val>
                                                <p:strVal val="#ppt_x"/>
                                              </p:val>
                                            </p:tav>
                                            <p:tav tm="100000">
                                              <p:val>
                                                <p:strVal val="#ppt_x"/>
                                              </p:val>
                                            </p:tav>
                                          </p:tavLst>
                                        </p:anim>
                                        <p:anim calcmode="lin" valueType="num">
                                          <p:cBhvr additive="base">
                                            <p:cTn id="34" dur="10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700"/>
                                      </p:stCondLst>
                                      <p:childTnLst>
                                        <p:set>
                                          <p:cBhvr>
                                            <p:cTn id="36" dur="1" fill="hold">
                                              <p:stCondLst>
                                                <p:cond delay="0"/>
                                              </p:stCondLst>
                                            </p:cTn>
                                            <p:tgtEl>
                                              <p:spTgt spid="116"/>
                                            </p:tgtEl>
                                            <p:attrNameLst>
                                              <p:attrName>style.visibility</p:attrName>
                                            </p:attrNameLst>
                                          </p:cBhvr>
                                          <p:to>
                                            <p:strVal val="visible"/>
                                          </p:to>
                                        </p:set>
                                        <p:anim calcmode="lin" valueType="num">
                                          <p:cBhvr additive="base">
                                            <p:cTn id="37" dur="1000" fill="hold"/>
                                            <p:tgtEl>
                                              <p:spTgt spid="116"/>
                                            </p:tgtEl>
                                            <p:attrNameLst>
                                              <p:attrName>ppt_x</p:attrName>
                                            </p:attrNameLst>
                                          </p:cBhvr>
                                          <p:tavLst>
                                            <p:tav tm="0">
                                              <p:val>
                                                <p:strVal val="#ppt_x"/>
                                              </p:val>
                                            </p:tav>
                                            <p:tav tm="100000">
                                              <p:val>
                                                <p:strVal val="#ppt_x"/>
                                              </p:val>
                                            </p:tav>
                                          </p:tavLst>
                                        </p:anim>
                                        <p:anim calcmode="lin" valueType="num">
                                          <p:cBhvr additive="base">
                                            <p:cTn id="38" dur="1000" fill="hold"/>
                                            <p:tgtEl>
                                              <p:spTgt spid="1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1100"/>
                                      </p:stCondLst>
                                      <p:childTnLst>
                                        <p:set>
                                          <p:cBhvr>
                                            <p:cTn id="40" dur="1" fill="hold">
                                              <p:stCondLst>
                                                <p:cond delay="0"/>
                                              </p:stCondLst>
                                            </p:cTn>
                                            <p:tgtEl>
                                              <p:spTgt spid="22"/>
                                            </p:tgtEl>
                                            <p:attrNameLst>
                                              <p:attrName>style.visibility</p:attrName>
                                            </p:attrNameLst>
                                          </p:cBhvr>
                                          <p:to>
                                            <p:strVal val="visible"/>
                                          </p:to>
                                        </p:set>
                                        <p:anim calcmode="lin" valueType="num">
                                          <p:cBhvr additive="base">
                                            <p:cTn id="41" dur="1000" fill="hold"/>
                                            <p:tgtEl>
                                              <p:spTgt spid="22"/>
                                            </p:tgtEl>
                                            <p:attrNameLst>
                                              <p:attrName>ppt_x</p:attrName>
                                            </p:attrNameLst>
                                          </p:cBhvr>
                                          <p:tavLst>
                                            <p:tav tm="0">
                                              <p:val>
                                                <p:strVal val="#ppt_x"/>
                                              </p:val>
                                            </p:tav>
                                            <p:tav tm="100000">
                                              <p:val>
                                                <p:strVal val="#ppt_x"/>
                                              </p:val>
                                            </p:tav>
                                          </p:tavLst>
                                        </p:anim>
                                        <p:anim calcmode="lin" valueType="num">
                                          <p:cBhvr additive="base">
                                            <p:cTn id="42" dur="1000" fill="hold"/>
                                            <p:tgtEl>
                                              <p:spTgt spid="2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1100"/>
                                      </p:stCondLst>
                                      <p:childTnLst>
                                        <p:set>
                                          <p:cBhvr>
                                            <p:cTn id="44" dur="1" fill="hold">
                                              <p:stCondLst>
                                                <p:cond delay="0"/>
                                              </p:stCondLst>
                                            </p:cTn>
                                            <p:tgtEl>
                                              <p:spTgt spid="120"/>
                                            </p:tgtEl>
                                            <p:attrNameLst>
                                              <p:attrName>style.visibility</p:attrName>
                                            </p:attrNameLst>
                                          </p:cBhvr>
                                          <p:to>
                                            <p:strVal val="visible"/>
                                          </p:to>
                                        </p:set>
                                        <p:anim calcmode="lin" valueType="num">
                                          <p:cBhvr additive="base">
                                            <p:cTn id="45" dur="1000" fill="hold"/>
                                            <p:tgtEl>
                                              <p:spTgt spid="120"/>
                                            </p:tgtEl>
                                            <p:attrNameLst>
                                              <p:attrName>ppt_x</p:attrName>
                                            </p:attrNameLst>
                                          </p:cBhvr>
                                          <p:tavLst>
                                            <p:tav tm="0">
                                              <p:val>
                                                <p:strVal val="#ppt_x"/>
                                              </p:val>
                                            </p:tav>
                                            <p:tav tm="100000">
                                              <p:val>
                                                <p:strVal val="#ppt_x"/>
                                              </p:val>
                                            </p:tav>
                                          </p:tavLst>
                                        </p:anim>
                                        <p:anim calcmode="lin" valueType="num">
                                          <p:cBhvr additive="base">
                                            <p:cTn id="46"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2"/>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afterEffect">
                                      <p:stCondLst>
                                        <p:cond delay="0"/>
                                      </p:stCondLst>
                                      <p:childTnLst>
                                        <p:cmd type="call" cmd="playFrom(0.0)">
                                          <p:cBhvr>
                                            <p:cTn id="51" dur="3432" fill="hold"/>
                                            <p:tgtEl>
                                              <p:spTgt spid="173"/>
                                            </p:tgtEl>
                                          </p:cBhvr>
                                        </p:cmd>
                                      </p:childTnLst>
                                    </p:cTn>
                                  </p:par>
                                  <p:par>
                                    <p:cTn id="52" presetID="10" presetClass="exit" presetSubtype="0" fill="hold" nodeType="withEffect">
                                      <p:stCondLst>
                                        <p:cond delay="0"/>
                                      </p:stCondLst>
                                      <p:childTnLst>
                                        <p:animEffect transition="out" filter="fade">
                                          <p:cBhvr>
                                            <p:cTn id="53" dur="500"/>
                                            <p:tgtEl>
                                              <p:spTgt spid="27"/>
                                            </p:tgtEl>
                                          </p:cBhvr>
                                        </p:animEffect>
                                        <p:set>
                                          <p:cBhvr>
                                            <p:cTn id="54" dur="1" fill="hold">
                                              <p:stCondLst>
                                                <p:cond delay="499"/>
                                              </p:stCondLst>
                                            </p:cTn>
                                            <p:tgtEl>
                                              <p:spTgt spid="27"/>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29"/>
                                            </p:tgtEl>
                                          </p:cBhvr>
                                        </p:animEffect>
                                        <p:set>
                                          <p:cBhvr>
                                            <p:cTn id="57" dur="1" fill="hold">
                                              <p:stCondLst>
                                                <p:cond delay="499"/>
                                              </p:stCondLst>
                                            </p:cTn>
                                            <p:tgtEl>
                                              <p:spTgt spid="29"/>
                                            </p:tgtEl>
                                            <p:attrNameLst>
                                              <p:attrName>style.visibility</p:attrName>
                                            </p:attrNameLst>
                                          </p:cBhvr>
                                          <p:to>
                                            <p:strVal val="hidden"/>
                                          </p:to>
                                        </p:set>
                                      </p:childTnLst>
                                    </p:cTn>
                                  </p:par>
                                  <p:par>
                                    <p:cTn id="58" presetID="42" presetClass="path" presetSubtype="0" fill="hold" nodeType="withEffect">
                                      <p:stCondLst>
                                        <p:cond delay="0"/>
                                      </p:stCondLst>
                                      <p:childTnLst>
                                        <p:animMotion origin="layout" path="M 4.375E-6 2.59259E-6 L 0.32916 0.65555 " pathEditMode="relative" rAng="0" ptsTypes="AA">
                                          <p:cBhvr>
                                            <p:cTn id="59" dur="1500" fill="hold"/>
                                            <p:tgtEl>
                                              <p:spTgt spid="26"/>
                                            </p:tgtEl>
                                            <p:attrNameLst>
                                              <p:attrName>ppt_x</p:attrName>
                                              <p:attrName>ppt_y</p:attrName>
                                            </p:attrNameLst>
                                          </p:cBhvr>
                                          <p:rCtr x="16458" y="32778"/>
                                        </p:animMotion>
                                      </p:childTnLst>
                                    </p:cTn>
                                  </p:par>
                                  <p:par>
                                    <p:cTn id="60" presetID="10" presetClass="exit" presetSubtype="0" fill="hold" nodeType="withEffect">
                                      <p:stCondLst>
                                        <p:cond delay="0"/>
                                      </p:stCondLst>
                                      <p:childTnLst>
                                        <p:animEffect transition="out" filter="fade">
                                          <p:cBhvr>
                                            <p:cTn id="61" dur="500"/>
                                            <p:tgtEl>
                                              <p:spTgt spid="23"/>
                                            </p:tgtEl>
                                          </p:cBhvr>
                                        </p:animEffect>
                                        <p:set>
                                          <p:cBhvr>
                                            <p:cTn id="62" dur="1" fill="hold">
                                              <p:stCondLst>
                                                <p:cond delay="499"/>
                                              </p:stCondLst>
                                            </p:cTn>
                                            <p:tgtEl>
                                              <p:spTgt spid="23"/>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119"/>
                                            </p:tgtEl>
                                          </p:cBhvr>
                                        </p:animEffect>
                                        <p:set>
                                          <p:cBhvr>
                                            <p:cTn id="65" dur="1" fill="hold">
                                              <p:stCondLst>
                                                <p:cond delay="499"/>
                                              </p:stCondLst>
                                            </p:cTn>
                                            <p:tgtEl>
                                              <p:spTgt spid="119"/>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21"/>
                                            </p:tgtEl>
                                          </p:cBhvr>
                                        </p:animEffect>
                                        <p:set>
                                          <p:cBhvr>
                                            <p:cTn id="68" dur="1" fill="hold">
                                              <p:stCondLst>
                                                <p:cond delay="499"/>
                                              </p:stCondLst>
                                            </p:cTn>
                                            <p:tgtEl>
                                              <p:spTgt spid="21"/>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116"/>
                                            </p:tgtEl>
                                          </p:cBhvr>
                                        </p:animEffect>
                                        <p:set>
                                          <p:cBhvr>
                                            <p:cTn id="71" dur="1" fill="hold">
                                              <p:stCondLst>
                                                <p:cond delay="499"/>
                                              </p:stCondLst>
                                            </p:cTn>
                                            <p:tgtEl>
                                              <p:spTgt spid="116"/>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22"/>
                                            </p:tgtEl>
                                          </p:cBhvr>
                                        </p:animEffect>
                                        <p:set>
                                          <p:cBhvr>
                                            <p:cTn id="74" dur="1" fill="hold">
                                              <p:stCondLst>
                                                <p:cond delay="499"/>
                                              </p:stCondLst>
                                            </p:cTn>
                                            <p:tgtEl>
                                              <p:spTgt spid="22"/>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120"/>
                                            </p:tgtEl>
                                          </p:cBhvr>
                                        </p:animEffect>
                                        <p:set>
                                          <p:cBhvr>
                                            <p:cTn id="77"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78" restart="whenNotActive" fill="hold" evtFilter="cancelBubble" nodeType="interactiveSeq">
                    <p:stCondLst>
                      <p:cond evt="onClick" delay="0">
                        <p:tgtEl>
                          <p:spTgt spid="119"/>
                        </p:tgtEl>
                      </p:cond>
                    </p:stCondLst>
                    <p:endSync evt="end" delay="0">
                      <p:rtn val="all"/>
                    </p:endSync>
                    <p:childTnLst>
                      <p:par>
                        <p:cTn id="79" fill="hold">
                          <p:stCondLst>
                            <p:cond delay="0"/>
                          </p:stCondLst>
                          <p:childTnLst>
                            <p:par>
                              <p:cTn id="80" fill="hold">
                                <p:stCondLst>
                                  <p:cond delay="0"/>
                                </p:stCondLst>
                                <p:childTnLst>
                                  <p:par>
                                    <p:cTn id="81" presetID="1" presetClass="mediacall" presetSubtype="0" fill="hold" nodeType="afterEffect">
                                      <p:stCondLst>
                                        <p:cond delay="0"/>
                                      </p:stCondLst>
                                      <p:childTnLst>
                                        <p:cmd type="call" cmd="playFrom(0.0)">
                                          <p:cBhvr>
                                            <p:cTn id="82" dur="4995" fill="hold"/>
                                            <p:tgtEl>
                                              <p:spTgt spid="172"/>
                                            </p:tgtEl>
                                          </p:cBhvr>
                                        </p:cmd>
                                      </p:childTnLst>
                                    </p:cTn>
                                  </p:par>
                                  <p:par>
                                    <p:cTn id="83" presetID="10" presetClass="exit" presetSubtype="0" fill="hold" nodeType="withEffect">
                                      <p:stCondLst>
                                        <p:cond delay="0"/>
                                      </p:stCondLst>
                                      <p:childTnLst>
                                        <p:animEffect transition="out" filter="fade">
                                          <p:cBhvr>
                                            <p:cTn id="84" dur="500"/>
                                            <p:tgtEl>
                                              <p:spTgt spid="29"/>
                                            </p:tgtEl>
                                          </p:cBhvr>
                                        </p:animEffect>
                                        <p:set>
                                          <p:cBhvr>
                                            <p:cTn id="85" dur="1" fill="hold">
                                              <p:stCondLst>
                                                <p:cond delay="499"/>
                                              </p:stCondLst>
                                            </p:cTn>
                                            <p:tgtEl>
                                              <p:spTgt spid="29"/>
                                            </p:tgtEl>
                                            <p:attrNameLst>
                                              <p:attrName>style.visibility</p:attrName>
                                            </p:attrNameLst>
                                          </p:cBhvr>
                                          <p:to>
                                            <p:strVal val="hidden"/>
                                          </p:to>
                                        </p:set>
                                      </p:childTnLst>
                                    </p:cTn>
                                  </p:par>
                                  <p:par>
                                    <p:cTn id="86" presetID="42" presetClass="path" presetSubtype="0" fill="hold" nodeType="withEffect">
                                      <p:stCondLst>
                                        <p:cond delay="0"/>
                                      </p:stCondLst>
                                      <p:childTnLst>
                                        <p:animMotion origin="layout" path="M 3.125E-6 3.33333E-6 L 0.58854 0.0581 " pathEditMode="relative" rAng="0" ptsTypes="AA">
                                          <p:cBhvr>
                                            <p:cTn id="87"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119"/>
                      </p:tgtEl>
                    </p:cond>
                  </p:nextCondLst>
                </p:seq>
                <p:seq concurrent="1" nextAc="seek">
                  <p:cTn id="88" restart="whenNotActive" fill="hold" evtFilter="cancelBubble" nodeType="interactiveSeq">
                    <p:stCondLst>
                      <p:cond evt="onClick" delay="0">
                        <p:tgtEl>
                          <p:spTgt spid="116"/>
                        </p:tgtEl>
                      </p:cond>
                    </p:stCondLst>
                    <p:endSync evt="end" delay="0">
                      <p:rtn val="all"/>
                    </p:endSync>
                    <p:childTnLst>
                      <p:par>
                        <p:cTn id="89" fill="hold">
                          <p:stCondLst>
                            <p:cond delay="0"/>
                          </p:stCondLst>
                          <p:childTnLst>
                            <p:par>
                              <p:cTn id="90" fill="hold">
                                <p:stCondLst>
                                  <p:cond delay="0"/>
                                </p:stCondLst>
                                <p:childTnLst>
                                  <p:par>
                                    <p:cTn id="91" presetID="1" presetClass="mediacall" presetSubtype="0" fill="hold" nodeType="afterEffect">
                                      <p:stCondLst>
                                        <p:cond delay="0"/>
                                      </p:stCondLst>
                                      <p:childTnLst>
                                        <p:cmd type="call" cmd="playFrom(0.0)">
                                          <p:cBhvr>
                                            <p:cTn id="92" dur="4995" fill="hold"/>
                                            <p:tgtEl>
                                              <p:spTgt spid="172"/>
                                            </p:tgtEl>
                                          </p:cBhvr>
                                        </p:cmd>
                                      </p:childTnLst>
                                    </p:cTn>
                                  </p:par>
                                  <p:par>
                                    <p:cTn id="93" presetID="10" presetClass="exit" presetSubtype="0" fill="hold" nodeType="withEffect">
                                      <p:stCondLst>
                                        <p:cond delay="0"/>
                                      </p:stCondLst>
                                      <p:childTnLst>
                                        <p:animEffect transition="out" filter="fade">
                                          <p:cBhvr>
                                            <p:cTn id="94" dur="500"/>
                                            <p:tgtEl>
                                              <p:spTgt spid="29"/>
                                            </p:tgtEl>
                                          </p:cBhvr>
                                        </p:animEffect>
                                        <p:set>
                                          <p:cBhvr>
                                            <p:cTn id="95" dur="1" fill="hold">
                                              <p:stCondLst>
                                                <p:cond delay="499"/>
                                              </p:stCondLst>
                                            </p:cTn>
                                            <p:tgtEl>
                                              <p:spTgt spid="29"/>
                                            </p:tgtEl>
                                            <p:attrNameLst>
                                              <p:attrName>style.visibility</p:attrName>
                                            </p:attrNameLst>
                                          </p:cBhvr>
                                          <p:to>
                                            <p:strVal val="hidden"/>
                                          </p:to>
                                        </p:set>
                                      </p:childTnLst>
                                    </p:cTn>
                                  </p:par>
                                  <p:par>
                                    <p:cTn id="96" presetID="42" presetClass="path" presetSubtype="0" fill="hold" nodeType="withEffect">
                                      <p:stCondLst>
                                        <p:cond delay="0"/>
                                      </p:stCondLst>
                                      <p:childTnLst>
                                        <p:animMotion origin="layout" path="M 3.125E-6 3.33333E-6 L 0.60325 0.0581 " pathEditMode="relative" rAng="0" ptsTypes="AA">
                                          <p:cBhvr>
                                            <p:cTn id="97"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6"/>
                      </p:tgtEl>
                    </p:cond>
                  </p:nextCondLst>
                </p:seq>
                <p:seq concurrent="1" nextAc="seek">
                  <p:cTn id="98" restart="whenNotActive" fill="hold" evtFilter="cancelBubble" nodeType="interactiveSeq">
                    <p:stCondLst>
                      <p:cond evt="onClick" delay="0">
                        <p:tgtEl>
                          <p:spTgt spid="120"/>
                        </p:tgtEl>
                      </p:cond>
                    </p:stCondLst>
                    <p:endSync evt="end" delay="0">
                      <p:rtn val="all"/>
                    </p:endSync>
                    <p:childTnLst>
                      <p:par>
                        <p:cTn id="99" fill="hold">
                          <p:stCondLst>
                            <p:cond delay="0"/>
                          </p:stCondLst>
                          <p:childTnLst>
                            <p:par>
                              <p:cTn id="100" fill="hold">
                                <p:stCondLst>
                                  <p:cond delay="0"/>
                                </p:stCondLst>
                                <p:childTnLst>
                                  <p:par>
                                    <p:cTn id="101" presetID="1" presetClass="mediacall" presetSubtype="0" fill="hold" nodeType="afterEffect">
                                      <p:stCondLst>
                                        <p:cond delay="0"/>
                                      </p:stCondLst>
                                      <p:childTnLst>
                                        <p:cmd type="call" cmd="playFrom(0.0)">
                                          <p:cBhvr>
                                            <p:cTn id="102" dur="4995" fill="hold"/>
                                            <p:tgtEl>
                                              <p:spTgt spid="172"/>
                                            </p:tgtEl>
                                          </p:cBhvr>
                                        </p:cmd>
                                      </p:childTnLst>
                                    </p:cTn>
                                  </p:par>
                                  <p:par>
                                    <p:cTn id="103" presetID="10" presetClass="exit" presetSubtype="0" fill="hold" nodeType="withEffect">
                                      <p:stCondLst>
                                        <p:cond delay="0"/>
                                      </p:stCondLst>
                                      <p:childTnLst>
                                        <p:animEffect transition="out" filter="fade">
                                          <p:cBhvr>
                                            <p:cTn id="104" dur="500"/>
                                            <p:tgtEl>
                                              <p:spTgt spid="29"/>
                                            </p:tgtEl>
                                          </p:cBhvr>
                                        </p:animEffect>
                                        <p:set>
                                          <p:cBhvr>
                                            <p:cTn id="105" dur="1" fill="hold">
                                              <p:stCondLst>
                                                <p:cond delay="499"/>
                                              </p:stCondLst>
                                            </p:cTn>
                                            <p:tgtEl>
                                              <p:spTgt spid="29"/>
                                            </p:tgtEl>
                                            <p:attrNameLst>
                                              <p:attrName>style.visibility</p:attrName>
                                            </p:attrNameLst>
                                          </p:cBhvr>
                                          <p:to>
                                            <p:strVal val="hidden"/>
                                          </p:to>
                                        </p:set>
                                      </p:childTnLst>
                                    </p:cTn>
                                  </p:par>
                                  <p:par>
                                    <p:cTn id="106" presetID="42" presetClass="path" presetSubtype="0" fill="hold" nodeType="withEffect">
                                      <p:stCondLst>
                                        <p:cond delay="0"/>
                                      </p:stCondLst>
                                      <p:childTnLst>
                                        <p:animMotion origin="layout" path="M 3.125E-6 3.33333E-6 L 0.60325 0.05208 " pathEditMode="relative" rAng="0" ptsTypes="AA">
                                          <p:cBhvr>
                                            <p:cTn id="107"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20"/>
                      </p:tgtEl>
                    </p:cond>
                  </p:nextCondLst>
                </p:seq>
                <p:audio>
                  <p:cMediaNode vol="36585">
                    <p:cTn id="108" fill="hold" display="0">
                      <p:stCondLst>
                        <p:cond delay="indefinite"/>
                      </p:stCondLst>
                      <p:endCondLst>
                        <p:cond evt="onStopAudio" delay="0">
                          <p:tgtEl>
                            <p:sldTgt/>
                          </p:tgtEl>
                        </p:cond>
                      </p:endCondLst>
                    </p:cTn>
                    <p:tgtEl>
                      <p:spTgt spid="172"/>
                    </p:tgtEl>
                  </p:cMediaNode>
                </p:audio>
                <p:audio>
                  <p:cMediaNode vol="40244">
                    <p:cTn id="109" fill="hold" display="0">
                      <p:stCondLst>
                        <p:cond delay="indefinite"/>
                      </p:stCondLst>
                      <p:endCondLst>
                        <p:cond evt="onStopAudio" delay="0">
                          <p:tgtEl>
                            <p:sldTgt/>
                          </p:tgtEl>
                        </p:cond>
                      </p:endCondLst>
                    </p:cTn>
                    <p:tgtEl>
                      <p:spTgt spid="173"/>
                    </p:tgtEl>
                  </p:cMediaNode>
                </p:audio>
              </p:childTnLst>
            </p:cTn>
          </p:par>
        </p:tnLst>
      </p:timing>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86FE1A42-B2D0-4F51-BD85-ACB28C6354BE}"/>
              </a:ext>
            </a:extLst>
          </p:cNvPr>
          <p:cNvSpPr/>
          <p:nvPr/>
        </p:nvSpPr>
        <p:spPr>
          <a:xfrm>
            <a:off x="1422399" y="609600"/>
            <a:ext cx="10550816" cy="5810250"/>
          </a:xfrm>
          <a:custGeom>
            <a:avLst/>
            <a:gdLst>
              <a:gd name="connsiteX0" fmla="*/ 3111501 w 10550816"/>
              <a:gd name="connsiteY0" fmla="*/ 209550 h 5810250"/>
              <a:gd name="connsiteX1" fmla="*/ 2349501 w 10550816"/>
              <a:gd name="connsiteY1" fmla="*/ 476250 h 5810250"/>
              <a:gd name="connsiteX2" fmla="*/ 1930401 w 10550816"/>
              <a:gd name="connsiteY2" fmla="*/ 666750 h 5810250"/>
              <a:gd name="connsiteX3" fmla="*/ 1244601 w 10550816"/>
              <a:gd name="connsiteY3" fmla="*/ 914400 h 5810250"/>
              <a:gd name="connsiteX4" fmla="*/ 996951 w 10550816"/>
              <a:gd name="connsiteY4" fmla="*/ 1104900 h 5810250"/>
              <a:gd name="connsiteX5" fmla="*/ 349251 w 10550816"/>
              <a:gd name="connsiteY5" fmla="*/ 1581150 h 5810250"/>
              <a:gd name="connsiteX6" fmla="*/ 234951 w 10550816"/>
              <a:gd name="connsiteY6" fmla="*/ 1752600 h 5810250"/>
              <a:gd name="connsiteX7" fmla="*/ 63501 w 10550816"/>
              <a:gd name="connsiteY7" fmla="*/ 2305050 h 5810250"/>
              <a:gd name="connsiteX8" fmla="*/ 6351 w 10550816"/>
              <a:gd name="connsiteY8" fmla="*/ 3105150 h 5810250"/>
              <a:gd name="connsiteX9" fmla="*/ 25401 w 10550816"/>
              <a:gd name="connsiteY9" fmla="*/ 3962400 h 5810250"/>
              <a:gd name="connsiteX10" fmla="*/ 254001 w 10550816"/>
              <a:gd name="connsiteY10" fmla="*/ 4762500 h 5810250"/>
              <a:gd name="connsiteX11" fmla="*/ 730251 w 10550816"/>
              <a:gd name="connsiteY11" fmla="*/ 5695950 h 5810250"/>
              <a:gd name="connsiteX12" fmla="*/ 1435101 w 10550816"/>
              <a:gd name="connsiteY12" fmla="*/ 5810250 h 5810250"/>
              <a:gd name="connsiteX13" fmla="*/ 3302001 w 10550816"/>
              <a:gd name="connsiteY13" fmla="*/ 5695950 h 5810250"/>
              <a:gd name="connsiteX14" fmla="*/ 3873501 w 10550816"/>
              <a:gd name="connsiteY14" fmla="*/ 5657850 h 5810250"/>
              <a:gd name="connsiteX15" fmla="*/ 4521201 w 10550816"/>
              <a:gd name="connsiteY15" fmla="*/ 5562600 h 5810250"/>
              <a:gd name="connsiteX16" fmla="*/ 4768851 w 10550816"/>
              <a:gd name="connsiteY16" fmla="*/ 5429250 h 5810250"/>
              <a:gd name="connsiteX17" fmla="*/ 5130801 w 10550816"/>
              <a:gd name="connsiteY17" fmla="*/ 5276850 h 5810250"/>
              <a:gd name="connsiteX18" fmla="*/ 6350001 w 10550816"/>
              <a:gd name="connsiteY18" fmla="*/ 5048250 h 5810250"/>
              <a:gd name="connsiteX19" fmla="*/ 6807201 w 10550816"/>
              <a:gd name="connsiteY19" fmla="*/ 5010150 h 5810250"/>
              <a:gd name="connsiteX20" fmla="*/ 7435851 w 10550816"/>
              <a:gd name="connsiteY20" fmla="*/ 5048250 h 5810250"/>
              <a:gd name="connsiteX21" fmla="*/ 7664451 w 10550816"/>
              <a:gd name="connsiteY21" fmla="*/ 5143500 h 5810250"/>
              <a:gd name="connsiteX22" fmla="*/ 7874001 w 10550816"/>
              <a:gd name="connsiteY22" fmla="*/ 5219700 h 5810250"/>
              <a:gd name="connsiteX23" fmla="*/ 8255001 w 10550816"/>
              <a:gd name="connsiteY23" fmla="*/ 5257800 h 5810250"/>
              <a:gd name="connsiteX24" fmla="*/ 9512301 w 10550816"/>
              <a:gd name="connsiteY24" fmla="*/ 5162550 h 5810250"/>
              <a:gd name="connsiteX25" fmla="*/ 9740901 w 10550816"/>
              <a:gd name="connsiteY25" fmla="*/ 5029200 h 5810250"/>
              <a:gd name="connsiteX26" fmla="*/ 9969501 w 10550816"/>
              <a:gd name="connsiteY26" fmla="*/ 4629150 h 5810250"/>
              <a:gd name="connsiteX27" fmla="*/ 10007601 w 10550816"/>
              <a:gd name="connsiteY27" fmla="*/ 4400550 h 5810250"/>
              <a:gd name="connsiteX28" fmla="*/ 10160001 w 10550816"/>
              <a:gd name="connsiteY28" fmla="*/ 3905250 h 5810250"/>
              <a:gd name="connsiteX29" fmla="*/ 10217151 w 10550816"/>
              <a:gd name="connsiteY29" fmla="*/ 3695700 h 5810250"/>
              <a:gd name="connsiteX30" fmla="*/ 10426701 w 10550816"/>
              <a:gd name="connsiteY30" fmla="*/ 3257550 h 5810250"/>
              <a:gd name="connsiteX31" fmla="*/ 10521951 w 10550816"/>
              <a:gd name="connsiteY31" fmla="*/ 3009900 h 5810250"/>
              <a:gd name="connsiteX32" fmla="*/ 10502901 w 10550816"/>
              <a:gd name="connsiteY32" fmla="*/ 1714500 h 5810250"/>
              <a:gd name="connsiteX33" fmla="*/ 10179051 w 10550816"/>
              <a:gd name="connsiteY33" fmla="*/ 647700 h 5810250"/>
              <a:gd name="connsiteX34" fmla="*/ 9055101 w 10550816"/>
              <a:gd name="connsiteY34" fmla="*/ 114300 h 5810250"/>
              <a:gd name="connsiteX35" fmla="*/ 8521701 w 10550816"/>
              <a:gd name="connsiteY35" fmla="*/ 0 h 5810250"/>
              <a:gd name="connsiteX36" fmla="*/ 7969251 w 10550816"/>
              <a:gd name="connsiteY36" fmla="*/ 133350 h 5810250"/>
              <a:gd name="connsiteX37" fmla="*/ 7531101 w 10550816"/>
              <a:gd name="connsiteY37" fmla="*/ 247650 h 5810250"/>
              <a:gd name="connsiteX38" fmla="*/ 7073901 w 10550816"/>
              <a:gd name="connsiteY38" fmla="*/ 419100 h 5810250"/>
              <a:gd name="connsiteX39" fmla="*/ 6121401 w 10550816"/>
              <a:gd name="connsiteY39" fmla="*/ 400050 h 5810250"/>
              <a:gd name="connsiteX40" fmla="*/ 5740401 w 10550816"/>
              <a:gd name="connsiteY40" fmla="*/ 304800 h 5810250"/>
              <a:gd name="connsiteX41" fmla="*/ 4425951 w 10550816"/>
              <a:gd name="connsiteY41" fmla="*/ 266700 h 5810250"/>
              <a:gd name="connsiteX42" fmla="*/ 4235451 w 10550816"/>
              <a:gd name="connsiteY42" fmla="*/ 190500 h 5810250"/>
              <a:gd name="connsiteX43" fmla="*/ 4006851 w 10550816"/>
              <a:gd name="connsiteY43" fmla="*/ 133350 h 5810250"/>
              <a:gd name="connsiteX44" fmla="*/ 3854451 w 10550816"/>
              <a:gd name="connsiteY44" fmla="*/ 114300 h 5810250"/>
              <a:gd name="connsiteX45" fmla="*/ 3454401 w 10550816"/>
              <a:gd name="connsiteY45" fmla="*/ 152400 h 5810250"/>
              <a:gd name="connsiteX46" fmla="*/ 3359151 w 10550816"/>
              <a:gd name="connsiteY46" fmla="*/ 171450 h 5810250"/>
              <a:gd name="connsiteX47" fmla="*/ 3206751 w 10550816"/>
              <a:gd name="connsiteY47" fmla="*/ 209550 h 5810250"/>
              <a:gd name="connsiteX48" fmla="*/ 3111501 w 10550816"/>
              <a:gd name="connsiteY48" fmla="*/ 209550 h 5810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550816" h="5810250">
                <a:moveTo>
                  <a:pt x="3111501" y="209550"/>
                </a:moveTo>
                <a:cubicBezTo>
                  <a:pt x="2968626" y="254000"/>
                  <a:pt x="2662940" y="340709"/>
                  <a:pt x="2349501" y="476250"/>
                </a:cubicBezTo>
                <a:cubicBezTo>
                  <a:pt x="2208652" y="537158"/>
                  <a:pt x="2074733" y="614630"/>
                  <a:pt x="1930401" y="666750"/>
                </a:cubicBezTo>
                <a:lnTo>
                  <a:pt x="1244601" y="914400"/>
                </a:lnTo>
                <a:cubicBezTo>
                  <a:pt x="1162051" y="977900"/>
                  <a:pt x="1082773" y="1045897"/>
                  <a:pt x="996951" y="1104900"/>
                </a:cubicBezTo>
                <a:cubicBezTo>
                  <a:pt x="679579" y="1323093"/>
                  <a:pt x="609331" y="1308686"/>
                  <a:pt x="349251" y="1581150"/>
                </a:cubicBezTo>
                <a:cubicBezTo>
                  <a:pt x="301825" y="1630834"/>
                  <a:pt x="268308" y="1692558"/>
                  <a:pt x="234951" y="1752600"/>
                </a:cubicBezTo>
                <a:cubicBezTo>
                  <a:pt x="132045" y="1937830"/>
                  <a:pt x="118530" y="2084932"/>
                  <a:pt x="63501" y="2305050"/>
                </a:cubicBezTo>
                <a:cubicBezTo>
                  <a:pt x="38252" y="2570170"/>
                  <a:pt x="6351" y="2838224"/>
                  <a:pt x="6351" y="3105150"/>
                </a:cubicBezTo>
                <a:cubicBezTo>
                  <a:pt x="6351" y="3390971"/>
                  <a:pt x="-16839" y="3679718"/>
                  <a:pt x="25401" y="3962400"/>
                </a:cubicBezTo>
                <a:cubicBezTo>
                  <a:pt x="66392" y="4236727"/>
                  <a:pt x="167329" y="4499017"/>
                  <a:pt x="254001" y="4762500"/>
                </a:cubicBezTo>
                <a:cubicBezTo>
                  <a:pt x="334887" y="5008392"/>
                  <a:pt x="468251" y="5501876"/>
                  <a:pt x="730251" y="5695950"/>
                </a:cubicBezTo>
                <a:cubicBezTo>
                  <a:pt x="903494" y="5824278"/>
                  <a:pt x="1257191" y="5802163"/>
                  <a:pt x="1435101" y="5810250"/>
                </a:cubicBezTo>
                <a:lnTo>
                  <a:pt x="3302001" y="5695950"/>
                </a:lnTo>
                <a:lnTo>
                  <a:pt x="3873501" y="5657850"/>
                </a:lnTo>
                <a:cubicBezTo>
                  <a:pt x="4089401" y="5626100"/>
                  <a:pt x="4309762" y="5616584"/>
                  <a:pt x="4521201" y="5562600"/>
                </a:cubicBezTo>
                <a:cubicBezTo>
                  <a:pt x="4612043" y="5539406"/>
                  <a:pt x="4683958" y="5469043"/>
                  <a:pt x="4768851" y="5429250"/>
                </a:cubicBezTo>
                <a:cubicBezTo>
                  <a:pt x="4887383" y="5373688"/>
                  <a:pt x="5005626" y="5315169"/>
                  <a:pt x="5130801" y="5276850"/>
                </a:cubicBezTo>
                <a:cubicBezTo>
                  <a:pt x="5499826" y="5163883"/>
                  <a:pt x="5971709" y="5093906"/>
                  <a:pt x="6350001" y="5048250"/>
                </a:cubicBezTo>
                <a:cubicBezTo>
                  <a:pt x="6501827" y="5029926"/>
                  <a:pt x="6654801" y="5022850"/>
                  <a:pt x="6807201" y="5010150"/>
                </a:cubicBezTo>
                <a:cubicBezTo>
                  <a:pt x="7016751" y="5022850"/>
                  <a:pt x="7228411" y="5015982"/>
                  <a:pt x="7435851" y="5048250"/>
                </a:cubicBezTo>
                <a:cubicBezTo>
                  <a:pt x="7517420" y="5060939"/>
                  <a:pt x="7587577" y="5113419"/>
                  <a:pt x="7664451" y="5143500"/>
                </a:cubicBezTo>
                <a:cubicBezTo>
                  <a:pt x="7733665" y="5170584"/>
                  <a:pt x="7801030" y="5205577"/>
                  <a:pt x="7874001" y="5219700"/>
                </a:cubicBezTo>
                <a:cubicBezTo>
                  <a:pt x="7999309" y="5243953"/>
                  <a:pt x="8128001" y="5245100"/>
                  <a:pt x="8255001" y="5257800"/>
                </a:cubicBezTo>
                <a:cubicBezTo>
                  <a:pt x="8611132" y="5250817"/>
                  <a:pt x="9130866" y="5317949"/>
                  <a:pt x="9512301" y="5162550"/>
                </a:cubicBezTo>
                <a:cubicBezTo>
                  <a:pt x="9593998" y="5129266"/>
                  <a:pt x="9664701" y="5073650"/>
                  <a:pt x="9740901" y="5029200"/>
                </a:cubicBezTo>
                <a:cubicBezTo>
                  <a:pt x="9805055" y="4926553"/>
                  <a:pt x="9934186" y="4727247"/>
                  <a:pt x="9969501" y="4629150"/>
                </a:cubicBezTo>
                <a:cubicBezTo>
                  <a:pt x="9995667" y="4556465"/>
                  <a:pt x="9989475" y="4475644"/>
                  <a:pt x="10007601" y="4400550"/>
                </a:cubicBezTo>
                <a:cubicBezTo>
                  <a:pt x="10088167" y="4066775"/>
                  <a:pt x="10084230" y="4157820"/>
                  <a:pt x="10160001" y="3905250"/>
                </a:cubicBezTo>
                <a:cubicBezTo>
                  <a:pt x="10180805" y="3835902"/>
                  <a:pt x="10189584" y="3762648"/>
                  <a:pt x="10217151" y="3695700"/>
                </a:cubicBezTo>
                <a:cubicBezTo>
                  <a:pt x="10278792" y="3546000"/>
                  <a:pt x="10368584" y="3408653"/>
                  <a:pt x="10426701" y="3257550"/>
                </a:cubicBezTo>
                <a:lnTo>
                  <a:pt x="10521951" y="3009900"/>
                </a:lnTo>
                <a:cubicBezTo>
                  <a:pt x="10552410" y="2522557"/>
                  <a:pt x="10574789" y="2328815"/>
                  <a:pt x="10502901" y="1714500"/>
                </a:cubicBezTo>
                <a:cubicBezTo>
                  <a:pt x="10496645" y="1661039"/>
                  <a:pt x="10396709" y="833349"/>
                  <a:pt x="10179051" y="647700"/>
                </a:cubicBezTo>
                <a:cubicBezTo>
                  <a:pt x="9934961" y="439506"/>
                  <a:pt x="9333740" y="207180"/>
                  <a:pt x="9055101" y="114300"/>
                </a:cubicBezTo>
                <a:cubicBezTo>
                  <a:pt x="8833236" y="40345"/>
                  <a:pt x="8718077" y="28054"/>
                  <a:pt x="8521701" y="0"/>
                </a:cubicBezTo>
                <a:cubicBezTo>
                  <a:pt x="7997905" y="34920"/>
                  <a:pt x="8467100" y="-28114"/>
                  <a:pt x="7969251" y="133350"/>
                </a:cubicBezTo>
                <a:cubicBezTo>
                  <a:pt x="7825676" y="179915"/>
                  <a:pt x="7674293" y="199919"/>
                  <a:pt x="7531101" y="247650"/>
                </a:cubicBezTo>
                <a:cubicBezTo>
                  <a:pt x="6737361" y="512230"/>
                  <a:pt x="7542102" y="302050"/>
                  <a:pt x="7073901" y="419100"/>
                </a:cubicBezTo>
                <a:lnTo>
                  <a:pt x="6121401" y="400050"/>
                </a:lnTo>
                <a:cubicBezTo>
                  <a:pt x="4680760" y="281965"/>
                  <a:pt x="6896351" y="349260"/>
                  <a:pt x="5740401" y="304800"/>
                </a:cubicBezTo>
                <a:lnTo>
                  <a:pt x="4425951" y="266700"/>
                </a:lnTo>
                <a:cubicBezTo>
                  <a:pt x="4362451" y="241300"/>
                  <a:pt x="4299944" y="213262"/>
                  <a:pt x="4235451" y="190500"/>
                </a:cubicBezTo>
                <a:cubicBezTo>
                  <a:pt x="4173037" y="168471"/>
                  <a:pt x="4075943" y="143979"/>
                  <a:pt x="4006851" y="133350"/>
                </a:cubicBezTo>
                <a:cubicBezTo>
                  <a:pt x="3956251" y="125565"/>
                  <a:pt x="3905251" y="120650"/>
                  <a:pt x="3854451" y="114300"/>
                </a:cubicBezTo>
                <a:cubicBezTo>
                  <a:pt x="3698003" y="126334"/>
                  <a:pt x="3600998" y="129847"/>
                  <a:pt x="3454401" y="152400"/>
                </a:cubicBezTo>
                <a:cubicBezTo>
                  <a:pt x="3422399" y="157323"/>
                  <a:pt x="3390701" y="164169"/>
                  <a:pt x="3359151" y="171450"/>
                </a:cubicBezTo>
                <a:cubicBezTo>
                  <a:pt x="3308129" y="183224"/>
                  <a:pt x="3256799" y="194151"/>
                  <a:pt x="3206751" y="209550"/>
                </a:cubicBezTo>
                <a:cubicBezTo>
                  <a:pt x="3174067" y="219606"/>
                  <a:pt x="3254376" y="165100"/>
                  <a:pt x="3111501" y="209550"/>
                </a:cubicBez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Box 7">
            <a:extLst>
              <a:ext uri="{FF2B5EF4-FFF2-40B4-BE49-F238E27FC236}">
                <a16:creationId xmlns:a16="http://schemas.microsoft.com/office/drawing/2014/main" id="{04E6D187-7A5B-4195-826A-F6674056FD32}"/>
              </a:ext>
            </a:extLst>
          </p:cNvPr>
          <p:cNvSpPr txBox="1">
            <a:spLocks noChangeArrowheads="1"/>
          </p:cNvSpPr>
          <p:nvPr/>
        </p:nvSpPr>
        <p:spPr bwMode="auto">
          <a:xfrm>
            <a:off x="2590800" y="1720840"/>
            <a:ext cx="8686800"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gn="just" eaLnBrk="1" hangingPunct="1">
              <a:lnSpc>
                <a:spcPct val="100000"/>
              </a:lnSpc>
              <a:spcBef>
                <a:spcPct val="0"/>
              </a:spcBef>
              <a:buFontTx/>
              <a:buNone/>
            </a:pPr>
            <a:r>
              <a:rPr lang="en-US" altLang="en-US" sz="5400">
                <a:solidFill>
                  <a:srgbClr val="000066"/>
                </a:solidFill>
                <a:latin typeface="Arial" panose="020B0604020202020204" pitchFamily="34" charset="0"/>
                <a:cs typeface="Arial" panose="020B0604020202020204" pitchFamily="34" charset="0"/>
              </a:rPr>
              <a:t>1/ Học ghi nhớ bài học</a:t>
            </a:r>
          </a:p>
          <a:p>
            <a:pPr algn="just" eaLnBrk="1" hangingPunct="1">
              <a:lnSpc>
                <a:spcPct val="100000"/>
              </a:lnSpc>
              <a:spcBef>
                <a:spcPct val="0"/>
              </a:spcBef>
              <a:buFontTx/>
              <a:buNone/>
            </a:pPr>
            <a:r>
              <a:rPr lang="en-US" altLang="en-US" sz="5400">
                <a:solidFill>
                  <a:srgbClr val="000066"/>
                </a:solidFill>
                <a:latin typeface="Arial" panose="020B0604020202020204" pitchFamily="34" charset="0"/>
                <a:cs typeface="Arial" panose="020B0604020202020204" pitchFamily="34" charset="0"/>
              </a:rPr>
              <a:t>2/ Chuẩn bị bài: Châu Á (tt)</a:t>
            </a:r>
          </a:p>
          <a:p>
            <a:pPr algn="just" eaLnBrk="1" hangingPunct="1">
              <a:lnSpc>
                <a:spcPct val="100000"/>
              </a:lnSpc>
              <a:spcBef>
                <a:spcPct val="0"/>
              </a:spcBef>
              <a:buFontTx/>
              <a:buNone/>
            </a:pPr>
            <a:r>
              <a:rPr lang="en-US" altLang="en-US" sz="5400">
                <a:solidFill>
                  <a:srgbClr val="000066"/>
                </a:solidFill>
                <a:latin typeface="Arial" panose="020B0604020202020204" pitchFamily="34" charset="0"/>
                <a:cs typeface="Arial" panose="020B0604020202020204" pitchFamily="34" charset="0"/>
              </a:rPr>
              <a:t>3/ Sưu tầm tranh ảnh về các cảnh đẹp ở châu Á. </a:t>
            </a:r>
            <a:endParaRPr lang="en-US" altLang="en-US" sz="5400">
              <a:solidFill>
                <a:schemeClr val="tx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4AAC5641-C348-463D-80D0-B0583F08881B}"/>
              </a:ext>
            </a:extLst>
          </p:cNvPr>
          <p:cNvSpPr txBox="1"/>
          <p:nvPr/>
        </p:nvSpPr>
        <p:spPr>
          <a:xfrm>
            <a:off x="4724400" y="152400"/>
            <a:ext cx="2444580" cy="1015663"/>
          </a:xfrm>
          <a:prstGeom prst="rect">
            <a:avLst/>
          </a:prstGeom>
          <a:noFill/>
        </p:spPr>
        <p:txBody>
          <a:bodyPr wrap="none" lIns="0" tIns="0" rIns="0" bIns="0" rtlCol="0">
            <a:spAutoFit/>
          </a:bodyPr>
          <a:lstStyle/>
          <a:p>
            <a:pPr algn="l"/>
            <a:r>
              <a:rPr lang="en-US" sz="6600">
                <a:latin typeface="iCiel Brush Up" panose="02000000000000000000" pitchFamily="2" charset="0"/>
              </a:rPr>
              <a:t>Dặn dò</a:t>
            </a:r>
          </a:p>
        </p:txBody>
      </p:sp>
      <p:pic>
        <p:nvPicPr>
          <p:cNvPr id="13" name="Picture 2" descr="Cartoon Characters Doraemon Nobita Pngu0027s - Easy Drawing Of Nobita,Cartoon  Arm Png - free transparent png images - pngaaa.com">
            <a:extLst>
              <a:ext uri="{FF2B5EF4-FFF2-40B4-BE49-F238E27FC236}">
                <a16:creationId xmlns:a16="http://schemas.microsoft.com/office/drawing/2014/main" id="{30A2C3B8-7163-4361-BA61-C8140BCBEA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808087"/>
            <a:ext cx="3581400" cy="487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1+#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4" presetClass="entr" presetSubtype="16"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ox(in)">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8AE9F84-9F00-42BA-B71F-0394E53E93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Rounded Corners 4">
            <a:extLst>
              <a:ext uri="{FF2B5EF4-FFF2-40B4-BE49-F238E27FC236}">
                <a16:creationId xmlns:a16="http://schemas.microsoft.com/office/drawing/2014/main" id="{45BA2622-C2D4-4310-9871-6FE5E87D2721}"/>
              </a:ext>
            </a:extLst>
          </p:cNvPr>
          <p:cNvSpPr/>
          <p:nvPr/>
        </p:nvSpPr>
        <p:spPr>
          <a:xfrm>
            <a:off x="381000" y="228600"/>
            <a:ext cx="11506200" cy="6248400"/>
          </a:xfrm>
          <a:prstGeom prst="roundRect">
            <a:avLst>
              <a:gd name="adj" fmla="val 10343"/>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E739AA83-E7E1-44EB-B544-372EF1BDF89B}"/>
              </a:ext>
            </a:extLst>
          </p:cNvPr>
          <p:cNvSpPr txBox="1"/>
          <p:nvPr/>
        </p:nvSpPr>
        <p:spPr>
          <a:xfrm>
            <a:off x="4658535" y="127337"/>
            <a:ext cx="2951129" cy="1015663"/>
          </a:xfrm>
          <a:prstGeom prst="rect">
            <a:avLst/>
          </a:prstGeom>
          <a:noFill/>
        </p:spPr>
        <p:txBody>
          <a:bodyPr wrap="none" lIns="0" tIns="0" rIns="0" bIns="0" rtlCol="0">
            <a:spAutoFit/>
          </a:bodyPr>
          <a:lstStyle/>
          <a:p>
            <a:pPr algn="l"/>
            <a:r>
              <a:rPr lang="en-US" sz="6600">
                <a:latin typeface="iCiel Brush Up" panose="02000000000000000000" pitchFamily="2" charset="0"/>
              </a:rPr>
              <a:t>mỤC TIÊU</a:t>
            </a:r>
          </a:p>
        </p:txBody>
      </p:sp>
      <p:sp>
        <p:nvSpPr>
          <p:cNvPr id="11" name="矩形 13">
            <a:extLst>
              <a:ext uri="{FF2B5EF4-FFF2-40B4-BE49-F238E27FC236}">
                <a16:creationId xmlns:a16="http://schemas.microsoft.com/office/drawing/2014/main" id="{17B559C1-62BC-4298-9E5F-194DBD46AB93}"/>
              </a:ext>
            </a:extLst>
          </p:cNvPr>
          <p:cNvSpPr/>
          <p:nvPr/>
        </p:nvSpPr>
        <p:spPr bwMode="auto">
          <a:xfrm>
            <a:off x="2609702" y="2114466"/>
            <a:ext cx="3307960" cy="901593"/>
          </a:xfrm>
          <a:prstGeom prst="rect">
            <a:avLst/>
          </a:prstGeom>
        </p:spPr>
        <p:txBody>
          <a:bodyP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defRPr/>
            </a:pPr>
            <a:endParaRPr lang="zh-CN" altLang="en-US" sz="4000" b="1" spc="300" dirty="0">
              <a:solidFill>
                <a:schemeClr val="bg1"/>
              </a:solidFill>
              <a:latin typeface="Arial" panose="020B0604020202020204" pitchFamily="34" charset="0"/>
              <a:ea typeface="微软雅黑" panose="020B0503020204020204" pitchFamily="34" charset="-122"/>
              <a:cs typeface="Arial" panose="020B0604020202020204" pitchFamily="34" charset="0"/>
              <a:sym typeface="微软雅黑" panose="020B0503020204020204" charset="-122"/>
            </a:endParaRPr>
          </a:p>
        </p:txBody>
      </p:sp>
      <p:grpSp>
        <p:nvGrpSpPr>
          <p:cNvPr id="16" name="Group 15">
            <a:extLst>
              <a:ext uri="{FF2B5EF4-FFF2-40B4-BE49-F238E27FC236}">
                <a16:creationId xmlns:a16="http://schemas.microsoft.com/office/drawing/2014/main" id="{3A5BE275-62D5-497A-A0A3-2FD61950B11B}"/>
              </a:ext>
            </a:extLst>
          </p:cNvPr>
          <p:cNvGrpSpPr/>
          <p:nvPr/>
        </p:nvGrpSpPr>
        <p:grpSpPr>
          <a:xfrm>
            <a:off x="351659" y="1337922"/>
            <a:ext cx="11264232" cy="1422020"/>
            <a:chOff x="351659" y="1337922"/>
            <a:chExt cx="11264232" cy="1422020"/>
          </a:xfrm>
        </p:grpSpPr>
        <p:sp>
          <p:nvSpPr>
            <p:cNvPr id="10" name="文本框 1">
              <a:extLst>
                <a:ext uri="{FF2B5EF4-FFF2-40B4-BE49-F238E27FC236}">
                  <a16:creationId xmlns:a16="http://schemas.microsoft.com/office/drawing/2014/main" id="{B53B0B89-4BC0-4392-B4FD-9C942CA4918C}"/>
                </a:ext>
              </a:extLst>
            </p:cNvPr>
            <p:cNvSpPr txBox="1">
              <a:spLocks noChangeArrowheads="1"/>
            </p:cNvSpPr>
            <p:nvPr/>
          </p:nvSpPr>
          <p:spPr bwMode="auto">
            <a:xfrm>
              <a:off x="1675098" y="1436503"/>
              <a:ext cx="9940793"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gn="just">
                <a:lnSpc>
                  <a:spcPct val="100000"/>
                </a:lnSpc>
                <a:spcBef>
                  <a:spcPct val="0"/>
                </a:spcBef>
                <a:buFontTx/>
                <a:buNone/>
              </a:pPr>
              <a:r>
                <a:rPr lang="en-US" altLang="zh-CN" sz="4000">
                  <a:solidFill>
                    <a:schemeClr val="tx1"/>
                  </a:solidFill>
                  <a:latin typeface="Arial" panose="020B0604020202020204" pitchFamily="34" charset="0"/>
                  <a:ea typeface="Microsoft YaHei" panose="020B0503020204020204" pitchFamily="34" charset="-122"/>
                  <a:cs typeface="Arial" panose="020B0604020202020204" pitchFamily="34" charset="0"/>
                  <a:sym typeface="+mn-lt"/>
                </a:rPr>
                <a:t>Mô tả sơ lược về vị trí địa lí và giới hạn lãnh thổ châu Á. </a:t>
              </a:r>
              <a:endParaRPr lang="zh-CN" altLang="en-US" sz="4000">
                <a:solidFill>
                  <a:schemeClr val="tx1"/>
                </a:solidFill>
                <a:latin typeface="Arial" panose="020B0604020202020204" pitchFamily="34" charset="0"/>
                <a:ea typeface="Microsoft YaHei" panose="020B0503020204020204" pitchFamily="34" charset="-122"/>
                <a:cs typeface="Arial" panose="020B0604020202020204" pitchFamily="34" charset="0"/>
                <a:sym typeface="+mn-lt"/>
              </a:endParaRPr>
            </a:p>
          </p:txBody>
        </p:sp>
        <p:pic>
          <p:nvPicPr>
            <p:cNvPr id="3" name="Picture 2">
              <a:extLst>
                <a:ext uri="{FF2B5EF4-FFF2-40B4-BE49-F238E27FC236}">
                  <a16:creationId xmlns:a16="http://schemas.microsoft.com/office/drawing/2014/main" id="{816BEEBD-A16C-466F-BC1D-2FAC8C0FC2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659" y="1337922"/>
              <a:ext cx="1323439" cy="1323439"/>
            </a:xfrm>
            <a:prstGeom prst="rect">
              <a:avLst/>
            </a:prstGeom>
          </p:spPr>
        </p:pic>
      </p:grpSp>
      <p:grpSp>
        <p:nvGrpSpPr>
          <p:cNvPr id="17" name="Group 16">
            <a:extLst>
              <a:ext uri="{FF2B5EF4-FFF2-40B4-BE49-F238E27FC236}">
                <a16:creationId xmlns:a16="http://schemas.microsoft.com/office/drawing/2014/main" id="{9F61C997-1894-468B-A516-9DBC0CC6AE69}"/>
              </a:ext>
            </a:extLst>
          </p:cNvPr>
          <p:cNvGrpSpPr/>
          <p:nvPr/>
        </p:nvGrpSpPr>
        <p:grpSpPr>
          <a:xfrm>
            <a:off x="353656" y="2811798"/>
            <a:ext cx="11262235" cy="1422020"/>
            <a:chOff x="353656" y="2811798"/>
            <a:chExt cx="11262235" cy="1422020"/>
          </a:xfrm>
        </p:grpSpPr>
        <p:sp>
          <p:nvSpPr>
            <p:cNvPr id="12" name="文本框 1">
              <a:extLst>
                <a:ext uri="{FF2B5EF4-FFF2-40B4-BE49-F238E27FC236}">
                  <a16:creationId xmlns:a16="http://schemas.microsoft.com/office/drawing/2014/main" id="{2D117DA6-EDB5-4CF7-9DF4-DFADDCE24484}"/>
                </a:ext>
              </a:extLst>
            </p:cNvPr>
            <p:cNvSpPr txBox="1">
              <a:spLocks noChangeArrowheads="1"/>
            </p:cNvSpPr>
            <p:nvPr/>
          </p:nvSpPr>
          <p:spPr bwMode="auto">
            <a:xfrm>
              <a:off x="1628239" y="2910379"/>
              <a:ext cx="9987652"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gn="just">
                <a:lnSpc>
                  <a:spcPct val="100000"/>
                </a:lnSpc>
                <a:spcBef>
                  <a:spcPct val="0"/>
                </a:spcBef>
                <a:buFontTx/>
                <a:buNone/>
              </a:pPr>
              <a:r>
                <a:rPr lang="en-US" altLang="zh-CN" sz="4000">
                  <a:solidFill>
                    <a:schemeClr val="tx1"/>
                  </a:solidFill>
                  <a:latin typeface="Arial" panose="020B0604020202020204" pitchFamily="34" charset="0"/>
                  <a:ea typeface="Microsoft YaHei" panose="020B0503020204020204" pitchFamily="34" charset="-122"/>
                  <a:cs typeface="Arial" panose="020B0604020202020204" pitchFamily="34" charset="0"/>
                  <a:sym typeface="+mn-lt"/>
                </a:rPr>
                <a:t>Nêu được một số đặc điểm về địa hình, khí hậu, cảnh quan thiên nhiên của châu Á. </a:t>
              </a:r>
              <a:endParaRPr lang="zh-CN" altLang="en-US" sz="4000">
                <a:solidFill>
                  <a:schemeClr val="tx1"/>
                </a:solidFill>
                <a:latin typeface="Arial" panose="020B0604020202020204" pitchFamily="34" charset="0"/>
                <a:ea typeface="Microsoft YaHei" panose="020B0503020204020204" pitchFamily="34" charset="-122"/>
                <a:cs typeface="Arial" panose="020B0604020202020204" pitchFamily="34" charset="0"/>
                <a:sym typeface="+mn-lt"/>
              </a:endParaRPr>
            </a:p>
          </p:txBody>
        </p:sp>
        <p:pic>
          <p:nvPicPr>
            <p:cNvPr id="14" name="Picture 13">
              <a:extLst>
                <a:ext uri="{FF2B5EF4-FFF2-40B4-BE49-F238E27FC236}">
                  <a16:creationId xmlns:a16="http://schemas.microsoft.com/office/drawing/2014/main" id="{099C4526-DA8A-4B5F-B6B8-CD3F066F13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3656" y="2811798"/>
              <a:ext cx="1323439" cy="1323439"/>
            </a:xfrm>
            <a:prstGeom prst="rect">
              <a:avLst/>
            </a:prstGeom>
          </p:spPr>
        </p:pic>
      </p:grpSp>
      <p:grpSp>
        <p:nvGrpSpPr>
          <p:cNvPr id="18" name="Group 17">
            <a:extLst>
              <a:ext uri="{FF2B5EF4-FFF2-40B4-BE49-F238E27FC236}">
                <a16:creationId xmlns:a16="http://schemas.microsoft.com/office/drawing/2014/main" id="{39C3FDD2-2738-4636-977A-77710C1E091D}"/>
              </a:ext>
            </a:extLst>
          </p:cNvPr>
          <p:cNvGrpSpPr/>
          <p:nvPr/>
        </p:nvGrpSpPr>
        <p:grpSpPr>
          <a:xfrm>
            <a:off x="351659" y="4339326"/>
            <a:ext cx="11264232" cy="2150136"/>
            <a:chOff x="351659" y="4339326"/>
            <a:chExt cx="11264232" cy="2150136"/>
          </a:xfrm>
        </p:grpSpPr>
        <p:sp>
          <p:nvSpPr>
            <p:cNvPr id="13" name="文本框 1">
              <a:extLst>
                <a:ext uri="{FF2B5EF4-FFF2-40B4-BE49-F238E27FC236}">
                  <a16:creationId xmlns:a16="http://schemas.microsoft.com/office/drawing/2014/main" id="{11EF293A-9279-403D-A484-72394D896CDB}"/>
                </a:ext>
              </a:extLst>
            </p:cNvPr>
            <p:cNvSpPr txBox="1">
              <a:spLocks noChangeArrowheads="1"/>
            </p:cNvSpPr>
            <p:nvPr/>
          </p:nvSpPr>
          <p:spPr bwMode="auto">
            <a:xfrm>
              <a:off x="1628239" y="4550470"/>
              <a:ext cx="9987652"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gn="just">
                <a:lnSpc>
                  <a:spcPct val="100000"/>
                </a:lnSpc>
                <a:spcBef>
                  <a:spcPct val="0"/>
                </a:spcBef>
                <a:buFontTx/>
                <a:buNone/>
              </a:pPr>
              <a:r>
                <a:rPr lang="en-US" altLang="zh-CN" sz="4000">
                  <a:solidFill>
                    <a:schemeClr val="tx1"/>
                  </a:solidFill>
                  <a:latin typeface="Arial" panose="020B0604020202020204" pitchFamily="34" charset="0"/>
                  <a:ea typeface="Microsoft YaHei" panose="020B0503020204020204" pitchFamily="34" charset="-122"/>
                  <a:cs typeface="Arial" panose="020B0604020202020204" pitchFamily="34" charset="0"/>
                  <a:sym typeface="+mn-lt"/>
                </a:rPr>
                <a:t>Đọc được tên các dãy núi cao, các đồng bằng lớn và các con sông của châu Á trên lược đồ. </a:t>
              </a:r>
              <a:endParaRPr lang="zh-CN" altLang="en-US" sz="4000">
                <a:solidFill>
                  <a:schemeClr val="tx1"/>
                </a:solidFill>
                <a:latin typeface="Arial" panose="020B0604020202020204" pitchFamily="34" charset="0"/>
                <a:ea typeface="Microsoft YaHei" panose="020B0503020204020204" pitchFamily="34" charset="-122"/>
                <a:cs typeface="Arial" panose="020B0604020202020204" pitchFamily="34" charset="0"/>
                <a:sym typeface="+mn-lt"/>
              </a:endParaRPr>
            </a:p>
          </p:txBody>
        </p:sp>
        <p:pic>
          <p:nvPicPr>
            <p:cNvPr id="15" name="Picture 14">
              <a:extLst>
                <a:ext uri="{FF2B5EF4-FFF2-40B4-BE49-F238E27FC236}">
                  <a16:creationId xmlns:a16="http://schemas.microsoft.com/office/drawing/2014/main" id="{E3DDD616-60BD-43CC-A261-CFC60DF639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659" y="4339326"/>
              <a:ext cx="1323439" cy="1323439"/>
            </a:xfrm>
            <a:prstGeom prst="rect">
              <a:avLst/>
            </a:prstGeom>
          </p:spPr>
        </p:pic>
      </p:grpSp>
    </p:spTree>
    <p:extLst>
      <p:ext uri="{BB962C8B-B14F-4D97-AF65-F5344CB8AC3E}">
        <p14:creationId xmlns:p14="http://schemas.microsoft.com/office/powerpoint/2010/main" val="205581240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8AE9F84-9F00-42BA-B71F-0394E53E93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Rounded Corners 4">
            <a:extLst>
              <a:ext uri="{FF2B5EF4-FFF2-40B4-BE49-F238E27FC236}">
                <a16:creationId xmlns:a16="http://schemas.microsoft.com/office/drawing/2014/main" id="{45BA2622-C2D4-4310-9871-6FE5E87D2721}"/>
              </a:ext>
            </a:extLst>
          </p:cNvPr>
          <p:cNvSpPr/>
          <p:nvPr/>
        </p:nvSpPr>
        <p:spPr>
          <a:xfrm>
            <a:off x="381000" y="228600"/>
            <a:ext cx="11506200" cy="6248400"/>
          </a:xfrm>
          <a:prstGeom prst="roundRect">
            <a:avLst>
              <a:gd name="adj" fmla="val 10343"/>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E739AA83-E7E1-44EB-B544-372EF1BDF89B}"/>
              </a:ext>
            </a:extLst>
          </p:cNvPr>
          <p:cNvSpPr txBox="1"/>
          <p:nvPr/>
        </p:nvSpPr>
        <p:spPr>
          <a:xfrm>
            <a:off x="891799" y="1016794"/>
            <a:ext cx="10484601" cy="1231106"/>
          </a:xfrm>
          <a:prstGeom prst="rect">
            <a:avLst/>
          </a:prstGeom>
          <a:noFill/>
        </p:spPr>
        <p:txBody>
          <a:bodyPr wrap="none" lIns="0" tIns="0" rIns="0" bIns="0" rtlCol="0">
            <a:spAutoFit/>
          </a:bodyPr>
          <a:lstStyle/>
          <a:p>
            <a:pPr algn="l"/>
            <a:r>
              <a:rPr lang="en-US" sz="8000">
                <a:latin typeface="iCiel Gotham Ultra" pitchFamily="50" charset="0"/>
                <a:cs typeface="iCiel Gotham Ultra" pitchFamily="50" charset="0"/>
              </a:rPr>
              <a:t>Chúc các em học tốt</a:t>
            </a:r>
          </a:p>
        </p:txBody>
      </p:sp>
      <p:pic>
        <p:nvPicPr>
          <p:cNvPr id="9" name="Picture 8">
            <a:extLst>
              <a:ext uri="{FF2B5EF4-FFF2-40B4-BE49-F238E27FC236}">
                <a16:creationId xmlns:a16="http://schemas.microsoft.com/office/drawing/2014/main" id="{6A7A5E1C-C9C9-4A36-80C6-24D8D00F32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6800" y="2324100"/>
            <a:ext cx="4152900" cy="4152900"/>
          </a:xfrm>
          <a:prstGeom prst="rect">
            <a:avLst/>
          </a:prstGeom>
        </p:spPr>
      </p:pic>
      <p:sp>
        <p:nvSpPr>
          <p:cNvPr id="19" name="TextBox 18">
            <a:extLst>
              <a:ext uri="{FF2B5EF4-FFF2-40B4-BE49-F238E27FC236}">
                <a16:creationId xmlns:a16="http://schemas.microsoft.com/office/drawing/2014/main" id="{C154909D-92B6-4335-A252-D616A5632DCC}"/>
              </a:ext>
            </a:extLst>
          </p:cNvPr>
          <p:cNvSpPr txBox="1"/>
          <p:nvPr/>
        </p:nvSpPr>
        <p:spPr>
          <a:xfrm>
            <a:off x="815600" y="1054894"/>
            <a:ext cx="10484601" cy="1231106"/>
          </a:xfrm>
          <a:prstGeom prst="rect">
            <a:avLst/>
          </a:prstGeom>
          <a:noFill/>
        </p:spPr>
        <p:txBody>
          <a:bodyPr wrap="none" lIns="0" tIns="0" rIns="0" bIns="0" rtlCol="0">
            <a:spAutoFit/>
          </a:bodyPr>
          <a:lstStyle/>
          <a:p>
            <a:pPr algn="l"/>
            <a:r>
              <a:rPr lang="en-US" sz="8000">
                <a:solidFill>
                  <a:schemeClr val="accent1">
                    <a:lumMod val="75000"/>
                  </a:schemeClr>
                </a:solidFill>
                <a:latin typeface="iCiel Gotham Ultra" pitchFamily="50" charset="0"/>
                <a:cs typeface="iCiel Gotham Ultra" pitchFamily="50" charset="0"/>
              </a:rPr>
              <a:t>Chúc các em học tốt</a:t>
            </a:r>
          </a:p>
        </p:txBody>
      </p:sp>
    </p:spTree>
    <p:extLst>
      <p:ext uri="{BB962C8B-B14F-4D97-AF65-F5344CB8AC3E}">
        <p14:creationId xmlns:p14="http://schemas.microsoft.com/office/powerpoint/2010/main" val="367309477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grpSp>
        <p:nvGrpSpPr>
          <p:cNvPr id="73" name="Group 72">
            <a:extLst>
              <a:ext uri="{FF2B5EF4-FFF2-40B4-BE49-F238E27FC236}">
                <a16:creationId xmlns:a16="http://schemas.microsoft.com/office/drawing/2014/main" id="{7D8E3B86-68F3-49E3-BBBA-AA6B305D9985}"/>
              </a:ext>
            </a:extLst>
          </p:cNvPr>
          <p:cNvGrpSpPr/>
          <p:nvPr/>
        </p:nvGrpSpPr>
        <p:grpSpPr>
          <a:xfrm>
            <a:off x="-2057400" y="-685800"/>
            <a:ext cx="15863680" cy="8955032"/>
            <a:chOff x="-746064" y="-599303"/>
            <a:chExt cx="12355335" cy="8955032"/>
          </a:xfrm>
        </p:grpSpPr>
        <p:sp>
          <p:nvSpPr>
            <p:cNvPr id="74" name="Freeform: Shape 73">
              <a:extLst>
                <a:ext uri="{FF2B5EF4-FFF2-40B4-BE49-F238E27FC236}">
                  <a16:creationId xmlns:a16="http://schemas.microsoft.com/office/drawing/2014/main" id="{5B74BC5B-9C5B-461E-968B-B9C79B8B8C15}"/>
                </a:ext>
              </a:extLst>
            </p:cNvPr>
            <p:cNvSpPr/>
            <p:nvPr/>
          </p:nvSpPr>
          <p:spPr>
            <a:xfrm>
              <a:off x="-746064" y="-426889"/>
              <a:ext cx="9398134" cy="8037171"/>
            </a:xfrm>
            <a:custGeom>
              <a:avLst/>
              <a:gdLst>
                <a:gd name="connsiteX0" fmla="*/ 1383 w 15815410"/>
                <a:gd name="connsiteY0" fmla="*/ 3299791 h 4671391"/>
                <a:gd name="connsiteX1" fmla="*/ 120653 w 15815410"/>
                <a:gd name="connsiteY1" fmla="*/ 3359426 h 4671391"/>
                <a:gd name="connsiteX2" fmla="*/ 3758375 w 15815410"/>
                <a:gd name="connsiteY2" fmla="*/ 3617844 h 4671391"/>
                <a:gd name="connsiteX3" fmla="*/ 4036670 w 15815410"/>
                <a:gd name="connsiteY3" fmla="*/ 3538331 h 4671391"/>
                <a:gd name="connsiteX4" fmla="*/ 4155940 w 15815410"/>
                <a:gd name="connsiteY4" fmla="*/ 3498574 h 4671391"/>
                <a:gd name="connsiteX5" fmla="*/ 4493870 w 15815410"/>
                <a:gd name="connsiteY5" fmla="*/ 3240157 h 4671391"/>
                <a:gd name="connsiteX6" fmla="*/ 4593262 w 15815410"/>
                <a:gd name="connsiteY6" fmla="*/ 3140765 h 4671391"/>
                <a:gd name="connsiteX7" fmla="*/ 4871557 w 15815410"/>
                <a:gd name="connsiteY7" fmla="*/ 2922105 h 4671391"/>
                <a:gd name="connsiteX8" fmla="*/ 4970949 w 15815410"/>
                <a:gd name="connsiteY8" fmla="*/ 2782957 h 4671391"/>
                <a:gd name="connsiteX9" fmla="*/ 5129975 w 15815410"/>
                <a:gd name="connsiteY9" fmla="*/ 2484783 h 4671391"/>
                <a:gd name="connsiteX10" fmla="*/ 5269123 w 15815410"/>
                <a:gd name="connsiteY10" fmla="*/ 2266122 h 4671391"/>
                <a:gd name="connsiteX11" fmla="*/ 5368514 w 15815410"/>
                <a:gd name="connsiteY11" fmla="*/ 2007705 h 4671391"/>
                <a:gd name="connsiteX12" fmla="*/ 5567297 w 15815410"/>
                <a:gd name="connsiteY12" fmla="*/ 1868557 h 4671391"/>
                <a:gd name="connsiteX13" fmla="*/ 5805836 w 15815410"/>
                <a:gd name="connsiteY13" fmla="*/ 1709531 h 4671391"/>
                <a:gd name="connsiteX14" fmla="*/ 6461818 w 15815410"/>
                <a:gd name="connsiteY14" fmla="*/ 1789044 h 4671391"/>
                <a:gd name="connsiteX15" fmla="*/ 6700357 w 15815410"/>
                <a:gd name="connsiteY15" fmla="*/ 1848678 h 4671391"/>
                <a:gd name="connsiteX16" fmla="*/ 6899140 w 15815410"/>
                <a:gd name="connsiteY16" fmla="*/ 1888435 h 4671391"/>
                <a:gd name="connsiteX17" fmla="*/ 7217192 w 15815410"/>
                <a:gd name="connsiteY17" fmla="*/ 1967948 h 4671391"/>
                <a:gd name="connsiteX18" fmla="*/ 7555123 w 15815410"/>
                <a:gd name="connsiteY18" fmla="*/ 2027583 h 4671391"/>
                <a:gd name="connsiteX19" fmla="*/ 7813540 w 15815410"/>
                <a:gd name="connsiteY19" fmla="*/ 2107096 h 4671391"/>
                <a:gd name="connsiteX20" fmla="*/ 8111714 w 15815410"/>
                <a:gd name="connsiteY20" fmla="*/ 2146852 h 4671391"/>
                <a:gd name="connsiteX21" fmla="*/ 8787575 w 15815410"/>
                <a:gd name="connsiteY21" fmla="*/ 2226365 h 4671391"/>
                <a:gd name="connsiteX22" fmla="*/ 9940514 w 15815410"/>
                <a:gd name="connsiteY22" fmla="*/ 2246244 h 4671391"/>
                <a:gd name="connsiteX23" fmla="*/ 10556740 w 15815410"/>
                <a:gd name="connsiteY23" fmla="*/ 1948070 h 4671391"/>
                <a:gd name="connsiteX24" fmla="*/ 11292236 w 15815410"/>
                <a:gd name="connsiteY24" fmla="*/ 1590261 h 4671391"/>
                <a:gd name="connsiteX25" fmla="*/ 11510897 w 15815410"/>
                <a:gd name="connsiteY25" fmla="*/ 1411357 h 4671391"/>
                <a:gd name="connsiteX26" fmla="*/ 12007853 w 15815410"/>
                <a:gd name="connsiteY26" fmla="*/ 993913 h 4671391"/>
                <a:gd name="connsiteX27" fmla="*/ 12325905 w 15815410"/>
                <a:gd name="connsiteY27" fmla="*/ 854765 h 4671391"/>
                <a:gd name="connsiteX28" fmla="*/ 12604201 w 15815410"/>
                <a:gd name="connsiteY28" fmla="*/ 616226 h 4671391"/>
                <a:gd name="connsiteX29" fmla="*/ 12882497 w 15815410"/>
                <a:gd name="connsiteY29" fmla="*/ 457200 h 4671391"/>
                <a:gd name="connsiteX30" fmla="*/ 13160792 w 15815410"/>
                <a:gd name="connsiteY30" fmla="*/ 258418 h 4671391"/>
                <a:gd name="connsiteX31" fmla="*/ 13598114 w 15815410"/>
                <a:gd name="connsiteY31" fmla="*/ 119270 h 4671391"/>
                <a:gd name="connsiteX32" fmla="*/ 14413123 w 15815410"/>
                <a:gd name="connsiteY32" fmla="*/ 0 h 4671391"/>
                <a:gd name="connsiteX33" fmla="*/ 14949836 w 15815410"/>
                <a:gd name="connsiteY33" fmla="*/ 59635 h 4671391"/>
                <a:gd name="connsiteX34" fmla="*/ 15287766 w 15815410"/>
                <a:gd name="connsiteY34" fmla="*/ 397565 h 4671391"/>
                <a:gd name="connsiteX35" fmla="*/ 15446792 w 15815410"/>
                <a:gd name="connsiteY35" fmla="*/ 616226 h 4671391"/>
                <a:gd name="connsiteX36" fmla="*/ 15566062 w 15815410"/>
                <a:gd name="connsiteY36" fmla="*/ 834887 h 4671391"/>
                <a:gd name="connsiteX37" fmla="*/ 15685331 w 15815410"/>
                <a:gd name="connsiteY37" fmla="*/ 1013791 h 4671391"/>
                <a:gd name="connsiteX38" fmla="*/ 15764844 w 15815410"/>
                <a:gd name="connsiteY38" fmla="*/ 2425148 h 4671391"/>
                <a:gd name="connsiteX39" fmla="*/ 15705210 w 15815410"/>
                <a:gd name="connsiteY39" fmla="*/ 2564296 h 4671391"/>
                <a:gd name="connsiteX40" fmla="*/ 15486549 w 15815410"/>
                <a:gd name="connsiteY40" fmla="*/ 2922105 h 4671391"/>
                <a:gd name="connsiteX41" fmla="*/ 15387157 w 15815410"/>
                <a:gd name="connsiteY41" fmla="*/ 3001618 h 4671391"/>
                <a:gd name="connsiteX42" fmla="*/ 15267888 w 15815410"/>
                <a:gd name="connsiteY42" fmla="*/ 3140765 h 4671391"/>
                <a:gd name="connsiteX43" fmla="*/ 14969714 w 15815410"/>
                <a:gd name="connsiteY43" fmla="*/ 3260035 h 4671391"/>
                <a:gd name="connsiteX44" fmla="*/ 13856531 w 15815410"/>
                <a:gd name="connsiteY44" fmla="*/ 3617844 h 4671391"/>
                <a:gd name="connsiteX45" fmla="*/ 12981888 w 15815410"/>
                <a:gd name="connsiteY45" fmla="*/ 3756991 h 4671391"/>
                <a:gd name="connsiteX46" fmla="*/ 12683714 w 15815410"/>
                <a:gd name="connsiteY46" fmla="*/ 3776870 h 4671391"/>
                <a:gd name="connsiteX47" fmla="*/ 11630166 w 15815410"/>
                <a:gd name="connsiteY47" fmla="*/ 3756991 h 4671391"/>
                <a:gd name="connsiteX48" fmla="*/ 11331992 w 15815410"/>
                <a:gd name="connsiteY48" fmla="*/ 3737113 h 4671391"/>
                <a:gd name="connsiteX49" fmla="*/ 10954305 w 15815410"/>
                <a:gd name="connsiteY49" fmla="*/ 3677478 h 4671391"/>
                <a:gd name="connsiteX50" fmla="*/ 9841123 w 15815410"/>
                <a:gd name="connsiteY50" fmla="*/ 3558209 h 4671391"/>
                <a:gd name="connsiteX51" fmla="*/ 9423679 w 15815410"/>
                <a:gd name="connsiteY51" fmla="*/ 3498574 h 4671391"/>
                <a:gd name="connsiteX52" fmla="*/ 8747818 w 15815410"/>
                <a:gd name="connsiteY52" fmla="*/ 3339548 h 4671391"/>
                <a:gd name="connsiteX53" fmla="*/ 8509279 w 15815410"/>
                <a:gd name="connsiteY53" fmla="*/ 3279913 h 4671391"/>
                <a:gd name="connsiteX54" fmla="*/ 7217192 w 15815410"/>
                <a:gd name="connsiteY54" fmla="*/ 3160644 h 4671391"/>
                <a:gd name="connsiteX55" fmla="*/ 6600966 w 15815410"/>
                <a:gd name="connsiteY55" fmla="*/ 3180522 h 4671391"/>
                <a:gd name="connsiteX56" fmla="*/ 6402183 w 15815410"/>
                <a:gd name="connsiteY56" fmla="*/ 3220278 h 4671391"/>
                <a:gd name="connsiteX57" fmla="*/ 5944983 w 15815410"/>
                <a:gd name="connsiteY57" fmla="*/ 3419061 h 4671391"/>
                <a:gd name="connsiteX58" fmla="*/ 5547418 w 15815410"/>
                <a:gd name="connsiteY58" fmla="*/ 3637722 h 4671391"/>
                <a:gd name="connsiteX59" fmla="*/ 5169731 w 15815410"/>
                <a:gd name="connsiteY59" fmla="*/ 3995531 h 4671391"/>
                <a:gd name="connsiteX60" fmla="*/ 5030583 w 15815410"/>
                <a:gd name="connsiteY60" fmla="*/ 4114800 h 4671391"/>
                <a:gd name="connsiteX61" fmla="*/ 4851679 w 15815410"/>
                <a:gd name="connsiteY61" fmla="*/ 4293705 h 4671391"/>
                <a:gd name="connsiteX62" fmla="*/ 4454114 w 15815410"/>
                <a:gd name="connsiteY62" fmla="*/ 4512365 h 4671391"/>
                <a:gd name="connsiteX63" fmla="*/ 4334844 w 15815410"/>
                <a:gd name="connsiteY63" fmla="*/ 4532244 h 4671391"/>
                <a:gd name="connsiteX64" fmla="*/ 4116183 w 15815410"/>
                <a:gd name="connsiteY64" fmla="*/ 4631635 h 4671391"/>
                <a:gd name="connsiteX65" fmla="*/ 3857766 w 15815410"/>
                <a:gd name="connsiteY65" fmla="*/ 4651513 h 4671391"/>
                <a:gd name="connsiteX66" fmla="*/ 3639105 w 15815410"/>
                <a:gd name="connsiteY66" fmla="*/ 4671391 h 4671391"/>
                <a:gd name="connsiteX67" fmla="*/ 2724705 w 15815410"/>
                <a:gd name="connsiteY67" fmla="*/ 4572000 h 4671391"/>
                <a:gd name="connsiteX68" fmla="*/ 2148236 w 15815410"/>
                <a:gd name="connsiteY68" fmla="*/ 4432852 h 4671391"/>
                <a:gd name="connsiteX69" fmla="*/ 1929575 w 15815410"/>
                <a:gd name="connsiteY69" fmla="*/ 4393096 h 4671391"/>
                <a:gd name="connsiteX70" fmla="*/ 1353105 w 15815410"/>
                <a:gd name="connsiteY70" fmla="*/ 4174435 h 4671391"/>
                <a:gd name="connsiteX71" fmla="*/ 677244 w 15815410"/>
                <a:gd name="connsiteY71" fmla="*/ 3896139 h 4671391"/>
                <a:gd name="connsiteX72" fmla="*/ 498340 w 15815410"/>
                <a:gd name="connsiteY72" fmla="*/ 3776870 h 4671391"/>
                <a:gd name="connsiteX73" fmla="*/ 458583 w 15815410"/>
                <a:gd name="connsiteY73" fmla="*/ 3677478 h 4671391"/>
                <a:gd name="connsiteX74" fmla="*/ 398949 w 15815410"/>
                <a:gd name="connsiteY74" fmla="*/ 3637722 h 4671391"/>
                <a:gd name="connsiteX75" fmla="*/ 379070 w 15815410"/>
                <a:gd name="connsiteY75" fmla="*/ 3538331 h 4671391"/>
                <a:gd name="connsiteX76" fmla="*/ 299557 w 15815410"/>
                <a:gd name="connsiteY76" fmla="*/ 3379305 h 4671391"/>
                <a:gd name="connsiteX77" fmla="*/ 239923 w 15815410"/>
                <a:gd name="connsiteY77" fmla="*/ 3359426 h 4671391"/>
                <a:gd name="connsiteX78" fmla="*/ 160410 w 15815410"/>
                <a:gd name="connsiteY78" fmla="*/ 3438939 h 4671391"/>
                <a:gd name="connsiteX79" fmla="*/ 61018 w 15815410"/>
                <a:gd name="connsiteY79" fmla="*/ 3379305 h 4671391"/>
                <a:gd name="connsiteX80" fmla="*/ 1383 w 15815410"/>
                <a:gd name="connsiteY80" fmla="*/ 3299791 h 4671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15815410" h="4671391">
                  <a:moveTo>
                    <a:pt x="1383" y="3299791"/>
                  </a:moveTo>
                  <a:cubicBezTo>
                    <a:pt x="11322" y="3296478"/>
                    <a:pt x="77285" y="3349680"/>
                    <a:pt x="120653" y="3359426"/>
                  </a:cubicBezTo>
                  <a:cubicBezTo>
                    <a:pt x="2247336" y="3837333"/>
                    <a:pt x="1413813" y="3711626"/>
                    <a:pt x="3758375" y="3617844"/>
                  </a:cubicBezTo>
                  <a:lnTo>
                    <a:pt x="4036670" y="3538331"/>
                  </a:lnTo>
                  <a:cubicBezTo>
                    <a:pt x="4076810" y="3526289"/>
                    <a:pt x="4119415" y="3519120"/>
                    <a:pt x="4155940" y="3498574"/>
                  </a:cubicBezTo>
                  <a:cubicBezTo>
                    <a:pt x="4263538" y="3438050"/>
                    <a:pt x="4399983" y="3326220"/>
                    <a:pt x="4493870" y="3240157"/>
                  </a:cubicBezTo>
                  <a:cubicBezTo>
                    <a:pt x="4528408" y="3208497"/>
                    <a:pt x="4557494" y="3171030"/>
                    <a:pt x="4593262" y="3140765"/>
                  </a:cubicBezTo>
                  <a:cubicBezTo>
                    <a:pt x="4643136" y="3098564"/>
                    <a:pt x="4818971" y="2979472"/>
                    <a:pt x="4871557" y="2922105"/>
                  </a:cubicBezTo>
                  <a:cubicBezTo>
                    <a:pt x="4910073" y="2880087"/>
                    <a:pt x="4939331" y="2830384"/>
                    <a:pt x="4970949" y="2782957"/>
                  </a:cubicBezTo>
                  <a:cubicBezTo>
                    <a:pt x="5240591" y="2378495"/>
                    <a:pt x="4929868" y="2844976"/>
                    <a:pt x="5129975" y="2484783"/>
                  </a:cubicBezTo>
                  <a:cubicBezTo>
                    <a:pt x="5171932" y="2409261"/>
                    <a:pt x="5230487" y="2343395"/>
                    <a:pt x="5269123" y="2266122"/>
                  </a:cubicBezTo>
                  <a:cubicBezTo>
                    <a:pt x="5310397" y="2183575"/>
                    <a:pt x="5303255" y="2072964"/>
                    <a:pt x="5368514" y="2007705"/>
                  </a:cubicBezTo>
                  <a:cubicBezTo>
                    <a:pt x="5508960" y="1867259"/>
                    <a:pt x="5321959" y="2043799"/>
                    <a:pt x="5567297" y="1868557"/>
                  </a:cubicBezTo>
                  <a:cubicBezTo>
                    <a:pt x="5809100" y="1695840"/>
                    <a:pt x="5605587" y="1789629"/>
                    <a:pt x="5805836" y="1709531"/>
                  </a:cubicBezTo>
                  <a:cubicBezTo>
                    <a:pt x="6024497" y="1736035"/>
                    <a:pt x="6244174" y="1755188"/>
                    <a:pt x="6461818" y="1789044"/>
                  </a:cubicBezTo>
                  <a:cubicBezTo>
                    <a:pt x="6542804" y="1801642"/>
                    <a:pt x="6620435" y="1830514"/>
                    <a:pt x="6700357" y="1848678"/>
                  </a:cubicBezTo>
                  <a:cubicBezTo>
                    <a:pt x="6766250" y="1863654"/>
                    <a:pt x="6833297" y="1873240"/>
                    <a:pt x="6899140" y="1888435"/>
                  </a:cubicBezTo>
                  <a:cubicBezTo>
                    <a:pt x="7005622" y="1913008"/>
                    <a:pt x="7110290" y="1945272"/>
                    <a:pt x="7217192" y="1967948"/>
                  </a:cubicBezTo>
                  <a:cubicBezTo>
                    <a:pt x="7329087" y="1991683"/>
                    <a:pt x="7443731" y="2001592"/>
                    <a:pt x="7555123" y="2027583"/>
                  </a:cubicBezTo>
                  <a:cubicBezTo>
                    <a:pt x="7642890" y="2048062"/>
                    <a:pt x="7725416" y="2088212"/>
                    <a:pt x="7813540" y="2107096"/>
                  </a:cubicBezTo>
                  <a:cubicBezTo>
                    <a:pt x="7911585" y="2128106"/>
                    <a:pt x="8012722" y="2130886"/>
                    <a:pt x="8111714" y="2146852"/>
                  </a:cubicBezTo>
                  <a:cubicBezTo>
                    <a:pt x="8655121" y="2234498"/>
                    <a:pt x="8202522" y="2193863"/>
                    <a:pt x="8787575" y="2226365"/>
                  </a:cubicBezTo>
                  <a:cubicBezTo>
                    <a:pt x="9237412" y="2290628"/>
                    <a:pt x="9432635" y="2346154"/>
                    <a:pt x="9940514" y="2246244"/>
                  </a:cubicBezTo>
                  <a:cubicBezTo>
                    <a:pt x="10577951" y="2120847"/>
                    <a:pt x="10241755" y="2116062"/>
                    <a:pt x="10556740" y="1948070"/>
                  </a:cubicBezTo>
                  <a:cubicBezTo>
                    <a:pt x="10946041" y="1740443"/>
                    <a:pt x="10559591" y="2189696"/>
                    <a:pt x="11292236" y="1590261"/>
                  </a:cubicBezTo>
                  <a:cubicBezTo>
                    <a:pt x="11365123" y="1530626"/>
                    <a:pt x="11440024" y="1473371"/>
                    <a:pt x="11510897" y="1411357"/>
                  </a:cubicBezTo>
                  <a:cubicBezTo>
                    <a:pt x="11664275" y="1277151"/>
                    <a:pt x="11826511" y="1097537"/>
                    <a:pt x="12007853" y="993913"/>
                  </a:cubicBezTo>
                  <a:cubicBezTo>
                    <a:pt x="12108326" y="936500"/>
                    <a:pt x="12228143" y="916681"/>
                    <a:pt x="12325905" y="854765"/>
                  </a:cubicBezTo>
                  <a:cubicBezTo>
                    <a:pt x="12429124" y="789393"/>
                    <a:pt x="12504780" y="687241"/>
                    <a:pt x="12604201" y="616226"/>
                  </a:cubicBezTo>
                  <a:cubicBezTo>
                    <a:pt x="12691142" y="554125"/>
                    <a:pt x="12792623" y="514976"/>
                    <a:pt x="12882497" y="457200"/>
                  </a:cubicBezTo>
                  <a:cubicBezTo>
                    <a:pt x="12978391" y="395554"/>
                    <a:pt x="13062322" y="315859"/>
                    <a:pt x="13160792" y="258418"/>
                  </a:cubicBezTo>
                  <a:cubicBezTo>
                    <a:pt x="13269252" y="195150"/>
                    <a:pt x="13481468" y="142599"/>
                    <a:pt x="13598114" y="119270"/>
                  </a:cubicBezTo>
                  <a:cubicBezTo>
                    <a:pt x="14004663" y="37960"/>
                    <a:pt x="14032587" y="42282"/>
                    <a:pt x="14413123" y="0"/>
                  </a:cubicBezTo>
                  <a:cubicBezTo>
                    <a:pt x="14592027" y="19878"/>
                    <a:pt x="14774676" y="18150"/>
                    <a:pt x="14949836" y="59635"/>
                  </a:cubicBezTo>
                  <a:cubicBezTo>
                    <a:pt x="15205173" y="120110"/>
                    <a:pt x="15164950" y="204569"/>
                    <a:pt x="15287766" y="397565"/>
                  </a:cubicBezTo>
                  <a:cubicBezTo>
                    <a:pt x="15336152" y="473600"/>
                    <a:pt x="15398406" y="540191"/>
                    <a:pt x="15446792" y="616226"/>
                  </a:cubicBezTo>
                  <a:cubicBezTo>
                    <a:pt x="15491366" y="686271"/>
                    <a:pt x="15523346" y="763694"/>
                    <a:pt x="15566062" y="834887"/>
                  </a:cubicBezTo>
                  <a:cubicBezTo>
                    <a:pt x="15602937" y="896345"/>
                    <a:pt x="15645575" y="954156"/>
                    <a:pt x="15685331" y="1013791"/>
                  </a:cubicBezTo>
                  <a:cubicBezTo>
                    <a:pt x="15855450" y="1660238"/>
                    <a:pt x="15832169" y="1432102"/>
                    <a:pt x="15764844" y="2425148"/>
                  </a:cubicBezTo>
                  <a:cubicBezTo>
                    <a:pt x="15761431" y="2475495"/>
                    <a:pt x="15726697" y="2518636"/>
                    <a:pt x="15705210" y="2564296"/>
                  </a:cubicBezTo>
                  <a:cubicBezTo>
                    <a:pt x="15634697" y="2714137"/>
                    <a:pt x="15597932" y="2800596"/>
                    <a:pt x="15486549" y="2922105"/>
                  </a:cubicBezTo>
                  <a:cubicBezTo>
                    <a:pt x="15457880" y="2953381"/>
                    <a:pt x="15417158" y="2971617"/>
                    <a:pt x="15387157" y="3001618"/>
                  </a:cubicBezTo>
                  <a:cubicBezTo>
                    <a:pt x="15343960" y="3044814"/>
                    <a:pt x="15319830" y="3108610"/>
                    <a:pt x="15267888" y="3140765"/>
                  </a:cubicBezTo>
                  <a:cubicBezTo>
                    <a:pt x="15176869" y="3197110"/>
                    <a:pt x="15070063" y="3222762"/>
                    <a:pt x="14969714" y="3260035"/>
                  </a:cubicBezTo>
                  <a:cubicBezTo>
                    <a:pt x="14720467" y="3352613"/>
                    <a:pt x="14024713" y="3587265"/>
                    <a:pt x="13856531" y="3617844"/>
                  </a:cubicBezTo>
                  <a:cubicBezTo>
                    <a:pt x="13499944" y="3682678"/>
                    <a:pt x="13342115" y="3718048"/>
                    <a:pt x="12981888" y="3756991"/>
                  </a:cubicBezTo>
                  <a:cubicBezTo>
                    <a:pt x="12882853" y="3767697"/>
                    <a:pt x="12783105" y="3770244"/>
                    <a:pt x="12683714" y="3776870"/>
                  </a:cubicBezTo>
                  <a:lnTo>
                    <a:pt x="11630166" y="3756991"/>
                  </a:lnTo>
                  <a:cubicBezTo>
                    <a:pt x="11530597" y="3754062"/>
                    <a:pt x="11430922" y="3748752"/>
                    <a:pt x="11331992" y="3737113"/>
                  </a:cubicBezTo>
                  <a:cubicBezTo>
                    <a:pt x="11205410" y="3722221"/>
                    <a:pt x="11080852" y="3692664"/>
                    <a:pt x="10954305" y="3677478"/>
                  </a:cubicBezTo>
                  <a:cubicBezTo>
                    <a:pt x="10583779" y="3633015"/>
                    <a:pt x="10210557" y="3610985"/>
                    <a:pt x="9841123" y="3558209"/>
                  </a:cubicBezTo>
                  <a:cubicBezTo>
                    <a:pt x="9701975" y="3538331"/>
                    <a:pt x="9561510" y="3526140"/>
                    <a:pt x="9423679" y="3498574"/>
                  </a:cubicBezTo>
                  <a:cubicBezTo>
                    <a:pt x="9196734" y="3453185"/>
                    <a:pt x="8972911" y="3393375"/>
                    <a:pt x="8747818" y="3339548"/>
                  </a:cubicBezTo>
                  <a:cubicBezTo>
                    <a:pt x="8668105" y="3320486"/>
                    <a:pt x="8590988" y="3286322"/>
                    <a:pt x="8509279" y="3279913"/>
                  </a:cubicBezTo>
                  <a:cubicBezTo>
                    <a:pt x="7402068" y="3193073"/>
                    <a:pt x="7831049" y="3248337"/>
                    <a:pt x="7217192" y="3160644"/>
                  </a:cubicBezTo>
                  <a:cubicBezTo>
                    <a:pt x="7011783" y="3167270"/>
                    <a:pt x="6805934" y="3165525"/>
                    <a:pt x="6600966" y="3180522"/>
                  </a:cubicBezTo>
                  <a:cubicBezTo>
                    <a:pt x="6533573" y="3185453"/>
                    <a:pt x="6466828" y="3200603"/>
                    <a:pt x="6402183" y="3220278"/>
                  </a:cubicBezTo>
                  <a:cubicBezTo>
                    <a:pt x="6240471" y="3269495"/>
                    <a:pt x="6093186" y="3340019"/>
                    <a:pt x="5944983" y="3419061"/>
                  </a:cubicBezTo>
                  <a:cubicBezTo>
                    <a:pt x="5811533" y="3490234"/>
                    <a:pt x="5674507" y="3555729"/>
                    <a:pt x="5547418" y="3637722"/>
                  </a:cubicBezTo>
                  <a:cubicBezTo>
                    <a:pt x="5311595" y="3789866"/>
                    <a:pt x="5353543" y="3811719"/>
                    <a:pt x="5169731" y="3995531"/>
                  </a:cubicBezTo>
                  <a:cubicBezTo>
                    <a:pt x="5126534" y="4038728"/>
                    <a:pt x="5075150" y="4073018"/>
                    <a:pt x="5030583" y="4114800"/>
                  </a:cubicBezTo>
                  <a:cubicBezTo>
                    <a:pt x="4969056" y="4172481"/>
                    <a:pt x="4917535" y="4241020"/>
                    <a:pt x="4851679" y="4293705"/>
                  </a:cubicBezTo>
                  <a:cubicBezTo>
                    <a:pt x="4755218" y="4370874"/>
                    <a:pt x="4578071" y="4471046"/>
                    <a:pt x="4454114" y="4512365"/>
                  </a:cubicBezTo>
                  <a:cubicBezTo>
                    <a:pt x="4415877" y="4525111"/>
                    <a:pt x="4374601" y="4525618"/>
                    <a:pt x="4334844" y="4532244"/>
                  </a:cubicBezTo>
                  <a:cubicBezTo>
                    <a:pt x="4261957" y="4565374"/>
                    <a:pt x="4193856" y="4612217"/>
                    <a:pt x="4116183" y="4631635"/>
                  </a:cubicBezTo>
                  <a:cubicBezTo>
                    <a:pt x="4032369" y="4652588"/>
                    <a:pt x="3943861" y="4644339"/>
                    <a:pt x="3857766" y="4651513"/>
                  </a:cubicBezTo>
                  <a:lnTo>
                    <a:pt x="3639105" y="4671391"/>
                  </a:lnTo>
                  <a:cubicBezTo>
                    <a:pt x="3334305" y="4638261"/>
                    <a:pt x="3027450" y="4620439"/>
                    <a:pt x="2724705" y="4572000"/>
                  </a:cubicBezTo>
                  <a:cubicBezTo>
                    <a:pt x="2529513" y="4540769"/>
                    <a:pt x="2342723" y="4468213"/>
                    <a:pt x="2148236" y="4432852"/>
                  </a:cubicBezTo>
                  <a:lnTo>
                    <a:pt x="1929575" y="4393096"/>
                  </a:lnTo>
                  <a:cubicBezTo>
                    <a:pt x="1737418" y="4320209"/>
                    <a:pt x="1548074" y="4239425"/>
                    <a:pt x="1353105" y="4174435"/>
                  </a:cubicBezTo>
                  <a:cubicBezTo>
                    <a:pt x="1031657" y="4067286"/>
                    <a:pt x="1004835" y="4071635"/>
                    <a:pt x="677244" y="3896139"/>
                  </a:cubicBezTo>
                  <a:cubicBezTo>
                    <a:pt x="614067" y="3862294"/>
                    <a:pt x="557975" y="3816626"/>
                    <a:pt x="498340" y="3776870"/>
                  </a:cubicBezTo>
                  <a:cubicBezTo>
                    <a:pt x="485088" y="3743739"/>
                    <a:pt x="479323" y="3706514"/>
                    <a:pt x="458583" y="3677478"/>
                  </a:cubicBezTo>
                  <a:cubicBezTo>
                    <a:pt x="444697" y="3658038"/>
                    <a:pt x="410802" y="3658465"/>
                    <a:pt x="398949" y="3637722"/>
                  </a:cubicBezTo>
                  <a:cubicBezTo>
                    <a:pt x="382186" y="3608387"/>
                    <a:pt x="386399" y="3571313"/>
                    <a:pt x="379070" y="3538331"/>
                  </a:cubicBezTo>
                  <a:cubicBezTo>
                    <a:pt x="363511" y="3468318"/>
                    <a:pt x="360602" y="3430176"/>
                    <a:pt x="299557" y="3379305"/>
                  </a:cubicBezTo>
                  <a:cubicBezTo>
                    <a:pt x="283460" y="3365891"/>
                    <a:pt x="259801" y="3366052"/>
                    <a:pt x="239923" y="3359426"/>
                  </a:cubicBezTo>
                  <a:cubicBezTo>
                    <a:pt x="213419" y="3385930"/>
                    <a:pt x="197664" y="3434800"/>
                    <a:pt x="160410" y="3438939"/>
                  </a:cubicBezTo>
                  <a:cubicBezTo>
                    <a:pt x="122010" y="3443206"/>
                    <a:pt x="86460" y="3408382"/>
                    <a:pt x="61018" y="3379305"/>
                  </a:cubicBezTo>
                  <a:cubicBezTo>
                    <a:pt x="37521" y="3352451"/>
                    <a:pt x="-8556" y="3303104"/>
                    <a:pt x="1383" y="3299791"/>
                  </a:cubicBezTo>
                  <a:close/>
                </a:path>
              </a:pathLst>
            </a:custGeom>
            <a:solidFill>
              <a:schemeClr val="bg1">
                <a:alpha val="69000"/>
              </a:schemeClr>
            </a:solidFill>
            <a:ln>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75" name="Freeform: Shape 74">
              <a:extLst>
                <a:ext uri="{FF2B5EF4-FFF2-40B4-BE49-F238E27FC236}">
                  <a16:creationId xmlns:a16="http://schemas.microsoft.com/office/drawing/2014/main" id="{8BC0E849-5248-40EF-A307-6AB30F9A64EB}"/>
                </a:ext>
              </a:extLst>
            </p:cNvPr>
            <p:cNvSpPr/>
            <p:nvPr/>
          </p:nvSpPr>
          <p:spPr>
            <a:xfrm>
              <a:off x="-444409" y="-599303"/>
              <a:ext cx="8017253" cy="4027055"/>
            </a:xfrm>
            <a:custGeom>
              <a:avLst/>
              <a:gdLst>
                <a:gd name="connsiteX0" fmla="*/ 351072 w 8017253"/>
                <a:gd name="connsiteY0" fmla="*/ 424873 h 4027055"/>
                <a:gd name="connsiteX1" fmla="*/ 240235 w 8017253"/>
                <a:gd name="connsiteY1" fmla="*/ 757382 h 4027055"/>
                <a:gd name="connsiteX2" fmla="*/ 129399 w 8017253"/>
                <a:gd name="connsiteY2" fmla="*/ 1136073 h 4027055"/>
                <a:gd name="connsiteX3" fmla="*/ 73981 w 8017253"/>
                <a:gd name="connsiteY3" fmla="*/ 1477818 h 4027055"/>
                <a:gd name="connsiteX4" fmla="*/ 37035 w 8017253"/>
                <a:gd name="connsiteY4" fmla="*/ 1653309 h 4027055"/>
                <a:gd name="connsiteX5" fmla="*/ 18563 w 8017253"/>
                <a:gd name="connsiteY5" fmla="*/ 1764146 h 4027055"/>
                <a:gd name="connsiteX6" fmla="*/ 9326 w 8017253"/>
                <a:gd name="connsiteY6" fmla="*/ 2124364 h 4027055"/>
                <a:gd name="connsiteX7" fmla="*/ 90 w 8017253"/>
                <a:gd name="connsiteY7" fmla="*/ 2364509 h 4027055"/>
                <a:gd name="connsiteX8" fmla="*/ 18563 w 8017253"/>
                <a:gd name="connsiteY8" fmla="*/ 2854037 h 4027055"/>
                <a:gd name="connsiteX9" fmla="*/ 46272 w 8017253"/>
                <a:gd name="connsiteY9" fmla="*/ 2955637 h 4027055"/>
                <a:gd name="connsiteX10" fmla="*/ 73981 w 8017253"/>
                <a:gd name="connsiteY10" fmla="*/ 3075709 h 4027055"/>
                <a:gd name="connsiteX11" fmla="*/ 166344 w 8017253"/>
                <a:gd name="connsiteY11" fmla="*/ 3408218 h 4027055"/>
                <a:gd name="connsiteX12" fmla="*/ 434199 w 8017253"/>
                <a:gd name="connsiteY12" fmla="*/ 3786909 h 4027055"/>
                <a:gd name="connsiteX13" fmla="*/ 618926 w 8017253"/>
                <a:gd name="connsiteY13" fmla="*/ 3879273 h 4027055"/>
                <a:gd name="connsiteX14" fmla="*/ 840599 w 8017253"/>
                <a:gd name="connsiteY14" fmla="*/ 3971637 h 4027055"/>
                <a:gd name="connsiteX15" fmla="*/ 1099217 w 8017253"/>
                <a:gd name="connsiteY15" fmla="*/ 4027055 h 4027055"/>
                <a:gd name="connsiteX16" fmla="*/ 1653399 w 8017253"/>
                <a:gd name="connsiteY16" fmla="*/ 4017818 h 4027055"/>
                <a:gd name="connsiteX17" fmla="*/ 1976672 w 8017253"/>
                <a:gd name="connsiteY17" fmla="*/ 4008582 h 4027055"/>
                <a:gd name="connsiteX18" fmla="*/ 2142926 w 8017253"/>
                <a:gd name="connsiteY18" fmla="*/ 3980873 h 4027055"/>
                <a:gd name="connsiteX19" fmla="*/ 2309181 w 8017253"/>
                <a:gd name="connsiteY19" fmla="*/ 3897746 h 4027055"/>
                <a:gd name="connsiteX20" fmla="*/ 2410781 w 8017253"/>
                <a:gd name="connsiteY20" fmla="*/ 3768437 h 4027055"/>
                <a:gd name="connsiteX21" fmla="*/ 2567799 w 8017253"/>
                <a:gd name="connsiteY21" fmla="*/ 3583709 h 4027055"/>
                <a:gd name="connsiteX22" fmla="*/ 2623217 w 8017253"/>
                <a:gd name="connsiteY22" fmla="*/ 3417455 h 4027055"/>
                <a:gd name="connsiteX23" fmla="*/ 2641690 w 8017253"/>
                <a:gd name="connsiteY23" fmla="*/ 3112655 h 4027055"/>
                <a:gd name="connsiteX24" fmla="*/ 2650926 w 8017253"/>
                <a:gd name="connsiteY24" fmla="*/ 2927927 h 4027055"/>
                <a:gd name="connsiteX25" fmla="*/ 2641690 w 8017253"/>
                <a:gd name="connsiteY25" fmla="*/ 2724727 h 4027055"/>
                <a:gd name="connsiteX26" fmla="*/ 2613981 w 8017253"/>
                <a:gd name="connsiteY26" fmla="*/ 2521527 h 4027055"/>
                <a:gd name="connsiteX27" fmla="*/ 2577035 w 8017253"/>
                <a:gd name="connsiteY27" fmla="*/ 2244437 h 4027055"/>
                <a:gd name="connsiteX28" fmla="*/ 2586272 w 8017253"/>
                <a:gd name="connsiteY28" fmla="*/ 2059709 h 4027055"/>
                <a:gd name="connsiteX29" fmla="*/ 2632453 w 8017253"/>
                <a:gd name="connsiteY29" fmla="*/ 1985818 h 4027055"/>
                <a:gd name="connsiteX30" fmla="*/ 2697108 w 8017253"/>
                <a:gd name="connsiteY30" fmla="*/ 1911927 h 4027055"/>
                <a:gd name="connsiteX31" fmla="*/ 2937253 w 8017253"/>
                <a:gd name="connsiteY31" fmla="*/ 1782618 h 4027055"/>
                <a:gd name="connsiteX32" fmla="*/ 3029617 w 8017253"/>
                <a:gd name="connsiteY32" fmla="*/ 1773382 h 4027055"/>
                <a:gd name="connsiteX33" fmla="*/ 3232817 w 8017253"/>
                <a:gd name="connsiteY33" fmla="*/ 1782618 h 4027055"/>
                <a:gd name="connsiteX34" fmla="*/ 3629981 w 8017253"/>
                <a:gd name="connsiteY34" fmla="*/ 1921164 h 4027055"/>
                <a:gd name="connsiteX35" fmla="*/ 4137981 w 8017253"/>
                <a:gd name="connsiteY35" fmla="*/ 2189018 h 4027055"/>
                <a:gd name="connsiteX36" fmla="*/ 4378126 w 8017253"/>
                <a:gd name="connsiteY36" fmla="*/ 2299855 h 4027055"/>
                <a:gd name="connsiteX37" fmla="*/ 4609035 w 8017253"/>
                <a:gd name="connsiteY37" fmla="*/ 2355273 h 4027055"/>
                <a:gd name="connsiteX38" fmla="*/ 4830708 w 8017253"/>
                <a:gd name="connsiteY38" fmla="*/ 2419927 h 4027055"/>
                <a:gd name="connsiteX39" fmla="*/ 5237108 w 8017253"/>
                <a:gd name="connsiteY39" fmla="*/ 2503055 h 4027055"/>
                <a:gd name="connsiteX40" fmla="*/ 5828235 w 8017253"/>
                <a:gd name="connsiteY40" fmla="*/ 2549237 h 4027055"/>
                <a:gd name="connsiteX41" fmla="*/ 6234635 w 8017253"/>
                <a:gd name="connsiteY41" fmla="*/ 2540000 h 4027055"/>
                <a:gd name="connsiteX42" fmla="*/ 6604090 w 8017253"/>
                <a:gd name="connsiteY42" fmla="*/ 2484582 h 4027055"/>
                <a:gd name="connsiteX43" fmla="*/ 6788817 w 8017253"/>
                <a:gd name="connsiteY43" fmla="*/ 2456873 h 4027055"/>
                <a:gd name="connsiteX44" fmla="*/ 6927363 w 8017253"/>
                <a:gd name="connsiteY44" fmla="*/ 2392218 h 4027055"/>
                <a:gd name="connsiteX45" fmla="*/ 7065908 w 8017253"/>
                <a:gd name="connsiteY45" fmla="*/ 2346037 h 4027055"/>
                <a:gd name="connsiteX46" fmla="*/ 7666272 w 8017253"/>
                <a:gd name="connsiteY46" fmla="*/ 1995055 h 4027055"/>
                <a:gd name="connsiteX47" fmla="*/ 7777108 w 8017253"/>
                <a:gd name="connsiteY47" fmla="*/ 1893455 h 4027055"/>
                <a:gd name="connsiteX48" fmla="*/ 7841763 w 8017253"/>
                <a:gd name="connsiteY48" fmla="*/ 1801091 h 4027055"/>
                <a:gd name="connsiteX49" fmla="*/ 7952599 w 8017253"/>
                <a:gd name="connsiteY49" fmla="*/ 1560946 h 4027055"/>
                <a:gd name="connsiteX50" fmla="*/ 8017253 w 8017253"/>
                <a:gd name="connsiteY50" fmla="*/ 1256146 h 4027055"/>
                <a:gd name="connsiteX51" fmla="*/ 8008017 w 8017253"/>
                <a:gd name="connsiteY51" fmla="*/ 849746 h 4027055"/>
                <a:gd name="connsiteX52" fmla="*/ 7980308 w 8017253"/>
                <a:gd name="connsiteY52" fmla="*/ 775855 h 4027055"/>
                <a:gd name="connsiteX53" fmla="*/ 7961835 w 8017253"/>
                <a:gd name="connsiteY53" fmla="*/ 665018 h 4027055"/>
                <a:gd name="connsiteX54" fmla="*/ 7906417 w 8017253"/>
                <a:gd name="connsiteY54" fmla="*/ 498764 h 4027055"/>
                <a:gd name="connsiteX55" fmla="*/ 7869472 w 8017253"/>
                <a:gd name="connsiteY55" fmla="*/ 452582 h 4027055"/>
                <a:gd name="connsiteX56" fmla="*/ 7814053 w 8017253"/>
                <a:gd name="connsiteY56" fmla="*/ 424873 h 4027055"/>
                <a:gd name="connsiteX57" fmla="*/ 7573908 w 8017253"/>
                <a:gd name="connsiteY57" fmla="*/ 350982 h 4027055"/>
                <a:gd name="connsiteX58" fmla="*/ 7481544 w 8017253"/>
                <a:gd name="connsiteY58" fmla="*/ 332509 h 4027055"/>
                <a:gd name="connsiteX59" fmla="*/ 6761108 w 8017253"/>
                <a:gd name="connsiteY59" fmla="*/ 304800 h 4027055"/>
                <a:gd name="connsiteX60" fmla="*/ 6317763 w 8017253"/>
                <a:gd name="connsiteY60" fmla="*/ 277091 h 4027055"/>
                <a:gd name="connsiteX61" fmla="*/ 6059144 w 8017253"/>
                <a:gd name="connsiteY61" fmla="*/ 258618 h 4027055"/>
                <a:gd name="connsiteX62" fmla="*/ 5763581 w 8017253"/>
                <a:gd name="connsiteY62" fmla="*/ 221673 h 4027055"/>
                <a:gd name="connsiteX63" fmla="*/ 5283290 w 8017253"/>
                <a:gd name="connsiteY63" fmla="*/ 193964 h 4027055"/>
                <a:gd name="connsiteX64" fmla="*/ 4553617 w 8017253"/>
                <a:gd name="connsiteY64" fmla="*/ 129309 h 4027055"/>
                <a:gd name="connsiteX65" fmla="*/ 4137981 w 8017253"/>
                <a:gd name="connsiteY65" fmla="*/ 101600 h 4027055"/>
                <a:gd name="connsiteX66" fmla="*/ 3269763 w 8017253"/>
                <a:gd name="connsiteY66" fmla="*/ 83127 h 4027055"/>
                <a:gd name="connsiteX67" fmla="*/ 2992672 w 8017253"/>
                <a:gd name="connsiteY67" fmla="*/ 55418 h 4027055"/>
                <a:gd name="connsiteX68" fmla="*/ 2817181 w 8017253"/>
                <a:gd name="connsiteY68" fmla="*/ 46182 h 4027055"/>
                <a:gd name="connsiteX69" fmla="*/ 2466199 w 8017253"/>
                <a:gd name="connsiteY69" fmla="*/ 9237 h 4027055"/>
                <a:gd name="connsiteX70" fmla="*/ 1948963 w 8017253"/>
                <a:gd name="connsiteY70" fmla="*/ 0 h 4027055"/>
                <a:gd name="connsiteX71" fmla="*/ 1487144 w 8017253"/>
                <a:gd name="connsiteY71" fmla="*/ 46182 h 4027055"/>
                <a:gd name="connsiteX72" fmla="*/ 1367072 w 8017253"/>
                <a:gd name="connsiteY72" fmla="*/ 73891 h 4027055"/>
                <a:gd name="connsiteX73" fmla="*/ 1191581 w 8017253"/>
                <a:gd name="connsiteY73" fmla="*/ 83127 h 4027055"/>
                <a:gd name="connsiteX74" fmla="*/ 748235 w 8017253"/>
                <a:gd name="connsiteY74" fmla="*/ 92364 h 4027055"/>
                <a:gd name="connsiteX75" fmla="*/ 535799 w 8017253"/>
                <a:gd name="connsiteY75" fmla="*/ 110837 h 4027055"/>
                <a:gd name="connsiteX76" fmla="*/ 406490 w 8017253"/>
                <a:gd name="connsiteY76" fmla="*/ 193964 h 4027055"/>
                <a:gd name="connsiteX77" fmla="*/ 351072 w 8017253"/>
                <a:gd name="connsiteY77" fmla="*/ 295564 h 4027055"/>
                <a:gd name="connsiteX78" fmla="*/ 323363 w 8017253"/>
                <a:gd name="connsiteY78" fmla="*/ 350982 h 4027055"/>
                <a:gd name="connsiteX79" fmla="*/ 351072 w 8017253"/>
                <a:gd name="connsiteY79" fmla="*/ 424873 h 4027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8017253" h="4027055">
                  <a:moveTo>
                    <a:pt x="351072" y="424873"/>
                  </a:moveTo>
                  <a:cubicBezTo>
                    <a:pt x="258994" y="590612"/>
                    <a:pt x="324199" y="456880"/>
                    <a:pt x="240235" y="757382"/>
                  </a:cubicBezTo>
                  <a:cubicBezTo>
                    <a:pt x="204841" y="884056"/>
                    <a:pt x="158974" y="1007915"/>
                    <a:pt x="129399" y="1136073"/>
                  </a:cubicBezTo>
                  <a:cubicBezTo>
                    <a:pt x="103450" y="1248521"/>
                    <a:pt x="94268" y="1364212"/>
                    <a:pt x="73981" y="1477818"/>
                  </a:cubicBezTo>
                  <a:cubicBezTo>
                    <a:pt x="63472" y="1536666"/>
                    <a:pt x="48394" y="1594619"/>
                    <a:pt x="37035" y="1653309"/>
                  </a:cubicBezTo>
                  <a:cubicBezTo>
                    <a:pt x="29918" y="1690082"/>
                    <a:pt x="24720" y="1727200"/>
                    <a:pt x="18563" y="1764146"/>
                  </a:cubicBezTo>
                  <a:cubicBezTo>
                    <a:pt x="15484" y="1884219"/>
                    <a:pt x="13020" y="2004309"/>
                    <a:pt x="9326" y="2124364"/>
                  </a:cubicBezTo>
                  <a:cubicBezTo>
                    <a:pt x="6862" y="2204434"/>
                    <a:pt x="-924" y="2284408"/>
                    <a:pt x="90" y="2364509"/>
                  </a:cubicBezTo>
                  <a:cubicBezTo>
                    <a:pt x="2157" y="2527788"/>
                    <a:pt x="5845" y="2691241"/>
                    <a:pt x="18563" y="2854037"/>
                  </a:cubicBezTo>
                  <a:cubicBezTo>
                    <a:pt x="21297" y="2889034"/>
                    <a:pt x="37758" y="2921582"/>
                    <a:pt x="46272" y="2955637"/>
                  </a:cubicBezTo>
                  <a:cubicBezTo>
                    <a:pt x="56234" y="2995486"/>
                    <a:pt x="65925" y="3035431"/>
                    <a:pt x="73981" y="3075709"/>
                  </a:cubicBezTo>
                  <a:cubicBezTo>
                    <a:pt x="115598" y="3283793"/>
                    <a:pt x="79711" y="3194967"/>
                    <a:pt x="166344" y="3408218"/>
                  </a:cubicBezTo>
                  <a:cubicBezTo>
                    <a:pt x="224103" y="3550394"/>
                    <a:pt x="306588" y="3695758"/>
                    <a:pt x="434199" y="3786909"/>
                  </a:cubicBezTo>
                  <a:cubicBezTo>
                    <a:pt x="489742" y="3826582"/>
                    <a:pt x="557673" y="3850448"/>
                    <a:pt x="618926" y="3879273"/>
                  </a:cubicBezTo>
                  <a:cubicBezTo>
                    <a:pt x="710887" y="3922549"/>
                    <a:pt x="722412" y="3939404"/>
                    <a:pt x="840599" y="3971637"/>
                  </a:cubicBezTo>
                  <a:cubicBezTo>
                    <a:pt x="925655" y="3994834"/>
                    <a:pt x="1013011" y="4008582"/>
                    <a:pt x="1099217" y="4027055"/>
                  </a:cubicBezTo>
                  <a:lnTo>
                    <a:pt x="1653399" y="4017818"/>
                  </a:lnTo>
                  <a:cubicBezTo>
                    <a:pt x="1761177" y="4015549"/>
                    <a:pt x="1869176" y="4016695"/>
                    <a:pt x="1976672" y="4008582"/>
                  </a:cubicBezTo>
                  <a:cubicBezTo>
                    <a:pt x="2032695" y="4004354"/>
                    <a:pt x="2087508" y="3990109"/>
                    <a:pt x="2142926" y="3980873"/>
                  </a:cubicBezTo>
                  <a:cubicBezTo>
                    <a:pt x="2198344" y="3953164"/>
                    <a:pt x="2260636" y="3936247"/>
                    <a:pt x="2309181" y="3897746"/>
                  </a:cubicBezTo>
                  <a:cubicBezTo>
                    <a:pt x="2352129" y="3863684"/>
                    <a:pt x="2375524" y="3810410"/>
                    <a:pt x="2410781" y="3768437"/>
                  </a:cubicBezTo>
                  <a:cubicBezTo>
                    <a:pt x="2446824" y="3725528"/>
                    <a:pt x="2536351" y="3638029"/>
                    <a:pt x="2567799" y="3583709"/>
                  </a:cubicBezTo>
                  <a:cubicBezTo>
                    <a:pt x="2598405" y="3530844"/>
                    <a:pt x="2608774" y="3475226"/>
                    <a:pt x="2623217" y="3417455"/>
                  </a:cubicBezTo>
                  <a:cubicBezTo>
                    <a:pt x="2641222" y="3255400"/>
                    <a:pt x="2629694" y="3376571"/>
                    <a:pt x="2641690" y="3112655"/>
                  </a:cubicBezTo>
                  <a:cubicBezTo>
                    <a:pt x="2644490" y="3051066"/>
                    <a:pt x="2647847" y="2989503"/>
                    <a:pt x="2650926" y="2927927"/>
                  </a:cubicBezTo>
                  <a:cubicBezTo>
                    <a:pt x="2647847" y="2860194"/>
                    <a:pt x="2647829" y="2792252"/>
                    <a:pt x="2641690" y="2724727"/>
                  </a:cubicBezTo>
                  <a:cubicBezTo>
                    <a:pt x="2635501" y="2656648"/>
                    <a:pt x="2622460" y="2589359"/>
                    <a:pt x="2613981" y="2521527"/>
                  </a:cubicBezTo>
                  <a:cubicBezTo>
                    <a:pt x="2580069" y="2250231"/>
                    <a:pt x="2612267" y="2455828"/>
                    <a:pt x="2577035" y="2244437"/>
                  </a:cubicBezTo>
                  <a:cubicBezTo>
                    <a:pt x="2580114" y="2182861"/>
                    <a:pt x="2573354" y="2119993"/>
                    <a:pt x="2586272" y="2059709"/>
                  </a:cubicBezTo>
                  <a:cubicBezTo>
                    <a:pt x="2592358" y="2031309"/>
                    <a:pt x="2615026" y="2009054"/>
                    <a:pt x="2632453" y="1985818"/>
                  </a:cubicBezTo>
                  <a:cubicBezTo>
                    <a:pt x="2652090" y="1959635"/>
                    <a:pt x="2671876" y="1932771"/>
                    <a:pt x="2697108" y="1911927"/>
                  </a:cubicBezTo>
                  <a:cubicBezTo>
                    <a:pt x="2788356" y="1836548"/>
                    <a:pt x="2832272" y="1803614"/>
                    <a:pt x="2937253" y="1782618"/>
                  </a:cubicBezTo>
                  <a:cubicBezTo>
                    <a:pt x="2967594" y="1776550"/>
                    <a:pt x="2998829" y="1776461"/>
                    <a:pt x="3029617" y="1773382"/>
                  </a:cubicBezTo>
                  <a:cubicBezTo>
                    <a:pt x="3097350" y="1776461"/>
                    <a:pt x="3166234" y="1769813"/>
                    <a:pt x="3232817" y="1782618"/>
                  </a:cubicBezTo>
                  <a:cubicBezTo>
                    <a:pt x="3351852" y="1805509"/>
                    <a:pt x="3513907" y="1858663"/>
                    <a:pt x="3629981" y="1921164"/>
                  </a:cubicBezTo>
                  <a:cubicBezTo>
                    <a:pt x="4096842" y="2172550"/>
                    <a:pt x="3635807" y="1951626"/>
                    <a:pt x="4137981" y="2189018"/>
                  </a:cubicBezTo>
                  <a:cubicBezTo>
                    <a:pt x="4217687" y="2226697"/>
                    <a:pt x="4292397" y="2279280"/>
                    <a:pt x="4378126" y="2299855"/>
                  </a:cubicBezTo>
                  <a:cubicBezTo>
                    <a:pt x="4455096" y="2318328"/>
                    <a:pt x="4532526" y="2334975"/>
                    <a:pt x="4609035" y="2355273"/>
                  </a:cubicBezTo>
                  <a:cubicBezTo>
                    <a:pt x="4683431" y="2375011"/>
                    <a:pt x="4755784" y="2402298"/>
                    <a:pt x="4830708" y="2419927"/>
                  </a:cubicBezTo>
                  <a:cubicBezTo>
                    <a:pt x="4965304" y="2451597"/>
                    <a:pt x="5100766" y="2480036"/>
                    <a:pt x="5237108" y="2503055"/>
                  </a:cubicBezTo>
                  <a:cubicBezTo>
                    <a:pt x="5497371" y="2546996"/>
                    <a:pt x="5569625" y="2540894"/>
                    <a:pt x="5828235" y="2549237"/>
                  </a:cubicBezTo>
                  <a:cubicBezTo>
                    <a:pt x="5963702" y="2546158"/>
                    <a:pt x="6099348" y="2547622"/>
                    <a:pt x="6234635" y="2540000"/>
                  </a:cubicBezTo>
                  <a:cubicBezTo>
                    <a:pt x="6558280" y="2521766"/>
                    <a:pt x="6386098" y="2524217"/>
                    <a:pt x="6604090" y="2484582"/>
                  </a:cubicBezTo>
                  <a:cubicBezTo>
                    <a:pt x="6665350" y="2473444"/>
                    <a:pt x="6727241" y="2466109"/>
                    <a:pt x="6788817" y="2456873"/>
                  </a:cubicBezTo>
                  <a:cubicBezTo>
                    <a:pt x="6834999" y="2435321"/>
                    <a:pt x="6880045" y="2411145"/>
                    <a:pt x="6927363" y="2392218"/>
                  </a:cubicBezTo>
                  <a:cubicBezTo>
                    <a:pt x="6972561" y="2374139"/>
                    <a:pt x="7021351" y="2365642"/>
                    <a:pt x="7065908" y="2346037"/>
                  </a:cubicBezTo>
                  <a:cubicBezTo>
                    <a:pt x="7268632" y="2256838"/>
                    <a:pt x="7499936" y="2147530"/>
                    <a:pt x="7666272" y="1995055"/>
                  </a:cubicBezTo>
                  <a:cubicBezTo>
                    <a:pt x="7703217" y="1961188"/>
                    <a:pt x="7743483" y="1930620"/>
                    <a:pt x="7777108" y="1893455"/>
                  </a:cubicBezTo>
                  <a:cubicBezTo>
                    <a:pt x="7802322" y="1865587"/>
                    <a:pt x="7821281" y="1832601"/>
                    <a:pt x="7841763" y="1801091"/>
                  </a:cubicBezTo>
                  <a:cubicBezTo>
                    <a:pt x="7896562" y="1716785"/>
                    <a:pt x="7925143" y="1664436"/>
                    <a:pt x="7952599" y="1560946"/>
                  </a:cubicBezTo>
                  <a:cubicBezTo>
                    <a:pt x="7979232" y="1460558"/>
                    <a:pt x="8017253" y="1256146"/>
                    <a:pt x="8017253" y="1256146"/>
                  </a:cubicBezTo>
                  <a:cubicBezTo>
                    <a:pt x="8014174" y="1120679"/>
                    <a:pt x="8018409" y="984849"/>
                    <a:pt x="8008017" y="849746"/>
                  </a:cubicBezTo>
                  <a:cubicBezTo>
                    <a:pt x="8006000" y="823518"/>
                    <a:pt x="7986688" y="801375"/>
                    <a:pt x="7980308" y="775855"/>
                  </a:cubicBezTo>
                  <a:cubicBezTo>
                    <a:pt x="7971224" y="739518"/>
                    <a:pt x="7968535" y="701869"/>
                    <a:pt x="7961835" y="665018"/>
                  </a:cubicBezTo>
                  <a:cubicBezTo>
                    <a:pt x="7951029" y="605583"/>
                    <a:pt x="7945945" y="548174"/>
                    <a:pt x="7906417" y="498764"/>
                  </a:cubicBezTo>
                  <a:cubicBezTo>
                    <a:pt x="7894102" y="483370"/>
                    <a:pt x="7884866" y="464897"/>
                    <a:pt x="7869472" y="452582"/>
                  </a:cubicBezTo>
                  <a:cubicBezTo>
                    <a:pt x="7853344" y="439680"/>
                    <a:pt x="7832975" y="433151"/>
                    <a:pt x="7814053" y="424873"/>
                  </a:cubicBezTo>
                  <a:cubicBezTo>
                    <a:pt x="7710777" y="379689"/>
                    <a:pt x="7698378" y="379706"/>
                    <a:pt x="7573908" y="350982"/>
                  </a:cubicBezTo>
                  <a:cubicBezTo>
                    <a:pt x="7543314" y="343922"/>
                    <a:pt x="7512891" y="334290"/>
                    <a:pt x="7481544" y="332509"/>
                  </a:cubicBezTo>
                  <a:cubicBezTo>
                    <a:pt x="7241608" y="318876"/>
                    <a:pt x="7001159" y="316231"/>
                    <a:pt x="6761108" y="304800"/>
                  </a:cubicBezTo>
                  <a:cubicBezTo>
                    <a:pt x="6613206" y="297757"/>
                    <a:pt x="6465225" y="290496"/>
                    <a:pt x="6317763" y="277091"/>
                  </a:cubicBezTo>
                  <a:cubicBezTo>
                    <a:pt x="6163948" y="263108"/>
                    <a:pt x="6250111" y="269852"/>
                    <a:pt x="6059144" y="258618"/>
                  </a:cubicBezTo>
                  <a:cubicBezTo>
                    <a:pt x="5859139" y="215760"/>
                    <a:pt x="5994529" y="237786"/>
                    <a:pt x="5763581" y="221673"/>
                  </a:cubicBezTo>
                  <a:cubicBezTo>
                    <a:pt x="5351631" y="192932"/>
                    <a:pt x="5715541" y="209973"/>
                    <a:pt x="5283290" y="193964"/>
                  </a:cubicBezTo>
                  <a:cubicBezTo>
                    <a:pt x="4945096" y="160144"/>
                    <a:pt x="5077951" y="172489"/>
                    <a:pt x="4553617" y="129309"/>
                  </a:cubicBezTo>
                  <a:cubicBezTo>
                    <a:pt x="4447929" y="120605"/>
                    <a:pt x="4252928" y="104652"/>
                    <a:pt x="4137981" y="101600"/>
                  </a:cubicBezTo>
                  <a:lnTo>
                    <a:pt x="3269763" y="83127"/>
                  </a:lnTo>
                  <a:lnTo>
                    <a:pt x="2992672" y="55418"/>
                  </a:lnTo>
                  <a:cubicBezTo>
                    <a:pt x="2934288" y="50652"/>
                    <a:pt x="2875535" y="51301"/>
                    <a:pt x="2817181" y="46182"/>
                  </a:cubicBezTo>
                  <a:cubicBezTo>
                    <a:pt x="2699991" y="35902"/>
                    <a:pt x="2583673" y="15486"/>
                    <a:pt x="2466199" y="9237"/>
                  </a:cubicBezTo>
                  <a:cubicBezTo>
                    <a:pt x="2294003" y="78"/>
                    <a:pt x="2121375" y="3079"/>
                    <a:pt x="1948963" y="0"/>
                  </a:cubicBezTo>
                  <a:cubicBezTo>
                    <a:pt x="1743470" y="11417"/>
                    <a:pt x="1730636" y="8306"/>
                    <a:pt x="1487144" y="46182"/>
                  </a:cubicBezTo>
                  <a:cubicBezTo>
                    <a:pt x="1446556" y="52496"/>
                    <a:pt x="1407831" y="68796"/>
                    <a:pt x="1367072" y="73891"/>
                  </a:cubicBezTo>
                  <a:cubicBezTo>
                    <a:pt x="1308946" y="81157"/>
                    <a:pt x="1250133" y="81379"/>
                    <a:pt x="1191581" y="83127"/>
                  </a:cubicBezTo>
                  <a:lnTo>
                    <a:pt x="748235" y="92364"/>
                  </a:lnTo>
                  <a:cubicBezTo>
                    <a:pt x="677423" y="98522"/>
                    <a:pt x="603931" y="90582"/>
                    <a:pt x="535799" y="110837"/>
                  </a:cubicBezTo>
                  <a:cubicBezTo>
                    <a:pt x="486682" y="125439"/>
                    <a:pt x="406490" y="193964"/>
                    <a:pt x="406490" y="193964"/>
                  </a:cubicBezTo>
                  <a:cubicBezTo>
                    <a:pt x="372741" y="244586"/>
                    <a:pt x="392982" y="211743"/>
                    <a:pt x="351072" y="295564"/>
                  </a:cubicBezTo>
                  <a:lnTo>
                    <a:pt x="323363" y="350982"/>
                  </a:lnTo>
                  <a:lnTo>
                    <a:pt x="351072" y="424873"/>
                  </a:lnTo>
                  <a:close/>
                </a:path>
              </a:pathLst>
            </a:custGeom>
            <a:solidFill>
              <a:schemeClr val="accent4">
                <a:lumMod val="60000"/>
                <a:lumOff val="40000"/>
                <a:alpha val="94000"/>
              </a:schemeClr>
            </a:solidFill>
            <a:ln>
              <a:noFill/>
            </a:ln>
            <a:effectLst>
              <a:softEdge rad="139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Freeform: Shape 75">
              <a:extLst>
                <a:ext uri="{FF2B5EF4-FFF2-40B4-BE49-F238E27FC236}">
                  <a16:creationId xmlns:a16="http://schemas.microsoft.com/office/drawing/2014/main" id="{02722A23-A6B5-4D07-A695-9CEEEB24E4E6}"/>
                </a:ext>
              </a:extLst>
            </p:cNvPr>
            <p:cNvSpPr/>
            <p:nvPr/>
          </p:nvSpPr>
          <p:spPr>
            <a:xfrm rot="18722659">
              <a:off x="5395818" y="2142277"/>
              <a:ext cx="8225857" cy="4201048"/>
            </a:xfrm>
            <a:custGeom>
              <a:avLst/>
              <a:gdLst>
                <a:gd name="connsiteX0" fmla="*/ 59635 w 8985358"/>
                <a:gd name="connsiteY0" fmla="*/ 1451113 h 2246244"/>
                <a:gd name="connsiteX1" fmla="*/ 417444 w 8985358"/>
                <a:gd name="connsiteY1" fmla="*/ 1292087 h 2246244"/>
                <a:gd name="connsiteX2" fmla="*/ 695739 w 8985358"/>
                <a:gd name="connsiteY2" fmla="*/ 1212574 h 2246244"/>
                <a:gd name="connsiteX3" fmla="*/ 1013791 w 8985358"/>
                <a:gd name="connsiteY3" fmla="*/ 1053548 h 2246244"/>
                <a:gd name="connsiteX4" fmla="*/ 1311965 w 8985358"/>
                <a:gd name="connsiteY4" fmla="*/ 815009 h 2246244"/>
                <a:gd name="connsiteX5" fmla="*/ 1351722 w 8985358"/>
                <a:gd name="connsiteY5" fmla="*/ 755374 h 2246244"/>
                <a:gd name="connsiteX6" fmla="*/ 1391478 w 8985358"/>
                <a:gd name="connsiteY6" fmla="*/ 675861 h 2246244"/>
                <a:gd name="connsiteX7" fmla="*/ 1570383 w 8985358"/>
                <a:gd name="connsiteY7" fmla="*/ 496957 h 2246244"/>
                <a:gd name="connsiteX8" fmla="*/ 1729409 w 8985358"/>
                <a:gd name="connsiteY8" fmla="*/ 318052 h 2246244"/>
                <a:gd name="connsiteX9" fmla="*/ 1808922 w 8985358"/>
                <a:gd name="connsiteY9" fmla="*/ 258418 h 2246244"/>
                <a:gd name="connsiteX10" fmla="*/ 1967948 w 8985358"/>
                <a:gd name="connsiteY10" fmla="*/ 178905 h 2246244"/>
                <a:gd name="connsiteX11" fmla="*/ 2305878 w 8985358"/>
                <a:gd name="connsiteY11" fmla="*/ 0 h 2246244"/>
                <a:gd name="connsiteX12" fmla="*/ 2862470 w 8985358"/>
                <a:gd name="connsiteY12" fmla="*/ 39757 h 2246244"/>
                <a:gd name="connsiteX13" fmla="*/ 2941983 w 8985358"/>
                <a:gd name="connsiteY13" fmla="*/ 79513 h 2246244"/>
                <a:gd name="connsiteX14" fmla="*/ 3120887 w 8985358"/>
                <a:gd name="connsiteY14" fmla="*/ 119270 h 2246244"/>
                <a:gd name="connsiteX15" fmla="*/ 3379304 w 8985358"/>
                <a:gd name="connsiteY15" fmla="*/ 218661 h 2246244"/>
                <a:gd name="connsiteX16" fmla="*/ 4273826 w 8985358"/>
                <a:gd name="connsiteY16" fmla="*/ 357809 h 2246244"/>
                <a:gd name="connsiteX17" fmla="*/ 7613374 w 8985358"/>
                <a:gd name="connsiteY17" fmla="*/ 437322 h 2246244"/>
                <a:gd name="connsiteX18" fmla="*/ 7891670 w 8985358"/>
                <a:gd name="connsiteY18" fmla="*/ 576470 h 2246244"/>
                <a:gd name="connsiteX19" fmla="*/ 8388626 w 8985358"/>
                <a:gd name="connsiteY19" fmla="*/ 974035 h 2246244"/>
                <a:gd name="connsiteX20" fmla="*/ 8766313 w 8985358"/>
                <a:gd name="connsiteY20" fmla="*/ 1331844 h 2246244"/>
                <a:gd name="connsiteX21" fmla="*/ 8965096 w 8985358"/>
                <a:gd name="connsiteY21" fmla="*/ 1769166 h 2246244"/>
                <a:gd name="connsiteX22" fmla="*/ 8965096 w 8985358"/>
                <a:gd name="connsiteY22" fmla="*/ 2047461 h 2246244"/>
                <a:gd name="connsiteX23" fmla="*/ 8885583 w 8985358"/>
                <a:gd name="connsiteY23" fmla="*/ 2107096 h 2246244"/>
                <a:gd name="connsiteX24" fmla="*/ 8368748 w 8985358"/>
                <a:gd name="connsiteY24" fmla="*/ 2246244 h 2246244"/>
                <a:gd name="connsiteX25" fmla="*/ 5128591 w 8985358"/>
                <a:gd name="connsiteY25" fmla="*/ 2166731 h 2246244"/>
                <a:gd name="connsiteX26" fmla="*/ 3538331 w 8985358"/>
                <a:gd name="connsiteY26" fmla="*/ 1908313 h 2246244"/>
                <a:gd name="connsiteX27" fmla="*/ 2345635 w 8985358"/>
                <a:gd name="connsiteY27" fmla="*/ 1789044 h 2246244"/>
                <a:gd name="connsiteX28" fmla="*/ 1311965 w 8985358"/>
                <a:gd name="connsiteY28" fmla="*/ 1848679 h 2246244"/>
                <a:gd name="connsiteX29" fmla="*/ 198783 w 8985358"/>
                <a:gd name="connsiteY29" fmla="*/ 1789044 h 2246244"/>
                <a:gd name="connsiteX30" fmla="*/ 178904 w 8985358"/>
                <a:gd name="connsiteY30" fmla="*/ 1669774 h 2246244"/>
                <a:gd name="connsiteX31" fmla="*/ 119270 w 8985358"/>
                <a:gd name="connsiteY31" fmla="*/ 1630018 h 2246244"/>
                <a:gd name="connsiteX32" fmla="*/ 0 w 8985358"/>
                <a:gd name="connsiteY32" fmla="*/ 1530626 h 2246244"/>
                <a:gd name="connsiteX33" fmla="*/ 178904 w 8985358"/>
                <a:gd name="connsiteY33" fmla="*/ 1510748 h 2246244"/>
                <a:gd name="connsiteX34" fmla="*/ 99391 w 8985358"/>
                <a:gd name="connsiteY34" fmla="*/ 1470992 h 2246244"/>
                <a:gd name="connsiteX35" fmla="*/ 59635 w 8985358"/>
                <a:gd name="connsiteY35" fmla="*/ 1451113 h 2246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985358" h="2246244">
                  <a:moveTo>
                    <a:pt x="59635" y="1451113"/>
                  </a:moveTo>
                  <a:cubicBezTo>
                    <a:pt x="112644" y="1421296"/>
                    <a:pt x="179598" y="1371369"/>
                    <a:pt x="417444" y="1292087"/>
                  </a:cubicBezTo>
                  <a:cubicBezTo>
                    <a:pt x="508970" y="1261578"/>
                    <a:pt x="606162" y="1248405"/>
                    <a:pt x="695739" y="1212574"/>
                  </a:cubicBezTo>
                  <a:cubicBezTo>
                    <a:pt x="805792" y="1168553"/>
                    <a:pt x="925200" y="1132296"/>
                    <a:pt x="1013791" y="1053548"/>
                  </a:cubicBezTo>
                  <a:cubicBezTo>
                    <a:pt x="1228408" y="862778"/>
                    <a:pt x="1126308" y="938781"/>
                    <a:pt x="1311965" y="815009"/>
                  </a:cubicBezTo>
                  <a:cubicBezTo>
                    <a:pt x="1325217" y="795131"/>
                    <a:pt x="1339869" y="776117"/>
                    <a:pt x="1351722" y="755374"/>
                  </a:cubicBezTo>
                  <a:cubicBezTo>
                    <a:pt x="1366424" y="729646"/>
                    <a:pt x="1372337" y="698482"/>
                    <a:pt x="1391478" y="675861"/>
                  </a:cubicBezTo>
                  <a:cubicBezTo>
                    <a:pt x="1445955" y="611480"/>
                    <a:pt x="1517698" y="562813"/>
                    <a:pt x="1570383" y="496957"/>
                  </a:cubicBezTo>
                  <a:cubicBezTo>
                    <a:pt x="1631987" y="419952"/>
                    <a:pt x="1656404" y="381932"/>
                    <a:pt x="1729409" y="318052"/>
                  </a:cubicBezTo>
                  <a:cubicBezTo>
                    <a:pt x="1754342" y="296236"/>
                    <a:pt x="1780305" y="275111"/>
                    <a:pt x="1808922" y="258418"/>
                  </a:cubicBezTo>
                  <a:cubicBezTo>
                    <a:pt x="1860114" y="228556"/>
                    <a:pt x="1915919" y="207284"/>
                    <a:pt x="1967948" y="178905"/>
                  </a:cubicBezTo>
                  <a:cubicBezTo>
                    <a:pt x="2300744" y="-2620"/>
                    <a:pt x="2137764" y="56041"/>
                    <a:pt x="2305878" y="0"/>
                  </a:cubicBezTo>
                  <a:cubicBezTo>
                    <a:pt x="2491409" y="13252"/>
                    <a:pt x="2677903" y="16686"/>
                    <a:pt x="2862470" y="39757"/>
                  </a:cubicBezTo>
                  <a:cubicBezTo>
                    <a:pt x="2891874" y="43432"/>
                    <a:pt x="2913661" y="70798"/>
                    <a:pt x="2941983" y="79513"/>
                  </a:cubicBezTo>
                  <a:cubicBezTo>
                    <a:pt x="3000371" y="97479"/>
                    <a:pt x="3062673" y="100747"/>
                    <a:pt x="3120887" y="119270"/>
                  </a:cubicBezTo>
                  <a:cubicBezTo>
                    <a:pt x="3208833" y="147253"/>
                    <a:pt x="3291404" y="190533"/>
                    <a:pt x="3379304" y="218661"/>
                  </a:cubicBezTo>
                  <a:cubicBezTo>
                    <a:pt x="3633657" y="300054"/>
                    <a:pt x="4068241" y="353526"/>
                    <a:pt x="4273826" y="357809"/>
                  </a:cubicBezTo>
                  <a:lnTo>
                    <a:pt x="7613374" y="437322"/>
                  </a:lnTo>
                  <a:cubicBezTo>
                    <a:pt x="7706139" y="483705"/>
                    <a:pt x="7802735" y="523109"/>
                    <a:pt x="7891670" y="576470"/>
                  </a:cubicBezTo>
                  <a:cubicBezTo>
                    <a:pt x="8035435" y="662729"/>
                    <a:pt x="8277391" y="872912"/>
                    <a:pt x="8388626" y="974035"/>
                  </a:cubicBezTo>
                  <a:cubicBezTo>
                    <a:pt x="8516947" y="1090691"/>
                    <a:pt x="8682092" y="1180246"/>
                    <a:pt x="8766313" y="1331844"/>
                  </a:cubicBezTo>
                  <a:cubicBezTo>
                    <a:pt x="8910524" y="1591425"/>
                    <a:pt x="8841214" y="1447076"/>
                    <a:pt x="8965096" y="1769166"/>
                  </a:cubicBezTo>
                  <a:cubicBezTo>
                    <a:pt x="8973693" y="1837941"/>
                    <a:pt x="9006039" y="1973763"/>
                    <a:pt x="8965096" y="2047461"/>
                  </a:cubicBezTo>
                  <a:cubicBezTo>
                    <a:pt x="8949006" y="2076422"/>
                    <a:pt x="8914816" y="2091505"/>
                    <a:pt x="8885583" y="2107096"/>
                  </a:cubicBezTo>
                  <a:cubicBezTo>
                    <a:pt x="8636690" y="2239839"/>
                    <a:pt x="8669823" y="2206100"/>
                    <a:pt x="8368748" y="2246244"/>
                  </a:cubicBezTo>
                  <a:cubicBezTo>
                    <a:pt x="7288696" y="2219740"/>
                    <a:pt x="6206334" y="2242129"/>
                    <a:pt x="5128591" y="2166731"/>
                  </a:cubicBezTo>
                  <a:cubicBezTo>
                    <a:pt x="4592860" y="2129252"/>
                    <a:pt x="4072706" y="1961750"/>
                    <a:pt x="3538331" y="1908313"/>
                  </a:cubicBezTo>
                  <a:lnTo>
                    <a:pt x="2345635" y="1789044"/>
                  </a:lnTo>
                  <a:cubicBezTo>
                    <a:pt x="2339116" y="1789465"/>
                    <a:pt x="1428289" y="1851700"/>
                    <a:pt x="1311965" y="1848679"/>
                  </a:cubicBezTo>
                  <a:cubicBezTo>
                    <a:pt x="940498" y="1839031"/>
                    <a:pt x="569844" y="1808922"/>
                    <a:pt x="198783" y="1789044"/>
                  </a:cubicBezTo>
                  <a:cubicBezTo>
                    <a:pt x="192157" y="1749287"/>
                    <a:pt x="196929" y="1705824"/>
                    <a:pt x="178904" y="1669774"/>
                  </a:cubicBezTo>
                  <a:cubicBezTo>
                    <a:pt x="168220" y="1648406"/>
                    <a:pt x="138128" y="1644685"/>
                    <a:pt x="119270" y="1630018"/>
                  </a:cubicBezTo>
                  <a:cubicBezTo>
                    <a:pt x="78420" y="1598245"/>
                    <a:pt x="39757" y="1563757"/>
                    <a:pt x="0" y="1530626"/>
                  </a:cubicBezTo>
                  <a:cubicBezTo>
                    <a:pt x="59635" y="1524000"/>
                    <a:pt x="127453" y="1541618"/>
                    <a:pt x="178904" y="1510748"/>
                  </a:cubicBezTo>
                  <a:cubicBezTo>
                    <a:pt x="204314" y="1495502"/>
                    <a:pt x="127503" y="1480363"/>
                    <a:pt x="99391" y="1470992"/>
                  </a:cubicBezTo>
                  <a:cubicBezTo>
                    <a:pt x="86819" y="1466801"/>
                    <a:pt x="6626" y="1480930"/>
                    <a:pt x="59635" y="1451113"/>
                  </a:cubicBezTo>
                  <a:close/>
                </a:path>
              </a:pathLst>
            </a:custGeom>
            <a:solidFill>
              <a:schemeClr val="accent4">
                <a:lumMod val="60000"/>
                <a:lumOff val="40000"/>
                <a:alpha val="79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Group 1">
            <a:extLst>
              <a:ext uri="{FF2B5EF4-FFF2-40B4-BE49-F238E27FC236}">
                <a16:creationId xmlns:a16="http://schemas.microsoft.com/office/drawing/2014/main" id="{F9EC4646-4988-4272-8095-6A1A06BE3CFB}"/>
              </a:ext>
            </a:extLst>
          </p:cNvPr>
          <p:cNvGrpSpPr/>
          <p:nvPr/>
        </p:nvGrpSpPr>
        <p:grpSpPr>
          <a:xfrm>
            <a:off x="2437379" y="389715"/>
            <a:ext cx="9638869" cy="1837733"/>
            <a:chOff x="2437379" y="389715"/>
            <a:chExt cx="9638869" cy="1837733"/>
          </a:xfrm>
        </p:grpSpPr>
        <p:sp>
          <p:nvSpPr>
            <p:cNvPr id="3" name="Speech Bubble: Rectangle with Corners Rounded 2">
              <a:extLst>
                <a:ext uri="{FF2B5EF4-FFF2-40B4-BE49-F238E27FC236}">
                  <a16:creationId xmlns:a16="http://schemas.microsoft.com/office/drawing/2014/main" id="{078C20A6-8F07-4E27-962D-18A9B1B3F0BB}"/>
                </a:ext>
              </a:extLst>
            </p:cNvPr>
            <p:cNvSpPr/>
            <p:nvPr/>
          </p:nvSpPr>
          <p:spPr>
            <a:xfrm>
              <a:off x="2667001" y="417596"/>
              <a:ext cx="9179626" cy="1809852"/>
            </a:xfrm>
            <a:prstGeom prst="wedgeRoundRectCallout">
              <a:avLst>
                <a:gd name="adj1" fmla="val -60021"/>
                <a:gd name="adj2" fmla="val 28132"/>
                <a:gd name="adj3" fmla="val 16667"/>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Rounded Corners 116">
              <a:extLst>
                <a:ext uri="{FF2B5EF4-FFF2-40B4-BE49-F238E27FC236}">
                  <a16:creationId xmlns:a16="http://schemas.microsoft.com/office/drawing/2014/main" id="{C514F8ED-55A3-41ED-A6BF-C88625750094}"/>
                </a:ext>
              </a:extLst>
            </p:cNvPr>
            <p:cNvSpPr/>
            <p:nvPr/>
          </p:nvSpPr>
          <p:spPr>
            <a:xfrm>
              <a:off x="2437379" y="389715"/>
              <a:ext cx="9638869" cy="180985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chemeClr val="tx1"/>
                  </a:solidFill>
                  <a:effectLst/>
                  <a:uLnTx/>
                  <a:uFillTx/>
                  <a:latin typeface="iCiel Cadena" panose="02000503000000020004" pitchFamily="50" charset="0"/>
                  <a:ea typeface="+mn-ea"/>
                  <a:cs typeface="+mn-cs"/>
                </a:rPr>
                <a:t>Câu đố cuối cùng mình sẽ dành cho Nô-bi-ta: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solidFill>
                      <a:schemeClr val="tx1"/>
                    </a:solidFill>
                  </a:ln>
                  <a:solidFill>
                    <a:schemeClr val="bg2">
                      <a:lumMod val="50000"/>
                    </a:schemeClr>
                  </a:solidFill>
                  <a:effectLst/>
                  <a:uLnTx/>
                  <a:uFillTx/>
                  <a:latin typeface="iCiel Cadena" panose="02000503000000020004" pitchFamily="50" charset="0"/>
                  <a:ea typeface="+mn-ea"/>
                  <a:cs typeface="+mn-cs"/>
                </a:rPr>
                <a:t>Cậu c</a:t>
              </a:r>
              <a:r>
                <a:rPr lang="en-US" sz="3200">
                  <a:ln>
                    <a:solidFill>
                      <a:schemeClr val="tx1"/>
                    </a:solidFill>
                  </a:ln>
                  <a:solidFill>
                    <a:schemeClr val="bg2">
                      <a:lumMod val="50000"/>
                    </a:schemeClr>
                  </a:solidFill>
                  <a:latin typeface="iCiel Cadena" panose="02000503000000020004" pitchFamily="50" charset="0"/>
                </a:rPr>
                <a:t>ó biết trên Thế giới có bao nhiêu châu lục và đại dương không?</a:t>
              </a:r>
              <a:endParaRPr kumimoji="0" lang="en-US" sz="3200" b="0" i="0" u="none" strike="noStrike" kern="1200" cap="none" spc="0" normalizeH="0" baseline="0" noProof="0">
                <a:ln>
                  <a:solidFill>
                    <a:schemeClr val="tx1"/>
                  </a:solidFill>
                </a:ln>
                <a:solidFill>
                  <a:schemeClr val="bg2">
                    <a:lumMod val="50000"/>
                  </a:schemeClr>
                </a:solidFill>
                <a:effectLst/>
                <a:uLnTx/>
                <a:uFillTx/>
                <a:latin typeface="iCiel Cadena" panose="02000503000000020004" pitchFamily="50" charset="0"/>
                <a:ea typeface="+mn-ea"/>
                <a:cs typeface="+mn-cs"/>
              </a:endParaRPr>
            </a:p>
          </p:txBody>
        </p:sp>
      </p:grpSp>
      <p:pic>
        <p:nvPicPr>
          <p:cNvPr id="29" name="Picture 28">
            <a:extLst>
              <a:ext uri="{FF2B5EF4-FFF2-40B4-BE49-F238E27FC236}">
                <a16:creationId xmlns:a16="http://schemas.microsoft.com/office/drawing/2014/main" id="{1407C153-BFDD-497E-BDAA-AD051BD675D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137997" y="0"/>
            <a:ext cx="4112378" cy="2742440"/>
          </a:xfrm>
          <a:prstGeom prst="rect">
            <a:avLst/>
          </a:prstGeom>
        </p:spPr>
      </p:pic>
      <p:pic>
        <p:nvPicPr>
          <p:cNvPr id="6" name="Picture 5">
            <a:extLst>
              <a:ext uri="{FF2B5EF4-FFF2-40B4-BE49-F238E27FC236}">
                <a16:creationId xmlns:a16="http://schemas.microsoft.com/office/drawing/2014/main" id="{5888BFA1-2D05-482A-98BE-CC45B770B0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23694" y="1910561"/>
            <a:ext cx="4063492" cy="4825397"/>
          </a:xfrm>
          <a:prstGeom prst="rect">
            <a:avLst/>
          </a:prstGeom>
        </p:spPr>
      </p:pic>
      <p:sp>
        <p:nvSpPr>
          <p:cNvPr id="52" name="Speech Bubble: Rectangle with Corners Rounded 51">
            <a:extLst>
              <a:ext uri="{FF2B5EF4-FFF2-40B4-BE49-F238E27FC236}">
                <a16:creationId xmlns:a16="http://schemas.microsoft.com/office/drawing/2014/main" id="{F7A29C76-B790-4929-A5A5-EF4FF523F91A}"/>
              </a:ext>
            </a:extLst>
          </p:cNvPr>
          <p:cNvSpPr/>
          <p:nvPr/>
        </p:nvSpPr>
        <p:spPr>
          <a:xfrm flipH="1">
            <a:off x="624844" y="3429000"/>
            <a:ext cx="7847368" cy="1513008"/>
          </a:xfrm>
          <a:prstGeom prst="wedgeRoundRectCallout">
            <a:avLst>
              <a:gd name="adj1" fmla="val -67440"/>
              <a:gd name="adj2" fmla="val -40099"/>
              <a:gd name="adj3" fmla="val 16667"/>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Rounded Corners 52">
            <a:extLst>
              <a:ext uri="{FF2B5EF4-FFF2-40B4-BE49-F238E27FC236}">
                <a16:creationId xmlns:a16="http://schemas.microsoft.com/office/drawing/2014/main" id="{6C21798C-2B89-438A-8D4F-0F16FA201503}"/>
              </a:ext>
            </a:extLst>
          </p:cNvPr>
          <p:cNvSpPr/>
          <p:nvPr/>
        </p:nvSpPr>
        <p:spPr>
          <a:xfrm flipH="1">
            <a:off x="624844" y="3320084"/>
            <a:ext cx="7998850" cy="180985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a:solidFill>
                  <a:schemeClr val="tx1"/>
                </a:solidFill>
                <a:latin typeface="iCiel Cadena" panose="02000503000000020004" pitchFamily="50" charset="0"/>
              </a:rPr>
              <a:t>Ôi tưởng gì! Câu trả lời của tớ nằm trong video sau nè. </a:t>
            </a:r>
            <a:endParaRPr kumimoji="0" lang="en-US" sz="3200" b="0" i="0" u="none" strike="noStrike" kern="1200" cap="none" spc="0" normalizeH="0" baseline="0" noProof="0">
              <a:ln>
                <a:noFill/>
              </a:ln>
              <a:solidFill>
                <a:schemeClr val="tx1"/>
              </a:solidFill>
              <a:effectLst/>
              <a:uLnTx/>
              <a:uFillTx/>
              <a:latin typeface="iCiel Cadena" panose="02000503000000020004" pitchFamily="50" charset="0"/>
              <a:ea typeface="+mn-ea"/>
              <a:cs typeface="+mn-cs"/>
            </a:endParaRPr>
          </a:p>
        </p:txBody>
      </p:sp>
    </p:spTree>
    <p:extLst>
      <p:ext uri="{BB962C8B-B14F-4D97-AF65-F5344CB8AC3E}">
        <p14:creationId xmlns:p14="http://schemas.microsoft.com/office/powerpoint/2010/main" val="302961732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65000">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14:bounceEnd="65000">
                                          <p:cBhvr additive="base">
                                            <p:cTn id="7" dur="1000" fill="hold"/>
                                            <p:tgtEl>
                                              <p:spTgt spid="29"/>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0-#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1+#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52"/>
                                            </p:tgtEl>
                                            <p:attrNameLst>
                                              <p:attrName>style.visibility</p:attrName>
                                            </p:attrNameLst>
                                          </p:cBhvr>
                                          <p:to>
                                            <p:strVal val="visible"/>
                                          </p:to>
                                        </p:set>
                                        <p:anim calcmode="lin" valueType="num">
                                          <p:cBhvr additive="base">
                                            <p:cTn id="25" dur="500" fill="hold"/>
                                            <p:tgtEl>
                                              <p:spTgt spid="52"/>
                                            </p:tgtEl>
                                            <p:attrNameLst>
                                              <p:attrName>ppt_x</p:attrName>
                                            </p:attrNameLst>
                                          </p:cBhvr>
                                          <p:tavLst>
                                            <p:tav tm="0">
                                              <p:val>
                                                <p:strVal val="1+#ppt_w/2"/>
                                              </p:val>
                                            </p:tav>
                                            <p:tav tm="100000">
                                              <p:val>
                                                <p:strVal val="#ppt_x"/>
                                              </p:val>
                                            </p:tav>
                                          </p:tavLst>
                                        </p:anim>
                                        <p:anim calcmode="lin" valueType="num">
                                          <p:cBhvr additive="base">
                                            <p:cTn id="26" dur="500" fill="hold"/>
                                            <p:tgtEl>
                                              <p:spTgt spid="52"/>
                                            </p:tgtEl>
                                            <p:attrNameLst>
                                              <p:attrName>ppt_y</p:attrName>
                                            </p:attrNameLst>
                                          </p:cBhvr>
                                          <p:tavLst>
                                            <p:tav tm="0">
                                              <p:val>
                                                <p:strVal val="#ppt_y"/>
                                              </p:val>
                                            </p:tav>
                                            <p:tav tm="100000">
                                              <p:val>
                                                <p:strVal val="#ppt_y"/>
                                              </p:val>
                                            </p:tav>
                                          </p:tavLst>
                                        </p:anim>
                                      </p:childTnLst>
                                    </p:cTn>
                                  </p:par>
                                  <p:par>
                                    <p:cTn id="27" presetID="10" presetClass="entr" presetSubtype="0" fill="hold" grpId="0" nodeType="withEffect">
                                      <p:stCondLst>
                                        <p:cond delay="0"/>
                                      </p:stCondLst>
                                      <p:childTnLst>
                                        <p:set>
                                          <p:cBhvr>
                                            <p:cTn id="28" dur="1" fill="hold">
                                              <p:stCondLst>
                                                <p:cond delay="0"/>
                                              </p:stCondLst>
                                            </p:cTn>
                                            <p:tgtEl>
                                              <p:spTgt spid="53"/>
                                            </p:tgtEl>
                                            <p:attrNameLst>
                                              <p:attrName>style.visibility</p:attrName>
                                            </p:attrNameLst>
                                          </p:cBhvr>
                                          <p:to>
                                            <p:strVal val="visible"/>
                                          </p:to>
                                        </p:set>
                                        <p:animEffect transition="in" filter="fade">
                                          <p:cBhvr>
                                            <p:cTn id="29"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3" grpId="0"/>
        </p:bld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0-#ppt_w/2"/>
                                              </p:val>
                                            </p:tav>
                                            <p:tav tm="100000">
                                              <p:val>
                                                <p:strVal val="#ppt_x"/>
                                              </p:val>
                                            </p:tav>
                                          </p:tavLst>
                                        </p:anim>
                                        <p:anim calcmode="lin" valueType="num">
                                          <p:cBhvr additive="base">
                                            <p:cTn id="8" dur="10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0-#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1+#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52"/>
                                            </p:tgtEl>
                                            <p:attrNameLst>
                                              <p:attrName>style.visibility</p:attrName>
                                            </p:attrNameLst>
                                          </p:cBhvr>
                                          <p:to>
                                            <p:strVal val="visible"/>
                                          </p:to>
                                        </p:set>
                                        <p:anim calcmode="lin" valueType="num">
                                          <p:cBhvr additive="base">
                                            <p:cTn id="25" dur="500" fill="hold"/>
                                            <p:tgtEl>
                                              <p:spTgt spid="52"/>
                                            </p:tgtEl>
                                            <p:attrNameLst>
                                              <p:attrName>ppt_x</p:attrName>
                                            </p:attrNameLst>
                                          </p:cBhvr>
                                          <p:tavLst>
                                            <p:tav tm="0">
                                              <p:val>
                                                <p:strVal val="1+#ppt_w/2"/>
                                              </p:val>
                                            </p:tav>
                                            <p:tav tm="100000">
                                              <p:val>
                                                <p:strVal val="#ppt_x"/>
                                              </p:val>
                                            </p:tav>
                                          </p:tavLst>
                                        </p:anim>
                                        <p:anim calcmode="lin" valueType="num">
                                          <p:cBhvr additive="base">
                                            <p:cTn id="26" dur="500" fill="hold"/>
                                            <p:tgtEl>
                                              <p:spTgt spid="52"/>
                                            </p:tgtEl>
                                            <p:attrNameLst>
                                              <p:attrName>ppt_y</p:attrName>
                                            </p:attrNameLst>
                                          </p:cBhvr>
                                          <p:tavLst>
                                            <p:tav tm="0">
                                              <p:val>
                                                <p:strVal val="#ppt_y"/>
                                              </p:val>
                                            </p:tav>
                                            <p:tav tm="100000">
                                              <p:val>
                                                <p:strVal val="#ppt_y"/>
                                              </p:val>
                                            </p:tav>
                                          </p:tavLst>
                                        </p:anim>
                                      </p:childTnLst>
                                    </p:cTn>
                                  </p:par>
                                  <p:par>
                                    <p:cTn id="27" presetID="10" presetClass="entr" presetSubtype="0" fill="hold" grpId="0" nodeType="withEffect">
                                      <p:stCondLst>
                                        <p:cond delay="0"/>
                                      </p:stCondLst>
                                      <p:childTnLst>
                                        <p:set>
                                          <p:cBhvr>
                                            <p:cTn id="28" dur="1" fill="hold">
                                              <p:stCondLst>
                                                <p:cond delay="0"/>
                                              </p:stCondLst>
                                            </p:cTn>
                                            <p:tgtEl>
                                              <p:spTgt spid="53"/>
                                            </p:tgtEl>
                                            <p:attrNameLst>
                                              <p:attrName>style.visibility</p:attrName>
                                            </p:attrNameLst>
                                          </p:cBhvr>
                                          <p:to>
                                            <p:strVal val="visible"/>
                                          </p:to>
                                        </p:set>
                                        <p:animEffect transition="in" filter="fade">
                                          <p:cBhvr>
                                            <p:cTn id="29"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3" grpId="0"/>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hau luc 1.mp4">
            <a:hlinkClick r:id="" action="ppaction://media"/>
            <a:extLst>
              <a:ext uri="{FF2B5EF4-FFF2-40B4-BE49-F238E27FC236}">
                <a16:creationId xmlns:a16="http://schemas.microsoft.com/office/drawing/2014/main" id="{593586ED-DAD9-48F7-A1F2-59B44A0DB17B}"/>
              </a:ext>
            </a:extLst>
          </p:cNvPr>
          <p:cNvPicPr>
            <a:picLocks noChangeAspect="1"/>
          </p:cNvPicPr>
          <p:nvPr>
            <a:videoFile r:link="rId2"/>
            <p:extLst>
              <p:ext uri="{DAA4B4D4-6D71-4841-9C94-3DE7FCFB9230}">
                <p14:media xmlns:p14="http://schemas.microsoft.com/office/powerpoint/2010/main" r:link="rId1"/>
              </p:ext>
            </p:extLst>
          </p:nvPr>
        </p:nvPicPr>
        <p:blipFill>
          <a:blip r:embed="rId4">
            <a:extLst>
              <a:ext uri="{28A0092B-C50C-407E-A947-70E740481C1C}">
                <a14:useLocalDpi xmlns:a14="http://schemas.microsoft.com/office/drawing/2010/main" val="0"/>
              </a:ext>
            </a:extLst>
          </a:blip>
          <a:srcRect/>
          <a:stretch>
            <a:fillRect/>
          </a:stretch>
        </p:blipFill>
        <p:spPr bwMode="auto">
          <a:xfrm>
            <a:off x="-33337" y="-84138"/>
            <a:ext cx="12225337" cy="694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4064134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C78E699-5A13-4E63-811C-BD4D720E8E4A}"/>
              </a:ext>
            </a:extLst>
          </p:cNvPr>
          <p:cNvSpPr/>
          <p:nvPr/>
        </p:nvSpPr>
        <p:spPr>
          <a:xfrm>
            <a:off x="0" y="38100"/>
            <a:ext cx="12192000" cy="6858000"/>
          </a:xfrm>
          <a:prstGeom prst="rect">
            <a:avLst/>
          </a:prstGeom>
          <a:solidFill>
            <a:schemeClr val="bg2"/>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6CF8A"/>
              </a:solidFill>
              <a:latin typeface="Calibri" panose="020F0502020204030204" pitchFamily="34" charset="0"/>
              <a:cs typeface="Calibri" panose="020F0502020204030204" pitchFamily="34" charset="0"/>
            </a:endParaRPr>
          </a:p>
        </p:txBody>
      </p:sp>
      <p:sp>
        <p:nvSpPr>
          <p:cNvPr id="4" name="Cloud 3">
            <a:extLst>
              <a:ext uri="{FF2B5EF4-FFF2-40B4-BE49-F238E27FC236}">
                <a16:creationId xmlns:a16="http://schemas.microsoft.com/office/drawing/2014/main" id="{16ECB484-970D-4C10-B7B1-0F4AD7390362}"/>
              </a:ext>
            </a:extLst>
          </p:cNvPr>
          <p:cNvSpPr/>
          <p:nvPr/>
        </p:nvSpPr>
        <p:spPr>
          <a:xfrm>
            <a:off x="-1066800" y="5503863"/>
            <a:ext cx="2667000" cy="2344737"/>
          </a:xfrm>
          <a:prstGeom prst="cloud">
            <a:avLst/>
          </a:prstGeom>
          <a:solidFill>
            <a:srgbClr val="FFFFFF"/>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atin typeface="Calibri" panose="020F0502020204030204" pitchFamily="34" charset="0"/>
              <a:cs typeface="Calibri" panose="020F0502020204030204" pitchFamily="34" charset="0"/>
            </a:endParaRPr>
          </a:p>
        </p:txBody>
      </p:sp>
      <p:pic>
        <p:nvPicPr>
          <p:cNvPr id="5" name="Picture 13">
            <a:extLst>
              <a:ext uri="{FF2B5EF4-FFF2-40B4-BE49-F238E27FC236}">
                <a16:creationId xmlns:a16="http://schemas.microsoft.com/office/drawing/2014/main" id="{79FEAEB7-C2DF-43A4-8174-442C4A9C15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7778" r="17778"/>
          <a:stretch>
            <a:fillRect/>
          </a:stretch>
        </p:blipFill>
        <p:spPr bwMode="auto">
          <a:xfrm rot="-1102018">
            <a:off x="10772775" y="3541713"/>
            <a:ext cx="1184275" cy="183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4">
            <a:extLst>
              <a:ext uri="{FF2B5EF4-FFF2-40B4-BE49-F238E27FC236}">
                <a16:creationId xmlns:a16="http://schemas.microsoft.com/office/drawing/2014/main" id="{384BF0D3-ACC1-43A5-81CE-DD22137417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547"/>
          <a:stretch>
            <a:fillRect/>
          </a:stretch>
        </p:blipFill>
        <p:spPr bwMode="auto">
          <a:xfrm>
            <a:off x="300038" y="4572000"/>
            <a:ext cx="1493837" cy="231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descr="Luoc do cac chau luc va dai duong">
            <a:extLst>
              <a:ext uri="{FF2B5EF4-FFF2-40B4-BE49-F238E27FC236}">
                <a16:creationId xmlns:a16="http://schemas.microsoft.com/office/drawing/2014/main" id="{41B6F600-2A25-4F1B-B459-1CFBFE4447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0225" y="403225"/>
            <a:ext cx="9010650" cy="596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8">
            <a:extLst>
              <a:ext uri="{FF2B5EF4-FFF2-40B4-BE49-F238E27FC236}">
                <a16:creationId xmlns:a16="http://schemas.microsoft.com/office/drawing/2014/main" id="{00FA3009-FAD9-470E-9364-E5CEE3ED1E2F}"/>
              </a:ext>
            </a:extLst>
          </p:cNvPr>
          <p:cNvSpPr txBox="1">
            <a:spLocks noChangeArrowheads="1"/>
          </p:cNvSpPr>
          <p:nvPr/>
        </p:nvSpPr>
        <p:spPr bwMode="auto">
          <a:xfrm>
            <a:off x="3095625" y="6367463"/>
            <a:ext cx="79883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eaLnBrk="1" hangingPunct="1">
              <a:lnSpc>
                <a:spcPct val="100000"/>
              </a:lnSpc>
              <a:spcBef>
                <a:spcPct val="50000"/>
              </a:spcBef>
              <a:buFontTx/>
              <a:buNone/>
            </a:pPr>
            <a:r>
              <a:rPr lang="en-US" altLang="vi-VN" b="1">
                <a:solidFill>
                  <a:schemeClr val="tx1"/>
                </a:solidFill>
                <a:latin typeface="Calibri" panose="020F0502020204030204" pitchFamily="34" charset="0"/>
                <a:cs typeface="Calibri" panose="020F0502020204030204" pitchFamily="34" charset="0"/>
              </a:rPr>
              <a:t>Hình 1: Lược đồ các châu lục và đại dương</a:t>
            </a:r>
          </a:p>
        </p:txBody>
      </p:sp>
      <p:sp>
        <p:nvSpPr>
          <p:cNvPr id="9" name="Thought Bubble: Cloud 10">
            <a:extLst>
              <a:ext uri="{FF2B5EF4-FFF2-40B4-BE49-F238E27FC236}">
                <a16:creationId xmlns:a16="http://schemas.microsoft.com/office/drawing/2014/main" id="{DBA11568-6982-4398-9856-E27D89B3E76C}"/>
              </a:ext>
            </a:extLst>
          </p:cNvPr>
          <p:cNvSpPr/>
          <p:nvPr/>
        </p:nvSpPr>
        <p:spPr>
          <a:xfrm rot="210198">
            <a:off x="7202074" y="511748"/>
            <a:ext cx="3785056" cy="2525318"/>
          </a:xfrm>
          <a:prstGeom prst="cloudCallout">
            <a:avLst>
              <a:gd name="adj1" fmla="val 50100"/>
              <a:gd name="adj2" fmla="val 74597"/>
            </a:avLst>
          </a:prstGeom>
          <a:solidFill>
            <a:schemeClr val="bg1"/>
          </a:solidFill>
          <a:ln w="38100">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atin typeface="Calibri" panose="020F0502020204030204" pitchFamily="34" charset="0"/>
              <a:cs typeface="Calibri" panose="020F0502020204030204" pitchFamily="34" charset="0"/>
            </a:endParaRPr>
          </a:p>
        </p:txBody>
      </p:sp>
      <p:sp>
        <p:nvSpPr>
          <p:cNvPr id="10" name="TextBox 1">
            <a:extLst>
              <a:ext uri="{FF2B5EF4-FFF2-40B4-BE49-F238E27FC236}">
                <a16:creationId xmlns:a16="http://schemas.microsoft.com/office/drawing/2014/main" id="{8CB627C7-7BBC-4ECB-B529-97C6087DAC49}"/>
              </a:ext>
            </a:extLst>
          </p:cNvPr>
          <p:cNvSpPr txBox="1">
            <a:spLocks noChangeArrowheads="1"/>
          </p:cNvSpPr>
          <p:nvPr/>
        </p:nvSpPr>
        <p:spPr bwMode="auto">
          <a:xfrm rot="21250658">
            <a:off x="7733310" y="990068"/>
            <a:ext cx="2944812"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gn="just">
              <a:spcBef>
                <a:spcPct val="0"/>
              </a:spcBef>
              <a:buFontTx/>
              <a:buNone/>
            </a:pPr>
            <a:r>
              <a:rPr lang="en-US" altLang="en-US" sz="3200">
                <a:solidFill>
                  <a:schemeClr val="accent5">
                    <a:lumMod val="50000"/>
                  </a:schemeClr>
                </a:solidFill>
                <a:latin typeface="Arial" panose="020B0604020202020204" pitchFamily="34" charset="0"/>
                <a:cs typeface="Arial" panose="020B0604020202020204" pitchFamily="34" charset="0"/>
              </a:rPr>
              <a:t>Chỉ vị trí của các châu lục trên lược đồ</a:t>
            </a:r>
            <a:r>
              <a:rPr lang="en-US" altLang="en-US" sz="2000">
                <a:solidFill>
                  <a:schemeClr val="accent5">
                    <a:lumMod val="50000"/>
                  </a:schemeClr>
                </a:solidFill>
                <a:latin typeface="Arial" panose="020B0604020202020204" pitchFamily="34" charset="0"/>
                <a:cs typeface="Arial" panose="020B0604020202020204" pitchFamily="34" charset="0"/>
              </a:rPr>
              <a:t>.</a:t>
            </a:r>
          </a:p>
        </p:txBody>
      </p:sp>
      <p:sp>
        <p:nvSpPr>
          <p:cNvPr id="11" name="Text Box 7">
            <a:extLst>
              <a:ext uri="{FF2B5EF4-FFF2-40B4-BE49-F238E27FC236}">
                <a16:creationId xmlns:a16="http://schemas.microsoft.com/office/drawing/2014/main" id="{9F4AF4C9-F3A8-4F15-922C-04948CB20C39}"/>
              </a:ext>
            </a:extLst>
          </p:cNvPr>
          <p:cNvSpPr txBox="1">
            <a:spLocks noChangeArrowheads="1"/>
          </p:cNvSpPr>
          <p:nvPr/>
        </p:nvSpPr>
        <p:spPr bwMode="auto">
          <a:xfrm>
            <a:off x="279400" y="465138"/>
            <a:ext cx="1577975" cy="523875"/>
          </a:xfrm>
          <a:prstGeom prst="rect">
            <a:avLst/>
          </a:prstGeom>
          <a:solidFill>
            <a:schemeClr val="accent2">
              <a:lumMod val="60000"/>
              <a:lumOff val="40000"/>
            </a:schemeClr>
          </a:solidFill>
          <a:ln w="3175">
            <a:noFill/>
            <a:miter lim="800000"/>
            <a:headEnd/>
            <a:tailEnd/>
          </a:ln>
        </p:spPr>
        <p:txBody>
          <a:bodyPr>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eaLnBrk="1" hangingPunct="1">
              <a:lnSpc>
                <a:spcPct val="100000"/>
              </a:lnSpc>
              <a:spcBef>
                <a:spcPct val="0"/>
              </a:spcBef>
              <a:buFontTx/>
              <a:buNone/>
            </a:pPr>
            <a:r>
              <a:rPr lang="en-US" altLang="en-US">
                <a:solidFill>
                  <a:schemeClr val="tx1"/>
                </a:solidFill>
                <a:latin typeface="Calibri" panose="020F0502020204030204" pitchFamily="34" charset="0"/>
                <a:cs typeface="Calibri" panose="020F0502020204030204" pitchFamily="34" charset="0"/>
              </a:rPr>
              <a:t>Châu Mĩ</a:t>
            </a:r>
            <a:endParaRPr lang="en-US" altLang="en-US">
              <a:solidFill>
                <a:schemeClr val="bg1"/>
              </a:solidFill>
              <a:latin typeface="Calibri" panose="020F0502020204030204" pitchFamily="34" charset="0"/>
              <a:cs typeface="Calibri" panose="020F0502020204030204" pitchFamily="34" charset="0"/>
            </a:endParaRPr>
          </a:p>
        </p:txBody>
      </p:sp>
      <p:sp>
        <p:nvSpPr>
          <p:cNvPr id="12" name="Line 8">
            <a:extLst>
              <a:ext uri="{FF2B5EF4-FFF2-40B4-BE49-F238E27FC236}">
                <a16:creationId xmlns:a16="http://schemas.microsoft.com/office/drawing/2014/main" id="{4AFF39A5-E4C5-40F5-8C1B-A348CF6E34AB}"/>
              </a:ext>
            </a:extLst>
          </p:cNvPr>
          <p:cNvSpPr>
            <a:spLocks noChangeShapeType="1"/>
          </p:cNvSpPr>
          <p:nvPr/>
        </p:nvSpPr>
        <p:spPr bwMode="auto">
          <a:xfrm>
            <a:off x="1857375" y="812800"/>
            <a:ext cx="1676400" cy="663575"/>
          </a:xfrm>
          <a:prstGeom prst="line">
            <a:avLst/>
          </a:prstGeom>
          <a:noFill/>
          <a:ln w="57150">
            <a:solidFill>
              <a:srgbClr val="58A70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 name="Line 9">
            <a:extLst>
              <a:ext uri="{FF2B5EF4-FFF2-40B4-BE49-F238E27FC236}">
                <a16:creationId xmlns:a16="http://schemas.microsoft.com/office/drawing/2014/main" id="{926245A1-650B-4EDA-A33C-89A8EB6B4EC2}"/>
              </a:ext>
            </a:extLst>
          </p:cNvPr>
          <p:cNvSpPr>
            <a:spLocks noChangeShapeType="1"/>
          </p:cNvSpPr>
          <p:nvPr/>
        </p:nvSpPr>
        <p:spPr bwMode="auto">
          <a:xfrm>
            <a:off x="1857375" y="989013"/>
            <a:ext cx="2476500" cy="2087562"/>
          </a:xfrm>
          <a:prstGeom prst="line">
            <a:avLst/>
          </a:prstGeom>
          <a:noFill/>
          <a:ln w="57150">
            <a:solidFill>
              <a:srgbClr val="58A70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 name="Text Box 10">
            <a:extLst>
              <a:ext uri="{FF2B5EF4-FFF2-40B4-BE49-F238E27FC236}">
                <a16:creationId xmlns:a16="http://schemas.microsoft.com/office/drawing/2014/main" id="{EA8FC0F0-81CC-4BF8-9CB6-0B9EB2C2C48C}"/>
              </a:ext>
            </a:extLst>
          </p:cNvPr>
          <p:cNvSpPr txBox="1">
            <a:spLocks noChangeArrowheads="1"/>
          </p:cNvSpPr>
          <p:nvPr/>
        </p:nvSpPr>
        <p:spPr bwMode="auto">
          <a:xfrm>
            <a:off x="279400" y="2455863"/>
            <a:ext cx="1509713" cy="523875"/>
          </a:xfrm>
          <a:prstGeom prst="rect">
            <a:avLst/>
          </a:prstGeom>
          <a:solidFill>
            <a:schemeClr val="accent2">
              <a:lumMod val="60000"/>
              <a:lumOff val="40000"/>
            </a:schemeClr>
          </a:solidFill>
          <a:ln w="3175">
            <a:noFill/>
            <a:miter lim="800000"/>
            <a:headEnd/>
            <a:tailEnd/>
          </a:ln>
        </p:spPr>
        <p:txBody>
          <a:bodyPr wrap="none">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eaLnBrk="1" hangingPunct="1">
              <a:lnSpc>
                <a:spcPct val="100000"/>
              </a:lnSpc>
              <a:spcBef>
                <a:spcPct val="0"/>
              </a:spcBef>
              <a:buFontTx/>
              <a:buNone/>
            </a:pPr>
            <a:r>
              <a:rPr lang="en-US" altLang="en-US">
                <a:solidFill>
                  <a:schemeClr val="tx1"/>
                </a:solidFill>
                <a:latin typeface="Calibri" panose="020F0502020204030204" pitchFamily="34" charset="0"/>
                <a:cs typeface="Calibri" panose="020F0502020204030204" pitchFamily="34" charset="0"/>
              </a:rPr>
              <a:t>Châu Phi</a:t>
            </a:r>
          </a:p>
        </p:txBody>
      </p:sp>
      <p:sp>
        <p:nvSpPr>
          <p:cNvPr id="15" name="Line 11">
            <a:extLst>
              <a:ext uri="{FF2B5EF4-FFF2-40B4-BE49-F238E27FC236}">
                <a16:creationId xmlns:a16="http://schemas.microsoft.com/office/drawing/2014/main" id="{F9FF35D0-1BA5-44D6-B6B4-2E78A4CF50C9}"/>
              </a:ext>
            </a:extLst>
          </p:cNvPr>
          <p:cNvSpPr>
            <a:spLocks noChangeShapeType="1"/>
          </p:cNvSpPr>
          <p:nvPr/>
        </p:nvSpPr>
        <p:spPr bwMode="auto">
          <a:xfrm>
            <a:off x="1775709" y="2692400"/>
            <a:ext cx="4169479" cy="287338"/>
          </a:xfrm>
          <a:prstGeom prst="line">
            <a:avLst/>
          </a:prstGeom>
          <a:noFill/>
          <a:ln w="57150">
            <a:solidFill>
              <a:schemeClr val="accent2">
                <a:lumMod val="50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 name="Text Box 12">
            <a:extLst>
              <a:ext uri="{FF2B5EF4-FFF2-40B4-BE49-F238E27FC236}">
                <a16:creationId xmlns:a16="http://schemas.microsoft.com/office/drawing/2014/main" id="{B0078F5E-B38D-4297-8B04-5FD47BE869A3}"/>
              </a:ext>
            </a:extLst>
          </p:cNvPr>
          <p:cNvSpPr txBox="1">
            <a:spLocks noChangeArrowheads="1"/>
          </p:cNvSpPr>
          <p:nvPr/>
        </p:nvSpPr>
        <p:spPr bwMode="auto">
          <a:xfrm>
            <a:off x="10017125" y="307975"/>
            <a:ext cx="1524000" cy="523875"/>
          </a:xfrm>
          <a:prstGeom prst="rect">
            <a:avLst/>
          </a:prstGeom>
          <a:solidFill>
            <a:schemeClr val="accent2">
              <a:lumMod val="60000"/>
              <a:lumOff val="40000"/>
            </a:schemeClr>
          </a:solidFill>
          <a:ln w="3175">
            <a:noFill/>
            <a:miter lim="800000"/>
            <a:headEnd/>
            <a:tailEnd/>
          </a:ln>
        </p:spPr>
        <p:txBody>
          <a:bodyPr>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eaLnBrk="1" hangingPunct="1">
              <a:lnSpc>
                <a:spcPct val="100000"/>
              </a:lnSpc>
              <a:spcBef>
                <a:spcPct val="0"/>
              </a:spcBef>
              <a:buFontTx/>
              <a:buNone/>
            </a:pPr>
            <a:r>
              <a:rPr lang="en-US" altLang="en-US">
                <a:solidFill>
                  <a:schemeClr val="tx1"/>
                </a:solidFill>
                <a:latin typeface="Calibri" panose="020F0502020204030204" pitchFamily="34" charset="0"/>
                <a:cs typeface="Calibri" panose="020F0502020204030204" pitchFamily="34" charset="0"/>
              </a:rPr>
              <a:t>Châu Âu</a:t>
            </a:r>
          </a:p>
        </p:txBody>
      </p:sp>
      <p:sp>
        <p:nvSpPr>
          <p:cNvPr id="17" name="Line 13">
            <a:extLst>
              <a:ext uri="{FF2B5EF4-FFF2-40B4-BE49-F238E27FC236}">
                <a16:creationId xmlns:a16="http://schemas.microsoft.com/office/drawing/2014/main" id="{8F8CB6DA-B9FA-4D19-95D6-3D26D08D8D4E}"/>
              </a:ext>
            </a:extLst>
          </p:cNvPr>
          <p:cNvSpPr>
            <a:spLocks noChangeShapeType="1"/>
          </p:cNvSpPr>
          <p:nvPr/>
        </p:nvSpPr>
        <p:spPr bwMode="auto">
          <a:xfrm flipH="1">
            <a:off x="7262813" y="579438"/>
            <a:ext cx="2754312" cy="544512"/>
          </a:xfrm>
          <a:prstGeom prst="line">
            <a:avLst/>
          </a:prstGeom>
          <a:noFill/>
          <a:ln w="57150">
            <a:solidFill>
              <a:schemeClr val="accent6">
                <a:lumMod val="7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 name="Text Box 14">
            <a:extLst>
              <a:ext uri="{FF2B5EF4-FFF2-40B4-BE49-F238E27FC236}">
                <a16:creationId xmlns:a16="http://schemas.microsoft.com/office/drawing/2014/main" id="{0BFC48C0-437D-4849-A7B4-DC9CA29086C0}"/>
              </a:ext>
            </a:extLst>
          </p:cNvPr>
          <p:cNvSpPr txBox="1">
            <a:spLocks noChangeArrowheads="1"/>
          </p:cNvSpPr>
          <p:nvPr/>
        </p:nvSpPr>
        <p:spPr bwMode="auto">
          <a:xfrm>
            <a:off x="10782300" y="1843088"/>
            <a:ext cx="1216025" cy="523875"/>
          </a:xfrm>
          <a:prstGeom prst="rect">
            <a:avLst/>
          </a:prstGeom>
          <a:solidFill>
            <a:schemeClr val="accent2">
              <a:lumMod val="60000"/>
              <a:lumOff val="40000"/>
            </a:schemeClr>
          </a:solidFill>
          <a:ln w="317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eaLnBrk="1" hangingPunct="1">
              <a:lnSpc>
                <a:spcPct val="100000"/>
              </a:lnSpc>
              <a:spcBef>
                <a:spcPct val="0"/>
              </a:spcBef>
              <a:buFontTx/>
              <a:buNone/>
            </a:pPr>
            <a:r>
              <a:rPr lang="en-US" altLang="en-US">
                <a:solidFill>
                  <a:schemeClr val="tx1"/>
                </a:solidFill>
                <a:latin typeface="Calibri" panose="020F0502020204030204" pitchFamily="34" charset="0"/>
                <a:cs typeface="Calibri" panose="020F0502020204030204" pitchFamily="34" charset="0"/>
              </a:rPr>
              <a:t>Châu Á</a:t>
            </a:r>
          </a:p>
        </p:txBody>
      </p:sp>
      <p:sp>
        <p:nvSpPr>
          <p:cNvPr id="19" name="Text Box 15">
            <a:extLst>
              <a:ext uri="{FF2B5EF4-FFF2-40B4-BE49-F238E27FC236}">
                <a16:creationId xmlns:a16="http://schemas.microsoft.com/office/drawing/2014/main" id="{B7247546-DD5E-44D9-87DE-8EB7132EFD83}"/>
              </a:ext>
            </a:extLst>
          </p:cNvPr>
          <p:cNvSpPr txBox="1">
            <a:spLocks noChangeArrowheads="1"/>
          </p:cNvSpPr>
          <p:nvPr/>
        </p:nvSpPr>
        <p:spPr bwMode="auto">
          <a:xfrm>
            <a:off x="217488" y="3644900"/>
            <a:ext cx="1517650" cy="954088"/>
          </a:xfrm>
          <a:prstGeom prst="rect">
            <a:avLst/>
          </a:prstGeom>
          <a:solidFill>
            <a:schemeClr val="accent2">
              <a:lumMod val="60000"/>
              <a:lumOff val="40000"/>
            </a:schemeClr>
          </a:solidFill>
          <a:ln w="3175">
            <a:noFill/>
            <a:miter lim="800000"/>
            <a:headEnd/>
            <a:tailEnd/>
          </a:ln>
        </p:spPr>
        <p:txBody>
          <a:bodyPr wrap="none">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gn="ctr" eaLnBrk="1" hangingPunct="1">
              <a:lnSpc>
                <a:spcPct val="100000"/>
              </a:lnSpc>
              <a:spcBef>
                <a:spcPct val="0"/>
              </a:spcBef>
              <a:buFontTx/>
              <a:buNone/>
            </a:pPr>
            <a:r>
              <a:rPr lang="en-US" altLang="en-US">
                <a:solidFill>
                  <a:schemeClr val="tx1"/>
                </a:solidFill>
                <a:latin typeface="Calibri" panose="020F0502020204030204" pitchFamily="34" charset="0"/>
                <a:cs typeface="Calibri" panose="020F0502020204030204" pitchFamily="34" charset="0"/>
              </a:rPr>
              <a:t>Châu</a:t>
            </a:r>
          </a:p>
          <a:p>
            <a:pPr algn="ctr" eaLnBrk="1" hangingPunct="1">
              <a:lnSpc>
                <a:spcPct val="100000"/>
              </a:lnSpc>
              <a:spcBef>
                <a:spcPct val="0"/>
              </a:spcBef>
              <a:buFontTx/>
              <a:buNone/>
            </a:pPr>
            <a:r>
              <a:rPr lang="en-US" altLang="en-US">
                <a:solidFill>
                  <a:schemeClr val="tx1"/>
                </a:solidFill>
                <a:latin typeface="Calibri" panose="020F0502020204030204" pitchFamily="34" charset="0"/>
                <a:cs typeface="Calibri" panose="020F0502020204030204" pitchFamily="34" charset="0"/>
              </a:rPr>
              <a:t>Nam Cực</a:t>
            </a:r>
          </a:p>
        </p:txBody>
      </p:sp>
      <p:sp>
        <p:nvSpPr>
          <p:cNvPr id="20" name="Line 16">
            <a:extLst>
              <a:ext uri="{FF2B5EF4-FFF2-40B4-BE49-F238E27FC236}">
                <a16:creationId xmlns:a16="http://schemas.microsoft.com/office/drawing/2014/main" id="{53F1809D-E9C2-452C-A736-F352D89747C7}"/>
              </a:ext>
            </a:extLst>
          </p:cNvPr>
          <p:cNvSpPr>
            <a:spLocks noChangeShapeType="1"/>
          </p:cNvSpPr>
          <p:nvPr/>
        </p:nvSpPr>
        <p:spPr bwMode="auto">
          <a:xfrm>
            <a:off x="1735138" y="4352925"/>
            <a:ext cx="4210050" cy="1819275"/>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 name="Text Box 17">
            <a:extLst>
              <a:ext uri="{FF2B5EF4-FFF2-40B4-BE49-F238E27FC236}">
                <a16:creationId xmlns:a16="http://schemas.microsoft.com/office/drawing/2014/main" id="{E7BBC6E6-7D95-4C40-B9C1-B24D9A3A1EAD}"/>
              </a:ext>
            </a:extLst>
          </p:cNvPr>
          <p:cNvSpPr txBox="1">
            <a:spLocks noChangeArrowheads="1"/>
          </p:cNvSpPr>
          <p:nvPr/>
        </p:nvSpPr>
        <p:spPr bwMode="auto">
          <a:xfrm>
            <a:off x="10361613" y="5091113"/>
            <a:ext cx="1308100" cy="1384300"/>
          </a:xfrm>
          <a:prstGeom prst="rect">
            <a:avLst/>
          </a:prstGeom>
          <a:solidFill>
            <a:schemeClr val="accent2">
              <a:lumMod val="60000"/>
              <a:lumOff val="40000"/>
            </a:schemeClr>
          </a:solidFill>
          <a:ln w="3175">
            <a:noFill/>
            <a:miter lim="800000"/>
            <a:headEnd/>
            <a:tailEnd/>
          </a:ln>
        </p:spPr>
        <p:txBody>
          <a:bodyPr>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gn="ctr" eaLnBrk="1" hangingPunct="1">
              <a:lnSpc>
                <a:spcPct val="100000"/>
              </a:lnSpc>
              <a:spcBef>
                <a:spcPct val="0"/>
              </a:spcBef>
              <a:buFontTx/>
              <a:buNone/>
            </a:pPr>
            <a:r>
              <a:rPr lang="en-US" altLang="en-US">
                <a:solidFill>
                  <a:schemeClr val="tx1"/>
                </a:solidFill>
                <a:latin typeface="Calibri" panose="020F0502020204030204" pitchFamily="34" charset="0"/>
                <a:cs typeface="Calibri" panose="020F0502020204030204" pitchFamily="34" charset="0"/>
              </a:rPr>
              <a:t>Châu</a:t>
            </a:r>
          </a:p>
          <a:p>
            <a:pPr algn="ctr" eaLnBrk="1" hangingPunct="1">
              <a:lnSpc>
                <a:spcPct val="100000"/>
              </a:lnSpc>
              <a:spcBef>
                <a:spcPct val="0"/>
              </a:spcBef>
              <a:buFontTx/>
              <a:buNone/>
            </a:pPr>
            <a:r>
              <a:rPr lang="en-US" altLang="en-US">
                <a:solidFill>
                  <a:schemeClr val="tx1"/>
                </a:solidFill>
                <a:latin typeface="Calibri" panose="020F0502020204030204" pitchFamily="34" charset="0"/>
                <a:cs typeface="Calibri" panose="020F0502020204030204" pitchFamily="34" charset="0"/>
              </a:rPr>
              <a:t> Đại</a:t>
            </a:r>
          </a:p>
          <a:p>
            <a:pPr algn="ctr" eaLnBrk="1" hangingPunct="1">
              <a:lnSpc>
                <a:spcPct val="100000"/>
              </a:lnSpc>
              <a:spcBef>
                <a:spcPct val="0"/>
              </a:spcBef>
              <a:buFontTx/>
              <a:buNone/>
            </a:pPr>
            <a:r>
              <a:rPr lang="en-US" altLang="en-US">
                <a:solidFill>
                  <a:schemeClr val="tx1"/>
                </a:solidFill>
                <a:latin typeface="Calibri" panose="020F0502020204030204" pitchFamily="34" charset="0"/>
                <a:cs typeface="Calibri" panose="020F0502020204030204" pitchFamily="34" charset="0"/>
              </a:rPr>
              <a:t> Dương</a:t>
            </a:r>
          </a:p>
        </p:txBody>
      </p:sp>
      <p:sp>
        <p:nvSpPr>
          <p:cNvPr id="22" name="Line 18">
            <a:extLst>
              <a:ext uri="{FF2B5EF4-FFF2-40B4-BE49-F238E27FC236}">
                <a16:creationId xmlns:a16="http://schemas.microsoft.com/office/drawing/2014/main" id="{6CB7AB8D-09A9-4E7C-82D4-57382FAEE5F5}"/>
              </a:ext>
            </a:extLst>
          </p:cNvPr>
          <p:cNvSpPr>
            <a:spLocks noChangeShapeType="1"/>
          </p:cNvSpPr>
          <p:nvPr/>
        </p:nvSpPr>
        <p:spPr bwMode="auto">
          <a:xfrm flipH="1" flipV="1">
            <a:off x="9839326" y="4498927"/>
            <a:ext cx="828674" cy="592185"/>
          </a:xfrm>
          <a:prstGeom prst="line">
            <a:avLst/>
          </a:prstGeom>
          <a:noFill/>
          <a:ln w="57150">
            <a:solidFill>
              <a:schemeClr val="accent4">
                <a:lumMod val="50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 name="Line 25">
            <a:extLst>
              <a:ext uri="{FF2B5EF4-FFF2-40B4-BE49-F238E27FC236}">
                <a16:creationId xmlns:a16="http://schemas.microsoft.com/office/drawing/2014/main" id="{AD255A79-DF41-4DF7-9E46-EB506EE36691}"/>
              </a:ext>
            </a:extLst>
          </p:cNvPr>
          <p:cNvSpPr>
            <a:spLocks noChangeShapeType="1"/>
          </p:cNvSpPr>
          <p:nvPr/>
        </p:nvSpPr>
        <p:spPr bwMode="auto">
          <a:xfrm flipH="1" flipV="1">
            <a:off x="8915400" y="1797050"/>
            <a:ext cx="2008188" cy="412749"/>
          </a:xfrm>
          <a:prstGeom prst="line">
            <a:avLst/>
          </a:prstGeom>
          <a:noFill/>
          <a:ln w="57150">
            <a:solidFill>
              <a:schemeClr val="accent4">
                <a:lumMod val="7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261894249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6"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par>
                                <p:cTn id="21" presetID="42" presetClass="exit" presetSubtype="0" fill="hold" nodeType="withEffect">
                                  <p:stCondLst>
                                    <p:cond delay="0"/>
                                  </p:stCondLst>
                                  <p:childTnLst>
                                    <p:animEffect transition="out" filter="fade">
                                      <p:cBhvr>
                                        <p:cTn id="22" dur="1000"/>
                                        <p:tgtEl>
                                          <p:spTgt spid="9"/>
                                        </p:tgtEl>
                                      </p:cBhvr>
                                    </p:animEffect>
                                    <p:anim calcmode="lin" valueType="num">
                                      <p:cBhvr>
                                        <p:cTn id="23" dur="1000"/>
                                        <p:tgtEl>
                                          <p:spTgt spid="9"/>
                                        </p:tgtEl>
                                        <p:attrNameLst>
                                          <p:attrName>ppt_x</p:attrName>
                                        </p:attrNameLst>
                                      </p:cBhvr>
                                      <p:tavLst>
                                        <p:tav tm="0">
                                          <p:val>
                                            <p:strVal val="ppt_x"/>
                                          </p:val>
                                        </p:tav>
                                        <p:tav tm="100000">
                                          <p:val>
                                            <p:strVal val="ppt_x"/>
                                          </p:val>
                                        </p:tav>
                                      </p:tavLst>
                                    </p:anim>
                                    <p:anim calcmode="lin" valueType="num">
                                      <p:cBhvr>
                                        <p:cTn id="24" dur="1000"/>
                                        <p:tgtEl>
                                          <p:spTgt spid="9"/>
                                        </p:tgtEl>
                                        <p:attrNameLst>
                                          <p:attrName>ppt_y</p:attrName>
                                        </p:attrNameLst>
                                      </p:cBhvr>
                                      <p:tavLst>
                                        <p:tav tm="0">
                                          <p:val>
                                            <p:strVal val="ppt_y"/>
                                          </p:val>
                                        </p:tav>
                                        <p:tav tm="100000">
                                          <p:val>
                                            <p:strVal val="ppt_y+.1"/>
                                          </p:val>
                                        </p:tav>
                                      </p:tavLst>
                                    </p:anim>
                                    <p:set>
                                      <p:cBhvr>
                                        <p:cTn id="25" dur="1" fill="hold">
                                          <p:stCondLst>
                                            <p:cond delay="999"/>
                                          </p:stCondLst>
                                        </p:cTn>
                                        <p:tgtEl>
                                          <p:spTgt spid="9"/>
                                        </p:tgtEl>
                                        <p:attrNameLst>
                                          <p:attrName>style.visibility</p:attrName>
                                        </p:attrNameLst>
                                      </p:cBhvr>
                                      <p:to>
                                        <p:strVal val="hidden"/>
                                      </p:to>
                                    </p:set>
                                  </p:childTnLst>
                                </p:cTn>
                              </p:par>
                              <p:par>
                                <p:cTn id="26" presetID="42" presetClass="exit" presetSubtype="0" fill="hold" grpId="1" nodeType="withEffect">
                                  <p:stCondLst>
                                    <p:cond delay="0"/>
                                  </p:stCondLst>
                                  <p:childTnLst>
                                    <p:animEffect transition="out" filter="fade">
                                      <p:cBhvr>
                                        <p:cTn id="27" dur="1000"/>
                                        <p:tgtEl>
                                          <p:spTgt spid="10"/>
                                        </p:tgtEl>
                                      </p:cBhvr>
                                    </p:animEffect>
                                    <p:anim calcmode="lin" valueType="num">
                                      <p:cBhvr>
                                        <p:cTn id="28" dur="1000"/>
                                        <p:tgtEl>
                                          <p:spTgt spid="10"/>
                                        </p:tgtEl>
                                        <p:attrNameLst>
                                          <p:attrName>ppt_x</p:attrName>
                                        </p:attrNameLst>
                                      </p:cBhvr>
                                      <p:tavLst>
                                        <p:tav tm="0">
                                          <p:val>
                                            <p:strVal val="ppt_x"/>
                                          </p:val>
                                        </p:tav>
                                        <p:tav tm="100000">
                                          <p:val>
                                            <p:strVal val="ppt_x"/>
                                          </p:val>
                                        </p:tav>
                                      </p:tavLst>
                                    </p:anim>
                                    <p:anim calcmode="lin" valueType="num">
                                      <p:cBhvr>
                                        <p:cTn id="29" dur="1000"/>
                                        <p:tgtEl>
                                          <p:spTgt spid="10"/>
                                        </p:tgtEl>
                                        <p:attrNameLst>
                                          <p:attrName>ppt_y</p:attrName>
                                        </p:attrNameLst>
                                      </p:cBhvr>
                                      <p:tavLst>
                                        <p:tav tm="0">
                                          <p:val>
                                            <p:strVal val="ppt_y"/>
                                          </p:val>
                                        </p:tav>
                                        <p:tav tm="100000">
                                          <p:val>
                                            <p:strVal val="ppt_y+.1"/>
                                          </p:val>
                                        </p:tav>
                                      </p:tavLst>
                                    </p:anim>
                                    <p:set>
                                      <p:cBhvr>
                                        <p:cTn id="30" dur="1" fill="hold">
                                          <p:stCondLst>
                                            <p:cond delay="999"/>
                                          </p:stCondLst>
                                        </p:cTn>
                                        <p:tgtEl>
                                          <p:spTgt spid="1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8" presetClass="entr" presetSubtype="6"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strips(downRight)">
                                      <p:cBhvr>
                                        <p:cTn id="35" dur="1000"/>
                                        <p:tgtEl>
                                          <p:spTgt spid="11"/>
                                        </p:tgtEl>
                                      </p:cBhvr>
                                    </p:animEffect>
                                  </p:childTnLst>
                                </p:cTn>
                              </p:par>
                              <p:par>
                                <p:cTn id="36" presetID="18" presetClass="entr" presetSubtype="6" fill="hold"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strips(downRight)">
                                      <p:cBhvr>
                                        <p:cTn id="38" dur="1000"/>
                                        <p:tgtEl>
                                          <p:spTgt spid="12"/>
                                        </p:tgtEl>
                                      </p:cBhvr>
                                    </p:animEffect>
                                  </p:childTnLst>
                                </p:cTn>
                              </p:par>
                              <p:par>
                                <p:cTn id="39" presetID="18" presetClass="entr" presetSubtype="6" fill="hold"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strips(downRight)">
                                      <p:cBhvr>
                                        <p:cTn id="41" dur="1000"/>
                                        <p:tgtEl>
                                          <p:spTgt spid="13"/>
                                        </p:tgtEl>
                                      </p:cBhvr>
                                    </p:animEffect>
                                  </p:childTnLst>
                                </p:cTn>
                              </p:par>
                            </p:childTnLst>
                          </p:cTn>
                        </p:par>
                      </p:childTnLst>
                    </p:cTn>
                  </p:par>
                  <p:par>
                    <p:cTn id="42" fill="hold">
                      <p:stCondLst>
                        <p:cond delay="indefinite"/>
                      </p:stCondLst>
                      <p:childTnLst>
                        <p:par>
                          <p:cTn id="43" fill="hold">
                            <p:stCondLst>
                              <p:cond delay="0"/>
                            </p:stCondLst>
                            <p:childTnLst>
                              <p:par>
                                <p:cTn id="44" presetID="18" presetClass="entr" presetSubtype="6" fill="hold" grpId="0" nodeType="click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strips(downRight)">
                                      <p:cBhvr>
                                        <p:cTn id="46" dur="1000"/>
                                        <p:tgtEl>
                                          <p:spTgt spid="14"/>
                                        </p:tgtEl>
                                      </p:cBhvr>
                                    </p:animEffect>
                                  </p:childTnLst>
                                </p:cTn>
                              </p:par>
                              <p:par>
                                <p:cTn id="47" presetID="18" presetClass="entr" presetSubtype="6" fill="hold" nodeType="with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strips(downRight)">
                                      <p:cBhvr>
                                        <p:cTn id="49" dur="1000"/>
                                        <p:tgtEl>
                                          <p:spTgt spid="15"/>
                                        </p:tgtEl>
                                      </p:cBhvr>
                                    </p:animEffect>
                                  </p:childTnLst>
                                </p:cTn>
                              </p:par>
                            </p:childTnLst>
                          </p:cTn>
                        </p:par>
                      </p:childTnLst>
                    </p:cTn>
                  </p:par>
                  <p:par>
                    <p:cTn id="50" fill="hold">
                      <p:stCondLst>
                        <p:cond delay="indefinite"/>
                      </p:stCondLst>
                      <p:childTnLst>
                        <p:par>
                          <p:cTn id="51" fill="hold">
                            <p:stCondLst>
                              <p:cond delay="0"/>
                            </p:stCondLst>
                            <p:childTnLst>
                              <p:par>
                                <p:cTn id="52" presetID="18" presetClass="entr" presetSubtype="12" fill="hold" grpId="0" nodeType="click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strips(downLeft)">
                                      <p:cBhvr>
                                        <p:cTn id="54" dur="1000"/>
                                        <p:tgtEl>
                                          <p:spTgt spid="16"/>
                                        </p:tgtEl>
                                      </p:cBhvr>
                                    </p:animEffect>
                                  </p:childTnLst>
                                </p:cTn>
                              </p:par>
                              <p:par>
                                <p:cTn id="55" presetID="18" presetClass="entr" presetSubtype="12" fill="hold" nodeType="with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strips(downLeft)">
                                      <p:cBhvr>
                                        <p:cTn id="57" dur="1000"/>
                                        <p:tgtEl>
                                          <p:spTgt spid="17"/>
                                        </p:tgtEl>
                                      </p:cBhvr>
                                    </p:animEffect>
                                  </p:childTnLst>
                                </p:cTn>
                              </p:par>
                            </p:childTnLst>
                          </p:cTn>
                        </p:par>
                      </p:childTnLst>
                    </p:cTn>
                  </p:par>
                  <p:par>
                    <p:cTn id="58" fill="hold">
                      <p:stCondLst>
                        <p:cond delay="indefinite"/>
                      </p:stCondLst>
                      <p:childTnLst>
                        <p:par>
                          <p:cTn id="59" fill="hold">
                            <p:stCondLst>
                              <p:cond delay="0"/>
                            </p:stCondLst>
                            <p:childTnLst>
                              <p:par>
                                <p:cTn id="60" presetID="18" presetClass="entr" presetSubtype="6" fill="hold" grpId="0" nodeType="click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strips(downRight)">
                                      <p:cBhvr>
                                        <p:cTn id="62" dur="1000"/>
                                        <p:tgtEl>
                                          <p:spTgt spid="19"/>
                                        </p:tgtEl>
                                      </p:cBhvr>
                                    </p:animEffect>
                                  </p:childTnLst>
                                </p:cTn>
                              </p:par>
                              <p:par>
                                <p:cTn id="63" presetID="18" presetClass="entr" presetSubtype="6" fill="hold" nodeType="withEffect">
                                  <p:stCondLst>
                                    <p:cond delay="0"/>
                                  </p:stCondLst>
                                  <p:childTnLst>
                                    <p:set>
                                      <p:cBhvr>
                                        <p:cTn id="64" dur="1" fill="hold">
                                          <p:stCondLst>
                                            <p:cond delay="0"/>
                                          </p:stCondLst>
                                        </p:cTn>
                                        <p:tgtEl>
                                          <p:spTgt spid="20"/>
                                        </p:tgtEl>
                                        <p:attrNameLst>
                                          <p:attrName>style.visibility</p:attrName>
                                        </p:attrNameLst>
                                      </p:cBhvr>
                                      <p:to>
                                        <p:strVal val="visible"/>
                                      </p:to>
                                    </p:set>
                                    <p:animEffect transition="in" filter="strips(downRight)">
                                      <p:cBhvr>
                                        <p:cTn id="65" dur="1000"/>
                                        <p:tgtEl>
                                          <p:spTgt spid="20"/>
                                        </p:tgtEl>
                                      </p:cBhvr>
                                    </p:animEffect>
                                  </p:childTnLst>
                                </p:cTn>
                              </p:par>
                            </p:childTnLst>
                          </p:cTn>
                        </p:par>
                      </p:childTnLst>
                    </p:cTn>
                  </p:par>
                  <p:par>
                    <p:cTn id="66" fill="hold">
                      <p:stCondLst>
                        <p:cond delay="indefinite"/>
                      </p:stCondLst>
                      <p:childTnLst>
                        <p:par>
                          <p:cTn id="67" fill="hold">
                            <p:stCondLst>
                              <p:cond delay="0"/>
                            </p:stCondLst>
                            <p:childTnLst>
                              <p:par>
                                <p:cTn id="68" presetID="18" presetClass="entr" presetSubtype="12" fill="hold" grpId="0" nodeType="clickEffect">
                                  <p:stCondLst>
                                    <p:cond delay="0"/>
                                  </p:stCondLst>
                                  <p:childTnLst>
                                    <p:set>
                                      <p:cBhvr>
                                        <p:cTn id="69" dur="1" fill="hold">
                                          <p:stCondLst>
                                            <p:cond delay="0"/>
                                          </p:stCondLst>
                                        </p:cTn>
                                        <p:tgtEl>
                                          <p:spTgt spid="21"/>
                                        </p:tgtEl>
                                        <p:attrNameLst>
                                          <p:attrName>style.visibility</p:attrName>
                                        </p:attrNameLst>
                                      </p:cBhvr>
                                      <p:to>
                                        <p:strVal val="visible"/>
                                      </p:to>
                                    </p:set>
                                    <p:animEffect transition="in" filter="strips(downLeft)">
                                      <p:cBhvr>
                                        <p:cTn id="70" dur="1000"/>
                                        <p:tgtEl>
                                          <p:spTgt spid="21"/>
                                        </p:tgtEl>
                                      </p:cBhvr>
                                    </p:animEffect>
                                  </p:childTnLst>
                                </p:cTn>
                              </p:par>
                              <p:par>
                                <p:cTn id="71" presetID="18" presetClass="entr" presetSubtype="12" fill="hold" nodeType="withEffect">
                                  <p:stCondLst>
                                    <p:cond delay="300"/>
                                  </p:stCondLst>
                                  <p:childTnLst>
                                    <p:set>
                                      <p:cBhvr>
                                        <p:cTn id="72" dur="1" fill="hold">
                                          <p:stCondLst>
                                            <p:cond delay="0"/>
                                          </p:stCondLst>
                                        </p:cTn>
                                        <p:tgtEl>
                                          <p:spTgt spid="22"/>
                                        </p:tgtEl>
                                        <p:attrNameLst>
                                          <p:attrName>style.visibility</p:attrName>
                                        </p:attrNameLst>
                                      </p:cBhvr>
                                      <p:to>
                                        <p:strVal val="visible"/>
                                      </p:to>
                                    </p:set>
                                    <p:animEffect transition="in" filter="strips(downLeft)">
                                      <p:cBhvr>
                                        <p:cTn id="73" dur="1000"/>
                                        <p:tgtEl>
                                          <p:spTgt spid="22"/>
                                        </p:tgtEl>
                                      </p:cBhvr>
                                    </p:animEffect>
                                  </p:childTnLst>
                                </p:cTn>
                              </p:par>
                            </p:childTnLst>
                          </p:cTn>
                        </p:par>
                      </p:childTnLst>
                    </p:cTn>
                  </p:par>
                  <p:par>
                    <p:cTn id="74" fill="hold">
                      <p:stCondLst>
                        <p:cond delay="indefinite"/>
                      </p:stCondLst>
                      <p:childTnLst>
                        <p:par>
                          <p:cTn id="75" fill="hold">
                            <p:stCondLst>
                              <p:cond delay="0"/>
                            </p:stCondLst>
                            <p:childTnLst>
                              <p:par>
                                <p:cTn id="76" presetID="18" presetClass="entr" presetSubtype="12" fill="hold" nodeType="clickEffect">
                                  <p:stCondLst>
                                    <p:cond delay="0"/>
                                  </p:stCondLst>
                                  <p:childTnLst>
                                    <p:set>
                                      <p:cBhvr>
                                        <p:cTn id="77" dur="1" fill="hold">
                                          <p:stCondLst>
                                            <p:cond delay="0"/>
                                          </p:stCondLst>
                                        </p:cTn>
                                        <p:tgtEl>
                                          <p:spTgt spid="23"/>
                                        </p:tgtEl>
                                        <p:attrNameLst>
                                          <p:attrName>style.visibility</p:attrName>
                                        </p:attrNameLst>
                                      </p:cBhvr>
                                      <p:to>
                                        <p:strVal val="visible"/>
                                      </p:to>
                                    </p:set>
                                    <p:animEffect transition="in" filter="strips(downLeft)">
                                      <p:cBhvr>
                                        <p:cTn id="78" dur="2000"/>
                                        <p:tgtEl>
                                          <p:spTgt spid="23"/>
                                        </p:tgtEl>
                                      </p:cBhvr>
                                    </p:animEffect>
                                  </p:childTnLst>
                                </p:cTn>
                              </p:par>
                              <p:par>
                                <p:cTn id="79" presetID="18" presetClass="entr" presetSubtype="12" fill="hold" grpId="0" nodeType="withEffect">
                                  <p:stCondLst>
                                    <p:cond delay="0"/>
                                  </p:stCondLst>
                                  <p:childTnLst>
                                    <p:set>
                                      <p:cBhvr>
                                        <p:cTn id="80" dur="1" fill="hold">
                                          <p:stCondLst>
                                            <p:cond delay="0"/>
                                          </p:stCondLst>
                                        </p:cTn>
                                        <p:tgtEl>
                                          <p:spTgt spid="18"/>
                                        </p:tgtEl>
                                        <p:attrNameLst>
                                          <p:attrName>style.visibility</p:attrName>
                                        </p:attrNameLst>
                                      </p:cBhvr>
                                      <p:to>
                                        <p:strVal val="visible"/>
                                      </p:to>
                                    </p:set>
                                    <p:animEffect transition="in" filter="strips(downLeft)">
                                      <p:cBhvr>
                                        <p:cTn id="8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0" grpId="1"/>
      <p:bldP spid="11" grpId="0" animBg="1"/>
      <p:bldP spid="14" grpId="0" animBg="1"/>
      <p:bldP spid="16" grpId="0" animBg="1"/>
      <p:bldP spid="18" grpId="0" animBg="1"/>
      <p:bldP spid="19" grpId="0" animBg="1"/>
      <p:bldP spid="2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E8827B3A-5729-452B-A3F6-345231DC937E}"/>
              </a:ext>
            </a:extLst>
          </p:cNvPr>
          <p:cNvSpPr/>
          <p:nvPr/>
        </p:nvSpPr>
        <p:spPr>
          <a:xfrm>
            <a:off x="2743200" y="410288"/>
            <a:ext cx="9296400" cy="5509201"/>
          </a:xfrm>
          <a:prstGeom prst="roundRect">
            <a:avLst>
              <a:gd name="adj" fmla="val 5387"/>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DE52C744-31B2-457E-8A15-54FE2139A8C7}"/>
              </a:ext>
            </a:extLst>
          </p:cNvPr>
          <p:cNvSpPr/>
          <p:nvPr/>
        </p:nvSpPr>
        <p:spPr>
          <a:xfrm>
            <a:off x="2883545" y="823707"/>
            <a:ext cx="9015710" cy="4953000"/>
          </a:xfrm>
          <a:prstGeom prst="roundRect">
            <a:avLst>
              <a:gd name="adj" fmla="val 357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文本框 11">
            <a:extLst>
              <a:ext uri="{FF2B5EF4-FFF2-40B4-BE49-F238E27FC236}">
                <a16:creationId xmlns:a16="http://schemas.microsoft.com/office/drawing/2014/main" id="{D663C4B5-D599-478F-BEDB-252C2D9E21FC}"/>
              </a:ext>
            </a:extLst>
          </p:cNvPr>
          <p:cNvSpPr txBox="1"/>
          <p:nvPr/>
        </p:nvSpPr>
        <p:spPr>
          <a:xfrm>
            <a:off x="3200400" y="947843"/>
            <a:ext cx="9144000" cy="5509200"/>
          </a:xfrm>
          <a:prstGeom prst="rect">
            <a:avLst/>
          </a:prstGeom>
          <a:noFill/>
        </p:spPr>
        <p:txBody>
          <a:bodyPr wrap="square">
            <a:spAutoFit/>
          </a:bodyPr>
          <a:lstStyle/>
          <a:p>
            <a:pPr>
              <a:defRPr/>
            </a:pPr>
            <a:r>
              <a:rPr lang="en-US" altLang="zh-CN" sz="4400" b="1">
                <a:ln w="12700">
                  <a:noFill/>
                  <a:prstDash val="solid"/>
                </a:ln>
                <a:solidFill>
                  <a:schemeClr val="accent5">
                    <a:lumMod val="50000"/>
                  </a:schemeClr>
                </a:solidFill>
                <a:effectLst>
                  <a:innerShdw blurRad="177800">
                    <a:schemeClr val="accent3">
                      <a:lumMod val="50000"/>
                    </a:schemeClr>
                  </a:innerShdw>
                </a:effectLst>
                <a:latin typeface="Calibri" panose="020F0502020204030204" pitchFamily="34" charset="0"/>
                <a:ea typeface="微软雅黑" panose="020B0503020204020204" pitchFamily="34" charset="-122"/>
                <a:cs typeface="Calibri" panose="020F0502020204030204" pitchFamily="34" charset="0"/>
              </a:rPr>
              <a:t>Trái đất của chúng ta có 6 châu lục:</a:t>
            </a:r>
          </a:p>
          <a:p>
            <a:pPr>
              <a:defRPr/>
            </a:pPr>
            <a:r>
              <a:rPr lang="en-US" altLang="zh-CN" sz="4400">
                <a:ln w="0">
                  <a:noFill/>
                </a:ln>
                <a:latin typeface="Calibri" panose="020F0502020204030204" pitchFamily="34" charset="0"/>
                <a:ea typeface="微软雅黑" panose="020B0503020204020204" pitchFamily="34" charset="-122"/>
                <a:cs typeface="Calibri" panose="020F0502020204030204" pitchFamily="34" charset="0"/>
              </a:rPr>
              <a:t>Châu Á</a:t>
            </a:r>
          </a:p>
          <a:p>
            <a:pPr>
              <a:defRPr/>
            </a:pPr>
            <a:r>
              <a:rPr lang="en-US" altLang="zh-CN" sz="4400">
                <a:ln w="0">
                  <a:noFill/>
                </a:ln>
                <a:latin typeface="Calibri" panose="020F0502020204030204" pitchFamily="34" charset="0"/>
                <a:ea typeface="微软雅黑" panose="020B0503020204020204" pitchFamily="34" charset="-122"/>
                <a:cs typeface="Calibri" panose="020F0502020204030204" pitchFamily="34" charset="0"/>
              </a:rPr>
              <a:t>Châu Âu</a:t>
            </a:r>
          </a:p>
          <a:p>
            <a:pPr>
              <a:defRPr/>
            </a:pPr>
            <a:r>
              <a:rPr lang="en-US" altLang="zh-CN" sz="4400">
                <a:ln w="0">
                  <a:noFill/>
                </a:ln>
                <a:latin typeface="Calibri" panose="020F0502020204030204" pitchFamily="34" charset="0"/>
                <a:ea typeface="微软雅黑" panose="020B0503020204020204" pitchFamily="34" charset="-122"/>
                <a:cs typeface="Calibri" panose="020F0502020204030204" pitchFamily="34" charset="0"/>
              </a:rPr>
              <a:t>Châu Phi</a:t>
            </a:r>
          </a:p>
          <a:p>
            <a:pPr>
              <a:defRPr/>
            </a:pPr>
            <a:r>
              <a:rPr lang="en-US" altLang="zh-CN" sz="4400">
                <a:ln w="0">
                  <a:noFill/>
                </a:ln>
                <a:latin typeface="Calibri" panose="020F0502020204030204" pitchFamily="34" charset="0"/>
                <a:ea typeface="微软雅黑" panose="020B0503020204020204" pitchFamily="34" charset="-122"/>
                <a:cs typeface="Calibri" panose="020F0502020204030204" pitchFamily="34" charset="0"/>
              </a:rPr>
              <a:t>Châu Mĩ</a:t>
            </a:r>
          </a:p>
          <a:p>
            <a:pPr>
              <a:defRPr/>
            </a:pPr>
            <a:r>
              <a:rPr lang="en-US" altLang="zh-CN" sz="4400">
                <a:ln w="0">
                  <a:noFill/>
                </a:ln>
                <a:latin typeface="Calibri" panose="020F0502020204030204" pitchFamily="34" charset="0"/>
                <a:ea typeface="微软雅黑" panose="020B0503020204020204" pitchFamily="34" charset="-122"/>
                <a:cs typeface="Calibri" panose="020F0502020204030204" pitchFamily="34" charset="0"/>
              </a:rPr>
              <a:t>Châu Đại Dương</a:t>
            </a:r>
          </a:p>
          <a:p>
            <a:pPr>
              <a:defRPr/>
            </a:pPr>
            <a:r>
              <a:rPr lang="en-US" altLang="zh-CN" sz="4400">
                <a:ln w="0">
                  <a:noFill/>
                </a:ln>
                <a:latin typeface="Calibri" panose="020F0502020204030204" pitchFamily="34" charset="0"/>
                <a:ea typeface="微软雅黑" panose="020B0503020204020204" pitchFamily="34" charset="-122"/>
                <a:cs typeface="Calibri" panose="020F0502020204030204" pitchFamily="34" charset="0"/>
              </a:rPr>
              <a:t>Châu Nam Cực</a:t>
            </a:r>
          </a:p>
          <a:p>
            <a:pPr>
              <a:defRPr/>
            </a:pPr>
            <a:endParaRPr lang="zh-CN" altLang="en-US" sz="4400" dirty="0">
              <a:ln w="0">
                <a:noFill/>
              </a:ln>
              <a:latin typeface="Calibri" panose="020F0502020204030204" pitchFamily="34" charset="0"/>
              <a:ea typeface="微软雅黑" panose="020B0503020204020204" pitchFamily="34" charset="-122"/>
              <a:cs typeface="Calibri" panose="020F0502020204030204" pitchFamily="34" charset="0"/>
            </a:endParaRPr>
          </a:p>
        </p:txBody>
      </p:sp>
      <p:pic>
        <p:nvPicPr>
          <p:cNvPr id="7" name="Picture 6">
            <a:extLst>
              <a:ext uri="{FF2B5EF4-FFF2-40B4-BE49-F238E27FC236}">
                <a16:creationId xmlns:a16="http://schemas.microsoft.com/office/drawing/2014/main" id="{E0FDEFB2-A833-4113-85FD-9022B93EE0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14" y="2432878"/>
            <a:ext cx="2916476" cy="4191000"/>
          </a:xfrm>
          <a:prstGeom prst="rect">
            <a:avLst/>
          </a:prstGeom>
        </p:spPr>
      </p:pic>
      <p:sp>
        <p:nvSpPr>
          <p:cNvPr id="17" name="文本框 11">
            <a:extLst>
              <a:ext uri="{FF2B5EF4-FFF2-40B4-BE49-F238E27FC236}">
                <a16:creationId xmlns:a16="http://schemas.microsoft.com/office/drawing/2014/main" id="{5F1C8AFD-7DC7-4239-B6AE-5B755C0F3BA4}"/>
              </a:ext>
            </a:extLst>
          </p:cNvPr>
          <p:cNvSpPr txBox="1">
            <a:spLocks noChangeArrowheads="1"/>
          </p:cNvSpPr>
          <p:nvPr/>
        </p:nvSpPr>
        <p:spPr bwMode="auto">
          <a:xfrm>
            <a:off x="3030317" y="933350"/>
            <a:ext cx="8728833"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gn="just">
              <a:lnSpc>
                <a:spcPct val="100000"/>
              </a:lnSpc>
              <a:spcBef>
                <a:spcPct val="0"/>
              </a:spcBef>
              <a:buFontTx/>
              <a:buNone/>
            </a:pPr>
            <a:r>
              <a:rPr lang="en-US" altLang="zh-CN" sz="4800">
                <a:solidFill>
                  <a:schemeClr val="tx1"/>
                </a:solidFill>
                <a:latin typeface="Calibri" panose="020F0502020204030204" pitchFamily="34" charset="0"/>
                <a:ea typeface="Microsoft YaHei" panose="020B0503020204020204" pitchFamily="34" charset="-122"/>
                <a:cs typeface="Calibri" panose="020F0502020204030204" pitchFamily="34" charset="0"/>
              </a:rPr>
              <a:t>Có nhiều cách chia số lượng các châu lục trên thế giới khác nhau. Dựa vào tình trạng lục địa và cách tiếp cận thông tin hiện nay, sẽ chia trái đất của chúng ta thành </a:t>
            </a:r>
          </a:p>
          <a:p>
            <a:pPr algn="just">
              <a:lnSpc>
                <a:spcPct val="100000"/>
              </a:lnSpc>
              <a:spcBef>
                <a:spcPct val="0"/>
              </a:spcBef>
              <a:buFontTx/>
              <a:buNone/>
            </a:pPr>
            <a:r>
              <a:rPr lang="en-US" altLang="zh-CN" sz="6000" b="1">
                <a:solidFill>
                  <a:schemeClr val="accent5">
                    <a:lumMod val="50000"/>
                  </a:schemeClr>
                </a:solidFill>
                <a:latin typeface="Calibri" panose="020F0502020204030204" pitchFamily="34" charset="0"/>
                <a:ea typeface="Microsoft YaHei" panose="020B0503020204020204" pitchFamily="34" charset="-122"/>
                <a:cs typeface="Calibri" panose="020F0502020204030204" pitchFamily="34" charset="0"/>
              </a:rPr>
              <a:t>6 châu lục. </a:t>
            </a:r>
            <a:endParaRPr lang="zh-CN" altLang="en-US" sz="6000" b="1">
              <a:solidFill>
                <a:schemeClr val="accent5">
                  <a:lumMod val="50000"/>
                </a:schemeClr>
              </a:solidFill>
              <a:latin typeface="Calibri" panose="020F0502020204030204" pitchFamily="34" charset="0"/>
              <a:ea typeface="Microsoft YaHei" panose="020B0503020204020204" pitchFamily="34" charset="-122"/>
              <a:cs typeface="Calibri" panose="020F0502020204030204" pitchFamily="34" charset="0"/>
            </a:endParaRPr>
          </a:p>
        </p:txBody>
      </p:sp>
      <p:pic>
        <p:nvPicPr>
          <p:cNvPr id="21" name="Picture 20">
            <a:extLst>
              <a:ext uri="{FF2B5EF4-FFF2-40B4-BE49-F238E27FC236}">
                <a16:creationId xmlns:a16="http://schemas.microsoft.com/office/drawing/2014/main" id="{653E2D8D-5D1D-453B-BD69-6F0C199EF1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59625" y="297266"/>
            <a:ext cx="8933867" cy="417771"/>
          </a:xfrm>
          <a:prstGeom prst="rect">
            <a:avLst/>
          </a:prstGeom>
        </p:spPr>
      </p:pic>
    </p:spTree>
    <p:extLst>
      <p:ext uri="{BB962C8B-B14F-4D97-AF65-F5344CB8AC3E}">
        <p14:creationId xmlns:p14="http://schemas.microsoft.com/office/powerpoint/2010/main" val="347382463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xit" presetSubtype="10" fill="hold" grpId="1" nodeType="clickEffect">
                                  <p:stCondLst>
                                    <p:cond delay="0"/>
                                  </p:stCondLst>
                                  <p:childTnLst>
                                    <p:animEffect transition="out" filter="randombar(horizontal)">
                                      <p:cBhvr>
                                        <p:cTn id="13" dur="500"/>
                                        <p:tgtEl>
                                          <p:spTgt spid="17"/>
                                        </p:tgtEl>
                                      </p:cBhvr>
                                    </p:animEffect>
                                    <p:set>
                                      <p:cBhvr>
                                        <p:cTn id="14" dur="1" fill="hold">
                                          <p:stCondLst>
                                            <p:cond delay="499"/>
                                          </p:stCondLst>
                                        </p:cTn>
                                        <p:tgtEl>
                                          <p:spTgt spid="1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anim calcmode="lin" valueType="num">
                                      <p:cBhvr>
                                        <p:cTn id="20" dur="500" fill="hold"/>
                                        <p:tgtEl>
                                          <p:spTgt spid="16"/>
                                        </p:tgtEl>
                                        <p:attrNameLst>
                                          <p:attrName>ppt_x</p:attrName>
                                        </p:attrNameLst>
                                      </p:cBhvr>
                                      <p:tavLst>
                                        <p:tav tm="0">
                                          <p:val>
                                            <p:strVal val="#ppt_x"/>
                                          </p:val>
                                        </p:tav>
                                        <p:tav tm="100000">
                                          <p:val>
                                            <p:strVal val="#ppt_x"/>
                                          </p:val>
                                        </p:tav>
                                      </p:tavLst>
                                    </p:anim>
                                    <p:anim calcmode="lin" valueType="num">
                                      <p:cBhvr>
                                        <p:cTn id="21" dur="5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Luoc do cac chau luc va dai duong">
            <a:extLst>
              <a:ext uri="{FF2B5EF4-FFF2-40B4-BE49-F238E27FC236}">
                <a16:creationId xmlns:a16="http://schemas.microsoft.com/office/drawing/2014/main" id="{91B0EE61-70D6-4C1C-B5C8-4DE1792D3E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2838" y="600075"/>
            <a:ext cx="7485062" cy="580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AutoShape 7">
            <a:extLst>
              <a:ext uri="{FF2B5EF4-FFF2-40B4-BE49-F238E27FC236}">
                <a16:creationId xmlns:a16="http://schemas.microsoft.com/office/drawing/2014/main" id="{8D018223-1002-4186-AD35-E11B096953EF}"/>
              </a:ext>
            </a:extLst>
          </p:cNvPr>
          <p:cNvSpPr>
            <a:spLocks noChangeArrowheads="1"/>
          </p:cNvSpPr>
          <p:nvPr/>
        </p:nvSpPr>
        <p:spPr bwMode="auto">
          <a:xfrm>
            <a:off x="1060450" y="5332413"/>
            <a:ext cx="1943100" cy="914400"/>
          </a:xfrm>
          <a:prstGeom prst="wedgeRectCallout">
            <a:avLst>
              <a:gd name="adj1" fmla="val 68833"/>
              <a:gd name="adj2" fmla="val -192102"/>
            </a:avLst>
          </a:prstGeom>
          <a:solidFill>
            <a:schemeClr val="bg2">
              <a:lumMod val="75000"/>
            </a:schemeClr>
          </a:solidFill>
          <a:ln w="9525">
            <a:noFill/>
            <a:miter lim="800000"/>
            <a:headEnd/>
            <a:tailEnd/>
          </a:ln>
        </p:spPr>
        <p:txBody>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gn="ctr" eaLnBrk="1" hangingPunct="1">
              <a:lnSpc>
                <a:spcPct val="100000"/>
              </a:lnSpc>
              <a:spcBef>
                <a:spcPct val="0"/>
              </a:spcBef>
              <a:buFontTx/>
              <a:buNone/>
            </a:pPr>
            <a:r>
              <a:rPr lang="en-US" altLang="en-US">
                <a:solidFill>
                  <a:schemeClr val="tx1"/>
                </a:solidFill>
                <a:latin typeface="Calibri" panose="020F0502020204030204" pitchFamily="34" charset="0"/>
                <a:cs typeface="Calibri" panose="020F0502020204030204" pitchFamily="34" charset="0"/>
              </a:rPr>
              <a:t>Thái Bình Dương</a:t>
            </a:r>
          </a:p>
        </p:txBody>
      </p:sp>
      <p:sp>
        <p:nvSpPr>
          <p:cNvPr id="5" name="AutoShape 8">
            <a:extLst>
              <a:ext uri="{FF2B5EF4-FFF2-40B4-BE49-F238E27FC236}">
                <a16:creationId xmlns:a16="http://schemas.microsoft.com/office/drawing/2014/main" id="{1E3B2FCD-C6B4-4171-9FCA-6DF20F9DDBE7}"/>
              </a:ext>
            </a:extLst>
          </p:cNvPr>
          <p:cNvSpPr>
            <a:spLocks noChangeArrowheads="1"/>
          </p:cNvSpPr>
          <p:nvPr/>
        </p:nvSpPr>
        <p:spPr bwMode="auto">
          <a:xfrm>
            <a:off x="304800" y="1511300"/>
            <a:ext cx="1727200" cy="927100"/>
          </a:xfrm>
          <a:prstGeom prst="wedgeRectCallout">
            <a:avLst>
              <a:gd name="adj1" fmla="val 236463"/>
              <a:gd name="adj2" fmla="val 40222"/>
            </a:avLst>
          </a:prstGeom>
          <a:solidFill>
            <a:schemeClr val="bg2">
              <a:lumMod val="75000"/>
            </a:schemeClr>
          </a:solidFill>
          <a:ln w="9525">
            <a:noFill/>
            <a:miter lim="800000"/>
            <a:headEnd/>
            <a:tailEnd/>
          </a:ln>
        </p:spPr>
        <p:txBody>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gn="ctr" eaLnBrk="1" hangingPunct="1">
              <a:lnSpc>
                <a:spcPct val="100000"/>
              </a:lnSpc>
              <a:spcBef>
                <a:spcPct val="0"/>
              </a:spcBef>
              <a:buFontTx/>
              <a:buNone/>
            </a:pPr>
            <a:r>
              <a:rPr lang="en-US" altLang="en-US">
                <a:solidFill>
                  <a:schemeClr val="tx1"/>
                </a:solidFill>
                <a:latin typeface="Calibri" panose="020F0502020204030204" pitchFamily="34" charset="0"/>
                <a:cs typeface="Calibri" panose="020F0502020204030204" pitchFamily="34" charset="0"/>
              </a:rPr>
              <a:t>Đại Tây Dương</a:t>
            </a:r>
          </a:p>
        </p:txBody>
      </p:sp>
      <p:sp>
        <p:nvSpPr>
          <p:cNvPr id="6" name="AutoShape 9">
            <a:extLst>
              <a:ext uri="{FF2B5EF4-FFF2-40B4-BE49-F238E27FC236}">
                <a16:creationId xmlns:a16="http://schemas.microsoft.com/office/drawing/2014/main" id="{B244D05A-482C-4A72-872D-D311AF223978}"/>
              </a:ext>
            </a:extLst>
          </p:cNvPr>
          <p:cNvSpPr>
            <a:spLocks noChangeArrowheads="1"/>
          </p:cNvSpPr>
          <p:nvPr/>
        </p:nvSpPr>
        <p:spPr bwMode="auto">
          <a:xfrm>
            <a:off x="10560050" y="1847850"/>
            <a:ext cx="1295400" cy="1352550"/>
          </a:xfrm>
          <a:prstGeom prst="wedgeRectCallout">
            <a:avLst>
              <a:gd name="adj1" fmla="val -132639"/>
              <a:gd name="adj2" fmla="val 43889"/>
            </a:avLst>
          </a:prstGeom>
          <a:solidFill>
            <a:schemeClr val="bg2">
              <a:lumMod val="75000"/>
            </a:schemeClr>
          </a:solidFill>
          <a:ln w="9525">
            <a:noFill/>
            <a:miter lim="800000"/>
            <a:headEnd/>
            <a:tailEnd/>
          </a:ln>
        </p:spPr>
        <p:txBody>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gn="ctr" eaLnBrk="1" hangingPunct="1">
              <a:lnSpc>
                <a:spcPct val="100000"/>
              </a:lnSpc>
              <a:spcBef>
                <a:spcPct val="0"/>
              </a:spcBef>
              <a:buFontTx/>
              <a:buNone/>
            </a:pPr>
            <a:r>
              <a:rPr lang="en-US" altLang="en-US">
                <a:solidFill>
                  <a:schemeClr val="tx1"/>
                </a:solidFill>
                <a:latin typeface="Calibri" panose="020F0502020204030204" pitchFamily="34" charset="0"/>
                <a:cs typeface="Calibri" panose="020F0502020204030204" pitchFamily="34" charset="0"/>
              </a:rPr>
              <a:t>Thái Bình Dương</a:t>
            </a:r>
          </a:p>
        </p:txBody>
      </p:sp>
      <p:sp>
        <p:nvSpPr>
          <p:cNvPr id="7" name="AutoShape 10">
            <a:extLst>
              <a:ext uri="{FF2B5EF4-FFF2-40B4-BE49-F238E27FC236}">
                <a16:creationId xmlns:a16="http://schemas.microsoft.com/office/drawing/2014/main" id="{17B34F88-E19B-48C6-B909-D63F379086AE}"/>
              </a:ext>
            </a:extLst>
          </p:cNvPr>
          <p:cNvSpPr>
            <a:spLocks noChangeArrowheads="1"/>
          </p:cNvSpPr>
          <p:nvPr/>
        </p:nvSpPr>
        <p:spPr bwMode="auto">
          <a:xfrm>
            <a:off x="10218738" y="3562350"/>
            <a:ext cx="1835150" cy="990600"/>
          </a:xfrm>
          <a:prstGeom prst="wedgeRectCallout">
            <a:avLst>
              <a:gd name="adj1" fmla="val -176199"/>
              <a:gd name="adj2" fmla="val 33421"/>
            </a:avLst>
          </a:prstGeom>
          <a:solidFill>
            <a:schemeClr val="bg2">
              <a:lumMod val="75000"/>
            </a:schemeClr>
          </a:solidFill>
          <a:ln w="9525">
            <a:noFill/>
            <a:miter lim="800000"/>
            <a:headEnd/>
            <a:tailEnd/>
          </a:ln>
        </p:spPr>
        <p:txBody>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gn="ctr" eaLnBrk="1" hangingPunct="1">
              <a:lnSpc>
                <a:spcPct val="100000"/>
              </a:lnSpc>
              <a:spcBef>
                <a:spcPct val="0"/>
              </a:spcBef>
              <a:buFontTx/>
              <a:buNone/>
            </a:pPr>
            <a:r>
              <a:rPr lang="en-US" altLang="en-US">
                <a:solidFill>
                  <a:schemeClr val="tx1"/>
                </a:solidFill>
                <a:latin typeface="Calibri" panose="020F0502020204030204" pitchFamily="34" charset="0"/>
                <a:cs typeface="Calibri" panose="020F0502020204030204" pitchFamily="34" charset="0"/>
              </a:rPr>
              <a:t>Ấn Độ Dương</a:t>
            </a:r>
          </a:p>
        </p:txBody>
      </p:sp>
      <p:sp>
        <p:nvSpPr>
          <p:cNvPr id="8" name="AutoShape 11">
            <a:extLst>
              <a:ext uri="{FF2B5EF4-FFF2-40B4-BE49-F238E27FC236}">
                <a16:creationId xmlns:a16="http://schemas.microsoft.com/office/drawing/2014/main" id="{356F6084-8ADB-4207-84A6-EBA815671668}"/>
              </a:ext>
            </a:extLst>
          </p:cNvPr>
          <p:cNvSpPr>
            <a:spLocks noChangeArrowheads="1"/>
          </p:cNvSpPr>
          <p:nvPr/>
        </p:nvSpPr>
        <p:spPr bwMode="auto">
          <a:xfrm>
            <a:off x="9190038" y="876300"/>
            <a:ext cx="2743200" cy="609600"/>
          </a:xfrm>
          <a:prstGeom prst="wedgeRectCallout">
            <a:avLst>
              <a:gd name="adj1" fmla="val -139468"/>
              <a:gd name="adj2" fmla="val -42315"/>
            </a:avLst>
          </a:prstGeom>
          <a:solidFill>
            <a:schemeClr val="bg2">
              <a:lumMod val="75000"/>
            </a:schemeClr>
          </a:solidFill>
          <a:ln w="9525">
            <a:noFill/>
            <a:miter lim="800000"/>
            <a:headEnd/>
            <a:tailEnd/>
          </a:ln>
        </p:spPr>
        <p:txBody>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gn="ctr" eaLnBrk="1" hangingPunct="1">
              <a:lnSpc>
                <a:spcPct val="100000"/>
              </a:lnSpc>
              <a:spcBef>
                <a:spcPct val="0"/>
              </a:spcBef>
              <a:buFontTx/>
              <a:buNone/>
            </a:pPr>
            <a:r>
              <a:rPr lang="en-US" altLang="en-US">
                <a:solidFill>
                  <a:schemeClr val="tx1"/>
                </a:solidFill>
                <a:latin typeface="Calibri" panose="020F0502020204030204" pitchFamily="34" charset="0"/>
                <a:cs typeface="Calibri" panose="020F0502020204030204" pitchFamily="34" charset="0"/>
              </a:rPr>
              <a:t>Bắc Băng Dương</a:t>
            </a:r>
          </a:p>
        </p:txBody>
      </p:sp>
      <p:sp>
        <p:nvSpPr>
          <p:cNvPr id="9" name="TextBox 1">
            <a:extLst>
              <a:ext uri="{FF2B5EF4-FFF2-40B4-BE49-F238E27FC236}">
                <a16:creationId xmlns:a16="http://schemas.microsoft.com/office/drawing/2014/main" id="{DD9CBAA5-9652-4B5A-BF89-C96D6C517943}"/>
              </a:ext>
            </a:extLst>
          </p:cNvPr>
          <p:cNvSpPr txBox="1">
            <a:spLocks noChangeArrowheads="1"/>
          </p:cNvSpPr>
          <p:nvPr/>
        </p:nvSpPr>
        <p:spPr bwMode="auto">
          <a:xfrm>
            <a:off x="2382838" y="43920"/>
            <a:ext cx="81216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nSpc>
                <a:spcPct val="100000"/>
              </a:lnSpc>
              <a:spcBef>
                <a:spcPct val="0"/>
              </a:spcBef>
              <a:buFontTx/>
              <a:buNone/>
            </a:pPr>
            <a:r>
              <a:rPr lang="en-US" altLang="en-US" sz="3200">
                <a:solidFill>
                  <a:srgbClr val="FF0000"/>
                </a:solidFill>
                <a:latin typeface="Calibri" panose="020F0502020204030204" pitchFamily="34" charset="0"/>
                <a:cs typeface="Calibri" panose="020F0502020204030204" pitchFamily="34" charset="0"/>
              </a:rPr>
              <a:t>Xác định vị trí của các đại dương trên lược đồ</a:t>
            </a:r>
            <a:r>
              <a:rPr lang="en-US" altLang="en-US" sz="2000">
                <a:solidFill>
                  <a:schemeClr val="tx1"/>
                </a:solidFill>
                <a:latin typeface="Calibri" panose="020F0502020204030204" pitchFamily="34" charset="0"/>
                <a:cs typeface="Calibri" panose="020F0502020204030204" pitchFamily="34" charset="0"/>
              </a:rPr>
              <a:t>.</a:t>
            </a:r>
          </a:p>
        </p:txBody>
      </p:sp>
      <p:sp>
        <p:nvSpPr>
          <p:cNvPr id="10" name="TextBox 1">
            <a:extLst>
              <a:ext uri="{FF2B5EF4-FFF2-40B4-BE49-F238E27FC236}">
                <a16:creationId xmlns:a16="http://schemas.microsoft.com/office/drawing/2014/main" id="{C80F68D2-1924-471E-98DB-29B367C7CAD1}"/>
              </a:ext>
            </a:extLst>
          </p:cNvPr>
          <p:cNvSpPr txBox="1">
            <a:spLocks noChangeArrowheads="1"/>
          </p:cNvSpPr>
          <p:nvPr/>
        </p:nvSpPr>
        <p:spPr bwMode="auto">
          <a:xfrm>
            <a:off x="1447800" y="6400800"/>
            <a:ext cx="8534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gn="ctr" eaLnBrk="1" hangingPunct="1">
              <a:lnSpc>
                <a:spcPct val="100000"/>
              </a:lnSpc>
              <a:spcBef>
                <a:spcPct val="0"/>
              </a:spcBef>
              <a:buFontTx/>
              <a:buNone/>
            </a:pPr>
            <a:r>
              <a:rPr lang="en-US" altLang="en-US" b="1" i="1">
                <a:solidFill>
                  <a:schemeClr val="tx1"/>
                </a:solidFill>
                <a:latin typeface="Calibri" panose="020F0502020204030204" pitchFamily="34" charset="0"/>
                <a:cs typeface="Calibri" panose="020F0502020204030204" pitchFamily="34" charset="0"/>
              </a:rPr>
              <a:t>Hình 1</a:t>
            </a:r>
            <a:r>
              <a:rPr lang="en-US" altLang="en-US" i="1">
                <a:solidFill>
                  <a:schemeClr val="tx1"/>
                </a:solidFill>
                <a:latin typeface="Calibri" panose="020F0502020204030204" pitchFamily="34" charset="0"/>
                <a:cs typeface="Calibri" panose="020F0502020204030204" pitchFamily="34" charset="0"/>
              </a:rPr>
              <a:t>. Lược đồ các châu lục và đại dương</a:t>
            </a:r>
          </a:p>
        </p:txBody>
      </p:sp>
      <p:pic>
        <p:nvPicPr>
          <p:cNvPr id="11" name="图片 42">
            <a:extLst>
              <a:ext uri="{FF2B5EF4-FFF2-40B4-BE49-F238E27FC236}">
                <a16:creationId xmlns:a16="http://schemas.microsoft.com/office/drawing/2014/main" id="{057AD9CA-0EC5-40AA-B387-058810E7407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bwMode="auto">
          <a:xfrm>
            <a:off x="-413808" y="3393808"/>
            <a:ext cx="3076416" cy="2051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AutoShape 7">
            <a:extLst>
              <a:ext uri="{FF2B5EF4-FFF2-40B4-BE49-F238E27FC236}">
                <a16:creationId xmlns:a16="http://schemas.microsoft.com/office/drawing/2014/main" id="{2E7A2386-3CF6-472F-A2FA-9DFA3B7A1907}"/>
              </a:ext>
            </a:extLst>
          </p:cNvPr>
          <p:cNvSpPr>
            <a:spLocks noChangeArrowheads="1"/>
          </p:cNvSpPr>
          <p:nvPr/>
        </p:nvSpPr>
        <p:spPr bwMode="auto">
          <a:xfrm>
            <a:off x="9356725" y="5573713"/>
            <a:ext cx="1943100" cy="914400"/>
          </a:xfrm>
          <a:prstGeom prst="wedgeRectCallout">
            <a:avLst>
              <a:gd name="adj1" fmla="val -159944"/>
              <a:gd name="adj2" fmla="val -1333"/>
            </a:avLst>
          </a:prstGeom>
          <a:solidFill>
            <a:schemeClr val="bg2">
              <a:lumMod val="75000"/>
            </a:schemeClr>
          </a:solidFill>
          <a:ln w="9525">
            <a:noFill/>
            <a:miter lim="800000"/>
            <a:headEnd/>
            <a:tailEnd/>
          </a:ln>
        </p:spPr>
        <p:txBody>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gn="ctr" eaLnBrk="1" hangingPunct="1">
              <a:lnSpc>
                <a:spcPct val="100000"/>
              </a:lnSpc>
              <a:spcBef>
                <a:spcPct val="0"/>
              </a:spcBef>
              <a:buFontTx/>
              <a:buNone/>
            </a:pPr>
            <a:r>
              <a:rPr lang="en-US" altLang="en-US">
                <a:solidFill>
                  <a:schemeClr val="tx1"/>
                </a:solidFill>
                <a:latin typeface="Calibri" panose="020F0502020204030204" pitchFamily="34" charset="0"/>
                <a:cs typeface="Calibri" panose="020F0502020204030204" pitchFamily="34" charset="0"/>
              </a:rPr>
              <a:t>Nam Đại Dương</a:t>
            </a:r>
          </a:p>
        </p:txBody>
      </p:sp>
    </p:spTree>
    <p:extLst>
      <p:ext uri="{BB962C8B-B14F-4D97-AF65-F5344CB8AC3E}">
        <p14:creationId xmlns:p14="http://schemas.microsoft.com/office/powerpoint/2010/main" val="362673042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ox(i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heckerboard(across)">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checkerboard(across)">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checkerboard(across)">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4" presetClass="entr" presetSubtype="16"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box(in)">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1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261</TotalTime>
  <Words>2082</Words>
  <Application>Microsoft Office PowerPoint</Application>
  <PresentationFormat>Widescreen</PresentationFormat>
  <Paragraphs>351</Paragraphs>
  <Slides>42</Slides>
  <Notes>7</Notes>
  <HiddenSlides>0</HiddenSlides>
  <MMClips>10</MMClips>
  <ScaleCrop>false</ScaleCrop>
  <HeadingPairs>
    <vt:vector size="8" baseType="variant">
      <vt:variant>
        <vt:lpstr>Fonts Used</vt:lpstr>
      </vt:variant>
      <vt:variant>
        <vt:i4>16</vt:i4>
      </vt:variant>
      <vt:variant>
        <vt:lpstr>Theme</vt:lpstr>
      </vt:variant>
      <vt:variant>
        <vt:i4>2</vt:i4>
      </vt:variant>
      <vt:variant>
        <vt:lpstr>Embedded OLE Servers</vt:lpstr>
      </vt:variant>
      <vt:variant>
        <vt:i4>1</vt:i4>
      </vt:variant>
      <vt:variant>
        <vt:lpstr>Slide Titles</vt:lpstr>
      </vt:variant>
      <vt:variant>
        <vt:i4>42</vt:i4>
      </vt:variant>
    </vt:vector>
  </HeadingPairs>
  <TitlesOfParts>
    <vt:vector size="61" baseType="lpstr">
      <vt:lpstr>iCiel Brush Up</vt:lpstr>
      <vt:lpstr>#9Slide02 Tieu de dai</vt:lpstr>
      <vt:lpstr>iCiel Cadena</vt:lpstr>
      <vt:lpstr>.VnTimeH</vt:lpstr>
      <vt:lpstr>VNI-Helve-Condense</vt:lpstr>
      <vt:lpstr>Times New Roman</vt:lpstr>
      <vt:lpstr>Arial</vt:lpstr>
      <vt:lpstr>iCiel Nabila</vt:lpstr>
      <vt:lpstr>#9Slide07 SVNNexa Rust Slab Bla</vt:lpstr>
      <vt:lpstr>iCiel Gotham Ultra</vt:lpstr>
      <vt:lpstr>Calibri Light</vt:lpstr>
      <vt:lpstr>Cambria</vt:lpstr>
      <vt:lpstr>#9Slide07 Koni</vt:lpstr>
      <vt:lpstr>#9Slide02 Noi dung dai</vt:lpstr>
      <vt:lpstr>Calibri</vt:lpstr>
      <vt:lpstr>Tahoma</vt:lpstr>
      <vt:lpstr>Office Theme</vt:lpstr>
      <vt:lpstr>Custom Design</vt:lpstr>
      <vt:lpstr>PhotoImpact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Câu 1:  Một cảnh thiên nhiên đẹp trên biển ở Nhật Bản.  </vt:lpstr>
      <vt:lpstr>PowerPoint Presentation</vt:lpstr>
      <vt:lpstr>PowerPoint Presentation</vt:lpstr>
      <vt:lpstr>PowerPoint Presentation</vt:lpstr>
    </vt:vector>
  </TitlesOfParts>
  <Manager>9Slide.vn</Manager>
  <Company>9Slide.vn</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Admin</dc:creator>
  <cp:keywords>9Slide</cp:keywords>
  <dc:description>9Slide.vn</dc:description>
  <cp:lastModifiedBy>Mai Nguyen</cp:lastModifiedBy>
  <cp:revision>3</cp:revision>
  <dcterms:created xsi:type="dcterms:W3CDTF">2022-01-08T08:44:06Z</dcterms:created>
  <dcterms:modified xsi:type="dcterms:W3CDTF">2022-01-08T15:30:24Z</dcterms:modified>
  <cp:category>9Slide.vn</cp:category>
  <cp:contentStatus>9Slide</cp:contentStatus>
</cp:coreProperties>
</file>