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77" r:id="rId3"/>
  </p:sldMasterIdLst>
  <p:notesMasterIdLst>
    <p:notesMasterId r:id="rId33"/>
  </p:notesMasterIdLst>
  <p:handoutMasterIdLst>
    <p:handoutMasterId r:id="rId34"/>
  </p:handoutMasterIdLst>
  <p:sldIdLst>
    <p:sldId id="450" r:id="rId4"/>
    <p:sldId id="262" r:id="rId5"/>
    <p:sldId id="406" r:id="rId6"/>
    <p:sldId id="418" r:id="rId7"/>
    <p:sldId id="309" r:id="rId8"/>
    <p:sldId id="437" r:id="rId9"/>
    <p:sldId id="439" r:id="rId10"/>
    <p:sldId id="438" r:id="rId11"/>
    <p:sldId id="442" r:id="rId12"/>
    <p:sldId id="445" r:id="rId13"/>
    <p:sldId id="446" r:id="rId14"/>
    <p:sldId id="441" r:id="rId15"/>
    <p:sldId id="311" r:id="rId16"/>
    <p:sldId id="422" r:id="rId17"/>
    <p:sldId id="447" r:id="rId18"/>
    <p:sldId id="351" r:id="rId19"/>
    <p:sldId id="427" r:id="rId20"/>
    <p:sldId id="430" r:id="rId21"/>
    <p:sldId id="431" r:id="rId22"/>
    <p:sldId id="428" r:id="rId23"/>
    <p:sldId id="429" r:id="rId24"/>
    <p:sldId id="432" r:id="rId25"/>
    <p:sldId id="424" r:id="rId26"/>
    <p:sldId id="425" r:id="rId27"/>
    <p:sldId id="433" r:id="rId28"/>
    <p:sldId id="319" r:id="rId29"/>
    <p:sldId id="426" r:id="rId30"/>
    <p:sldId id="449" r:id="rId31"/>
    <p:sldId id="448" r:id="rId32"/>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9EE"/>
    <a:srgbClr val="FF66CC"/>
    <a:srgbClr val="C459D9"/>
    <a:srgbClr val="FFFF66"/>
    <a:srgbClr val="9933FF"/>
    <a:srgbClr val="5CC2D0"/>
    <a:srgbClr val="14F0DB"/>
    <a:srgbClr val="72CA36"/>
    <a:srgbClr val="D5EFC3"/>
    <a:srgbClr val="5AA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82159" autoAdjust="0"/>
  </p:normalViewPr>
  <p:slideViewPr>
    <p:cSldViewPr snapToGrid="0">
      <p:cViewPr varScale="1">
        <p:scale>
          <a:sx n="60" d="100"/>
          <a:sy n="60" d="100"/>
        </p:scale>
        <p:origin x="144" y="102"/>
      </p:cViewPr>
      <p:guideLst>
        <p:guide orient="horz" pos="2160"/>
        <p:guide pos="3840"/>
      </p:guideLst>
    </p:cSldViewPr>
  </p:slideViewPr>
  <p:notesTextViewPr>
    <p:cViewPr>
      <p:scale>
        <a:sx n="1" d="1"/>
        <a:sy n="1" d="1"/>
      </p:scale>
      <p:origin x="0" y="0"/>
    </p:cViewPr>
  </p:notesTextViewPr>
  <p:sorterViewPr>
    <p:cViewPr>
      <p:scale>
        <a:sx n="100" d="100"/>
        <a:sy n="100" d="100"/>
      </p:scale>
      <p:origin x="0" y="-73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2023/9/18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0406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52227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smtClean="0"/>
              <a:t>Để</a:t>
            </a:r>
            <a:r>
              <a:rPr lang="vi-VN" baseline="0" dirty="0" smtClean="0"/>
              <a:t> nguyên trang bìa như này, chỉ thay đổi tên bài trong quá trình làm. Logo của sách Wonderful World </a:t>
            </a:r>
            <a:endParaRPr lang="vi-VN"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64746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smtClean="0">
                <a:solidFill>
                  <a:schemeClr val="tx1"/>
                </a:solidFill>
                <a:effectLst/>
                <a:latin typeface="Times New Roman" panose="02020603050405020304" pitchFamily="18" charset="0"/>
                <a:ea typeface="Times New Roman" panose="02020603050405020304" pitchFamily="18" charset="0"/>
              </a:rPr>
              <a:t>Bấm</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vào</a:t>
            </a:r>
            <a:r>
              <a:rPr lang="en-AU" sz="1200" b="1" baseline="0" dirty="0" smtClean="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nghe</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tới</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đâu</a:t>
            </a:r>
            <a:r>
              <a:rPr lang="en-AU" sz="1200" b="1" baseline="0" dirty="0" smtClean="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chuột</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để</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hiện</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ra</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ảnh</a:t>
            </a:r>
            <a:r>
              <a:rPr lang="en-AU" sz="1200" b="1" baseline="0" dirty="0" smtClean="0">
                <a:solidFill>
                  <a:schemeClr val="tx1"/>
                </a:solidFill>
                <a:effectLst/>
                <a:latin typeface="Times New Roman" panose="02020603050405020304" pitchFamily="18" charset="0"/>
                <a:ea typeface="Times New Roman" panose="02020603050405020304" pitchFamily="18" charset="0"/>
              </a:rPr>
              <a:t> &amp;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từ</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vựng</a:t>
            </a:r>
            <a:r>
              <a:rPr lang="en-AU" sz="1200" b="1" dirty="0" smtClean="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Introduce the </a:t>
            </a:r>
            <a:r>
              <a:rPr lang="en-AU" sz="1200" dirty="0" err="1" smtClean="0">
                <a:solidFill>
                  <a:srgbClr val="000000"/>
                </a:solidFill>
                <a:effectLst/>
                <a:latin typeface="Times New Roman" panose="02020603050405020304" pitchFamily="18" charset="0"/>
                <a:ea typeface="Times New Roman" panose="02020603050405020304" pitchFamily="18" charset="0"/>
              </a:rPr>
              <a:t>colors</a:t>
            </a:r>
            <a:r>
              <a:rPr lang="en-AU" sz="1200" dirty="0" smtClean="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smtClean="0">
                <a:solidFill>
                  <a:srgbClr val="000000"/>
                </a:solidFill>
                <a:effectLst/>
                <a:latin typeface="Times New Roman" panose="02020603050405020304" pitchFamily="18" charset="0"/>
                <a:ea typeface="Times New Roman" panose="02020603050405020304" pitchFamily="18" charset="0"/>
              </a:rPr>
              <a:t>ppt</a:t>
            </a:r>
            <a:r>
              <a:rPr lang="en-AU" sz="1200" dirty="0" smtClean="0">
                <a:solidFill>
                  <a:srgbClr val="000000"/>
                </a:solidFill>
                <a:effectLst/>
                <a:latin typeface="Times New Roman" panose="02020603050405020304" pitchFamily="18" charset="0"/>
                <a:ea typeface="Times New Roman" panose="02020603050405020304" pitchFamily="18" charset="0"/>
              </a:rPr>
              <a:t> or paper balloons)</a:t>
            </a:r>
            <a:endParaRPr lang="en-US" sz="1200" dirty="0" smtClean="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smtClean="0">
              <a:effectLst/>
              <a:latin typeface="Times New Roman" panose="02020603050405020304" pitchFamily="18" charset="0"/>
              <a:ea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664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smtClean="0">
                <a:solidFill>
                  <a:schemeClr val="tx1"/>
                </a:solidFill>
                <a:effectLst/>
                <a:latin typeface="Times New Roman" panose="02020603050405020304" pitchFamily="18" charset="0"/>
                <a:ea typeface="Times New Roman" panose="02020603050405020304" pitchFamily="18" charset="0"/>
              </a:rPr>
              <a:t>Bấm</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vào</a:t>
            </a:r>
            <a:r>
              <a:rPr lang="en-AU" sz="1200" b="1" baseline="0" dirty="0" smtClean="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nghe</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tới</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đâu</a:t>
            </a:r>
            <a:r>
              <a:rPr lang="en-AU" sz="1200" b="1" baseline="0" dirty="0" smtClean="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chuột</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để</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hiện</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ra</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ảnh</a:t>
            </a:r>
            <a:r>
              <a:rPr lang="en-AU" sz="1200" b="1" baseline="0" dirty="0" smtClean="0">
                <a:solidFill>
                  <a:schemeClr val="tx1"/>
                </a:solidFill>
                <a:effectLst/>
                <a:latin typeface="Times New Roman" panose="02020603050405020304" pitchFamily="18" charset="0"/>
                <a:ea typeface="Times New Roman" panose="02020603050405020304" pitchFamily="18" charset="0"/>
              </a:rPr>
              <a:t> &amp;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từ</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vựng</a:t>
            </a:r>
            <a:r>
              <a:rPr lang="en-AU" sz="1200" b="1" dirty="0" smtClean="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Introduce the </a:t>
            </a:r>
            <a:r>
              <a:rPr lang="en-AU" sz="1200" dirty="0" err="1" smtClean="0">
                <a:solidFill>
                  <a:srgbClr val="000000"/>
                </a:solidFill>
                <a:effectLst/>
                <a:latin typeface="Times New Roman" panose="02020603050405020304" pitchFamily="18" charset="0"/>
                <a:ea typeface="Times New Roman" panose="02020603050405020304" pitchFamily="18" charset="0"/>
              </a:rPr>
              <a:t>colors</a:t>
            </a:r>
            <a:r>
              <a:rPr lang="en-AU" sz="1200" dirty="0" smtClean="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smtClean="0">
                <a:solidFill>
                  <a:srgbClr val="000000"/>
                </a:solidFill>
                <a:effectLst/>
                <a:latin typeface="Times New Roman" panose="02020603050405020304" pitchFamily="18" charset="0"/>
                <a:ea typeface="Times New Roman" panose="02020603050405020304" pitchFamily="18" charset="0"/>
              </a:rPr>
              <a:t>ppt</a:t>
            </a:r>
            <a:r>
              <a:rPr lang="en-AU" sz="1200" dirty="0" smtClean="0">
                <a:solidFill>
                  <a:srgbClr val="000000"/>
                </a:solidFill>
                <a:effectLst/>
                <a:latin typeface="Times New Roman" panose="02020603050405020304" pitchFamily="18" charset="0"/>
                <a:ea typeface="Times New Roman" panose="02020603050405020304" pitchFamily="18" charset="0"/>
              </a:rPr>
              <a:t> or paper balloons)</a:t>
            </a:r>
            <a:endParaRPr lang="en-US" sz="1200" dirty="0" smtClean="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smtClean="0">
              <a:effectLst/>
              <a:latin typeface="Times New Roman" panose="02020603050405020304" pitchFamily="18" charset="0"/>
              <a:ea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881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smtClean="0">
                <a:solidFill>
                  <a:schemeClr val="tx1"/>
                </a:solidFill>
                <a:effectLst/>
                <a:latin typeface="Times New Roman" panose="02020603050405020304" pitchFamily="18" charset="0"/>
                <a:ea typeface="Times New Roman" panose="02020603050405020304" pitchFamily="18" charset="0"/>
              </a:rPr>
              <a:t>Bấm</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vào</a:t>
            </a:r>
            <a:r>
              <a:rPr lang="en-AU" sz="1200" b="1" baseline="0" dirty="0" smtClean="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nghe</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tới</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đâu</a:t>
            </a:r>
            <a:r>
              <a:rPr lang="en-AU" sz="1200" b="1" baseline="0" dirty="0" smtClean="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chuột</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để</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hiện</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ra</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ảnh</a:t>
            </a:r>
            <a:r>
              <a:rPr lang="en-AU" sz="1200" b="1" baseline="0" dirty="0" smtClean="0">
                <a:solidFill>
                  <a:schemeClr val="tx1"/>
                </a:solidFill>
                <a:effectLst/>
                <a:latin typeface="Times New Roman" panose="02020603050405020304" pitchFamily="18" charset="0"/>
                <a:ea typeface="Times New Roman" panose="02020603050405020304" pitchFamily="18" charset="0"/>
              </a:rPr>
              <a:t> &amp;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từ</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vựng</a:t>
            </a:r>
            <a:r>
              <a:rPr lang="en-AU" sz="1200" b="1" dirty="0" smtClean="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Introduce the </a:t>
            </a:r>
            <a:r>
              <a:rPr lang="en-AU" sz="1200" dirty="0" err="1" smtClean="0">
                <a:solidFill>
                  <a:srgbClr val="000000"/>
                </a:solidFill>
                <a:effectLst/>
                <a:latin typeface="Times New Roman" panose="02020603050405020304" pitchFamily="18" charset="0"/>
                <a:ea typeface="Times New Roman" panose="02020603050405020304" pitchFamily="18" charset="0"/>
              </a:rPr>
              <a:t>colors</a:t>
            </a:r>
            <a:r>
              <a:rPr lang="en-AU" sz="1200" dirty="0" smtClean="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smtClean="0">
                <a:solidFill>
                  <a:srgbClr val="000000"/>
                </a:solidFill>
                <a:effectLst/>
                <a:latin typeface="Times New Roman" panose="02020603050405020304" pitchFamily="18" charset="0"/>
                <a:ea typeface="Times New Roman" panose="02020603050405020304" pitchFamily="18" charset="0"/>
              </a:rPr>
              <a:t>ppt</a:t>
            </a:r>
            <a:r>
              <a:rPr lang="en-AU" sz="1200" dirty="0" smtClean="0">
                <a:solidFill>
                  <a:srgbClr val="000000"/>
                </a:solidFill>
                <a:effectLst/>
                <a:latin typeface="Times New Roman" panose="02020603050405020304" pitchFamily="18" charset="0"/>
                <a:ea typeface="Times New Roman" panose="02020603050405020304" pitchFamily="18" charset="0"/>
              </a:rPr>
              <a:t> or paper balloons)</a:t>
            </a:r>
            <a:endParaRPr lang="en-US" sz="1200" dirty="0" smtClean="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smtClean="0">
              <a:effectLst/>
              <a:latin typeface="Times New Roman" panose="02020603050405020304" pitchFamily="18" charset="0"/>
              <a:ea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4980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415908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Times New Roman" panose="02020603050405020304" pitchFamily="18" charset="0"/>
                <a:ea typeface="Times New Roman" panose="02020603050405020304" pitchFamily="18" charset="0"/>
              </a:rPr>
              <a:t>THIẾT</a:t>
            </a:r>
            <a:r>
              <a:rPr lang="en-AU" sz="1800" baseline="0" dirty="0">
                <a:solidFill>
                  <a:srgbClr val="000000"/>
                </a:solidFill>
                <a:effectLst/>
                <a:latin typeface="Times New Roman" panose="02020603050405020304" pitchFamily="18" charset="0"/>
                <a:ea typeface="Times New Roman" panose="02020603050405020304" pitchFamily="18" charset="0"/>
              </a:rPr>
              <a:t> KẾ HOẠT </a:t>
            </a:r>
            <a:r>
              <a:rPr lang="en-AU" sz="1800" baseline="0" dirty="0" smtClean="0">
                <a:solidFill>
                  <a:srgbClr val="000000"/>
                </a:solidFill>
                <a:effectLst/>
                <a:latin typeface="Times New Roman" panose="02020603050405020304" pitchFamily="18" charset="0"/>
                <a:ea typeface="Times New Roman" panose="02020603050405020304" pitchFamily="18" charset="0"/>
              </a:rPr>
              <a:t>ĐỘNG </a:t>
            </a:r>
            <a:r>
              <a:rPr lang="en-AU" sz="1800" baseline="0" dirty="0">
                <a:solidFill>
                  <a:srgbClr val="000000"/>
                </a:solidFill>
                <a:effectLst/>
                <a:latin typeface="Times New Roman" panose="02020603050405020304" pitchFamily="18" charset="0"/>
                <a:ea typeface="Times New Roman" panose="02020603050405020304" pitchFamily="18" charset="0"/>
              </a:rPr>
              <a:t>TƯƠNG TÁC VỚI CÂU HỎI DÙNG CHUNG CHO 6 BỨC TRANH LÀ: What colour is it? – It’s ____. </a:t>
            </a:r>
            <a:r>
              <a:rPr lang="en-AU" sz="1800" baseline="0" dirty="0" err="1">
                <a:solidFill>
                  <a:srgbClr val="000000"/>
                </a:solidFill>
                <a:effectLst/>
                <a:latin typeface="Times New Roman" panose="02020603050405020304" pitchFamily="18" charset="0"/>
                <a:ea typeface="Times New Roman" panose="02020603050405020304" pitchFamily="18" charset="0"/>
              </a:rPr>
              <a:t>Câu</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trả</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lời</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là</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màu</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của</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từng</a:t>
            </a:r>
            <a:r>
              <a:rPr lang="en-AU" sz="1800" baseline="0" dirty="0">
                <a:solidFill>
                  <a:srgbClr val="000000"/>
                </a:solidFill>
                <a:effectLst/>
                <a:latin typeface="Times New Roman" panose="02020603050405020304" pitchFamily="18" charset="0"/>
                <a:ea typeface="Times New Roman" panose="02020603050405020304" pitchFamily="18" charset="0"/>
              </a:rPr>
              <a:t> que </a:t>
            </a:r>
            <a:r>
              <a:rPr lang="en-AU" sz="1800" baseline="0" dirty="0" err="1">
                <a:solidFill>
                  <a:srgbClr val="000000"/>
                </a:solidFill>
                <a:effectLst/>
                <a:latin typeface="Times New Roman" panose="02020603050405020304" pitchFamily="18" charset="0"/>
                <a:ea typeface="Times New Roman" panose="02020603050405020304" pitchFamily="18" charset="0"/>
              </a:rPr>
              <a:t>kem</a:t>
            </a:r>
            <a:r>
              <a:rPr lang="en-AU" sz="1800" baseline="0" dirty="0">
                <a:solidFill>
                  <a:srgbClr val="000000"/>
                </a:solidFill>
                <a:effectLst/>
                <a:latin typeface="Times New Roman" panose="02020603050405020304" pitchFamily="18" charset="0"/>
                <a:ea typeface="Times New Roman" panose="02020603050405020304" pitchFamily="18" charset="0"/>
              </a:rPr>
              <a:t> (red, yellow, white, blue, black, green)</a:t>
            </a:r>
            <a:endParaRPr lang="en-AU" sz="1800" dirty="0">
              <a:solidFill>
                <a:srgbClr val="000000"/>
              </a:solidFill>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Tell students to look at the first picture and the prompts. Tell them they are going to learn how to ask and answer about colours.</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and ask students to follow the question and answer as they listen.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again and ask students to repeat what they hear. Do this as a class a few times. Then ask volunteers to repeat on their own.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look at the other five pictures and elicit the colours (blue, black, green, white, orange).</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work in pairs to practise asking and answering questions about those five pictures. Tell them to point at the pictures as they speak.</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volunteers to ask and answer questions about colours in front of the class.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07028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yêu</a:t>
            </a:r>
            <a:r>
              <a:rPr lang="en-US" baseline="0" dirty="0" smtClean="0"/>
              <a:t> </a:t>
            </a:r>
            <a:r>
              <a:rPr lang="en-US" baseline="0" dirty="0" err="1" smtClean="0"/>
              <a:t>cầu</a:t>
            </a:r>
            <a:r>
              <a:rPr lang="en-US" baseline="0" dirty="0" smtClean="0"/>
              <a:t> </a:t>
            </a:r>
            <a:r>
              <a:rPr lang="en-US" baseline="0" dirty="0" err="1" smtClean="0"/>
              <a:t>hs</a:t>
            </a:r>
            <a:r>
              <a:rPr lang="en-US" baseline="0" dirty="0" smtClean="0"/>
              <a:t> </a:t>
            </a:r>
            <a:r>
              <a:rPr lang="en-US" baseline="0" dirty="0" err="1" smtClean="0"/>
              <a:t>thực</a:t>
            </a:r>
            <a:r>
              <a:rPr lang="en-US" baseline="0" dirty="0" smtClean="0"/>
              <a:t> </a:t>
            </a:r>
            <a:r>
              <a:rPr lang="en-US" baseline="0" dirty="0" err="1" smtClean="0"/>
              <a:t>hành</a:t>
            </a:r>
            <a:r>
              <a:rPr lang="en-US" baseline="0" dirty="0" smtClean="0"/>
              <a:t> </a:t>
            </a:r>
            <a:r>
              <a:rPr lang="en-US" baseline="0" dirty="0" err="1" smtClean="0"/>
              <a:t>cấu</a:t>
            </a:r>
            <a:r>
              <a:rPr lang="en-US" baseline="0" dirty="0" smtClean="0"/>
              <a:t> </a:t>
            </a:r>
            <a:r>
              <a:rPr lang="en-US" baseline="0" dirty="0" err="1" smtClean="0"/>
              <a:t>trúc</a:t>
            </a:r>
            <a:r>
              <a:rPr lang="en-US" baseline="0" dirty="0" smtClean="0"/>
              <a:t> </a:t>
            </a:r>
            <a:r>
              <a:rPr lang="en-US" baseline="0" dirty="0" err="1" smtClean="0"/>
              <a:t>câu</a:t>
            </a:r>
            <a:r>
              <a:rPr lang="en-US" baseline="0" dirty="0" smtClean="0"/>
              <a:t> &amp; </a:t>
            </a:r>
            <a:r>
              <a:rPr lang="en-US" baseline="0" dirty="0" err="1" smtClean="0"/>
              <a:t>cho</a:t>
            </a:r>
            <a:r>
              <a:rPr lang="en-US" baseline="0" dirty="0" smtClean="0"/>
              <a:t> </a:t>
            </a:r>
            <a:r>
              <a:rPr lang="en-US" baseline="0" dirty="0" err="1" smtClean="0"/>
              <a:t>hs</a:t>
            </a:r>
            <a:r>
              <a:rPr lang="en-US" baseline="0" dirty="0" smtClean="0"/>
              <a:t> </a:t>
            </a:r>
            <a:r>
              <a:rPr lang="en-US" baseline="0" dirty="0" err="1" smtClean="0"/>
              <a:t>làm</a:t>
            </a:r>
            <a:r>
              <a:rPr lang="en-US" baseline="0" dirty="0" smtClean="0"/>
              <a:t> </a:t>
            </a:r>
            <a:r>
              <a:rPr lang="en-US" baseline="0" dirty="0" err="1" smtClean="0"/>
              <a:t>việc</a:t>
            </a:r>
            <a:r>
              <a:rPr lang="en-US" baseline="0" dirty="0" smtClean="0"/>
              <a:t> </a:t>
            </a:r>
            <a:r>
              <a:rPr lang="en-US" baseline="0" dirty="0" err="1" smtClean="0"/>
              <a:t>theo</a:t>
            </a:r>
            <a:r>
              <a:rPr lang="en-US" baseline="0" dirty="0" smtClean="0"/>
              <a:t> </a:t>
            </a:r>
            <a:r>
              <a:rPr lang="en-US" baseline="0" dirty="0" err="1" smtClean="0"/>
              <a:t>cặp</a:t>
            </a:r>
            <a:r>
              <a:rPr lang="en-US" baseline="0" dirty="0" smtClean="0"/>
              <a:t> </a:t>
            </a:r>
            <a:r>
              <a:rPr lang="en-US" baseline="0" dirty="0" err="1" smtClean="0"/>
              <a:t>để</a:t>
            </a:r>
            <a:r>
              <a:rPr lang="en-US" baseline="0" dirty="0" smtClean="0"/>
              <a:t> </a:t>
            </a:r>
            <a:r>
              <a:rPr lang="en-US" baseline="0" dirty="0" err="1" smtClean="0"/>
              <a:t>luyện</a:t>
            </a:r>
            <a:r>
              <a:rPr lang="en-US" baseline="0" dirty="0" smtClean="0"/>
              <a:t> </a:t>
            </a:r>
            <a:r>
              <a:rPr lang="en-US" baseline="0" dirty="0" err="1" smtClean="0"/>
              <a:t>cấu</a:t>
            </a:r>
            <a:r>
              <a:rPr lang="en-US" baseline="0" dirty="0" smtClean="0"/>
              <a:t> </a:t>
            </a:r>
            <a:r>
              <a:rPr lang="en-US" baseline="0" dirty="0" err="1" smtClean="0"/>
              <a:t>trúc</a:t>
            </a:r>
            <a:r>
              <a:rPr lang="en-US" baseline="0" dirty="0" smtClean="0"/>
              <a:t> </a:t>
            </a:r>
            <a:r>
              <a:rPr lang="en-US" baseline="0" dirty="0" err="1" smtClean="0"/>
              <a:t>câu</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901908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90361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290882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4068835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36066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79473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1369992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331802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514998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3528331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 Tell students they are going to play a game to ask and answer about colours.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Tell students to look at the picture and the sample sentences. Read out the sample sentences and ask students to repeat. </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Explain to students that they’re going to play the game in pairs. One student holds up an object (or crayons) and asks What colour is it? The other student then answers the question.</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Give an example by asking a student to do the activity with you.</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Ask students to work in pairs to play the game.</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 Ask volunteers to play it in front of the class.</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4008115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1593825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597459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 picture for </a:t>
            </a:r>
            <a:r>
              <a:rPr lang="en-US" dirty="0" err="1"/>
              <a:t>sts</a:t>
            </a:r>
            <a:r>
              <a:rPr lang="en-US" dirty="0"/>
              <a:t> to </a:t>
            </a:r>
            <a:r>
              <a:rPr lang="en-US" dirty="0" err="1"/>
              <a:t>colour</a:t>
            </a:r>
            <a:r>
              <a:rPr lang="en-US" dirty="0"/>
              <a:t>. Ask the </a:t>
            </a:r>
            <a:r>
              <a:rPr lang="en-US" dirty="0" err="1"/>
              <a:t>sts</a:t>
            </a:r>
            <a:r>
              <a:rPr lang="en-US" dirty="0"/>
              <a:t> to say the </a:t>
            </a:r>
            <a:r>
              <a:rPr lang="en-US" dirty="0" err="1"/>
              <a:t>colours</a:t>
            </a:r>
            <a:r>
              <a:rPr lang="en-US" dirty="0"/>
              <a:t> that they need to use to make the picture more beautiful.</a:t>
            </a:r>
          </a:p>
          <a:p>
            <a:r>
              <a:rPr lang="en-US" dirty="0"/>
              <a:t>Show the pictures to their classmates and practice the sentence: What </a:t>
            </a:r>
            <a:r>
              <a:rPr lang="en-US" dirty="0" err="1"/>
              <a:t>colour</a:t>
            </a:r>
            <a:r>
              <a:rPr lang="en-US" dirty="0"/>
              <a:t> is it? It’s … </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63823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8692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a:t>
            </a:r>
            <a:r>
              <a:rPr lang="en-US" dirty="0"/>
              <a:t>is so beautiful with </a:t>
            </a:r>
            <a:r>
              <a:rPr lang="en-US" dirty="0" err="1"/>
              <a:t>colours</a:t>
            </a:r>
            <a:r>
              <a:rPr lang="en-US" dirty="0"/>
              <a:t>. </a:t>
            </a:r>
          </a:p>
          <a:p>
            <a:r>
              <a:rPr lang="en-US" dirty="0"/>
              <a:t>Lead in: introduce </a:t>
            </a:r>
            <a:r>
              <a:rPr lang="en-US" dirty="0" err="1"/>
              <a:t>colours</a:t>
            </a:r>
            <a:r>
              <a:rPr lang="en-US" dirty="0"/>
              <a:t>.</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67709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so beautiful with </a:t>
            </a:r>
            <a:r>
              <a:rPr lang="en-US" dirty="0" err="1"/>
              <a:t>colours</a:t>
            </a:r>
            <a:r>
              <a:rPr lang="en-US" dirty="0"/>
              <a:t>. </a:t>
            </a:r>
          </a:p>
          <a:p>
            <a:r>
              <a:rPr lang="en-US" dirty="0"/>
              <a:t>Lead in: introduce </a:t>
            </a:r>
            <a:r>
              <a:rPr lang="en-US" dirty="0" err="1"/>
              <a:t>colours</a:t>
            </a:r>
            <a:r>
              <a:rPr lang="en-US" dirty="0"/>
              <a:t>.</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71866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14372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vào</a:t>
            </a:r>
            <a:r>
              <a:rPr lang="en-US" baseline="0" dirty="0" smtClean="0"/>
              <a:t> Audio, </a:t>
            </a:r>
            <a:r>
              <a:rPr lang="en-US" baseline="0" dirty="0" err="1" smtClean="0"/>
              <a:t>khi</a:t>
            </a:r>
            <a:r>
              <a:rPr lang="en-US" baseline="0" dirty="0" smtClean="0"/>
              <a:t> </a:t>
            </a:r>
            <a:r>
              <a:rPr lang="en-US" baseline="0" dirty="0" err="1" smtClean="0"/>
              <a:t>nghe</a:t>
            </a:r>
            <a:r>
              <a:rPr lang="en-US" baseline="0" dirty="0" smtClean="0"/>
              <a:t> </a:t>
            </a:r>
            <a:r>
              <a:rPr lang="en-US" baseline="0" dirty="0" err="1" smtClean="0"/>
              <a:t>tới</a:t>
            </a:r>
            <a:r>
              <a:rPr lang="en-US" baseline="0" dirty="0" smtClean="0"/>
              <a:t> </a:t>
            </a:r>
            <a:r>
              <a:rPr lang="en-US" baseline="0" dirty="0" err="1" smtClean="0"/>
              <a:t>từ</a:t>
            </a:r>
            <a:r>
              <a:rPr lang="en-US" baseline="0" dirty="0" smtClean="0"/>
              <a:t> </a:t>
            </a:r>
            <a:r>
              <a:rPr lang="en-US" baseline="0" dirty="0" err="1" smtClean="0"/>
              <a:t>nào</a:t>
            </a:r>
            <a:r>
              <a:rPr lang="en-US" baseline="0" dirty="0" smtClean="0"/>
              <a:t> </a:t>
            </a:r>
            <a:r>
              <a:rPr lang="en-US" baseline="0" dirty="0" err="1" smtClean="0"/>
              <a:t>từ</a:t>
            </a:r>
            <a:r>
              <a:rPr lang="en-US" baseline="0" dirty="0" smtClean="0"/>
              <a:t> click </a:t>
            </a:r>
            <a:r>
              <a:rPr lang="en-US" baseline="0" dirty="0" err="1" smtClean="0"/>
              <a:t>ảnh</a:t>
            </a:r>
            <a:r>
              <a:rPr lang="en-US" baseline="0" dirty="0" smtClean="0"/>
              <a:t> </a:t>
            </a:r>
            <a:r>
              <a:rPr lang="en-US" baseline="0" dirty="0" err="1" smtClean="0"/>
              <a:t>vào</a:t>
            </a:r>
            <a:r>
              <a:rPr lang="en-US" baseline="0" dirty="0" smtClean="0"/>
              <a:t> </a:t>
            </a:r>
            <a:r>
              <a:rPr lang="en-US" baseline="0" dirty="0" err="1" smtClean="0"/>
              <a:t>từ</a:t>
            </a:r>
            <a:r>
              <a:rPr lang="en-US" baseline="0" dirty="0" smtClean="0"/>
              <a:t> </a:t>
            </a:r>
            <a:r>
              <a:rPr lang="en-US" baseline="0" dirty="0" err="1" smtClean="0"/>
              <a:t>đó</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43403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lgn="just">
              <a:spcBef>
                <a:spcPts val="600"/>
              </a:spcBef>
              <a:spcAft>
                <a:spcPts val="600"/>
              </a:spcAft>
              <a:tabLst>
                <a:tab pos="1651000" algn="l"/>
              </a:tabLst>
            </a:pPr>
            <a:r>
              <a:rPr lang="en-US" sz="1200" dirty="0" smtClean="0">
                <a:effectLst/>
                <a:latin typeface="Times New Roman" panose="02020603050405020304" pitchFamily="18" charset="0"/>
                <a:ea typeface="Times New Roman" panose="02020603050405020304" pitchFamily="18" charset="0"/>
              </a:rPr>
              <a:t>Divide the class into 4 teams. One student from each team takes turn to play the game.</a:t>
            </a:r>
          </a:p>
          <a:p>
            <a:r>
              <a:rPr lang="en-US" sz="1200" dirty="0" smtClean="0">
                <a:effectLst/>
                <a:latin typeface="Times New Roman" panose="02020603050405020304" pitchFamily="18" charset="0"/>
                <a:ea typeface="Times New Roman" panose="02020603050405020304" pitchFamily="18" charset="0"/>
              </a:rPr>
              <a:t>Pictures/flash cards are showed on the screen, one picture is hidden. Those who can find it and say it fast will get points.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318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smtClean="0">
                <a:solidFill>
                  <a:schemeClr val="tx1"/>
                </a:solidFill>
                <a:effectLst/>
                <a:latin typeface="Times New Roman" panose="02020603050405020304" pitchFamily="18" charset="0"/>
                <a:ea typeface="Times New Roman" panose="02020603050405020304" pitchFamily="18" charset="0"/>
              </a:rPr>
              <a:t>Bấm</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vào</a:t>
            </a:r>
            <a:r>
              <a:rPr lang="en-AU" sz="1200" b="1" baseline="0" dirty="0" smtClean="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nghe</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tới</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đâu</a:t>
            </a:r>
            <a:r>
              <a:rPr lang="en-AU" sz="1200" b="1" baseline="0" dirty="0" smtClean="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chuột</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để</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hiện</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ra</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ảnh</a:t>
            </a:r>
            <a:r>
              <a:rPr lang="en-AU" sz="1200" b="1" baseline="0" dirty="0" smtClean="0">
                <a:solidFill>
                  <a:schemeClr val="tx1"/>
                </a:solidFill>
                <a:effectLst/>
                <a:latin typeface="Times New Roman" panose="02020603050405020304" pitchFamily="18" charset="0"/>
                <a:ea typeface="Times New Roman" panose="02020603050405020304" pitchFamily="18" charset="0"/>
              </a:rPr>
              <a:t> &amp;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từ</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vựng</a:t>
            </a:r>
            <a:r>
              <a:rPr lang="en-AU" sz="1200" b="1" dirty="0" smtClean="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Introduce the </a:t>
            </a:r>
            <a:r>
              <a:rPr lang="en-AU" sz="1200" dirty="0" err="1" smtClean="0">
                <a:solidFill>
                  <a:srgbClr val="000000"/>
                </a:solidFill>
                <a:effectLst/>
                <a:latin typeface="Times New Roman" panose="02020603050405020304" pitchFamily="18" charset="0"/>
                <a:ea typeface="Times New Roman" panose="02020603050405020304" pitchFamily="18" charset="0"/>
              </a:rPr>
              <a:t>colors</a:t>
            </a:r>
            <a:r>
              <a:rPr lang="en-AU" sz="1200" dirty="0" smtClean="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smtClean="0">
                <a:solidFill>
                  <a:srgbClr val="000000"/>
                </a:solidFill>
                <a:effectLst/>
                <a:latin typeface="Times New Roman" panose="02020603050405020304" pitchFamily="18" charset="0"/>
                <a:ea typeface="Times New Roman" panose="02020603050405020304" pitchFamily="18" charset="0"/>
              </a:rPr>
              <a:t>ppt</a:t>
            </a:r>
            <a:r>
              <a:rPr lang="en-AU" sz="1200" dirty="0" smtClean="0">
                <a:solidFill>
                  <a:srgbClr val="000000"/>
                </a:solidFill>
                <a:effectLst/>
                <a:latin typeface="Times New Roman" panose="02020603050405020304" pitchFamily="18" charset="0"/>
                <a:ea typeface="Times New Roman" panose="02020603050405020304" pitchFamily="18" charset="0"/>
              </a:rPr>
              <a:t> or paper balloons)</a:t>
            </a:r>
            <a:endParaRPr lang="en-US" sz="1200" dirty="0" smtClean="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smtClean="0">
              <a:effectLst/>
              <a:latin typeface="Times New Roman" panose="02020603050405020304" pitchFamily="18" charset="0"/>
              <a:ea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0451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smtClean="0">
                <a:solidFill>
                  <a:schemeClr val="tx1"/>
                </a:solidFill>
                <a:effectLst/>
                <a:latin typeface="Times New Roman" panose="02020603050405020304" pitchFamily="18" charset="0"/>
                <a:ea typeface="Times New Roman" panose="02020603050405020304" pitchFamily="18" charset="0"/>
              </a:rPr>
              <a:t>Bấm</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vào</a:t>
            </a:r>
            <a:r>
              <a:rPr lang="en-AU" sz="1200" b="1" baseline="0" dirty="0" smtClean="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nghe</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tới</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đâu</a:t>
            </a:r>
            <a:r>
              <a:rPr lang="en-AU" sz="1200" b="1" baseline="0" dirty="0" smtClean="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chuột</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để</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hiện</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ra</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ảnh</a:t>
            </a:r>
            <a:r>
              <a:rPr lang="en-AU" sz="1200" b="1" baseline="0" dirty="0" smtClean="0">
                <a:solidFill>
                  <a:schemeClr val="tx1"/>
                </a:solidFill>
                <a:effectLst/>
                <a:latin typeface="Times New Roman" panose="02020603050405020304" pitchFamily="18" charset="0"/>
                <a:ea typeface="Times New Roman" panose="02020603050405020304" pitchFamily="18" charset="0"/>
              </a:rPr>
              <a:t> &amp;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từ</a:t>
            </a:r>
            <a:r>
              <a:rPr lang="en-AU" sz="1200" b="1" baseline="0" dirty="0" smtClean="0">
                <a:solidFill>
                  <a:schemeClr val="tx1"/>
                </a:solidFill>
                <a:effectLst/>
                <a:latin typeface="Times New Roman" panose="02020603050405020304" pitchFamily="18" charset="0"/>
                <a:ea typeface="Times New Roman" panose="02020603050405020304" pitchFamily="18" charset="0"/>
              </a:rPr>
              <a:t> </a:t>
            </a:r>
            <a:r>
              <a:rPr lang="en-AU" sz="1200" b="1" baseline="0" dirty="0" err="1" smtClean="0">
                <a:solidFill>
                  <a:schemeClr val="tx1"/>
                </a:solidFill>
                <a:effectLst/>
                <a:latin typeface="Times New Roman" panose="02020603050405020304" pitchFamily="18" charset="0"/>
                <a:ea typeface="Times New Roman" panose="02020603050405020304" pitchFamily="18" charset="0"/>
              </a:rPr>
              <a:t>vựng</a:t>
            </a:r>
            <a:r>
              <a:rPr lang="en-AU" sz="1200" b="1" dirty="0" smtClean="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Introduce the </a:t>
            </a:r>
            <a:r>
              <a:rPr lang="en-AU" sz="1200" dirty="0" err="1" smtClean="0">
                <a:solidFill>
                  <a:srgbClr val="000000"/>
                </a:solidFill>
                <a:effectLst/>
                <a:latin typeface="Times New Roman" panose="02020603050405020304" pitchFamily="18" charset="0"/>
                <a:ea typeface="Times New Roman" panose="02020603050405020304" pitchFamily="18" charset="0"/>
              </a:rPr>
              <a:t>colors</a:t>
            </a:r>
            <a:r>
              <a:rPr lang="en-AU" sz="1200" dirty="0" smtClean="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smtClean="0">
                <a:solidFill>
                  <a:srgbClr val="000000"/>
                </a:solidFill>
                <a:effectLst/>
                <a:latin typeface="Times New Roman" panose="02020603050405020304" pitchFamily="18" charset="0"/>
                <a:ea typeface="Times New Roman" panose="02020603050405020304" pitchFamily="18" charset="0"/>
              </a:rPr>
              <a:t>ppt</a:t>
            </a:r>
            <a:r>
              <a:rPr lang="en-AU" sz="1200" dirty="0" smtClean="0">
                <a:solidFill>
                  <a:srgbClr val="000000"/>
                </a:solidFill>
                <a:effectLst/>
                <a:latin typeface="Times New Roman" panose="02020603050405020304" pitchFamily="18" charset="0"/>
                <a:ea typeface="Times New Roman" panose="02020603050405020304" pitchFamily="18" charset="0"/>
              </a:rPr>
              <a:t> or paper balloons)</a:t>
            </a:r>
            <a:endParaRPr lang="en-US" sz="1200" dirty="0" smtClean="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smtClean="0">
              <a:effectLst/>
              <a:latin typeface="Times New Roman" panose="02020603050405020304" pitchFamily="18" charset="0"/>
              <a:ea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65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3.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8600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6858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970025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4"/>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8"/>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563085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2"/>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2152471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8" y="5791602"/>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8"/>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0"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5" y="3187582"/>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6"/>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14621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6"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1993995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4"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6"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314203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B1CF2E77-4E87-4338-A6B2-93E833A84A3C}" type="datetimeFigureOut">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9/18/2023</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796E19DA-92E0-4635-8627-DEB5FDE3EBA8}" type="slidenum">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98019569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397552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46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918705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98785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0451533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665102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1029374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288399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3199846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6183636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478234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1463234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70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2538480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806286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195261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82754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94799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343263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778733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4084688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01683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41752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3311476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xmlns=""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717445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77576597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9/18/2023</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5424363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083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14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audio" Target="../media/audio1.wav"/><Relationship Id="rId4" Type="http://schemas.openxmlformats.org/officeDocument/2006/relationships/slideLayout" Target="../slideLayouts/slideLayout15.xml"/><Relationship Id="rId9"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3.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audio" Target="../media/audio1.wav"/><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0" r:id="rId4"/>
    <p:sldLayoutId id="2147483651" r:id="rId5"/>
    <p:sldLayoutId id="2147483653" r:id="rId6"/>
    <p:sldLayoutId id="2147483654"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6883819"/>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37731491"/>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20.png"/><Relationship Id="rId21" Type="http://schemas.openxmlformats.org/officeDocument/2006/relationships/image" Target="../media/image10.png"/><Relationship Id="rId34" Type="http://schemas.microsoft.com/office/2007/relationships/hdphoto" Target="../media/hdphoto13.wdp"/><Relationship Id="rId42" Type="http://schemas.microsoft.com/office/2007/relationships/hdphoto" Target="../media/hdphoto15.wdp"/><Relationship Id="rId7" Type="http://schemas.openxmlformats.org/officeDocument/2006/relationships/image" Target="../media/image2.png"/><Relationship Id="rId2" Type="http://schemas.microsoft.com/office/2007/relationships/media" Target="../media/media1.mp3"/><Relationship Id="rId16" Type="http://schemas.microsoft.com/office/2007/relationships/hdphoto" Target="../media/hdphoto4.wdp"/><Relationship Id="rId29" Type="http://schemas.openxmlformats.org/officeDocument/2006/relationships/image" Target="../media/image14.png"/><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5.png"/><Relationship Id="rId24" Type="http://schemas.microsoft.com/office/2007/relationships/hdphoto" Target="../media/hdphoto8.wdp"/><Relationship Id="rId32" Type="http://schemas.microsoft.com/office/2007/relationships/hdphoto" Target="../media/hdphoto12.wdp"/><Relationship Id="rId37" Type="http://schemas.microsoft.com/office/2007/relationships/hdphoto" Target="../media/hdphoto14.wdp"/><Relationship Id="rId40" Type="http://schemas.openxmlformats.org/officeDocument/2006/relationships/image" Target="../media/image21.gif"/><Relationship Id="rId45" Type="http://schemas.openxmlformats.org/officeDocument/2006/relationships/audio" Target="../media/audio1.wav"/><Relationship Id="rId5" Type="http://schemas.openxmlformats.org/officeDocument/2006/relationships/notesSlide" Target="../notesSlides/notesSlide1.xml"/><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0.wdp"/><Relationship Id="rId36" Type="http://schemas.openxmlformats.org/officeDocument/2006/relationships/image" Target="../media/image18.png"/><Relationship Id="rId10" Type="http://schemas.openxmlformats.org/officeDocument/2006/relationships/image" Target="../media/image4.png"/><Relationship Id="rId19" Type="http://schemas.openxmlformats.org/officeDocument/2006/relationships/image" Target="../media/image9.png"/><Relationship Id="rId31" Type="http://schemas.openxmlformats.org/officeDocument/2006/relationships/image" Target="../media/image15.png"/><Relationship Id="rId44" Type="http://schemas.openxmlformats.org/officeDocument/2006/relationships/image" Target="../media/image24.jpeg"/><Relationship Id="rId4" Type="http://schemas.openxmlformats.org/officeDocument/2006/relationships/slideLayout" Target="../slideLayouts/slideLayout12.xml"/><Relationship Id="rId9" Type="http://schemas.microsoft.com/office/2007/relationships/hdphoto" Target="../media/hdphoto1.wdp"/><Relationship Id="rId14" Type="http://schemas.microsoft.com/office/2007/relationships/hdphoto" Target="../media/hdphoto3.wdp"/><Relationship Id="rId22" Type="http://schemas.microsoft.com/office/2007/relationships/hdphoto" Target="../media/hdphoto7.wdp"/><Relationship Id="rId27" Type="http://schemas.openxmlformats.org/officeDocument/2006/relationships/image" Target="../media/image13.png"/><Relationship Id="rId30" Type="http://schemas.microsoft.com/office/2007/relationships/hdphoto" Target="../media/hdphoto11.wdp"/><Relationship Id="rId35" Type="http://schemas.openxmlformats.org/officeDocument/2006/relationships/image" Target="../media/image17.png"/><Relationship Id="rId43" Type="http://schemas.openxmlformats.org/officeDocument/2006/relationships/image" Target="../media/image23.png"/><Relationship Id="rId8" Type="http://schemas.openxmlformats.org/officeDocument/2006/relationships/image" Target="../media/image3.png"/><Relationship Id="rId3" Type="http://schemas.openxmlformats.org/officeDocument/2006/relationships/audio" Target="../media/media1.mp3"/><Relationship Id="rId12" Type="http://schemas.microsoft.com/office/2007/relationships/hdphoto" Target="../media/hdphoto2.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image" Target="../media/image19.emf"/><Relationship Id="rId20" Type="http://schemas.microsoft.com/office/2007/relationships/hdphoto" Target="../media/hdphoto6.wdp"/><Relationship Id="rId41"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23.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23.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3.mp3"/><Relationship Id="rId7" Type="http://schemas.openxmlformats.org/officeDocument/2006/relationships/image" Target="../media/image49.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48.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56.gif"/><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7.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8.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9.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0.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4.png"/><Relationship Id="rId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1.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2.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3.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5.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7.png"/><Relationship Id="rId5" Type="http://schemas.openxmlformats.org/officeDocument/2006/relationships/image" Target="../media/image73.png"/><Relationship Id="rId4" Type="http://schemas.openxmlformats.org/officeDocument/2006/relationships/audio" Target="../media/audio1.wav"/><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6.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3.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media5.mp3"/><Relationship Id="rId7" Type="http://schemas.openxmlformats.org/officeDocument/2006/relationships/image" Target="../media/image77.jpeg"/><Relationship Id="rId2" Type="http://schemas.microsoft.com/office/2007/relationships/media" Target="../media/media5.mp3"/><Relationship Id="rId1" Type="http://schemas.openxmlformats.org/officeDocument/2006/relationships/tags" Target="../tags/tag21.xml"/><Relationship Id="rId6" Type="http://schemas.openxmlformats.org/officeDocument/2006/relationships/audio" Target="../media/audio1.wav"/><Relationship Id="rId11" Type="http://schemas.openxmlformats.org/officeDocument/2006/relationships/image" Target="../media/image23.png"/><Relationship Id="rId5" Type="http://schemas.openxmlformats.org/officeDocument/2006/relationships/notesSlide" Target="../notesSlides/notesSlide28.xml"/><Relationship Id="rId10" Type="http://schemas.openxmlformats.org/officeDocument/2006/relationships/image" Target="../media/image20.png"/><Relationship Id="rId4" Type="http://schemas.openxmlformats.org/officeDocument/2006/relationships/slideLayout" Target="../slideLayouts/slideLayout43.xml"/><Relationship Id="rId9" Type="http://schemas.openxmlformats.org/officeDocument/2006/relationships/image" Target="../media/image79.png"/><Relationship Id="rId1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3.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6.wdp"/><Relationship Id="rId11" Type="http://schemas.openxmlformats.org/officeDocument/2006/relationships/image" Target="../media/image23.png"/><Relationship Id="rId5" Type="http://schemas.openxmlformats.org/officeDocument/2006/relationships/image" Target="../media/image32.png"/><Relationship Id="rId10" Type="http://schemas.microsoft.com/office/2007/relationships/hdphoto" Target="../media/hdphoto18.wdp"/><Relationship Id="rId4" Type="http://schemas.openxmlformats.org/officeDocument/2006/relationships/image" Target="../media/image31.jpe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notesSlide" Target="../notesSlides/notesSlide4.xml"/><Relationship Id="rId7" Type="http://schemas.openxmlformats.org/officeDocument/2006/relationships/image" Target="../media/image35.png"/><Relationship Id="rId12" Type="http://schemas.microsoft.com/office/2007/relationships/hdphoto" Target="../media/hdphoto18.wdp"/><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16.wdp"/><Relationship Id="rId11"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jpeg"/><Relationship Id="rId9" Type="http://schemas.microsoft.com/office/2007/relationships/hdphoto" Target="../media/hdphoto17.wdp"/><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1.wav"/><Relationship Id="rId10" Type="http://schemas.openxmlformats.org/officeDocument/2006/relationships/image" Target="../media/image43.png"/><Relationship Id="rId4" Type="http://schemas.openxmlformats.org/officeDocument/2006/relationships/notesSlide" Target="../notesSlides/notesSlide6.xml"/><Relationship Id="rId9" Type="http://schemas.openxmlformats.org/officeDocument/2006/relationships/image" Target="../media/image42.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23.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23.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641" y="2098346"/>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8">
            <a:extLst>
              <a:ext uri="{BEBA8EAE-BF5A-486C-A8C5-ECC9F3942E4B}">
                <a14:imgProps xmlns:a14="http://schemas.microsoft.com/office/drawing/2010/main">
                  <a14:imgLayer r:embed="rId9">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625566"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0" y="483027"/>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5" name="图片 37"/>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525" y="458020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69"/>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173406" y="453298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1"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4"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80" y="3705884"/>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4"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8" name="图片 2"/>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1829891" y="88655"/>
            <a:ext cx="8329112" cy="4241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6" cstate="print">
            <a:extLst>
              <a:ext uri="{BEBA8EAE-BF5A-486C-A8C5-ECC9F3942E4B}">
                <a14:imgProps xmlns:a14="http://schemas.microsoft.com/office/drawing/2010/main">
                  <a14:imgLayer r:embed="rId37">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5" y="4228442"/>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8">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9"/>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40" cstate="print"/>
          <a:stretch>
            <a:fillRect/>
          </a:stretch>
        </p:blipFill>
        <p:spPr>
          <a:xfrm>
            <a:off x="518333" y="856518"/>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9"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4" name="Picture 14" descr="Tree branch with dry leaves Royalty Free Vector Image"/>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9"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288C4A-6247-4C91-B74B-A38CDBD71BEE}"/>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
        <p:nvSpPr>
          <p:cNvPr id="3" name="TextBox 2"/>
          <p:cNvSpPr txBox="1"/>
          <p:nvPr/>
        </p:nvSpPr>
        <p:spPr>
          <a:xfrm>
            <a:off x="3181398" y="1281487"/>
            <a:ext cx="5586831" cy="20928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t>Unit </a:t>
            </a:r>
            <a:r>
              <a:rPr kumimoji="0" lang="en-US" sz="4000" b="1"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sym typeface="Arial"/>
              </a:rPr>
              <a:t>0</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000" b="1" i="0" u="none" strike="noStrike" kern="0" cap="none" spc="0" normalizeH="0" baseline="0" noProof="0" dirty="0" err="1" smtClean="0">
                <a:ln>
                  <a:noFill/>
                </a:ln>
                <a:solidFill>
                  <a:srgbClr val="FF0000"/>
                </a:solidFill>
                <a:effectLst/>
                <a:uLnTx/>
                <a:uFillTx/>
                <a:latin typeface="Comic Sans MS" panose="030F0702030302020204" pitchFamily="66" charset="0"/>
                <a:ea typeface="+mn-ea"/>
                <a:cs typeface="Arial"/>
                <a:sym typeface="Arial"/>
              </a:rPr>
              <a:t>Colours</a:t>
            </a:r>
            <a:endParaRPr kumimoji="0" lang="en-US" sz="5000" b="1" i="0" u="none" strike="noStrike" kern="0" cap="none" spc="0" normalizeH="0" baseline="0" noProof="0" dirty="0" smtClean="0">
              <a:ln>
                <a:noFill/>
              </a:ln>
              <a:solidFill>
                <a:srgbClr val="FF0000"/>
              </a:solidFill>
              <a:effectLst/>
              <a:uLnTx/>
              <a:uFillTx/>
              <a:latin typeface="Comic Sans MS" panose="030F0702030302020204" pitchFamily="66"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000000"/>
              </a:solidFill>
              <a:effectLst/>
              <a:uLnTx/>
              <a:uFillTx/>
              <a:latin typeface="Patrick Hand" panose="020B0604020202020204" charset="0"/>
              <a:ea typeface="+mn-ea"/>
              <a:cs typeface="Arial"/>
              <a:sym typeface="Arial"/>
            </a:endParaRPr>
          </a:p>
        </p:txBody>
      </p:sp>
      <p:pic>
        <p:nvPicPr>
          <p:cNvPr id="56" name="Picture 7">
            <a:extLst>
              <a:ext uri="{FF2B5EF4-FFF2-40B4-BE49-F238E27FC236}">
                <a16:creationId xmlns:a16="http://schemas.microsoft.com/office/drawing/2014/main" id="{226515EE-1FEC-4474-98D7-30A4E2B3CA23}"/>
              </a:ext>
            </a:extLst>
          </p:cNvPr>
          <p:cNvPicPr>
            <a:picLocks noChangeAspect="1"/>
          </p:cNvPicPr>
          <p:nvPr/>
        </p:nvPicPr>
        <p:blipFill>
          <a:blip r:embed="rId44" cstate="print">
            <a:alphaModFix/>
            <a:extLst>
              <a:ext uri="{28A0092B-C50C-407E-A947-70E740481C1C}">
                <a14:useLocalDpi xmlns:a14="http://schemas.microsoft.com/office/drawing/2010/main"/>
              </a:ext>
            </a:extLst>
          </a:blip>
          <a:stretch>
            <a:fillRect/>
          </a:stretch>
        </p:blipFill>
        <p:spPr>
          <a:xfrm rot="20815360">
            <a:off x="9900640" y="4927740"/>
            <a:ext cx="1159052" cy="1616166"/>
          </a:xfrm>
          <a:prstGeom prst="rect">
            <a:avLst/>
          </a:prstGeom>
          <a:ln>
            <a:solidFill>
              <a:schemeClr val="tx2"/>
            </a:solidFill>
          </a:ln>
        </p:spPr>
      </p:pic>
    </p:spTree>
    <p:custDataLst>
      <p:tags r:id="rId1"/>
    </p:custDataLst>
    <p:extLst>
      <p:ext uri="{BB962C8B-B14F-4D97-AF65-F5344CB8AC3E}">
        <p14:creationId xmlns:p14="http://schemas.microsoft.com/office/powerpoint/2010/main" val="129377520"/>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6" name="chimes.wav"/>
          </p:stSnd>
        </p:sndAc>
      </p:transition>
    </mc:Choice>
    <mc:Fallback xmlns="">
      <p:transition spd="slow">
        <p:dissolve/>
        <p:sndAc>
          <p:stSnd>
            <p:snd r:embed="rId4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42"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1000"/>
                                        <p:tgtEl>
                                          <p:spTgt spid="128"/>
                                        </p:tgtEl>
                                      </p:cBhvr>
                                    </p:animEffect>
                                    <p:anim calcmode="lin" valueType="num">
                                      <p:cBhvr>
                                        <p:cTn id="16" dur="1000" fill="hold"/>
                                        <p:tgtEl>
                                          <p:spTgt spid="128"/>
                                        </p:tgtEl>
                                        <p:attrNameLst>
                                          <p:attrName>ppt_x</p:attrName>
                                        </p:attrNameLst>
                                      </p:cBhvr>
                                      <p:tavLst>
                                        <p:tav tm="0">
                                          <p:val>
                                            <p:strVal val="#ppt_x"/>
                                          </p:val>
                                        </p:tav>
                                        <p:tav tm="100000">
                                          <p:val>
                                            <p:strVal val="#ppt_x"/>
                                          </p:val>
                                        </p:tav>
                                      </p:tavLst>
                                    </p:anim>
                                    <p:anim calcmode="lin" valueType="num">
                                      <p:cBhvr>
                                        <p:cTn id="17" dur="1000" fill="hold"/>
                                        <p:tgtEl>
                                          <p:spTgt spid="128"/>
                                        </p:tgtEl>
                                        <p:attrNameLst>
                                          <p:attrName>ppt_y</p:attrName>
                                        </p:attrNameLst>
                                      </p:cBhvr>
                                      <p:tavLst>
                                        <p:tav tm="0">
                                          <p:val>
                                            <p:strVal val="#ppt_y+.1"/>
                                          </p:val>
                                        </p:tav>
                                        <p:tav tm="100000">
                                          <p:val>
                                            <p:strVal val="#ppt_y"/>
                                          </p:val>
                                        </p:tav>
                                      </p:tavLst>
                                    </p:anim>
                                  </p:childTnLst>
                                </p:cTn>
                              </p:par>
                              <p:par>
                                <p:cTn id="18"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9" dur="3250" fill="hold"/>
                                        <p:tgtEl>
                                          <p:spTgt spid="17"/>
                                        </p:tgtEl>
                                        <p:attrNameLst>
                                          <p:attrName>ppt_x</p:attrName>
                                          <p:attrName>ppt_y</p:attrName>
                                        </p:attrNameLst>
                                      </p:cBhvr>
                                      <p:rCtr x="-4514" y="21389"/>
                                    </p:animMotion>
                                  </p:childTnLst>
                                </p:cTn>
                              </p:par>
                              <p:par>
                                <p:cTn id="20"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21"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51464"/>
            <a:ext cx="2185638" cy="2821258"/>
          </a:xfrm>
          <a:prstGeom prst="rect">
            <a:avLst/>
          </a:prstGeom>
        </p:spPr>
      </p:pic>
      <p:pic>
        <p:nvPicPr>
          <p:cNvPr id="4" name="Picture 3"/>
          <p:cNvPicPr>
            <a:picLocks noChangeAspect="1"/>
          </p:cNvPicPr>
          <p:nvPr/>
        </p:nvPicPr>
        <p:blipFill>
          <a:blip r:embed="rId6"/>
          <a:stretch>
            <a:fillRect/>
          </a:stretch>
        </p:blipFill>
        <p:spPr>
          <a:xfrm>
            <a:off x="2181805" y="1968186"/>
            <a:ext cx="2097823" cy="2821259"/>
          </a:xfrm>
          <a:prstGeom prst="rect">
            <a:avLst/>
          </a:prstGeom>
        </p:spPr>
      </p:pic>
      <p:pic>
        <p:nvPicPr>
          <p:cNvPr id="5" name="Picture 4"/>
          <p:cNvPicPr>
            <a:picLocks noChangeAspect="1"/>
          </p:cNvPicPr>
          <p:nvPr/>
        </p:nvPicPr>
        <p:blipFill>
          <a:blip r:embed="rId7"/>
          <a:stretch>
            <a:fillRect/>
          </a:stretch>
        </p:blipFill>
        <p:spPr>
          <a:xfrm>
            <a:off x="4368491" y="2007215"/>
            <a:ext cx="1961567" cy="2743199"/>
          </a:xfrm>
          <a:prstGeom prst="rect">
            <a:avLst/>
          </a:prstGeom>
        </p:spPr>
      </p:pic>
      <p:pic>
        <p:nvPicPr>
          <p:cNvPr id="6" name="Picture 5"/>
          <p:cNvPicPr>
            <a:picLocks noChangeAspect="1"/>
          </p:cNvPicPr>
          <p:nvPr/>
        </p:nvPicPr>
        <p:blipFill>
          <a:blip r:embed="rId8"/>
          <a:stretch>
            <a:fillRect/>
          </a:stretch>
        </p:blipFill>
        <p:spPr>
          <a:xfrm>
            <a:off x="6467705" y="2029522"/>
            <a:ext cx="1962615" cy="2743200"/>
          </a:xfrm>
          <a:prstGeom prst="rect">
            <a:avLst/>
          </a:prstGeom>
        </p:spPr>
      </p:pic>
      <p:pic>
        <p:nvPicPr>
          <p:cNvPr id="7" name="Picture 6"/>
          <p:cNvPicPr>
            <a:picLocks noChangeAspect="1"/>
          </p:cNvPicPr>
          <p:nvPr/>
        </p:nvPicPr>
        <p:blipFill>
          <a:blip r:embed="rId9"/>
          <a:stretch>
            <a:fillRect/>
          </a:stretch>
        </p:blipFill>
        <p:spPr>
          <a:xfrm>
            <a:off x="8567967" y="2118726"/>
            <a:ext cx="1750741" cy="2631688"/>
          </a:xfrm>
          <a:prstGeom prst="rect">
            <a:avLst/>
          </a:prstGeom>
        </p:spPr>
      </p:pic>
      <p:pic>
        <p:nvPicPr>
          <p:cNvPr id="8" name="Picture 7"/>
          <p:cNvPicPr>
            <a:picLocks noChangeAspect="1"/>
          </p:cNvPicPr>
          <p:nvPr/>
        </p:nvPicPr>
        <p:blipFill>
          <a:blip r:embed="rId10"/>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smtClean="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4018223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51464"/>
            <a:ext cx="2185638" cy="2821258"/>
          </a:xfrm>
          <a:prstGeom prst="rect">
            <a:avLst/>
          </a:prstGeom>
        </p:spPr>
      </p:pic>
      <p:pic>
        <p:nvPicPr>
          <p:cNvPr id="4" name="Picture 3"/>
          <p:cNvPicPr>
            <a:picLocks noChangeAspect="1"/>
          </p:cNvPicPr>
          <p:nvPr/>
        </p:nvPicPr>
        <p:blipFill>
          <a:blip r:embed="rId6"/>
          <a:stretch>
            <a:fillRect/>
          </a:stretch>
        </p:blipFill>
        <p:spPr>
          <a:xfrm>
            <a:off x="2181805" y="1968186"/>
            <a:ext cx="2097823" cy="2821259"/>
          </a:xfrm>
          <a:prstGeom prst="rect">
            <a:avLst/>
          </a:prstGeom>
        </p:spPr>
      </p:pic>
      <p:pic>
        <p:nvPicPr>
          <p:cNvPr id="5" name="Picture 4"/>
          <p:cNvPicPr>
            <a:picLocks noChangeAspect="1"/>
          </p:cNvPicPr>
          <p:nvPr/>
        </p:nvPicPr>
        <p:blipFill>
          <a:blip r:embed="rId7"/>
          <a:stretch>
            <a:fillRect/>
          </a:stretch>
        </p:blipFill>
        <p:spPr>
          <a:xfrm>
            <a:off x="4368491" y="2007215"/>
            <a:ext cx="1961567" cy="2743199"/>
          </a:xfrm>
          <a:prstGeom prst="rect">
            <a:avLst/>
          </a:prstGeom>
        </p:spPr>
      </p:pic>
      <p:pic>
        <p:nvPicPr>
          <p:cNvPr id="6" name="Picture 5"/>
          <p:cNvPicPr>
            <a:picLocks noChangeAspect="1"/>
          </p:cNvPicPr>
          <p:nvPr/>
        </p:nvPicPr>
        <p:blipFill>
          <a:blip r:embed="rId8"/>
          <a:stretch>
            <a:fillRect/>
          </a:stretch>
        </p:blipFill>
        <p:spPr>
          <a:xfrm>
            <a:off x="6467705" y="2029522"/>
            <a:ext cx="1962615" cy="2743200"/>
          </a:xfrm>
          <a:prstGeom prst="rect">
            <a:avLst/>
          </a:prstGeom>
        </p:spPr>
      </p:pic>
      <p:pic>
        <p:nvPicPr>
          <p:cNvPr id="7" name="Picture 6"/>
          <p:cNvPicPr>
            <a:picLocks noChangeAspect="1"/>
          </p:cNvPicPr>
          <p:nvPr/>
        </p:nvPicPr>
        <p:blipFill>
          <a:blip r:embed="rId9"/>
          <a:stretch>
            <a:fillRect/>
          </a:stretch>
        </p:blipFill>
        <p:spPr>
          <a:xfrm>
            <a:off x="8567967" y="2118726"/>
            <a:ext cx="1750741" cy="2631688"/>
          </a:xfrm>
          <a:prstGeom prst="rect">
            <a:avLst/>
          </a:prstGeom>
        </p:spPr>
      </p:pic>
      <p:pic>
        <p:nvPicPr>
          <p:cNvPr id="8" name="Picture 7"/>
          <p:cNvPicPr>
            <a:picLocks noChangeAspect="1"/>
          </p:cNvPicPr>
          <p:nvPr/>
        </p:nvPicPr>
        <p:blipFill>
          <a:blip r:embed="rId10"/>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smtClean="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92936" y="259184"/>
            <a:ext cx="1564144" cy="749977"/>
          </a:xfrm>
          <a:prstGeom prst="rect">
            <a:avLst/>
          </a:prstGeom>
        </p:spPr>
      </p:pic>
    </p:spTree>
    <p:extLst>
      <p:ext uri="{BB962C8B-B14F-4D97-AF65-F5344CB8AC3E}">
        <p14:creationId xmlns:p14="http://schemas.microsoft.com/office/powerpoint/2010/main" val="2191703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1375" y="1951464"/>
            <a:ext cx="2185638" cy="2821258"/>
          </a:xfrm>
          <a:prstGeom prst="rect">
            <a:avLst/>
          </a:prstGeom>
        </p:spPr>
      </p:pic>
      <p:pic>
        <p:nvPicPr>
          <p:cNvPr id="4" name="Picture 3"/>
          <p:cNvPicPr>
            <a:picLocks noChangeAspect="1"/>
          </p:cNvPicPr>
          <p:nvPr/>
        </p:nvPicPr>
        <p:blipFill>
          <a:blip r:embed="rId5"/>
          <a:stretch>
            <a:fillRect/>
          </a:stretch>
        </p:blipFill>
        <p:spPr>
          <a:xfrm>
            <a:off x="2181805" y="1968186"/>
            <a:ext cx="2097823" cy="2821259"/>
          </a:xfrm>
          <a:prstGeom prst="rect">
            <a:avLst/>
          </a:prstGeom>
        </p:spPr>
      </p:pic>
      <p:pic>
        <p:nvPicPr>
          <p:cNvPr id="5" name="Picture 4"/>
          <p:cNvPicPr>
            <a:picLocks noChangeAspect="1"/>
          </p:cNvPicPr>
          <p:nvPr/>
        </p:nvPicPr>
        <p:blipFill>
          <a:blip r:embed="rId6"/>
          <a:stretch>
            <a:fillRect/>
          </a:stretch>
        </p:blipFill>
        <p:spPr>
          <a:xfrm>
            <a:off x="4368491" y="2007215"/>
            <a:ext cx="1961567" cy="2743199"/>
          </a:xfrm>
          <a:prstGeom prst="rect">
            <a:avLst/>
          </a:prstGeom>
        </p:spPr>
      </p:pic>
      <p:pic>
        <p:nvPicPr>
          <p:cNvPr id="6" name="Picture 5"/>
          <p:cNvPicPr>
            <a:picLocks noChangeAspect="1"/>
          </p:cNvPicPr>
          <p:nvPr/>
        </p:nvPicPr>
        <p:blipFill>
          <a:blip r:embed="rId7"/>
          <a:stretch>
            <a:fillRect/>
          </a:stretch>
        </p:blipFill>
        <p:spPr>
          <a:xfrm>
            <a:off x="6467705" y="2029522"/>
            <a:ext cx="1962615" cy="2743200"/>
          </a:xfrm>
          <a:prstGeom prst="rect">
            <a:avLst/>
          </a:prstGeom>
        </p:spPr>
      </p:pic>
      <p:pic>
        <p:nvPicPr>
          <p:cNvPr id="7" name="Picture 6"/>
          <p:cNvPicPr>
            <a:picLocks noChangeAspect="1"/>
          </p:cNvPicPr>
          <p:nvPr/>
        </p:nvPicPr>
        <p:blipFill>
          <a:blip r:embed="rId8"/>
          <a:stretch>
            <a:fillRect/>
          </a:stretch>
        </p:blipFill>
        <p:spPr>
          <a:xfrm>
            <a:off x="8567967" y="2118726"/>
            <a:ext cx="1750741" cy="2631688"/>
          </a:xfrm>
          <a:prstGeom prst="rect">
            <a:avLst/>
          </a:prstGeom>
        </p:spPr>
      </p:pic>
      <p:pic>
        <p:nvPicPr>
          <p:cNvPr id="8" name="Picture 7"/>
          <p:cNvPicPr>
            <a:picLocks noChangeAspect="1"/>
          </p:cNvPicPr>
          <p:nvPr/>
        </p:nvPicPr>
        <p:blipFill>
          <a:blip r:embed="rId9"/>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smtClean="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4268320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95" y="3193951"/>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029" y="2508418"/>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106661" y="3944131"/>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82206" y="-70620"/>
            <a:ext cx="5998400" cy="286518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41004" y="1801152"/>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316639" y="801613"/>
            <a:ext cx="29434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06661" y="8179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92235" y="718099"/>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286895" y="2647845"/>
            <a:ext cx="7517464" cy="1169551"/>
          </a:xfrm>
          <a:prstGeom prst="rect">
            <a:avLst/>
          </a:prstGeom>
          <a:noFill/>
        </p:spPr>
        <p:txBody>
          <a:bodyPr wrap="square" lIns="91440" tIns="45720" rIns="91440" bIns="45720">
            <a:spAutoFit/>
          </a:bodyPr>
          <a:lstStyle/>
          <a:p>
            <a:pPr algn="ctr"/>
            <a:r>
              <a:rPr lang="en-US" sz="3500" b="1" dirty="0">
                <a:ln w="22225">
                  <a:solidFill>
                    <a:schemeClr val="accent2"/>
                  </a:solidFill>
                  <a:prstDash val="solid"/>
                </a:ln>
                <a:solidFill>
                  <a:srgbClr val="FF0000"/>
                </a:solidFill>
                <a:latin typeface="Comic Sans MS" panose="030F0702030302020204" pitchFamily="66" charset="0"/>
              </a:rPr>
              <a:t>Task 2: Listen and repeat. Then point and say</a:t>
            </a:r>
            <a:r>
              <a:rPr lang="en-US" sz="3500" b="1" dirty="0">
                <a:ln w="22225">
                  <a:solidFill>
                    <a:schemeClr val="accent2"/>
                  </a:solidFill>
                  <a:prstDash val="solid"/>
                </a:ln>
                <a:solidFill>
                  <a:srgbClr val="C00000"/>
                </a:solidFill>
                <a:latin typeface="Comic Sans MS" panose="030F0702030302020204" pitchFamily="66" charset="0"/>
              </a:rPr>
              <a:t>.</a:t>
            </a: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2888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65477-C5DE-466F-9F13-0FE74FFB15B5}"/>
              </a:ext>
            </a:extLst>
          </p:cNvPr>
          <p:cNvPicPr>
            <a:picLocks noChangeAspect="1"/>
          </p:cNvPicPr>
          <p:nvPr/>
        </p:nvPicPr>
        <p:blipFill>
          <a:blip r:embed="rId6"/>
          <a:stretch>
            <a:fillRect/>
          </a:stretch>
        </p:blipFill>
        <p:spPr>
          <a:xfrm>
            <a:off x="-13006" y="109494"/>
            <a:ext cx="12218010" cy="6639010"/>
          </a:xfrm>
          <a:prstGeom prst="rect">
            <a:avLst/>
          </a:prstGeom>
        </p:spPr>
      </p:pic>
      <p:pic>
        <p:nvPicPr>
          <p:cNvPr id="9" name="Picture 8">
            <a:extLst>
              <a:ext uri="{FF2B5EF4-FFF2-40B4-BE49-F238E27FC236}">
                <a16:creationId xmlns:a16="http://schemas.microsoft.com/office/drawing/2014/main" id="{75FC995C-4DCD-4CC3-B9A6-F6359239B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3558954" y="1624671"/>
            <a:ext cx="994081" cy="1723712"/>
          </a:xfrm>
          <a:prstGeom prst="rect">
            <a:avLst/>
          </a:prstGeom>
        </p:spPr>
      </p:pic>
      <p:pic>
        <p:nvPicPr>
          <p:cNvPr id="10" name="Picture 9">
            <a:extLst>
              <a:ext uri="{FF2B5EF4-FFF2-40B4-BE49-F238E27FC236}">
                <a16:creationId xmlns:a16="http://schemas.microsoft.com/office/drawing/2014/main" id="{129832B2-1520-41AE-94E7-2B833D86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7361254" y="1945989"/>
            <a:ext cx="994081" cy="1723712"/>
          </a:xfrm>
          <a:prstGeom prst="rect">
            <a:avLst/>
          </a:prstGeom>
        </p:spPr>
      </p:pic>
      <p:pic>
        <p:nvPicPr>
          <p:cNvPr id="11" name="Picture 10">
            <a:extLst>
              <a:ext uri="{FF2B5EF4-FFF2-40B4-BE49-F238E27FC236}">
                <a16:creationId xmlns:a16="http://schemas.microsoft.com/office/drawing/2014/main" id="{294A9BE5-DB4C-4CBB-BEB8-288952E61E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9463" flipH="1">
            <a:off x="9628709" y="2281001"/>
            <a:ext cx="994081" cy="1723712"/>
          </a:xfrm>
          <a:prstGeom prst="rect">
            <a:avLst/>
          </a:prstGeom>
        </p:spPr>
      </p:pic>
      <p:pic>
        <p:nvPicPr>
          <p:cNvPr id="13" name="Picture 12">
            <a:extLst>
              <a:ext uri="{FF2B5EF4-FFF2-40B4-BE49-F238E27FC236}">
                <a16:creationId xmlns:a16="http://schemas.microsoft.com/office/drawing/2014/main" id="{A13F3FCA-E258-428F-9D50-A71D5FE5B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3487043" y="5394558"/>
            <a:ext cx="994081" cy="1723712"/>
          </a:xfrm>
          <a:prstGeom prst="rect">
            <a:avLst/>
          </a:prstGeom>
        </p:spPr>
      </p:pic>
      <p:pic>
        <p:nvPicPr>
          <p:cNvPr id="14" name="Picture 13">
            <a:extLst>
              <a:ext uri="{FF2B5EF4-FFF2-40B4-BE49-F238E27FC236}">
                <a16:creationId xmlns:a16="http://schemas.microsoft.com/office/drawing/2014/main" id="{D7ED12F3-3296-4FB3-960A-74606B448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7677939" y="5169368"/>
            <a:ext cx="994081" cy="1723712"/>
          </a:xfrm>
          <a:prstGeom prst="rect">
            <a:avLst/>
          </a:prstGeom>
        </p:spPr>
      </p:pic>
      <p:pic>
        <p:nvPicPr>
          <p:cNvPr id="15" name="Picture 14">
            <a:extLst>
              <a:ext uri="{FF2B5EF4-FFF2-40B4-BE49-F238E27FC236}">
                <a16:creationId xmlns:a16="http://schemas.microsoft.com/office/drawing/2014/main" id="{ABAC080D-63D0-40A6-AB7B-26C197E52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9463" flipH="1">
            <a:off x="9568382" y="5413606"/>
            <a:ext cx="994081" cy="1723712"/>
          </a:xfrm>
          <a:prstGeom prst="rect">
            <a:avLst/>
          </a:prstGeom>
        </p:spPr>
      </p:pic>
      <p:pic>
        <p:nvPicPr>
          <p:cNvPr id="4" name="0.7.mp3" descr="0.7.mp3">
            <a:hlinkClick r:id="" action="ppaction://media"/>
            <a:extLst>
              <a:ext uri="{FF2B5EF4-FFF2-40B4-BE49-F238E27FC236}">
                <a16:creationId xmlns:a16="http://schemas.microsoft.com/office/drawing/2014/main" id="{79D7346E-FEA2-C35B-CA15-726160E2D821}"/>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bg1">
                <a:lumMod val="50000"/>
                <a:tint val="45000"/>
                <a:satMod val="400000"/>
              </a:schemeClr>
            </a:duotone>
          </a:blip>
          <a:stretch>
            <a:fillRect/>
          </a:stretch>
        </p:blipFill>
        <p:spPr>
          <a:xfrm>
            <a:off x="9833897" y="243783"/>
            <a:ext cx="696451" cy="696451"/>
          </a:xfrm>
          <a:prstGeom prst="rect">
            <a:avLst/>
          </a:prstGeom>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040808" y="109494"/>
            <a:ext cx="1136387" cy="588309"/>
          </a:xfrm>
          <a:prstGeom prst="rect">
            <a:avLst/>
          </a:prstGeom>
        </p:spPr>
      </p:pic>
    </p:spTree>
    <p:custDataLst>
      <p:tags r:id="rId1"/>
    </p:custDataLst>
    <p:extLst>
      <p:ext uri="{BB962C8B-B14F-4D97-AF65-F5344CB8AC3E}">
        <p14:creationId xmlns:p14="http://schemas.microsoft.com/office/powerpoint/2010/main" val="52540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rizontal Scroll 5"/>
          <p:cNvSpPr/>
          <p:nvPr/>
        </p:nvSpPr>
        <p:spPr>
          <a:xfrm>
            <a:off x="3212314" y="958488"/>
            <a:ext cx="4917686" cy="1929161"/>
          </a:xfrm>
          <a:prstGeom prst="horizontalScroll">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83792" y="1383326"/>
            <a:ext cx="5369312" cy="1446550"/>
          </a:xfrm>
          <a:prstGeom prst="rect">
            <a:avLst/>
          </a:prstGeom>
          <a:noFill/>
        </p:spPr>
        <p:txBody>
          <a:bodyPr wrap="square" rtlCol="0">
            <a:spAutoFit/>
          </a:bodyPr>
          <a:lstStyle/>
          <a:p>
            <a:r>
              <a:rPr lang="en-US" sz="3500" b="1" dirty="0" smtClean="0">
                <a:latin typeface="Comic Sans MS" panose="030F0702030302020204" pitchFamily="66" charset="0"/>
              </a:rPr>
              <a:t>What </a:t>
            </a:r>
            <a:r>
              <a:rPr lang="en-US" sz="3500" b="1" dirty="0" err="1" smtClean="0">
                <a:latin typeface="Comic Sans MS" panose="030F0702030302020204" pitchFamily="66" charset="0"/>
              </a:rPr>
              <a:t>colour</a:t>
            </a:r>
            <a:r>
              <a:rPr lang="en-US" sz="3500" b="1" dirty="0" smtClean="0">
                <a:latin typeface="Comic Sans MS" panose="030F0702030302020204" pitchFamily="66" charset="0"/>
              </a:rPr>
              <a:t> is it?</a:t>
            </a:r>
          </a:p>
          <a:p>
            <a:pPr algn="ctr"/>
            <a:r>
              <a:rPr lang="en-US" sz="3500" b="1" dirty="0" smtClean="0">
                <a:latin typeface="Comic Sans MS" panose="030F0702030302020204" pitchFamily="66" charset="0"/>
              </a:rPr>
              <a:t>It’s </a:t>
            </a:r>
            <a:r>
              <a:rPr lang="en-US" sz="3500" b="1" u="sng" dirty="0" smtClean="0">
                <a:solidFill>
                  <a:srgbClr val="FF0000"/>
                </a:solidFill>
                <a:latin typeface="Comic Sans MS" panose="030F0702030302020204" pitchFamily="66" charset="0"/>
              </a:rPr>
              <a:t>red</a:t>
            </a:r>
          </a:p>
          <a:p>
            <a:endParaRPr lang="en-US" dirty="0"/>
          </a:p>
        </p:txBody>
      </p:sp>
      <p:pic>
        <p:nvPicPr>
          <p:cNvPr id="8" name="Picture 7"/>
          <p:cNvPicPr>
            <a:picLocks noChangeAspect="1"/>
          </p:cNvPicPr>
          <p:nvPr/>
        </p:nvPicPr>
        <p:blipFill>
          <a:blip r:embed="rId3"/>
          <a:stretch>
            <a:fillRect/>
          </a:stretch>
        </p:blipFill>
        <p:spPr>
          <a:xfrm>
            <a:off x="4587298" y="2829876"/>
            <a:ext cx="1581150" cy="1971675"/>
          </a:xfrm>
          <a:prstGeom prst="rect">
            <a:avLst/>
          </a:prstGeom>
        </p:spPr>
      </p:pic>
      <p:pic>
        <p:nvPicPr>
          <p:cNvPr id="9" name="Picture 8"/>
          <p:cNvPicPr>
            <a:picLocks noChangeAspect="1"/>
          </p:cNvPicPr>
          <p:nvPr/>
        </p:nvPicPr>
        <p:blipFill>
          <a:blip r:embed="rId4"/>
          <a:stretch>
            <a:fillRect/>
          </a:stretch>
        </p:blipFill>
        <p:spPr>
          <a:xfrm>
            <a:off x="2587913" y="4642275"/>
            <a:ext cx="1266825" cy="1981200"/>
          </a:xfrm>
          <a:prstGeom prst="rect">
            <a:avLst/>
          </a:prstGeom>
        </p:spPr>
      </p:pic>
      <p:pic>
        <p:nvPicPr>
          <p:cNvPr id="10" name="Picture 9"/>
          <p:cNvPicPr>
            <a:picLocks noChangeAspect="1"/>
          </p:cNvPicPr>
          <p:nvPr/>
        </p:nvPicPr>
        <p:blipFill>
          <a:blip r:embed="rId5"/>
          <a:stretch>
            <a:fillRect/>
          </a:stretch>
        </p:blipFill>
        <p:spPr>
          <a:xfrm>
            <a:off x="988035" y="2871864"/>
            <a:ext cx="1266825" cy="2000250"/>
          </a:xfrm>
          <a:prstGeom prst="rect">
            <a:avLst/>
          </a:prstGeom>
        </p:spPr>
      </p:pic>
      <p:pic>
        <p:nvPicPr>
          <p:cNvPr id="11" name="Picture 10"/>
          <p:cNvPicPr>
            <a:picLocks noChangeAspect="1"/>
          </p:cNvPicPr>
          <p:nvPr/>
        </p:nvPicPr>
        <p:blipFill>
          <a:blip r:embed="rId6"/>
          <a:stretch>
            <a:fillRect/>
          </a:stretch>
        </p:blipFill>
        <p:spPr>
          <a:xfrm>
            <a:off x="8795885" y="2597708"/>
            <a:ext cx="1457325" cy="2114550"/>
          </a:xfrm>
          <a:prstGeom prst="rect">
            <a:avLst/>
          </a:prstGeom>
        </p:spPr>
      </p:pic>
      <p:pic>
        <p:nvPicPr>
          <p:cNvPr id="12" name="Picture 11"/>
          <p:cNvPicPr>
            <a:picLocks noChangeAspect="1"/>
          </p:cNvPicPr>
          <p:nvPr/>
        </p:nvPicPr>
        <p:blipFill>
          <a:blip r:embed="rId7"/>
          <a:stretch>
            <a:fillRect/>
          </a:stretch>
        </p:blipFill>
        <p:spPr>
          <a:xfrm>
            <a:off x="6482175" y="4566075"/>
            <a:ext cx="1647825" cy="2057400"/>
          </a:xfrm>
          <a:prstGeom prst="rect">
            <a:avLst/>
          </a:prstGeom>
        </p:spPr>
      </p:pic>
      <p:pic>
        <p:nvPicPr>
          <p:cNvPr id="13" name="Picture 12"/>
          <p:cNvPicPr>
            <a:picLocks noChangeAspect="1"/>
          </p:cNvPicPr>
          <p:nvPr/>
        </p:nvPicPr>
        <p:blipFill>
          <a:blip r:embed="rId8"/>
          <a:stretch>
            <a:fillRect/>
          </a:stretch>
        </p:blipFill>
        <p:spPr>
          <a:xfrm>
            <a:off x="10253210" y="4566075"/>
            <a:ext cx="1409700" cy="2019300"/>
          </a:xfrm>
          <a:prstGeom prst="rect">
            <a:avLst/>
          </a:prstGeom>
        </p:spPr>
      </p:pic>
      <p:sp>
        <p:nvSpPr>
          <p:cNvPr id="4" name="TextBox 3"/>
          <p:cNvSpPr txBox="1"/>
          <p:nvPr/>
        </p:nvSpPr>
        <p:spPr>
          <a:xfrm>
            <a:off x="522637" y="332408"/>
            <a:ext cx="3464445" cy="784830"/>
          </a:xfrm>
          <a:prstGeom prst="rect">
            <a:avLst/>
          </a:prstGeom>
          <a:noFill/>
        </p:spPr>
        <p:txBody>
          <a:bodyPr wrap="square" rtlCol="0">
            <a:spAutoFit/>
          </a:bodyPr>
          <a:lstStyle/>
          <a:p>
            <a:r>
              <a:rPr lang="en-US" sz="4500" b="1" dirty="0" smtClean="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lang="en-US" sz="4500" b="1" dirty="0">
              <a:ln w="22225">
                <a:solidFill>
                  <a:schemeClr val="accent2"/>
                </a:solidFill>
                <a:prstDash val="solid"/>
              </a:ln>
              <a:solidFill>
                <a:schemeClr val="accent2">
                  <a:lumMod val="40000"/>
                  <a:lumOff val="60000"/>
                </a:schemeClr>
              </a:solidFill>
              <a:latin typeface="Comic Sans MS" panose="030F0702030302020204" pitchFamily="66" charset="0"/>
            </a:endParaRP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631141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4D5EA5AC-B69D-4B73-BD74-E0CDCF2CA6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3" name="Rectangle 2">
            <a:extLst>
              <a:ext uri="{FF2B5EF4-FFF2-40B4-BE49-F238E27FC236}">
                <a16:creationId xmlns:a16="http://schemas.microsoft.com/office/drawing/2014/main" id="{2F3D6430-B659-452C-8B44-9986845C3DC1}"/>
              </a:ext>
            </a:extLst>
          </p:cNvPr>
          <p:cNvSpPr/>
          <p:nvPr/>
        </p:nvSpPr>
        <p:spPr>
          <a:xfrm>
            <a:off x="2121995" y="401935"/>
            <a:ext cx="7948009"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C00000"/>
                </a:solidFill>
                <a:effectLst>
                  <a:outerShdw dist="38100" dir="2700000" algn="tl" rotWithShape="0">
                    <a:schemeClr val="accent2"/>
                  </a:outerShdw>
                </a:effectLst>
                <a:latin typeface="Comic Sans MS" panose="030F0702030302020204" pitchFamily="66" charset="0"/>
              </a:rPr>
              <a:t>Game: Choose and say</a:t>
            </a:r>
            <a:r>
              <a:rPr lang="en-US" sz="5400" b="1" cap="none" spc="0" dirty="0">
                <a:ln w="6600">
                  <a:solidFill>
                    <a:schemeClr val="accent2"/>
                  </a:solidFill>
                  <a:prstDash val="solid"/>
                </a:ln>
                <a:solidFill>
                  <a:srgbClr val="C00000"/>
                </a:solidFill>
                <a:effectLst>
                  <a:outerShdw dist="38100" dir="2700000" algn="tl" rotWithShape="0">
                    <a:schemeClr val="accent2"/>
                  </a:outerShdw>
                </a:effectLst>
              </a:rPr>
              <a:t>!</a:t>
            </a:r>
          </a:p>
        </p:txBody>
      </p:sp>
      <p:pic>
        <p:nvPicPr>
          <p:cNvPr id="5" name="Picture 4">
            <a:extLst>
              <a:ext uri="{FF2B5EF4-FFF2-40B4-BE49-F238E27FC236}">
                <a16:creationId xmlns:a16="http://schemas.microsoft.com/office/drawing/2014/main" id="{919E7EBF-A6F4-4264-A14A-D82CAA223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914" y="1694561"/>
            <a:ext cx="2968171" cy="2968171"/>
          </a:xfrm>
          <a:prstGeom prst="rect">
            <a:avLst/>
          </a:prstGeom>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4139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6" name="Picture 5">
            <a:extLst>
              <a:ext uri="{FF2B5EF4-FFF2-40B4-BE49-F238E27FC236}">
                <a16:creationId xmlns:a16="http://schemas.microsoft.com/office/drawing/2014/main" id="{157BCE59-1FDA-4A08-907B-3AD19DB57566}"/>
              </a:ext>
            </a:extLst>
          </p:cNvPr>
          <p:cNvPicPr>
            <a:picLocks noChangeAspect="1"/>
          </p:cNvPicPr>
          <p:nvPr/>
        </p:nvPicPr>
        <p:blipFill>
          <a:blip r:embed="rId6"/>
          <a:stretch>
            <a:fillRect/>
          </a:stretch>
        </p:blipFill>
        <p:spPr>
          <a:xfrm>
            <a:off x="4799266" y="2419963"/>
            <a:ext cx="2152650" cy="2124075"/>
          </a:xfrm>
          <a:prstGeom prst="rect">
            <a:avLst/>
          </a:prstGeom>
          <a:ln>
            <a:noFill/>
          </a:ln>
          <a:effectLst>
            <a:softEdge rad="112500"/>
          </a:effectLst>
        </p:spPr>
      </p:pic>
      <p:pic>
        <p:nvPicPr>
          <p:cNvPr id="9" name="Picture 8"/>
          <p:cNvPicPr>
            <a:picLocks noChangeAspect="1"/>
          </p:cNvPicPr>
          <p:nvPr/>
        </p:nvPicPr>
        <p:blipFill>
          <a:blip r:embed="rId7"/>
          <a:stretch>
            <a:fillRect/>
          </a:stretch>
        </p:blipFill>
        <p:spPr>
          <a:xfrm>
            <a:off x="892640" y="1374331"/>
            <a:ext cx="3052163" cy="5483669"/>
          </a:xfrm>
          <a:prstGeom prst="rect">
            <a:avLst/>
          </a:prstGeom>
        </p:spPr>
      </p:pic>
      <p:pic>
        <p:nvPicPr>
          <p:cNvPr id="11" name="Picture 10"/>
          <p:cNvPicPr>
            <a:picLocks noChangeAspect="1"/>
          </p:cNvPicPr>
          <p:nvPr/>
        </p:nvPicPr>
        <p:blipFill>
          <a:blip r:embed="rId8"/>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9"/>
          <a:stretch>
            <a:fillRect/>
          </a:stretch>
        </p:blipFill>
        <p:spPr>
          <a:xfrm>
            <a:off x="5671830" y="1255301"/>
            <a:ext cx="3438525" cy="116466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45359" y="203428"/>
            <a:ext cx="1564144" cy="749977"/>
          </a:xfrm>
          <a:prstGeom prst="rect">
            <a:avLst/>
          </a:prstGeom>
        </p:spPr>
      </p:pic>
    </p:spTree>
    <p:custDataLst>
      <p:tags r:id="rId1"/>
    </p:custDataLst>
    <p:extLst>
      <p:ext uri="{BB962C8B-B14F-4D97-AF65-F5344CB8AC3E}">
        <p14:creationId xmlns:p14="http://schemas.microsoft.com/office/powerpoint/2010/main" val="7180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2" name="Picture 1">
            <a:extLst>
              <a:ext uri="{FF2B5EF4-FFF2-40B4-BE49-F238E27FC236}">
                <a16:creationId xmlns:a16="http://schemas.microsoft.com/office/drawing/2014/main" id="{2583045B-11ED-47F3-8838-5D62A02B3C5D}"/>
              </a:ext>
            </a:extLst>
          </p:cNvPr>
          <p:cNvPicPr>
            <a:picLocks noChangeAspect="1"/>
          </p:cNvPicPr>
          <p:nvPr/>
        </p:nvPicPr>
        <p:blipFill>
          <a:blip r:embed="rId6"/>
          <a:stretch>
            <a:fillRect/>
          </a:stretch>
        </p:blipFill>
        <p:spPr>
          <a:xfrm>
            <a:off x="4734248" y="3132639"/>
            <a:ext cx="3397644" cy="2383422"/>
          </a:xfrm>
          <a:prstGeom prst="rect">
            <a:avLst/>
          </a:prstGeom>
        </p:spPr>
      </p:pic>
      <p:pic>
        <p:nvPicPr>
          <p:cNvPr id="9" name="Picture 8"/>
          <p:cNvPicPr>
            <a:picLocks noChangeAspect="1"/>
          </p:cNvPicPr>
          <p:nvPr/>
        </p:nvPicPr>
        <p:blipFill>
          <a:blip r:embed="rId7"/>
          <a:stretch>
            <a:fillRect/>
          </a:stretch>
        </p:blipFill>
        <p:spPr>
          <a:xfrm>
            <a:off x="892640" y="1374331"/>
            <a:ext cx="3052163" cy="5483669"/>
          </a:xfrm>
          <a:prstGeom prst="rect">
            <a:avLst/>
          </a:prstGeom>
        </p:spPr>
      </p:pic>
      <p:pic>
        <p:nvPicPr>
          <p:cNvPr id="13" name="Picture 12"/>
          <p:cNvPicPr>
            <a:picLocks noChangeAspect="1"/>
          </p:cNvPicPr>
          <p:nvPr/>
        </p:nvPicPr>
        <p:blipFill>
          <a:blip r:embed="rId8"/>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9"/>
          <a:stretch>
            <a:fillRect/>
          </a:stretch>
        </p:blipFill>
        <p:spPr>
          <a:xfrm>
            <a:off x="5671830" y="1255301"/>
            <a:ext cx="3438525" cy="116466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33515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1026" name="Picture 2" descr="How drawing sheep clipart - Cliparting.com">
            <a:extLst>
              <a:ext uri="{FF2B5EF4-FFF2-40B4-BE49-F238E27FC236}">
                <a16:creationId xmlns:a16="http://schemas.microsoft.com/office/drawing/2014/main" id="{0D8F84F4-5AF2-4BEA-8AAF-2E23C3DAAB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6011" y="2609706"/>
            <a:ext cx="4095809" cy="2899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5671830" y="1255301"/>
            <a:ext cx="3438525" cy="1164662"/>
          </a:xfrm>
          <a:prstGeom prst="rect">
            <a:avLst/>
          </a:prstGeom>
        </p:spPr>
      </p:pic>
      <p:pic>
        <p:nvPicPr>
          <p:cNvPr id="13" name="Picture 12"/>
          <p:cNvPicPr>
            <a:picLocks noChangeAspect="1"/>
          </p:cNvPicPr>
          <p:nvPr/>
        </p:nvPicPr>
        <p:blipFill>
          <a:blip r:embed="rId9"/>
          <a:stretch>
            <a:fillRect/>
          </a:stretch>
        </p:blipFill>
        <p:spPr>
          <a:xfrm>
            <a:off x="892640" y="1374331"/>
            <a:ext cx="3052163" cy="5483669"/>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45359" y="214579"/>
            <a:ext cx="1564144" cy="749977"/>
          </a:xfrm>
          <a:prstGeom prst="rect">
            <a:avLst/>
          </a:prstGeom>
        </p:spPr>
      </p:pic>
    </p:spTree>
    <p:custDataLst>
      <p:tags r:id="rId1"/>
    </p:custDataLst>
    <p:extLst>
      <p:ext uri="{BB962C8B-B14F-4D97-AF65-F5344CB8AC3E}">
        <p14:creationId xmlns:p14="http://schemas.microsoft.com/office/powerpoint/2010/main" val="9011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57873" y="98083"/>
            <a:ext cx="6671120" cy="3944731"/>
          </a:xfrm>
          <a:prstGeom prst="rect">
            <a:avLst/>
          </a:prstGeom>
        </p:spPr>
      </p:pic>
      <p:pic>
        <p:nvPicPr>
          <p:cNvPr id="57" name="图片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45145" y="1205316"/>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287202" y="1604880"/>
            <a:ext cx="360015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omic Sans MS" panose="030F0702030302020204" pitchFamily="66" charset="0"/>
              </a:rPr>
              <a:t>Warm up </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790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2" name="Picture 1">
            <a:extLst>
              <a:ext uri="{FF2B5EF4-FFF2-40B4-BE49-F238E27FC236}">
                <a16:creationId xmlns:a16="http://schemas.microsoft.com/office/drawing/2014/main" id="{6E3C8B77-832C-4C45-8B08-C1FA13F9FD7D}"/>
              </a:ext>
            </a:extLst>
          </p:cNvPr>
          <p:cNvPicPr>
            <a:picLocks noChangeAspect="1"/>
          </p:cNvPicPr>
          <p:nvPr/>
        </p:nvPicPr>
        <p:blipFill>
          <a:blip r:embed="rId6"/>
          <a:stretch>
            <a:fillRect/>
          </a:stretch>
        </p:blipFill>
        <p:spPr>
          <a:xfrm>
            <a:off x="4003433" y="2671076"/>
            <a:ext cx="4183666" cy="2342853"/>
          </a:xfrm>
          <a:prstGeom prst="rect">
            <a:avLst/>
          </a:prstGeom>
        </p:spPr>
      </p:pic>
      <p:pic>
        <p:nvPicPr>
          <p:cNvPr id="9" name="Picture 8"/>
          <p:cNvPicPr>
            <a:picLocks noChangeAspect="1"/>
          </p:cNvPicPr>
          <p:nvPr/>
        </p:nvPicPr>
        <p:blipFill>
          <a:blip r:embed="rId7"/>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5671830" y="1255301"/>
            <a:ext cx="3438525" cy="1164662"/>
          </a:xfrm>
          <a:prstGeom prst="rect">
            <a:avLst/>
          </a:prstGeom>
        </p:spPr>
      </p:pic>
      <p:pic>
        <p:nvPicPr>
          <p:cNvPr id="10" name="Picture 9"/>
          <p:cNvPicPr>
            <a:picLocks noChangeAspect="1"/>
          </p:cNvPicPr>
          <p:nvPr/>
        </p:nvPicPr>
        <p:blipFill>
          <a:blip r:embed="rId9"/>
          <a:stretch>
            <a:fillRect/>
          </a:stretch>
        </p:blipFill>
        <p:spPr>
          <a:xfrm>
            <a:off x="892640" y="1374331"/>
            <a:ext cx="3052163" cy="5483669"/>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43105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64D3BE-5921-4E6A-8247-45754A1F4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09125" y="2419963"/>
            <a:ext cx="3582875" cy="7054368"/>
          </a:xfrm>
          <a:prstGeom prst="rect">
            <a:avLst/>
          </a:prstGeom>
        </p:spPr>
      </p:pic>
      <p:pic>
        <p:nvPicPr>
          <p:cNvPr id="18" name="Picture 17">
            <a:extLst>
              <a:ext uri="{FF2B5EF4-FFF2-40B4-BE49-F238E27FC236}">
                <a16:creationId xmlns:a16="http://schemas.microsoft.com/office/drawing/2014/main" id="{ACE04B1C-AF57-4C42-A7D9-A6428955B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2722" y="2359992"/>
            <a:ext cx="2691800" cy="6813033"/>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7"/>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5671830" y="1255301"/>
            <a:ext cx="3438525" cy="1164662"/>
          </a:xfrm>
          <a:prstGeom prst="rect">
            <a:avLst/>
          </a:prstGeom>
        </p:spPr>
      </p:pic>
      <p:pic>
        <p:nvPicPr>
          <p:cNvPr id="4" name="Picture 3">
            <a:extLst>
              <a:ext uri="{FF2B5EF4-FFF2-40B4-BE49-F238E27FC236}">
                <a16:creationId xmlns:a16="http://schemas.microsoft.com/office/drawing/2014/main" id="{FADAC306-5732-4DDD-A3CA-038A33860CCB}"/>
              </a:ext>
            </a:extLst>
          </p:cNvPr>
          <p:cNvPicPr>
            <a:picLocks noChangeAspect="1"/>
          </p:cNvPicPr>
          <p:nvPr/>
        </p:nvPicPr>
        <p:blipFill>
          <a:blip r:embed="rId9"/>
          <a:stretch>
            <a:fillRect/>
          </a:stretch>
        </p:blipFill>
        <p:spPr>
          <a:xfrm>
            <a:off x="4529613" y="3379262"/>
            <a:ext cx="3132773" cy="1760220"/>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37755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7C4281-D5DA-40AA-B0E6-A937234A7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0976" y="2568303"/>
            <a:ext cx="2357643" cy="7128623"/>
          </a:xfrm>
          <a:prstGeom prst="rect">
            <a:avLst/>
          </a:prstGeom>
        </p:spPr>
      </p:pic>
      <p:pic>
        <p:nvPicPr>
          <p:cNvPr id="16" name="Picture 15">
            <a:extLst>
              <a:ext uri="{FF2B5EF4-FFF2-40B4-BE49-F238E27FC236}">
                <a16:creationId xmlns:a16="http://schemas.microsoft.com/office/drawing/2014/main" id="{64644BC8-D606-4CFD-87C2-B749C3A7F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73962" y="2087665"/>
            <a:ext cx="3389812" cy="7310554"/>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7"/>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5671830" y="1255301"/>
            <a:ext cx="3438525" cy="1164662"/>
          </a:xfrm>
          <a:prstGeom prst="rect">
            <a:avLst/>
          </a:prstGeom>
        </p:spPr>
      </p:pic>
      <p:pic>
        <p:nvPicPr>
          <p:cNvPr id="7" name="Picture 6">
            <a:extLst>
              <a:ext uri="{FF2B5EF4-FFF2-40B4-BE49-F238E27FC236}">
                <a16:creationId xmlns:a16="http://schemas.microsoft.com/office/drawing/2014/main" id="{E4F1A0D9-7D61-4AE0-813C-8FB531D34DD7}"/>
              </a:ext>
            </a:extLst>
          </p:cNvPr>
          <p:cNvPicPr>
            <a:picLocks noChangeAspect="1"/>
          </p:cNvPicPr>
          <p:nvPr/>
        </p:nvPicPr>
        <p:blipFill>
          <a:blip r:embed="rId9"/>
          <a:stretch>
            <a:fillRect/>
          </a:stretch>
        </p:blipFill>
        <p:spPr>
          <a:xfrm>
            <a:off x="4413313" y="2701040"/>
            <a:ext cx="3365373" cy="1993869"/>
          </a:xfrm>
          <a:prstGeom prst="rect">
            <a:avLst/>
          </a:prstGeom>
          <a:ln>
            <a:noFill/>
          </a:ln>
          <a:effectLst>
            <a:softEdge rad="112500"/>
          </a:effectLst>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189236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D54787FB-8E0D-40EC-9549-40EE2ACDC9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图片 1">
            <a:extLst>
              <a:ext uri="{FF2B5EF4-FFF2-40B4-BE49-F238E27FC236}">
                <a16:creationId xmlns:a16="http://schemas.microsoft.com/office/drawing/2014/main" id="{097BBA38-816E-4E42-9543-196108BA09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图片 19">
            <a:extLst>
              <a:ext uri="{FF2B5EF4-FFF2-40B4-BE49-F238E27FC236}">
                <a16:creationId xmlns:a16="http://schemas.microsoft.com/office/drawing/2014/main" id="{4DFEEB28-5FEF-467A-BC78-79AE463D5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 name="图片 55">
            <a:extLst>
              <a:ext uri="{FF2B5EF4-FFF2-40B4-BE49-F238E27FC236}">
                <a16:creationId xmlns:a16="http://schemas.microsoft.com/office/drawing/2014/main" id="{EF96A60D-2ED8-4F8B-8B57-95980E3188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15050" y="-206646"/>
            <a:ext cx="6671120" cy="3944731"/>
          </a:xfrm>
          <a:prstGeom prst="rect">
            <a:avLst/>
          </a:prstGeom>
        </p:spPr>
      </p:pic>
      <p:grpSp>
        <p:nvGrpSpPr>
          <p:cNvPr id="6" name="组合 22">
            <a:extLst>
              <a:ext uri="{FF2B5EF4-FFF2-40B4-BE49-F238E27FC236}">
                <a16:creationId xmlns:a16="http://schemas.microsoft.com/office/drawing/2014/main" id="{B31114FE-DC91-44B1-80C9-57B46DD8593F}"/>
              </a:ext>
            </a:extLst>
          </p:cNvPr>
          <p:cNvGrpSpPr/>
          <p:nvPr/>
        </p:nvGrpSpPr>
        <p:grpSpPr>
          <a:xfrm>
            <a:off x="7235192" y="2485141"/>
            <a:ext cx="804180" cy="374559"/>
            <a:chOff x="217691" y="6414967"/>
            <a:chExt cx="804180" cy="374559"/>
          </a:xfrm>
        </p:grpSpPr>
        <p:grpSp>
          <p:nvGrpSpPr>
            <p:cNvPr id="7" name="Group 4">
              <a:extLst>
                <a:ext uri="{FF2B5EF4-FFF2-40B4-BE49-F238E27FC236}">
                  <a16:creationId xmlns:a16="http://schemas.microsoft.com/office/drawing/2014/main" id="{4FD4B722-EE06-44DB-9BF9-321F465602FD}"/>
                </a:ext>
              </a:extLst>
            </p:cNvPr>
            <p:cNvGrpSpPr>
              <a:grpSpLocks noChangeAspect="1"/>
            </p:cNvGrpSpPr>
            <p:nvPr/>
          </p:nvGrpSpPr>
          <p:grpSpPr bwMode="auto">
            <a:xfrm>
              <a:off x="217691" y="6414967"/>
              <a:ext cx="443922" cy="374559"/>
              <a:chOff x="3746" y="2079"/>
              <a:chExt cx="192" cy="162"/>
            </a:xfrm>
            <a:solidFill>
              <a:srgbClr val="A5CB01"/>
            </a:solidFill>
          </p:grpSpPr>
          <p:sp>
            <p:nvSpPr>
              <p:cNvPr id="13" name="Freeform 5">
                <a:extLst>
                  <a:ext uri="{FF2B5EF4-FFF2-40B4-BE49-F238E27FC236}">
                    <a16:creationId xmlns:a16="http://schemas.microsoft.com/office/drawing/2014/main" id="{10565600-C641-4A67-B8F4-BF105D11F999}"/>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4" name="Freeform 6">
                <a:extLst>
                  <a:ext uri="{FF2B5EF4-FFF2-40B4-BE49-F238E27FC236}">
                    <a16:creationId xmlns:a16="http://schemas.microsoft.com/office/drawing/2014/main" id="{63D1025D-BD51-4FEC-B686-4250EA98DB8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5" name="Freeform 7">
                <a:extLst>
                  <a:ext uri="{FF2B5EF4-FFF2-40B4-BE49-F238E27FC236}">
                    <a16:creationId xmlns:a16="http://schemas.microsoft.com/office/drawing/2014/main" id="{BE1C7992-3336-442A-9760-F7370097C1B4}"/>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6" name="Freeform 8">
                <a:extLst>
                  <a:ext uri="{FF2B5EF4-FFF2-40B4-BE49-F238E27FC236}">
                    <a16:creationId xmlns:a16="http://schemas.microsoft.com/office/drawing/2014/main" id="{426C08A3-CEFF-47A6-A548-C0352D5E792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8" name="Group 4">
              <a:extLst>
                <a:ext uri="{FF2B5EF4-FFF2-40B4-BE49-F238E27FC236}">
                  <a16:creationId xmlns:a16="http://schemas.microsoft.com/office/drawing/2014/main" id="{EA6BFA84-C432-4F4E-BC0D-C263601F1D7C}"/>
                </a:ext>
              </a:extLst>
            </p:cNvPr>
            <p:cNvGrpSpPr>
              <a:grpSpLocks noChangeAspect="1"/>
            </p:cNvGrpSpPr>
            <p:nvPr/>
          </p:nvGrpSpPr>
          <p:grpSpPr bwMode="auto">
            <a:xfrm>
              <a:off x="657417" y="6421203"/>
              <a:ext cx="364454" cy="307508"/>
              <a:chOff x="3746" y="2079"/>
              <a:chExt cx="192" cy="162"/>
            </a:xfrm>
            <a:solidFill>
              <a:srgbClr val="A5CB01"/>
            </a:solidFill>
          </p:grpSpPr>
          <p:sp>
            <p:nvSpPr>
              <p:cNvPr id="9" name="Freeform 5">
                <a:extLst>
                  <a:ext uri="{FF2B5EF4-FFF2-40B4-BE49-F238E27FC236}">
                    <a16:creationId xmlns:a16="http://schemas.microsoft.com/office/drawing/2014/main" id="{AF29669C-4B6D-46BA-BBAD-2D14D991D32A}"/>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0" name="Freeform 6">
                <a:extLst>
                  <a:ext uri="{FF2B5EF4-FFF2-40B4-BE49-F238E27FC236}">
                    <a16:creationId xmlns:a16="http://schemas.microsoft.com/office/drawing/2014/main" id="{0A542D68-DC19-40A4-92D4-B093E2E2A907}"/>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1" name="Freeform 7">
                <a:extLst>
                  <a:ext uri="{FF2B5EF4-FFF2-40B4-BE49-F238E27FC236}">
                    <a16:creationId xmlns:a16="http://schemas.microsoft.com/office/drawing/2014/main" id="{89D420B0-60AC-4918-8B01-04CB036FECF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2" name="Freeform 8">
                <a:extLst>
                  <a:ext uri="{FF2B5EF4-FFF2-40B4-BE49-F238E27FC236}">
                    <a16:creationId xmlns:a16="http://schemas.microsoft.com/office/drawing/2014/main" id="{17F26D0F-51B6-49A8-89FE-BE9BD356F76C}"/>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17" name="文本框 33">
            <a:extLst>
              <a:ext uri="{FF2B5EF4-FFF2-40B4-BE49-F238E27FC236}">
                <a16:creationId xmlns:a16="http://schemas.microsoft.com/office/drawing/2014/main" id="{7F2FB1D8-CCCD-4101-8AC5-86C7CEBC35D5}"/>
              </a:ext>
            </a:extLst>
          </p:cNvPr>
          <p:cNvSpPr txBox="1"/>
          <p:nvPr/>
        </p:nvSpPr>
        <p:spPr>
          <a:xfrm>
            <a:off x="4102446" y="1316689"/>
            <a:ext cx="4254498"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rPr>
              <a:t>Production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18" name="图片 34">
            <a:extLst>
              <a:ext uri="{FF2B5EF4-FFF2-40B4-BE49-F238E27FC236}">
                <a16:creationId xmlns:a16="http://schemas.microsoft.com/office/drawing/2014/main" id="{7085471B-8B12-422C-A14F-290E912E83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3461" y="280479"/>
            <a:ext cx="4465329" cy="2328677"/>
          </a:xfrm>
          <a:prstGeom prst="rect">
            <a:avLst/>
          </a:prstGeom>
        </p:spPr>
      </p:pic>
      <p:sp>
        <p:nvSpPr>
          <p:cNvPr id="19" name="Rectangle 18">
            <a:extLst>
              <a:ext uri="{FF2B5EF4-FFF2-40B4-BE49-F238E27FC236}">
                <a16:creationId xmlns:a16="http://schemas.microsoft.com/office/drawing/2014/main" id="{49757C8B-FB76-4441-911F-C8E50F3F12B2}"/>
              </a:ext>
            </a:extLst>
          </p:cNvPr>
          <p:cNvSpPr/>
          <p:nvPr/>
        </p:nvSpPr>
        <p:spPr>
          <a:xfrm>
            <a:off x="3188380" y="3384142"/>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cs typeface="Calibri" panose="020F0502020204030204" pitchFamily="34" charset="0"/>
              </a:rPr>
              <a:t>Task 3: Let’s play</a:t>
            </a:r>
          </a:p>
        </p:txBody>
      </p:sp>
      <p:pic>
        <p:nvPicPr>
          <p:cNvPr id="20" name="图片 65">
            <a:extLst>
              <a:ext uri="{FF2B5EF4-FFF2-40B4-BE49-F238E27FC236}">
                <a16:creationId xmlns:a16="http://schemas.microsoft.com/office/drawing/2014/main" id="{74FF6729-B782-4DB2-BB07-B0258E77198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822172" y="1208991"/>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456645" y="129809"/>
            <a:ext cx="1564144" cy="749977"/>
          </a:xfrm>
          <a:prstGeom prst="rect">
            <a:avLst/>
          </a:prstGeom>
        </p:spPr>
      </p:pic>
    </p:spTree>
    <p:custDataLst>
      <p:tags r:id="rId1"/>
    </p:custDataLst>
    <p:extLst>
      <p:ext uri="{BB962C8B-B14F-4D97-AF65-F5344CB8AC3E}">
        <p14:creationId xmlns:p14="http://schemas.microsoft.com/office/powerpoint/2010/main" val="18979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Scale>
                                      <p:cBhvr>
                                        <p:cTn id="7" dur="1000" decel="50000" fill="hold">
                                          <p:stCondLst>
                                            <p:cond delay="0"/>
                                          </p:stCondLst>
                                        </p:cTn>
                                        <p:tgtEl>
                                          <p:spTgt spid="1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xEl>
                                              <p:pRg st="0" end="0"/>
                                            </p:txEl>
                                          </p:spTgt>
                                        </p:tgtEl>
                                        <p:attrNameLst>
                                          <p:attrName>ppt_x</p:attrName>
                                          <p:attrName>ppt_y</p:attrName>
                                        </p:attrNameLst>
                                      </p:cBhvr>
                                    </p:animMotion>
                                    <p:animEffect transition="in" filter="fade">
                                      <p:cBhvr>
                                        <p:cTn id="9" dur="1000"/>
                                        <p:tgtEl>
                                          <p:spTgt spid="17">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barn(inVertical)">
                                      <p:cBhvr>
                                        <p:cTn id="1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EF498-A62D-455F-850B-D1E571D48A9C}"/>
              </a:ext>
            </a:extLst>
          </p:cNvPr>
          <p:cNvPicPr>
            <a:picLocks noChangeAspect="1"/>
          </p:cNvPicPr>
          <p:nvPr/>
        </p:nvPicPr>
        <p:blipFill>
          <a:blip r:embed="rId4"/>
          <a:stretch>
            <a:fillRect/>
          </a:stretch>
        </p:blipFill>
        <p:spPr>
          <a:xfrm>
            <a:off x="1" y="49114"/>
            <a:ext cx="12192000" cy="6792431"/>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3709738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D16083-A3FE-44F5-8789-53A03C82D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485" y="502783"/>
            <a:ext cx="6338888" cy="6338888"/>
          </a:xfrm>
          <a:prstGeom prst="rect">
            <a:avLst/>
          </a:prstGeom>
        </p:spPr>
      </p:pic>
      <p:pic>
        <p:nvPicPr>
          <p:cNvPr id="4" name="Picture 3">
            <a:extLst>
              <a:ext uri="{FF2B5EF4-FFF2-40B4-BE49-F238E27FC236}">
                <a16:creationId xmlns:a16="http://schemas.microsoft.com/office/drawing/2014/main" id="{C942C82D-CBEB-4BB3-9F91-9EB42C0889F4}"/>
              </a:ext>
            </a:extLst>
          </p:cNvPr>
          <p:cNvPicPr>
            <a:picLocks noChangeAspect="1"/>
          </p:cNvPicPr>
          <p:nvPr/>
        </p:nvPicPr>
        <p:blipFill>
          <a:blip r:embed="rId6"/>
          <a:stretch>
            <a:fillRect/>
          </a:stretch>
        </p:blipFill>
        <p:spPr>
          <a:xfrm>
            <a:off x="64209" y="326445"/>
            <a:ext cx="5856314" cy="1045241"/>
          </a:xfrm>
          <a:prstGeom prst="rect">
            <a:avLst/>
          </a:prstGeom>
        </p:spPr>
      </p:pic>
      <p:pic>
        <p:nvPicPr>
          <p:cNvPr id="5" name="Picture 4">
            <a:extLst>
              <a:ext uri="{FF2B5EF4-FFF2-40B4-BE49-F238E27FC236}">
                <a16:creationId xmlns:a16="http://schemas.microsoft.com/office/drawing/2014/main" id="{6C01576E-553F-47F6-A86D-39F13E1ECF20}"/>
              </a:ext>
            </a:extLst>
          </p:cNvPr>
          <p:cNvPicPr>
            <a:picLocks noChangeAspect="1"/>
          </p:cNvPicPr>
          <p:nvPr/>
        </p:nvPicPr>
        <p:blipFill>
          <a:blip r:embed="rId7"/>
          <a:stretch>
            <a:fillRect/>
          </a:stretch>
        </p:blipFill>
        <p:spPr>
          <a:xfrm>
            <a:off x="2517873" y="1476887"/>
            <a:ext cx="3125932" cy="1058784"/>
          </a:xfrm>
          <a:prstGeom prst="rect">
            <a:avLst/>
          </a:prstGeom>
        </p:spPr>
      </p:pic>
      <p:pic>
        <p:nvPicPr>
          <p:cNvPr id="6" name="Picture 5">
            <a:extLst>
              <a:ext uri="{FF2B5EF4-FFF2-40B4-BE49-F238E27FC236}">
                <a16:creationId xmlns:a16="http://schemas.microsoft.com/office/drawing/2014/main" id="{7A07D3A2-DD0B-4E5F-958C-CE49EFE1A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10580239" y="2196170"/>
            <a:ext cx="994081" cy="1723712"/>
          </a:xfrm>
          <a:prstGeom prst="rect">
            <a:avLst/>
          </a:prstGeom>
        </p:spPr>
      </p:pic>
      <p:pic>
        <p:nvPicPr>
          <p:cNvPr id="7" name="Picture 6">
            <a:extLst>
              <a:ext uri="{FF2B5EF4-FFF2-40B4-BE49-F238E27FC236}">
                <a16:creationId xmlns:a16="http://schemas.microsoft.com/office/drawing/2014/main" id="{2464FD06-77D0-48DF-A94B-0E9CDA7C03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9787591" y="913351"/>
            <a:ext cx="994081" cy="1723712"/>
          </a:xfrm>
          <a:prstGeom prst="rect">
            <a:avLst/>
          </a:prstGeom>
        </p:spPr>
      </p:pic>
      <p:pic>
        <p:nvPicPr>
          <p:cNvPr id="8" name="Picture 7">
            <a:extLst>
              <a:ext uri="{FF2B5EF4-FFF2-40B4-BE49-F238E27FC236}">
                <a16:creationId xmlns:a16="http://schemas.microsoft.com/office/drawing/2014/main" id="{280E0FED-FDFB-4CBF-B1AF-124D3B4555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8691682" y="1583159"/>
            <a:ext cx="994081" cy="1723712"/>
          </a:xfrm>
          <a:prstGeom prst="rect">
            <a:avLst/>
          </a:prstGeom>
        </p:spPr>
      </p:pic>
      <p:pic>
        <p:nvPicPr>
          <p:cNvPr id="9" name="Picture 8">
            <a:extLst>
              <a:ext uri="{FF2B5EF4-FFF2-40B4-BE49-F238E27FC236}">
                <a16:creationId xmlns:a16="http://schemas.microsoft.com/office/drawing/2014/main" id="{24F9E754-3F6F-4F71-80E9-76D58C2B45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8812206" y="3739023"/>
            <a:ext cx="994081" cy="1723712"/>
          </a:xfrm>
          <a:prstGeom prst="rect">
            <a:avLst/>
          </a:prstGeom>
        </p:spPr>
      </p:pic>
      <p:pic>
        <p:nvPicPr>
          <p:cNvPr id="10" name="Picture 9">
            <a:extLst>
              <a:ext uri="{FF2B5EF4-FFF2-40B4-BE49-F238E27FC236}">
                <a16:creationId xmlns:a16="http://schemas.microsoft.com/office/drawing/2014/main" id="{F4E8946F-D9EE-4685-A428-7D9199D430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8636675" y="5385326"/>
            <a:ext cx="994081" cy="1723712"/>
          </a:xfrm>
          <a:prstGeom prst="rect">
            <a:avLst/>
          </a:prstGeom>
        </p:spPr>
      </p:pic>
      <p:pic>
        <p:nvPicPr>
          <p:cNvPr id="11" name="Picture 10">
            <a:extLst>
              <a:ext uri="{FF2B5EF4-FFF2-40B4-BE49-F238E27FC236}">
                <a16:creationId xmlns:a16="http://schemas.microsoft.com/office/drawing/2014/main" id="{BCF75560-9BEE-4575-8548-AE6E01980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7716299" y="1922571"/>
            <a:ext cx="994081" cy="1723712"/>
          </a:xfrm>
          <a:prstGeom prst="rect">
            <a:avLst/>
          </a:prstGeom>
        </p:spPr>
      </p:pic>
      <p:pic>
        <p:nvPicPr>
          <p:cNvPr id="12" name="Picture 11">
            <a:extLst>
              <a:ext uri="{FF2B5EF4-FFF2-40B4-BE49-F238E27FC236}">
                <a16:creationId xmlns:a16="http://schemas.microsoft.com/office/drawing/2014/main" id="{A264B021-CF15-4358-94ED-D72B3AB313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9463" flipH="1">
            <a:off x="6067133" y="2375934"/>
            <a:ext cx="994081" cy="172371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9404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08096" y="-250412"/>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014472" y="2537268"/>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665181" y="1333878"/>
            <a:ext cx="47051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Assessment </a:t>
            </a:r>
            <a:r>
              <a:rPr lang="en-AU" sz="5400" b="1" dirty="0">
                <a:ln w="22225">
                  <a:solidFill>
                    <a:schemeClr val="accent2"/>
                  </a:solidFill>
                  <a:prstDash val="solid"/>
                </a:ln>
                <a:solidFill>
                  <a:schemeClr val="accent2">
                    <a:lumMod val="40000"/>
                    <a:lumOff val="60000"/>
                  </a:schemeClr>
                </a:solidFill>
              </a:rPr>
              <a:t>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3812056" y="3289614"/>
            <a:ext cx="3801591"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ea typeface="Tahoma" panose="020B0604030504040204" pitchFamily="34" charset="0"/>
                <a:cs typeface="Tahoma" panose="020B0604030504040204" pitchFamily="34" charset="0"/>
              </a:rPr>
              <a:t>Let’s </a:t>
            </a:r>
            <a:r>
              <a:rPr lang="en-US" sz="4000" b="1" dirty="0" err="1">
                <a:ln w="22225">
                  <a:solidFill>
                    <a:schemeClr val="accent2"/>
                  </a:solidFill>
                  <a:prstDash val="solid"/>
                </a:ln>
                <a:solidFill>
                  <a:srgbClr val="FF0000"/>
                </a:solidFill>
                <a:latin typeface="Comic Sans MS" panose="030F0702030302020204" pitchFamily="66" charset="0"/>
                <a:ea typeface="Tahoma" panose="020B0604030504040204" pitchFamily="34" charset="0"/>
                <a:cs typeface="Tahoma" panose="020B0604030504040204" pitchFamily="34" charset="0"/>
              </a:rPr>
              <a:t>colour</a:t>
            </a:r>
            <a:r>
              <a:rPr lang="en-US" sz="4000" b="1" dirty="0">
                <a:ln w="22225">
                  <a:solidFill>
                    <a:schemeClr val="accent2"/>
                  </a:solidFill>
                  <a:prstDash val="solid"/>
                </a:ln>
                <a:solidFill>
                  <a:srgbClr val="FF0000"/>
                </a:solidFill>
                <a:latin typeface="Comic Sans MS" panose="030F0702030302020204" pitchFamily="66" charset="0"/>
                <a:ea typeface="Tahoma" panose="020B0604030504040204" pitchFamily="34" charset="0"/>
                <a:cs typeface="Tahoma" panose="020B0604030504040204" pitchFamily="34" charset="0"/>
              </a:rPr>
              <a:t>!</a:t>
            </a:r>
          </a:p>
        </p:txBody>
      </p:sp>
      <p:pic>
        <p:nvPicPr>
          <p:cNvPr id="21" name="图片 74">
            <a:extLst>
              <a:ext uri="{FF2B5EF4-FFF2-40B4-BE49-F238E27FC236}">
                <a16:creationId xmlns:a16="http://schemas.microsoft.com/office/drawing/2014/main" id="{67F2E58E-6090-44DB-94EF-26F33890E6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18697" y="1201367"/>
            <a:ext cx="1746484" cy="1188353"/>
          </a:xfrm>
          <a:custGeom>
            <a:avLst/>
            <a:gdLst>
              <a:gd name="connsiteX0" fmla="*/ 0 w 1583140"/>
              <a:gd name="connsiteY0" fmla="*/ 0 h 1077209"/>
              <a:gd name="connsiteX1" fmla="*/ 1583140 w 1583140"/>
              <a:gd name="connsiteY1" fmla="*/ 0 h 1077209"/>
              <a:gd name="connsiteX2" fmla="*/ 1583140 w 1583140"/>
              <a:gd name="connsiteY2" fmla="*/ 1077209 h 1077209"/>
              <a:gd name="connsiteX3" fmla="*/ 0 w 1583140"/>
              <a:gd name="connsiteY3" fmla="*/ 1077209 h 1077209"/>
            </a:gdLst>
            <a:ahLst/>
            <a:cxnLst>
              <a:cxn ang="0">
                <a:pos x="connsiteX0" y="connsiteY0"/>
              </a:cxn>
              <a:cxn ang="0">
                <a:pos x="connsiteX1" y="connsiteY1"/>
              </a:cxn>
              <a:cxn ang="0">
                <a:pos x="connsiteX2" y="connsiteY2"/>
              </a:cxn>
              <a:cxn ang="0">
                <a:pos x="connsiteX3" y="connsiteY3"/>
              </a:cxn>
            </a:cxnLst>
            <a:rect l="l" t="t" r="r" b="b"/>
            <a:pathLst>
              <a:path w="1583140" h="1077209">
                <a:moveTo>
                  <a:pt x="0" y="0"/>
                </a:moveTo>
                <a:lnTo>
                  <a:pt x="1583140" y="0"/>
                </a:lnTo>
                <a:lnTo>
                  <a:pt x="1583140" y="1077209"/>
                </a:lnTo>
                <a:lnTo>
                  <a:pt x="0" y="1077209"/>
                </a:lnTo>
                <a:close/>
              </a:path>
            </a:pathLst>
          </a:custGeom>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11589" y="75650"/>
            <a:ext cx="1564144" cy="749977"/>
          </a:xfrm>
          <a:prstGeom prst="rect">
            <a:avLst/>
          </a:prstGeom>
        </p:spPr>
      </p:pic>
    </p:spTree>
    <p:custDataLst>
      <p:tags r:id="rId1"/>
    </p:custDataLst>
    <p:extLst>
      <p:ext uri="{BB962C8B-B14F-4D97-AF65-F5344CB8AC3E}">
        <p14:creationId xmlns:p14="http://schemas.microsoft.com/office/powerpoint/2010/main" val="3264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8C4BE-92EF-41C8-9755-B9596B6F661F}"/>
              </a:ext>
            </a:extLst>
          </p:cNvPr>
          <p:cNvPicPr>
            <a:picLocks noChangeAspect="1"/>
          </p:cNvPicPr>
          <p:nvPr/>
        </p:nvPicPr>
        <p:blipFill>
          <a:blip r:embed="rId4"/>
          <a:stretch>
            <a:fillRect/>
          </a:stretch>
        </p:blipFill>
        <p:spPr>
          <a:xfrm>
            <a:off x="1092820" y="0"/>
            <a:ext cx="10056102" cy="6858000"/>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6850" y="259184"/>
            <a:ext cx="1564144" cy="749977"/>
          </a:xfrm>
          <a:prstGeom prst="rect">
            <a:avLst/>
          </a:prstGeom>
        </p:spPr>
      </p:pic>
    </p:spTree>
    <p:custDataLst>
      <p:tags r:id="rId1"/>
    </p:custDataLst>
    <p:extLst>
      <p:ext uri="{BB962C8B-B14F-4D97-AF65-F5344CB8AC3E}">
        <p14:creationId xmlns:p14="http://schemas.microsoft.com/office/powerpoint/2010/main" val="23189718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08337" y="0"/>
            <a:ext cx="5992463" cy="784830"/>
          </a:xfrm>
          <a:prstGeom prst="rect">
            <a:avLst/>
          </a:prstGeom>
          <a:noFill/>
        </p:spPr>
        <p:txBody>
          <a:bodyPr wrap="square" rtlCol="0">
            <a:spAutoFit/>
          </a:bodyPr>
          <a:lstStyle/>
          <a:p>
            <a:r>
              <a:rPr lang="en-US" sz="4500" b="1" dirty="0" smtClean="0">
                <a:ln w="22225">
                  <a:solidFill>
                    <a:schemeClr val="accent2"/>
                  </a:solidFill>
                  <a:prstDash val="solid"/>
                </a:ln>
                <a:solidFill>
                  <a:schemeClr val="accent2">
                    <a:lumMod val="40000"/>
                    <a:lumOff val="60000"/>
                  </a:schemeClr>
                </a:solidFill>
              </a:rPr>
              <a:t>I can sing a rainbow</a:t>
            </a:r>
            <a:endParaRPr lang="en-US" sz="4500" b="1" dirty="0">
              <a:ln w="22225">
                <a:solidFill>
                  <a:schemeClr val="accent2"/>
                </a:solidFill>
                <a:prstDash val="solid"/>
              </a:ln>
              <a:solidFill>
                <a:schemeClr val="accent2">
                  <a:lumMod val="40000"/>
                  <a:lumOff val="60000"/>
                </a:schemeClr>
              </a:solidFill>
            </a:endParaRPr>
          </a:p>
        </p:txBody>
      </p:sp>
      <p:pic>
        <p:nvPicPr>
          <p:cNvPr id="3" name="I Can Sing a Rainbow - Rainbow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784830"/>
            <a:ext cx="11391900" cy="5387370"/>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11590" y="72551"/>
            <a:ext cx="1564144" cy="749977"/>
          </a:xfrm>
          <a:prstGeom prst="rect">
            <a:avLst/>
          </a:prstGeom>
        </p:spPr>
      </p:pic>
    </p:spTree>
    <p:extLst>
      <p:ext uri="{BB962C8B-B14F-4D97-AF65-F5344CB8AC3E}">
        <p14:creationId xmlns:p14="http://schemas.microsoft.com/office/powerpoint/2010/main" val="224872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smtClean="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smtClean="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102303161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52,676 Nature Clipart Illustrations &amp;amp;amp; Clip Art - iStock">
            <a:extLst>
              <a:ext uri="{FF2B5EF4-FFF2-40B4-BE49-F238E27FC236}">
                <a16:creationId xmlns:a16="http://schemas.microsoft.com/office/drawing/2014/main" id="{A5DA64E8-4FAA-4614-B39D-183BDB8178F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0" y="-88410"/>
            <a:ext cx="12192000" cy="70348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C79393-FE93-4319-BE93-3825789D3A18}"/>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8299397" y="0"/>
            <a:ext cx="2177306" cy="2261732"/>
          </a:xfrm>
          <a:prstGeom prst="rect">
            <a:avLst/>
          </a:prstGeom>
        </p:spPr>
      </p:pic>
      <p:pic>
        <p:nvPicPr>
          <p:cNvPr id="6" name="Picture 5">
            <a:extLst>
              <a:ext uri="{FF2B5EF4-FFF2-40B4-BE49-F238E27FC236}">
                <a16:creationId xmlns:a16="http://schemas.microsoft.com/office/drawing/2014/main" id="{D11E9441-817D-4357-8C01-C7F242E4CF25}"/>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0" y="3639524"/>
            <a:ext cx="4047431" cy="3661961"/>
          </a:xfrm>
          <a:prstGeom prst="rect">
            <a:avLst/>
          </a:prstGeom>
        </p:spPr>
      </p:pic>
      <p:pic>
        <p:nvPicPr>
          <p:cNvPr id="18" name="Picture 17">
            <a:extLst>
              <a:ext uri="{FF2B5EF4-FFF2-40B4-BE49-F238E27FC236}">
                <a16:creationId xmlns:a16="http://schemas.microsoft.com/office/drawing/2014/main" id="{31B07C15-ABA7-42B9-BC24-EFAEB5CDBC4A}"/>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2095269" y="5193706"/>
            <a:ext cx="5010150" cy="1905000"/>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627856" y="0"/>
            <a:ext cx="1564144" cy="749977"/>
          </a:xfrm>
          <a:prstGeom prst="rect">
            <a:avLst/>
          </a:prstGeom>
        </p:spPr>
      </p:pic>
    </p:spTree>
    <p:custDataLst>
      <p:tags r:id="rId1"/>
    </p:custDataLst>
    <p:extLst>
      <p:ext uri="{BB962C8B-B14F-4D97-AF65-F5344CB8AC3E}">
        <p14:creationId xmlns:p14="http://schemas.microsoft.com/office/powerpoint/2010/main" val="333646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52,676 Nature Clipart Illustrations &amp;amp;amp; Clip Art - iStock">
            <a:extLst>
              <a:ext uri="{FF2B5EF4-FFF2-40B4-BE49-F238E27FC236}">
                <a16:creationId xmlns:a16="http://schemas.microsoft.com/office/drawing/2014/main" id="{A5DA64E8-4FAA-4614-B39D-183BDB8178F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0" y="-88410"/>
            <a:ext cx="12192000" cy="70348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C79393-FE93-4319-BE93-3825789D3A18}"/>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8299397" y="0"/>
            <a:ext cx="2177306" cy="2261732"/>
          </a:xfrm>
          <a:prstGeom prst="rect">
            <a:avLst/>
          </a:prstGeom>
        </p:spPr>
      </p:pic>
      <p:pic>
        <p:nvPicPr>
          <p:cNvPr id="14" name="Picture 2" descr="352,676 Nature Clipart Illustrations &amp;amp;amp; Clip Art - iStock">
            <a:extLst>
              <a:ext uri="{FF2B5EF4-FFF2-40B4-BE49-F238E27FC236}">
                <a16:creationId xmlns:a16="http://schemas.microsoft.com/office/drawing/2014/main" id="{4BA28E59-C663-4345-9DE9-34D3714A6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 y="-98507"/>
            <a:ext cx="12192000" cy="70348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39D60B-0785-4D45-B5EC-3AD70522A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397" y="693"/>
            <a:ext cx="2177306" cy="2261732"/>
          </a:xfrm>
          <a:prstGeom prst="rect">
            <a:avLst/>
          </a:prstGeom>
        </p:spPr>
      </p:pic>
      <p:pic>
        <p:nvPicPr>
          <p:cNvPr id="6" name="Picture 5">
            <a:extLst>
              <a:ext uri="{FF2B5EF4-FFF2-40B4-BE49-F238E27FC236}">
                <a16:creationId xmlns:a16="http://schemas.microsoft.com/office/drawing/2014/main" id="{D11E9441-817D-4357-8C01-C7F242E4CF2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0" y="3639524"/>
            <a:ext cx="4047431" cy="3661961"/>
          </a:xfrm>
          <a:prstGeom prst="rect">
            <a:avLst/>
          </a:prstGeom>
        </p:spPr>
      </p:pic>
      <p:pic>
        <p:nvPicPr>
          <p:cNvPr id="17" name="Picture 16">
            <a:extLst>
              <a:ext uri="{FF2B5EF4-FFF2-40B4-BE49-F238E27FC236}">
                <a16:creationId xmlns:a16="http://schemas.microsoft.com/office/drawing/2014/main" id="{77F6C77A-D868-4F10-A640-0596CF7EE2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94" y="3625730"/>
            <a:ext cx="4075926" cy="3687742"/>
          </a:xfrm>
          <a:prstGeom prst="rect">
            <a:avLst/>
          </a:prstGeom>
        </p:spPr>
      </p:pic>
      <p:pic>
        <p:nvPicPr>
          <p:cNvPr id="18" name="Picture 17">
            <a:extLst>
              <a:ext uri="{FF2B5EF4-FFF2-40B4-BE49-F238E27FC236}">
                <a16:creationId xmlns:a16="http://schemas.microsoft.com/office/drawing/2014/main" id="{31B07C15-ABA7-42B9-BC24-EFAEB5CDBC4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2095269" y="5193706"/>
            <a:ext cx="5010150" cy="1905000"/>
          </a:xfrm>
          <a:prstGeom prst="rect">
            <a:avLst/>
          </a:prstGeom>
        </p:spPr>
      </p:pic>
      <p:pic>
        <p:nvPicPr>
          <p:cNvPr id="20" name="Picture 19">
            <a:extLst>
              <a:ext uri="{FF2B5EF4-FFF2-40B4-BE49-F238E27FC236}">
                <a16:creationId xmlns:a16="http://schemas.microsoft.com/office/drawing/2014/main" id="{6A024FAE-789B-4755-90A5-4CF2AC8E84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1028" y="5189264"/>
            <a:ext cx="5010150" cy="1905000"/>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552279" y="0"/>
            <a:ext cx="1564144" cy="749977"/>
          </a:xfrm>
          <a:prstGeom prst="rect">
            <a:avLst/>
          </a:prstGeom>
        </p:spPr>
      </p:pic>
    </p:spTree>
    <p:custDataLst>
      <p:tags r:id="rId1"/>
    </p:custDataLst>
    <p:extLst>
      <p:ext uri="{BB962C8B-B14F-4D97-AF65-F5344CB8AC3E}">
        <p14:creationId xmlns:p14="http://schemas.microsoft.com/office/powerpoint/2010/main" val="13041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0"/>
                                        <p:tgtEl>
                                          <p:spTgt spid="16"/>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0"/>
                                        <p:tgtEl>
                                          <p:spTgt spid="17"/>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0"/>
                                        <p:tgtEl>
                                          <p:spTgt spid="20"/>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93129" y="-200246"/>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768578" y="982687"/>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144752" y="2574345"/>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156300" y="1216988"/>
            <a:ext cx="3861955" cy="830997"/>
          </a:xfrm>
          <a:prstGeom prst="rect">
            <a:avLst/>
          </a:prstGeom>
          <a:noFill/>
        </p:spPr>
        <p:txBody>
          <a:bodyPr wrap="none" rtlCol="0">
            <a:spAutoFit/>
          </a:bodyPr>
          <a:lstStyle/>
          <a:p>
            <a:pPr lvl="0" defTabSz="914400">
              <a:defRPr/>
            </a:pPr>
            <a:r>
              <a:rPr lang="en-AU" sz="4800" b="1" dirty="0">
                <a:ln w="22225">
                  <a:solidFill>
                    <a:schemeClr val="accent2"/>
                  </a:solidFill>
                  <a:prstDash val="solid"/>
                </a:ln>
                <a:solidFill>
                  <a:schemeClr val="accent2">
                    <a:lumMod val="40000"/>
                    <a:lumOff val="60000"/>
                  </a:schemeClr>
                </a:solidFill>
                <a:latin typeface="Comic Sans MS" panose="030F0702030302020204" pitchFamily="66" charset="0"/>
              </a:rPr>
              <a:t>Presentation</a:t>
            </a:r>
            <a:endParaRPr kumimoji="0" lang="zh-CN" altLang="en-US" sz="166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5994" y="250962"/>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608020" y="3288987"/>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1: Listen and repeat</a:t>
            </a:r>
            <a:r>
              <a:rPr lang="en-US" sz="4000" b="1" dirty="0">
                <a:ln w="22225">
                  <a:solidFill>
                    <a:schemeClr val="accent2"/>
                  </a:solidFill>
                  <a:prstDash val="solid"/>
                </a:ln>
                <a:solidFill>
                  <a:srgbClr val="FF0000"/>
                </a:solidFill>
              </a:rPr>
              <a:t>. </a:t>
            </a:r>
            <a:endParaRPr lang="en-US" sz="4000" b="1" cap="none" spc="0" dirty="0">
              <a:ln w="22225">
                <a:solidFill>
                  <a:schemeClr val="accent2"/>
                </a:solidFill>
                <a:prstDash val="solid"/>
              </a:ln>
              <a:solidFill>
                <a:srgbClr val="FF0000"/>
              </a:solidFill>
              <a:effectLst/>
            </a:endParaRPr>
          </a:p>
        </p:txBody>
      </p:sp>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02243" y="194972"/>
            <a:ext cx="1564144" cy="749977"/>
          </a:xfrm>
          <a:prstGeom prst="rect">
            <a:avLst/>
          </a:prstGeom>
        </p:spPr>
      </p:pic>
    </p:spTree>
    <p:custDataLst>
      <p:tags r:id="rId1"/>
    </p:custDataLst>
    <p:extLst>
      <p:ext uri="{BB962C8B-B14F-4D97-AF65-F5344CB8AC3E}">
        <p14:creationId xmlns:p14="http://schemas.microsoft.com/office/powerpoint/2010/main" val="2433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31375" y="682198"/>
            <a:ext cx="5000625" cy="676275"/>
          </a:xfrm>
          <a:prstGeom prst="rect">
            <a:avLst/>
          </a:prstGeom>
        </p:spPr>
      </p:pic>
      <p:pic>
        <p:nvPicPr>
          <p:cNvPr id="3" name="Picture 2"/>
          <p:cNvPicPr>
            <a:picLocks noChangeAspect="1"/>
          </p:cNvPicPr>
          <p:nvPr/>
        </p:nvPicPr>
        <p:blipFill>
          <a:blip r:embed="rId7"/>
          <a:stretch>
            <a:fillRect/>
          </a:stretch>
        </p:blipFill>
        <p:spPr>
          <a:xfrm>
            <a:off x="131375" y="1951464"/>
            <a:ext cx="2185638" cy="2821258"/>
          </a:xfrm>
          <a:prstGeom prst="rect">
            <a:avLst/>
          </a:prstGeom>
        </p:spPr>
      </p:pic>
      <p:pic>
        <p:nvPicPr>
          <p:cNvPr id="4" name="Picture 3"/>
          <p:cNvPicPr>
            <a:picLocks noChangeAspect="1"/>
          </p:cNvPicPr>
          <p:nvPr/>
        </p:nvPicPr>
        <p:blipFill>
          <a:blip r:embed="rId8"/>
          <a:stretch>
            <a:fillRect/>
          </a:stretch>
        </p:blipFill>
        <p:spPr>
          <a:xfrm>
            <a:off x="2181805" y="1968186"/>
            <a:ext cx="2097823" cy="2821259"/>
          </a:xfrm>
          <a:prstGeom prst="rect">
            <a:avLst/>
          </a:prstGeom>
        </p:spPr>
      </p:pic>
      <p:pic>
        <p:nvPicPr>
          <p:cNvPr id="5" name="Picture 4"/>
          <p:cNvPicPr>
            <a:picLocks noChangeAspect="1"/>
          </p:cNvPicPr>
          <p:nvPr/>
        </p:nvPicPr>
        <p:blipFill>
          <a:blip r:embed="rId9"/>
          <a:stretch>
            <a:fillRect/>
          </a:stretch>
        </p:blipFill>
        <p:spPr>
          <a:xfrm>
            <a:off x="4368491" y="2007215"/>
            <a:ext cx="1961567" cy="2743199"/>
          </a:xfrm>
          <a:prstGeom prst="rect">
            <a:avLst/>
          </a:prstGeom>
        </p:spPr>
      </p:pic>
      <p:pic>
        <p:nvPicPr>
          <p:cNvPr id="6" name="Picture 5"/>
          <p:cNvPicPr>
            <a:picLocks noChangeAspect="1"/>
          </p:cNvPicPr>
          <p:nvPr/>
        </p:nvPicPr>
        <p:blipFill>
          <a:blip r:embed="rId10"/>
          <a:stretch>
            <a:fillRect/>
          </a:stretch>
        </p:blipFill>
        <p:spPr>
          <a:xfrm>
            <a:off x="6467705" y="2029522"/>
            <a:ext cx="1962615" cy="2743200"/>
          </a:xfrm>
          <a:prstGeom prst="rect">
            <a:avLst/>
          </a:prstGeom>
        </p:spPr>
      </p:pic>
      <p:pic>
        <p:nvPicPr>
          <p:cNvPr id="7" name="Picture 6"/>
          <p:cNvPicPr>
            <a:picLocks noChangeAspect="1"/>
          </p:cNvPicPr>
          <p:nvPr/>
        </p:nvPicPr>
        <p:blipFill>
          <a:blip r:embed="rId11"/>
          <a:stretch>
            <a:fillRect/>
          </a:stretch>
        </p:blipFill>
        <p:spPr>
          <a:xfrm>
            <a:off x="8567967" y="2118726"/>
            <a:ext cx="1750741" cy="2631688"/>
          </a:xfrm>
          <a:prstGeom prst="rect">
            <a:avLst/>
          </a:prstGeom>
        </p:spPr>
      </p:pic>
      <p:pic>
        <p:nvPicPr>
          <p:cNvPr id="8" name="Picture 7"/>
          <p:cNvPicPr>
            <a:picLocks noChangeAspect="1"/>
          </p:cNvPicPr>
          <p:nvPr/>
        </p:nvPicPr>
        <p:blipFill>
          <a:blip r:embed="rId12"/>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algn="ctr"/>
            <a:r>
              <a:rPr lang="en-US" sz="3000" b="1" dirty="0" smtClean="0">
                <a:latin typeface="Comic Sans MS" panose="030F0702030302020204" pitchFamily="66" charset="0"/>
              </a:rPr>
              <a:t>It’s </a:t>
            </a:r>
          </a:p>
          <a:p>
            <a:pPr algn="ctr"/>
            <a:r>
              <a:rPr lang="en-US" sz="3000" b="1" dirty="0" smtClean="0">
                <a:solidFill>
                  <a:srgbClr val="FF0000"/>
                </a:solidFill>
                <a:latin typeface="Comic Sans MS" panose="030F0702030302020204" pitchFamily="66" charset="0"/>
              </a:rPr>
              <a:t>red</a:t>
            </a:r>
          </a:p>
          <a:p>
            <a:pPr algn="ctr"/>
            <a:endParaRPr lang="en-US" dirty="0">
              <a:latin typeface="Comic Sans MS" panose="030F0702030302020204" pitchFamily="66" charset="0"/>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algn="ctr"/>
            <a:r>
              <a:rPr lang="en-US" sz="3000" b="1" dirty="0" smtClean="0">
                <a:latin typeface="Comic Sans MS" panose="030F0702030302020204" pitchFamily="66" charset="0"/>
              </a:rPr>
              <a:t>It’s </a:t>
            </a:r>
          </a:p>
          <a:p>
            <a:pPr algn="ctr"/>
            <a:r>
              <a:rPr lang="en-US" sz="3000" b="1" dirty="0" smtClean="0">
                <a:solidFill>
                  <a:srgbClr val="0070C0"/>
                </a:solidFill>
                <a:latin typeface="Comic Sans MS" panose="030F0702030302020204" pitchFamily="66" charset="0"/>
              </a:rPr>
              <a:t>blue</a:t>
            </a:r>
          </a:p>
          <a:p>
            <a:pPr algn="ctr"/>
            <a:endParaRPr lang="en-US" dirty="0">
              <a:latin typeface="Comic Sans MS" panose="030F0702030302020204" pitchFamily="66" charset="0"/>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algn="ctr"/>
            <a:r>
              <a:rPr lang="en-US" sz="3000" b="1" dirty="0" smtClean="0">
                <a:latin typeface="Comic Sans MS" panose="030F0702030302020204" pitchFamily="66" charset="0"/>
              </a:rPr>
              <a:t>It’s </a:t>
            </a:r>
          </a:p>
          <a:p>
            <a:pPr algn="ctr"/>
            <a:r>
              <a:rPr lang="en-US" sz="3000" b="1" dirty="0" smtClean="0">
                <a:latin typeface="Comic Sans MS" panose="030F0702030302020204" pitchFamily="66" charset="0"/>
              </a:rPr>
              <a:t>black</a:t>
            </a:r>
            <a:endParaRPr lang="en-US" dirty="0">
              <a:latin typeface="Comic Sans MS" panose="030F0702030302020204" pitchFamily="66" charset="0"/>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algn="ctr"/>
            <a:r>
              <a:rPr lang="en-US" sz="3000" b="1" dirty="0" smtClean="0">
                <a:latin typeface="Comic Sans MS" panose="030F0702030302020204" pitchFamily="66" charset="0"/>
              </a:rPr>
              <a:t>It’s </a:t>
            </a:r>
            <a:r>
              <a:rPr lang="en-US" sz="3000" b="1" dirty="0" smtClean="0">
                <a:solidFill>
                  <a:srgbClr val="00B050"/>
                </a:solidFill>
                <a:latin typeface="Comic Sans MS" panose="030F0702030302020204" pitchFamily="66" charset="0"/>
              </a:rPr>
              <a:t>green</a:t>
            </a:r>
          </a:p>
          <a:p>
            <a:pPr algn="ctr"/>
            <a:endParaRPr lang="en-US" dirty="0">
              <a:latin typeface="Comic Sans MS" panose="030F0702030302020204" pitchFamily="66" charset="0"/>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000" b="1" dirty="0" smtClean="0">
                <a:latin typeface="Comic Sans MS" panose="030F0702030302020204" pitchFamily="66" charset="0"/>
              </a:rPr>
              <a:t>It’s </a:t>
            </a:r>
          </a:p>
          <a:p>
            <a:pPr algn="ctr"/>
            <a:r>
              <a:rPr lang="en-US" sz="3000" b="1" dirty="0" smtClean="0">
                <a:ln>
                  <a:solidFill>
                    <a:schemeClr val="tx1"/>
                  </a:solidFill>
                </a:ln>
                <a:solidFill>
                  <a:schemeClr val="bg1"/>
                </a:solidFill>
                <a:latin typeface="Comic Sans MS" panose="030F0702030302020204" pitchFamily="66" charset="0"/>
              </a:rPr>
              <a:t>white</a:t>
            </a:r>
          </a:p>
          <a:p>
            <a:pPr algn="ctr"/>
            <a:endParaRPr lang="en-US" dirty="0">
              <a:latin typeface="Comic Sans MS" panose="030F0702030302020204" pitchFamily="66" charset="0"/>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algn="ctr"/>
            <a:r>
              <a:rPr lang="en-US" sz="3000" b="1" dirty="0" smtClean="0">
                <a:latin typeface="Comic Sans MS" panose="030F0702030302020204" pitchFamily="66" charset="0"/>
              </a:rPr>
              <a:t>It’s </a:t>
            </a:r>
          </a:p>
          <a:p>
            <a:pPr algn="ctr"/>
            <a:r>
              <a:rPr lang="en-US" sz="3000" b="1" dirty="0" smtClean="0">
                <a:solidFill>
                  <a:srgbClr val="FF0000"/>
                </a:solidFill>
                <a:latin typeface="Comic Sans MS" panose="030F0702030302020204" pitchFamily="66" charset="0"/>
              </a:rPr>
              <a:t>orange</a:t>
            </a:r>
          </a:p>
          <a:p>
            <a:pPr algn="ctr"/>
            <a:endParaRPr lang="en-US" dirty="0">
              <a:latin typeface="Comic Sans MS" panose="030F0702030302020204" pitchFamily="66" charset="0"/>
            </a:endParaRPr>
          </a:p>
        </p:txBody>
      </p:sp>
      <p:pic>
        <p:nvPicPr>
          <p:cNvPr id="20" name="0.6.mp3" descr="0.6.mp3">
            <a:hlinkClick r:id="" action="ppaction://media"/>
            <a:extLst>
              <a:ext uri="{FF2B5EF4-FFF2-40B4-BE49-F238E27FC236}">
                <a16:creationId xmlns:a16="http://schemas.microsoft.com/office/drawing/2014/main" id="{CBC12536-C30F-65FA-7DCA-A914602504CF}"/>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bg1">
                <a:lumMod val="50000"/>
                <a:tint val="45000"/>
                <a:satMod val="400000"/>
              </a:schemeClr>
            </a:duotone>
          </a:blip>
          <a:stretch>
            <a:fillRect/>
          </a:stretch>
        </p:blipFill>
        <p:spPr>
          <a:xfrm>
            <a:off x="5317613" y="483227"/>
            <a:ext cx="778387" cy="778387"/>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253780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5"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wav"/>
                                        </p:tgtEl>
                                      </p:cMediaNode>
                                    </p:audio>
                                  </p:sub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805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0"/>
                </p:tgtEl>
              </p:cMediaNode>
            </p:audio>
          </p:childTnLst>
        </p:cTn>
      </p:par>
    </p:tnLst>
    <p:bldLst>
      <p:bldP spid="14" grpId="0"/>
      <p:bldP spid="15" grpId="0"/>
      <p:bldP spid="16" grpId="0"/>
      <p:bldP spid="17" grpId="0"/>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375" y="93705"/>
            <a:ext cx="5000625" cy="676275"/>
          </a:xfrm>
          <a:prstGeom prst="rect">
            <a:avLst/>
          </a:prstGeom>
        </p:spPr>
      </p:pic>
      <p:grpSp>
        <p:nvGrpSpPr>
          <p:cNvPr id="10" name="Group 9"/>
          <p:cNvGrpSpPr/>
          <p:nvPr/>
        </p:nvGrpSpPr>
        <p:grpSpPr>
          <a:xfrm>
            <a:off x="131375" y="1951464"/>
            <a:ext cx="12092964" cy="4552539"/>
            <a:chOff x="131375" y="1951464"/>
            <a:chExt cx="12092964" cy="4552539"/>
          </a:xfrm>
        </p:grpSpPr>
        <p:pic>
          <p:nvPicPr>
            <p:cNvPr id="3" name="Picture 2"/>
            <p:cNvPicPr>
              <a:picLocks noChangeAspect="1"/>
            </p:cNvPicPr>
            <p:nvPr/>
          </p:nvPicPr>
          <p:blipFill>
            <a:blip r:embed="rId4"/>
            <a:stretch>
              <a:fillRect/>
            </a:stretch>
          </p:blipFill>
          <p:spPr>
            <a:xfrm>
              <a:off x="131375" y="1951464"/>
              <a:ext cx="2185638" cy="2821258"/>
            </a:xfrm>
            <a:prstGeom prst="rect">
              <a:avLst/>
            </a:prstGeom>
          </p:spPr>
        </p:pic>
        <p:pic>
          <p:nvPicPr>
            <p:cNvPr id="4" name="Picture 3"/>
            <p:cNvPicPr>
              <a:picLocks noChangeAspect="1"/>
            </p:cNvPicPr>
            <p:nvPr/>
          </p:nvPicPr>
          <p:blipFill>
            <a:blip r:embed="rId5"/>
            <a:stretch>
              <a:fillRect/>
            </a:stretch>
          </p:blipFill>
          <p:spPr>
            <a:xfrm>
              <a:off x="2181805" y="1968186"/>
              <a:ext cx="2097823" cy="2821259"/>
            </a:xfrm>
            <a:prstGeom prst="rect">
              <a:avLst/>
            </a:prstGeom>
          </p:spPr>
        </p:pic>
        <p:pic>
          <p:nvPicPr>
            <p:cNvPr id="5" name="Picture 4"/>
            <p:cNvPicPr>
              <a:picLocks noChangeAspect="1"/>
            </p:cNvPicPr>
            <p:nvPr/>
          </p:nvPicPr>
          <p:blipFill>
            <a:blip r:embed="rId6"/>
            <a:stretch>
              <a:fillRect/>
            </a:stretch>
          </p:blipFill>
          <p:spPr>
            <a:xfrm>
              <a:off x="4368491" y="2007215"/>
              <a:ext cx="1961567" cy="2743199"/>
            </a:xfrm>
            <a:prstGeom prst="rect">
              <a:avLst/>
            </a:prstGeom>
          </p:spPr>
        </p:pic>
        <p:pic>
          <p:nvPicPr>
            <p:cNvPr id="6" name="Picture 5"/>
            <p:cNvPicPr>
              <a:picLocks noChangeAspect="1"/>
            </p:cNvPicPr>
            <p:nvPr/>
          </p:nvPicPr>
          <p:blipFill>
            <a:blip r:embed="rId7"/>
            <a:stretch>
              <a:fillRect/>
            </a:stretch>
          </p:blipFill>
          <p:spPr>
            <a:xfrm>
              <a:off x="6467705" y="2029522"/>
              <a:ext cx="1962615" cy="2743200"/>
            </a:xfrm>
            <a:prstGeom prst="rect">
              <a:avLst/>
            </a:prstGeom>
          </p:spPr>
        </p:pic>
        <p:pic>
          <p:nvPicPr>
            <p:cNvPr id="7" name="Picture 6"/>
            <p:cNvPicPr>
              <a:picLocks noChangeAspect="1"/>
            </p:cNvPicPr>
            <p:nvPr/>
          </p:nvPicPr>
          <p:blipFill>
            <a:blip r:embed="rId8"/>
            <a:stretch>
              <a:fillRect/>
            </a:stretch>
          </p:blipFill>
          <p:spPr>
            <a:xfrm>
              <a:off x="8567967" y="2118726"/>
              <a:ext cx="1750741" cy="2631688"/>
            </a:xfrm>
            <a:prstGeom prst="rect">
              <a:avLst/>
            </a:prstGeom>
          </p:spPr>
        </p:pic>
        <p:pic>
          <p:nvPicPr>
            <p:cNvPr id="8" name="Picture 7"/>
            <p:cNvPicPr>
              <a:picLocks noChangeAspect="1"/>
            </p:cNvPicPr>
            <p:nvPr/>
          </p:nvPicPr>
          <p:blipFill>
            <a:blip r:embed="rId9"/>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smtClean="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gr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05715" y="142605"/>
            <a:ext cx="1564144" cy="749977"/>
          </a:xfrm>
          <a:prstGeom prst="rect">
            <a:avLst/>
          </a:prstGeom>
        </p:spPr>
      </p:pic>
    </p:spTree>
    <p:extLst>
      <p:ext uri="{BB962C8B-B14F-4D97-AF65-F5344CB8AC3E}">
        <p14:creationId xmlns:p14="http://schemas.microsoft.com/office/powerpoint/2010/main" val="4184031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51464"/>
            <a:ext cx="2185638" cy="2821258"/>
          </a:xfrm>
          <a:prstGeom prst="rect">
            <a:avLst/>
          </a:prstGeom>
        </p:spPr>
      </p:pic>
      <p:pic>
        <p:nvPicPr>
          <p:cNvPr id="5" name="Picture 4"/>
          <p:cNvPicPr>
            <a:picLocks noChangeAspect="1"/>
          </p:cNvPicPr>
          <p:nvPr/>
        </p:nvPicPr>
        <p:blipFill>
          <a:blip r:embed="rId6"/>
          <a:stretch>
            <a:fillRect/>
          </a:stretch>
        </p:blipFill>
        <p:spPr>
          <a:xfrm>
            <a:off x="4368491" y="2007215"/>
            <a:ext cx="1961567" cy="2743199"/>
          </a:xfrm>
          <a:prstGeom prst="rect">
            <a:avLst/>
          </a:prstGeom>
        </p:spPr>
      </p:pic>
      <p:pic>
        <p:nvPicPr>
          <p:cNvPr id="6" name="Picture 5"/>
          <p:cNvPicPr>
            <a:picLocks noChangeAspect="1"/>
          </p:cNvPicPr>
          <p:nvPr/>
        </p:nvPicPr>
        <p:blipFill>
          <a:blip r:embed="rId7"/>
          <a:stretch>
            <a:fillRect/>
          </a:stretch>
        </p:blipFill>
        <p:spPr>
          <a:xfrm>
            <a:off x="6467705" y="2029522"/>
            <a:ext cx="1962615" cy="2743200"/>
          </a:xfrm>
          <a:prstGeom prst="rect">
            <a:avLst/>
          </a:prstGeom>
        </p:spPr>
      </p:pic>
      <p:pic>
        <p:nvPicPr>
          <p:cNvPr id="7" name="Picture 6"/>
          <p:cNvPicPr>
            <a:picLocks noChangeAspect="1"/>
          </p:cNvPicPr>
          <p:nvPr/>
        </p:nvPicPr>
        <p:blipFill>
          <a:blip r:embed="rId8"/>
          <a:stretch>
            <a:fillRect/>
          </a:stretch>
        </p:blipFill>
        <p:spPr>
          <a:xfrm>
            <a:off x="8567967" y="2118726"/>
            <a:ext cx="1750741" cy="2631688"/>
          </a:xfrm>
          <a:prstGeom prst="rect">
            <a:avLst/>
          </a:prstGeom>
        </p:spPr>
      </p:pic>
      <p:pic>
        <p:nvPicPr>
          <p:cNvPr id="8" name="Picture 7"/>
          <p:cNvPicPr>
            <a:picLocks noChangeAspect="1"/>
          </p:cNvPicPr>
          <p:nvPr/>
        </p:nvPicPr>
        <p:blipFill>
          <a:blip r:embed="rId9"/>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pic>
        <p:nvPicPr>
          <p:cNvPr id="4" name="Picture 3"/>
          <p:cNvPicPr>
            <a:picLocks noChangeAspect="1"/>
          </p:cNvPicPr>
          <p:nvPr/>
        </p:nvPicPr>
        <p:blipFill>
          <a:blip r:embed="rId10"/>
          <a:stretch>
            <a:fillRect/>
          </a:stretch>
        </p:blipFill>
        <p:spPr>
          <a:xfrm>
            <a:off x="2181805" y="1968186"/>
            <a:ext cx="2097823" cy="2821259"/>
          </a:xfrm>
          <a:prstGeom prst="rect">
            <a:avLst/>
          </a:prstGeom>
        </p:spPr>
      </p:pic>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smtClean="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r>
              <a:rPr lang="en-US" sz="5000" b="1" dirty="0">
                <a:ln w="22225">
                  <a:solidFill>
                    <a:schemeClr val="accent2"/>
                  </a:solidFill>
                  <a:prstDash val="solid"/>
                </a:ln>
                <a:solidFill>
                  <a:srgbClr val="C00000"/>
                </a:solidFill>
                <a:latin typeface="Comic Sans MS" panose="030F0702030302020204" pitchFamily="66" charset="0"/>
              </a:rPr>
              <a:t>Game: What’s missing?</a:t>
            </a:r>
          </a:p>
        </p:txBody>
      </p:sp>
      <p:pic>
        <p:nvPicPr>
          <p:cNvPr id="21" name="Picture 20"/>
          <p:cNvPicPr>
            <a:picLocks noChangeAspect="1"/>
          </p:cNvPicPr>
          <p:nvPr/>
        </p:nvPicPr>
        <p:blipFill>
          <a:blip r:embed="rId8"/>
          <a:stretch>
            <a:fillRect/>
          </a:stretch>
        </p:blipFill>
        <p:spPr>
          <a:xfrm>
            <a:off x="8567967" y="2085278"/>
            <a:ext cx="1750741" cy="2631688"/>
          </a:xfrm>
          <a:prstGeom prst="rect">
            <a:avLst/>
          </a:prstGeom>
        </p:spPr>
      </p:pic>
      <p:sp>
        <p:nvSpPr>
          <p:cNvPr id="22" name="TextBox 21"/>
          <p:cNvSpPr txBox="1"/>
          <p:nvPr/>
        </p:nvSpPr>
        <p:spPr>
          <a:xfrm>
            <a:off x="8730815" y="5222486"/>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4534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18010"/>
            <a:ext cx="2185638" cy="2841990"/>
          </a:xfrm>
          <a:prstGeom prst="rect">
            <a:avLst/>
          </a:prstGeom>
        </p:spPr>
      </p:pic>
      <p:pic>
        <p:nvPicPr>
          <p:cNvPr id="4" name="Picture 3"/>
          <p:cNvPicPr>
            <a:picLocks noChangeAspect="1"/>
          </p:cNvPicPr>
          <p:nvPr/>
        </p:nvPicPr>
        <p:blipFill>
          <a:blip r:embed="rId6"/>
          <a:stretch>
            <a:fillRect/>
          </a:stretch>
        </p:blipFill>
        <p:spPr>
          <a:xfrm>
            <a:off x="2181805" y="1934855"/>
            <a:ext cx="2097823" cy="2841991"/>
          </a:xfrm>
          <a:prstGeom prst="rect">
            <a:avLst/>
          </a:prstGeom>
        </p:spPr>
      </p:pic>
      <p:pic>
        <p:nvPicPr>
          <p:cNvPr id="5" name="Picture 4"/>
          <p:cNvPicPr>
            <a:picLocks noChangeAspect="1"/>
          </p:cNvPicPr>
          <p:nvPr/>
        </p:nvPicPr>
        <p:blipFill>
          <a:blip r:embed="rId7"/>
          <a:stretch>
            <a:fillRect/>
          </a:stretch>
        </p:blipFill>
        <p:spPr>
          <a:xfrm>
            <a:off x="4368491" y="1974171"/>
            <a:ext cx="1961567" cy="2763357"/>
          </a:xfrm>
          <a:prstGeom prst="rect">
            <a:avLst/>
          </a:prstGeom>
        </p:spPr>
      </p:pic>
      <p:pic>
        <p:nvPicPr>
          <p:cNvPr id="6" name="Picture 5"/>
          <p:cNvPicPr>
            <a:picLocks noChangeAspect="1"/>
          </p:cNvPicPr>
          <p:nvPr/>
        </p:nvPicPr>
        <p:blipFill>
          <a:blip r:embed="rId8"/>
          <a:stretch>
            <a:fillRect/>
          </a:stretch>
        </p:blipFill>
        <p:spPr>
          <a:xfrm>
            <a:off x="6467705" y="1996642"/>
            <a:ext cx="1962615" cy="2763358"/>
          </a:xfrm>
          <a:prstGeom prst="rect">
            <a:avLst/>
          </a:prstGeom>
        </p:spPr>
      </p:pic>
      <p:pic>
        <p:nvPicPr>
          <p:cNvPr id="7" name="Picture 6"/>
          <p:cNvPicPr>
            <a:picLocks noChangeAspect="1"/>
          </p:cNvPicPr>
          <p:nvPr/>
        </p:nvPicPr>
        <p:blipFill>
          <a:blip r:embed="rId9"/>
          <a:stretch>
            <a:fillRect/>
          </a:stretch>
        </p:blipFill>
        <p:spPr>
          <a:xfrm>
            <a:off x="8567967" y="2086501"/>
            <a:ext cx="1750741" cy="2651027"/>
          </a:xfrm>
          <a:prstGeom prst="rect">
            <a:avLst/>
          </a:prstGeom>
        </p:spPr>
      </p:pic>
      <p:pic>
        <p:nvPicPr>
          <p:cNvPr id="8" name="Picture 7"/>
          <p:cNvPicPr>
            <a:picLocks noChangeAspect="1"/>
          </p:cNvPicPr>
          <p:nvPr/>
        </p:nvPicPr>
        <p:blipFill>
          <a:blip r:embed="rId10"/>
          <a:stretch>
            <a:fillRect/>
          </a:stretch>
        </p:blipFill>
        <p:spPr>
          <a:xfrm>
            <a:off x="10392936" y="2086501"/>
            <a:ext cx="1799064" cy="2763359"/>
          </a:xfrm>
          <a:prstGeom prst="rect">
            <a:avLst/>
          </a:prstGeom>
        </p:spPr>
      </p:pic>
      <p:sp>
        <p:nvSpPr>
          <p:cNvPr id="14" name="TextBox 13"/>
          <p:cNvSpPr txBox="1"/>
          <p:nvPr/>
        </p:nvSpPr>
        <p:spPr>
          <a:xfrm>
            <a:off x="131375" y="5186860"/>
            <a:ext cx="1718624"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86860"/>
            <a:ext cx="1899081"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01842"/>
            <a:ext cx="2001709" cy="10231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79375"/>
            <a:ext cx="1718624"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smtClean="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79375"/>
            <a:ext cx="1718624" cy="130216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01842"/>
            <a:ext cx="1718624"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05715" y="192276"/>
            <a:ext cx="1564144" cy="749977"/>
          </a:xfrm>
          <a:prstGeom prst="rect">
            <a:avLst/>
          </a:prstGeom>
        </p:spPr>
      </p:pic>
    </p:spTree>
    <p:extLst>
      <p:ext uri="{BB962C8B-B14F-4D97-AF65-F5344CB8AC3E}">
        <p14:creationId xmlns:p14="http://schemas.microsoft.com/office/powerpoint/2010/main" val="258896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开学第一课"/>
  <p:tag name="ISPRING_LMS_API_VERSION" val="SCORM 2004 (2nd edition)"/>
  <p:tag name="ISPRING_ULTRA_SCORM_COURSE_ID" val="E15138D8-9406-4FE4-B124-F6AFA7E033C8"/>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RYk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UWJ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RYk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FFi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BRYk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FFi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RYkdVe8ZnLmYAAABoAAAAHAAAAHVuaXZlcnNhbC9sb2NhbF9zZXR0aW5ncy54bWyzsa/IzVEoSy0qzszPs1Uy1DNQUkjNS85PycxLt1UKDXHTtVBSKC5JzEtJzMnPS7VVystXUrC347LJyU9OzAlOLSkBKixWKMhJrEwtCknNBTJKUv0Sc4EqQzxd/RRcXTxDlPTtuABQSwMEFAACAAgAUmJ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FJiR1WhbY9iTAAAAGsAAAAbAAAAdW5pdmVyc2FsL3VuaXZlcnNhbC5wbmcueG1ss7GvyM1RKEstKs7Mz7NVMtQzULK34+WyKShKLctMLVeoAIoBBSFASaHSVsnECMEtz0wpyQCpMDBBCGakZqZnlNgqWRhZwAX1gWYCAFBLAQIAABQAAgAIAIxeVlE2YVgCRwMAAOEJAAAUAAAAAAAAAAEAAAAAAAAAAAB1bml2ZXJzYWwvcGxheWVyLnhtbFBLAQIAABQAAgAIAFFiR1WcXjIIFAYAADcXAAAdAAAAAAAAAAEAAAAAAHkDAAB1bml2ZXJzYWwvY29tbW9uX21lc3NhZ2VzLmxuZ1BLAQIAABQAAgAIAFFiR1UVHmAbowAAAH8BAAAuAAAAAAAAAAEAAAAAAMgJAAB1bml2ZXJzYWwvcGxheWJhY2tfYW5kX25hdmlnYXRpb25fc2V0dGluZ3MueG1sUEsBAgAAFAACAAgAUWJHVaenV+h8BAAAbxcAACcAAAAAAAAAAQAAAAAAtwoAAHVuaXZlcnNhbC9mbGFzaF9wdWJsaXNoaW5nX3NldHRpbmdzLnhtbFBLAQIAABQAAgAIAFFiR1XlX+THbQMAAKEMAAAhAAAAAAAAAAEAAAAAAHgPAAB1bml2ZXJzYWwvZmxhc2hfc2tpbl9zZXR0aW5ncy54bWxQSwECAAAUAAIACABRYkdVF9vd2HcEAAD5FgAAJgAAAAAAAAABAAAAAAAkEwAAdW5pdmVyc2FsL2h0bWxfcHVibGlzaGluZ19zZXR0aW5ncy54bWxQSwECAAAUAAIACABRYkdVJR/xB6oBAABoBgAAHwAAAAAAAAABAAAAAADfFwAAdW5pdmVyc2FsL2h0bWxfc2tpbl9zZXR0aW5ncy5qc1BLAQIAABQAAgAIAFFiR1V7xmcuZgAAAGgAAAAcAAAAAAAAAAEAAAAAAMYZAAB1bml2ZXJzYWwvbG9jYWxfc2V0dGluZ3MueG1sUEsBAgAAFAACAAgAUmJHVRbuq+5BBgAAWxwAABcAAAAAAAAAAAAAAAAAZhoAAHVuaXZlcnNhbC91bml2ZXJzYWwucG5nUEsBAgAAFAACAAgAUmJHVaFtj2JMAAAAawAAABsAAAAAAAAAAQAAAAAA3CAAAHVuaXZlcnNhbC91bml2ZXJzYWwucG5nLnhtbFBLBQYAAAAACgAKAAYDAABhIQAAAAA="/>
  <p:tag name="ISPRING_ULTRA_SCORM_COURCE_TITLE" val="4.Unit 0-Lesson 4-Colours"/>
  <p:tag name="ISPRING_OUTPUT_FOLDER" val="[[&quot;_?W|{83D05A9D-9715-44CA-971B-DEB65F17E09F}&quot;,&quot;\\\\192.168.1.121\\phan mem\\BAI GIANG WW3\\Bài giảng điện tử (Myschool)\\TIEN&quot;],[&quot;\uFFFD\uFFFD|x{7070F873-55FB-4E49-8DA2-6F658BF36F6A}&quot;,&quot;C:\\Users\\Admin\\Desktop\\Slide Bai giang-WW3\\UNIT 0&quot;]]"/>
  <p:tag name="ISPRING_PRESENTATION_TITLE" val="4.Unit 0-Lesson 4-Colours"/>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95523F66-B1E5-41E8-BA95-CDF972366D95}:427"/>
</p:tagLst>
</file>

<file path=ppt/tags/tag11.xml><?xml version="1.0" encoding="utf-8"?>
<p:tagLst xmlns:a="http://schemas.openxmlformats.org/drawingml/2006/main" xmlns:r="http://schemas.openxmlformats.org/officeDocument/2006/relationships" xmlns:p="http://schemas.openxmlformats.org/presentationml/2006/main">
  <p:tag name="GENSWF_SLIDE_UID" val="{BED879A0-DE60-4764-AB4A-A20BFA753360}:430"/>
</p:tagLst>
</file>

<file path=ppt/tags/tag12.xml><?xml version="1.0" encoding="utf-8"?>
<p:tagLst xmlns:a="http://schemas.openxmlformats.org/drawingml/2006/main" xmlns:r="http://schemas.openxmlformats.org/officeDocument/2006/relationships" xmlns:p="http://schemas.openxmlformats.org/presentationml/2006/main">
  <p:tag name="GENSWF_SLIDE_UID" val="{1AFEE92B-A89D-4107-9BB4-FAAC1A95DE37}:431"/>
</p:tagLst>
</file>

<file path=ppt/tags/tag13.xml><?xml version="1.0" encoding="utf-8"?>
<p:tagLst xmlns:a="http://schemas.openxmlformats.org/drawingml/2006/main" xmlns:r="http://schemas.openxmlformats.org/officeDocument/2006/relationships" xmlns:p="http://schemas.openxmlformats.org/presentationml/2006/main">
  <p:tag name="GENSWF_SLIDE_UID" val="{27A2B9C0-197C-4331-B2ED-69810E6E8850}:428"/>
</p:tagLst>
</file>

<file path=ppt/tags/tag14.xml><?xml version="1.0" encoding="utf-8"?>
<p:tagLst xmlns:a="http://schemas.openxmlformats.org/drawingml/2006/main" xmlns:r="http://schemas.openxmlformats.org/officeDocument/2006/relationships" xmlns:p="http://schemas.openxmlformats.org/presentationml/2006/main">
  <p:tag name="GENSWF_SLIDE_UID" val="{E16F93EA-BD2A-4622-B466-A8D82123BC74}:429"/>
</p:tagLst>
</file>

<file path=ppt/tags/tag15.xml><?xml version="1.0" encoding="utf-8"?>
<p:tagLst xmlns:a="http://schemas.openxmlformats.org/drawingml/2006/main" xmlns:r="http://schemas.openxmlformats.org/officeDocument/2006/relationships" xmlns:p="http://schemas.openxmlformats.org/presentationml/2006/main">
  <p:tag name="GENSWF_SLIDE_UID" val="{21738332-6D0C-419E-B469-5C5AE3E3E2D9}:432"/>
</p:tagLst>
</file>

<file path=ppt/tags/tag16.xml><?xml version="1.0" encoding="utf-8"?>
<p:tagLst xmlns:a="http://schemas.openxmlformats.org/drawingml/2006/main" xmlns:r="http://schemas.openxmlformats.org/officeDocument/2006/relationships" xmlns:p="http://schemas.openxmlformats.org/presentationml/2006/main">
  <p:tag name="GENSWF_SLIDE_UID" val="{B75FEDA5-DB7C-4224-B38F-EB5605C7F144}:424"/>
</p:tagLst>
</file>

<file path=ppt/tags/tag17.xml><?xml version="1.0" encoding="utf-8"?>
<p:tagLst xmlns:a="http://schemas.openxmlformats.org/drawingml/2006/main" xmlns:r="http://schemas.openxmlformats.org/officeDocument/2006/relationships" xmlns:p="http://schemas.openxmlformats.org/presentationml/2006/main">
  <p:tag name="GENSWF_SLIDE_UID" val="{9CFE56D9-D36F-411D-B07F-D3EBA82AB575}:425"/>
</p:tagLst>
</file>

<file path=ppt/tags/tag18.xml><?xml version="1.0" encoding="utf-8"?>
<p:tagLst xmlns:a="http://schemas.openxmlformats.org/drawingml/2006/main" xmlns:r="http://schemas.openxmlformats.org/officeDocument/2006/relationships" xmlns:p="http://schemas.openxmlformats.org/presentationml/2006/main">
  <p:tag name="GENSWF_SLIDE_UID" val="{C209F39C-C5DF-47CF-8B57-D76175F8BDBF}:433"/>
</p:tagLst>
</file>

<file path=ppt/tags/tag19.xml><?xml version="1.0" encoding="utf-8"?>
<p:tagLst xmlns:a="http://schemas.openxmlformats.org/drawingml/2006/main" xmlns:r="http://schemas.openxmlformats.org/officeDocument/2006/relationships" xmlns:p="http://schemas.openxmlformats.org/presentationml/2006/main">
  <p:tag name="GENSWF_SLIDE_UID" val="{37A9A82E-F307-40DD-A92F-24C8B031076F}:319"/>
</p:tagLst>
</file>

<file path=ppt/tags/tag2.xml><?xml version="1.0" encoding="utf-8"?>
<p:tagLst xmlns:a="http://schemas.openxmlformats.org/drawingml/2006/main" xmlns:r="http://schemas.openxmlformats.org/officeDocument/2006/relationships" xmlns:p="http://schemas.openxmlformats.org/presentationml/2006/main">
  <p:tag name="GENSWF_SLIDE_UID" val="{A53DC5EC-D193-48A4-AA4E-DACECD6ECC90}:284"/>
</p:tagLst>
</file>

<file path=ppt/tags/tag20.xml><?xml version="1.0" encoding="utf-8"?>
<p:tagLst xmlns:a="http://schemas.openxmlformats.org/drawingml/2006/main" xmlns:r="http://schemas.openxmlformats.org/officeDocument/2006/relationships" xmlns:p="http://schemas.openxmlformats.org/presentationml/2006/main">
  <p:tag name="GENSWF_SLIDE_UID" val="{C483FAEF-6746-4760-A98C-261128E724BD}:426"/>
</p:tagLst>
</file>

<file path=ppt/tags/tag21.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ags/tag3.xml><?xml version="1.0" encoding="utf-8"?>
<p:tagLst xmlns:a="http://schemas.openxmlformats.org/drawingml/2006/main" xmlns:r="http://schemas.openxmlformats.org/officeDocument/2006/relationships" xmlns:p="http://schemas.openxmlformats.org/presentationml/2006/main">
  <p:tag name="GENSWF_SLIDE_UID" val="{0B3CA845-C453-4829-830F-64985620D8CB}:262"/>
</p:tagLst>
</file>

<file path=ppt/tags/tag4.xml><?xml version="1.0" encoding="utf-8"?>
<p:tagLst xmlns:a="http://schemas.openxmlformats.org/drawingml/2006/main" xmlns:r="http://schemas.openxmlformats.org/officeDocument/2006/relationships" xmlns:p="http://schemas.openxmlformats.org/presentationml/2006/main">
  <p:tag name="GENSWF_SLIDE_UID" val="{5AE7E2B8-658B-4634-91DF-6B65F595391F}:406"/>
</p:tagLst>
</file>

<file path=ppt/tags/tag5.xml><?xml version="1.0" encoding="utf-8"?>
<p:tagLst xmlns:a="http://schemas.openxmlformats.org/drawingml/2006/main" xmlns:r="http://schemas.openxmlformats.org/officeDocument/2006/relationships" xmlns:p="http://schemas.openxmlformats.org/presentationml/2006/main">
  <p:tag name="GENSWF_SLIDE_UID" val="{E5106996-4C6C-4263-9FD2-BC5C170DB36B}:418"/>
</p:tagLst>
</file>

<file path=ppt/tags/tag6.xml><?xml version="1.0" encoding="utf-8"?>
<p:tagLst xmlns:a="http://schemas.openxmlformats.org/drawingml/2006/main" xmlns:r="http://schemas.openxmlformats.org/officeDocument/2006/relationships" xmlns:p="http://schemas.openxmlformats.org/presentationml/2006/main">
  <p:tag name="GENSWF_SLIDE_UID" val="{DD8F427D-2A19-4571-BA21-89CC7C2DF915}:309"/>
</p:tagLst>
</file>

<file path=ppt/tags/tag7.xml><?xml version="1.0" encoding="utf-8"?>
<p:tagLst xmlns:a="http://schemas.openxmlformats.org/drawingml/2006/main" xmlns:r="http://schemas.openxmlformats.org/officeDocument/2006/relationships" xmlns:p="http://schemas.openxmlformats.org/presentationml/2006/main">
  <p:tag name="GENSWF_SLIDE_UID" val="{86E2F93E-2DC4-4260-9A75-B5401AF4A7AC}:311"/>
</p:tagLst>
</file>

<file path=ppt/tags/tag8.xml><?xml version="1.0" encoding="utf-8"?>
<p:tagLst xmlns:a="http://schemas.openxmlformats.org/drawingml/2006/main" xmlns:r="http://schemas.openxmlformats.org/officeDocument/2006/relationships" xmlns:p="http://schemas.openxmlformats.org/presentationml/2006/main">
  <p:tag name="GENSWF_SLIDE_UID" val="{45E65BC0-64C2-4967-BB94-B2ACB257F96C}:422"/>
</p:tagLst>
</file>

<file path=ppt/tags/tag9.xml><?xml version="1.0" encoding="utf-8"?>
<p:tagLst xmlns:a="http://schemas.openxmlformats.org/drawingml/2006/main" xmlns:r="http://schemas.openxmlformats.org/officeDocument/2006/relationships" xmlns:p="http://schemas.openxmlformats.org/presentationml/2006/main">
  <p:tag name="GENSWF_SLIDE_UID" val="{27488FE8-0F14-4BA7-BC70-EC417EDA53AF}:351"/>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2711</TotalTime>
  <Words>1164</Words>
  <Application>Microsoft Office PowerPoint</Application>
  <PresentationFormat>Widescreen</PresentationFormat>
  <Paragraphs>169</Paragraphs>
  <Slides>29</Slides>
  <Notes>28</Notes>
  <HiddenSlides>0</HiddenSlides>
  <MMClips>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微软雅黑</vt:lpstr>
      <vt:lpstr>宋体</vt:lpstr>
      <vt:lpstr>Arial</vt:lpstr>
      <vt:lpstr>Bebas Neue</vt:lpstr>
      <vt:lpstr>Calibri</vt:lpstr>
      <vt:lpstr>Comic Sans MS</vt:lpstr>
      <vt:lpstr>Life Savers</vt:lpstr>
      <vt:lpstr>Life Savers ExtraBold</vt:lpstr>
      <vt:lpstr>Nunito</vt:lpstr>
      <vt:lpstr>Patrick Hand</vt:lpstr>
      <vt:lpstr>PT Sans</vt:lpstr>
      <vt:lpstr>Quicksand</vt:lpstr>
      <vt:lpstr>Quicksand SemiBold</vt:lpstr>
      <vt:lpstr>Roboto</vt:lpstr>
      <vt:lpstr>黑体</vt:lpstr>
      <vt:lpstr>Tahoma</vt:lpstr>
      <vt:lpstr>Times New Roman</vt:lpstr>
      <vt:lpstr>第一PPT，www.1ppt.com</vt:lpstr>
      <vt:lpstr>1_Science Subject for Elementary - 3rd Grade: Physical, Life, and Earth by Slidesgo</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4.Unit 0-Lesson 4-Colours</dc:title>
  <dc:subject>9Slide.vn</dc:subject>
  <dc:creator>Thanh Bui;Chiêm Thủy</dc:creator>
  <cp:keywords/>
  <dc:description>9Slide.vn</dc:description>
  <cp:lastModifiedBy>iSMART2</cp:lastModifiedBy>
  <cp:revision>197</cp:revision>
  <dcterms:created xsi:type="dcterms:W3CDTF">2017-08-18T03:02:00Z</dcterms:created>
  <dcterms:modified xsi:type="dcterms:W3CDTF">2023-09-19T00:03:26Z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