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 id="2147483699" r:id="rId3"/>
    <p:sldMasterId id="2147483742" r:id="rId4"/>
  </p:sldMasterIdLst>
  <p:notesMasterIdLst>
    <p:notesMasterId r:id="rId36"/>
  </p:notesMasterIdLst>
  <p:handoutMasterIdLst>
    <p:handoutMasterId r:id="rId37"/>
  </p:handoutMasterIdLst>
  <p:sldIdLst>
    <p:sldId id="420" r:id="rId5"/>
    <p:sldId id="262" r:id="rId6"/>
    <p:sldId id="300" r:id="rId7"/>
    <p:sldId id="339" r:id="rId8"/>
    <p:sldId id="341" r:id="rId9"/>
    <p:sldId id="309" r:id="rId10"/>
    <p:sldId id="408" r:id="rId11"/>
    <p:sldId id="410" r:id="rId12"/>
    <p:sldId id="343" r:id="rId13"/>
    <p:sldId id="351" r:id="rId14"/>
    <p:sldId id="348" r:id="rId15"/>
    <p:sldId id="412" r:id="rId16"/>
    <p:sldId id="413" r:id="rId17"/>
    <p:sldId id="416" r:id="rId18"/>
    <p:sldId id="415" r:id="rId19"/>
    <p:sldId id="414" r:id="rId20"/>
    <p:sldId id="311" r:id="rId21"/>
    <p:sldId id="360" r:id="rId22"/>
    <p:sldId id="417" r:id="rId23"/>
    <p:sldId id="314" r:id="rId24"/>
    <p:sldId id="362" r:id="rId25"/>
    <p:sldId id="421" r:id="rId26"/>
    <p:sldId id="316" r:id="rId27"/>
    <p:sldId id="398" r:id="rId28"/>
    <p:sldId id="319" r:id="rId29"/>
    <p:sldId id="344" r:id="rId30"/>
    <p:sldId id="399" r:id="rId31"/>
    <p:sldId id="400" r:id="rId32"/>
    <p:sldId id="401" r:id="rId33"/>
    <p:sldId id="402" r:id="rId34"/>
    <p:sldId id="418" r:id="rId35"/>
  </p:sldIdLst>
  <p:sldSz cx="12192000"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C459D9"/>
    <a:srgbClr val="FFFF66"/>
    <a:srgbClr val="9933FF"/>
    <a:srgbClr val="5CC2D0"/>
    <a:srgbClr val="C4E9EE"/>
    <a:srgbClr val="14F0DB"/>
    <a:srgbClr val="72CA36"/>
    <a:srgbClr val="D5EFC3"/>
    <a:srgbClr val="5AA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2159" autoAdjust="0"/>
  </p:normalViewPr>
  <p:slideViewPr>
    <p:cSldViewPr snapToGrid="0">
      <p:cViewPr>
        <p:scale>
          <a:sx n="70" d="100"/>
          <a:sy n="70" d="100"/>
        </p:scale>
        <p:origin x="1094" y="19"/>
      </p:cViewPr>
      <p:guideLst>
        <p:guide orient="horz" pos="2160"/>
        <p:guide pos="3840"/>
      </p:guideLst>
    </p:cSldViewPr>
  </p:slideViewPr>
  <p:notesTextViewPr>
    <p:cViewPr>
      <p:scale>
        <a:sx n="1" d="1"/>
        <a:sy n="1" d="1"/>
      </p:scale>
      <p:origin x="0" y="0"/>
    </p:cViewPr>
  </p:notesTextViewPr>
  <p:sorterViewPr>
    <p:cViewPr>
      <p:scale>
        <a:sx n="100" d="100"/>
        <a:sy n="100" d="100"/>
      </p:scale>
      <p:origin x="0" y="-732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2023/5/20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0406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52227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smtClean="0"/>
              <a:t>Để</a:t>
            </a:r>
            <a:r>
              <a:rPr lang="vi-VN" baseline="0" dirty="0" smtClean="0"/>
              <a:t> nguyên trang bìa như này, chỉ thay đổi tên bài trong quá trình làm. Logo của sách Wonderful World </a:t>
            </a:r>
            <a:endParaRPr lang="vi-VN"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7651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Who says it fast?</a:t>
            </a:r>
          </a:p>
          <a:p>
            <a:r>
              <a:rPr lang="en-US" dirty="0"/>
              <a:t>Divide the class into 2 teams. One student from each team takes turn to play the game.</a:t>
            </a:r>
          </a:p>
          <a:p>
            <a:r>
              <a:rPr lang="en-US" dirty="0"/>
              <a:t>Pictures are showed on the screen. Who says it fast will get points.</a:t>
            </a:r>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903611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87615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273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9333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822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3506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0165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415908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a:t>
            </a:r>
            <a:r>
              <a:rPr lang="en-US" dirty="0" err="1" smtClean="0"/>
              <a:t>hs</a:t>
            </a:r>
            <a:r>
              <a:rPr lang="en-US" dirty="0" smtClean="0"/>
              <a:t> 1</a:t>
            </a:r>
            <a:r>
              <a:rPr lang="en-US" baseline="0" dirty="0" smtClean="0"/>
              <a:t>f </a:t>
            </a:r>
            <a:r>
              <a:rPr lang="en-US" baseline="0" dirty="0" err="1" smtClean="0"/>
              <a:t>tự</a:t>
            </a:r>
            <a:r>
              <a:rPr lang="en-US" baseline="0" dirty="0" smtClean="0"/>
              <a:t> </a:t>
            </a:r>
            <a:r>
              <a:rPr lang="en-US" baseline="0" dirty="0" err="1" smtClean="0"/>
              <a:t>làm</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gọi</a:t>
            </a:r>
            <a:r>
              <a:rPr lang="en-US" baseline="0" dirty="0" smtClean="0"/>
              <a:t> </a:t>
            </a:r>
            <a:r>
              <a:rPr lang="en-US" baseline="0" dirty="0" err="1" smtClean="0"/>
              <a:t>hs</a:t>
            </a:r>
            <a:r>
              <a:rPr lang="en-US" baseline="0" dirty="0" smtClean="0"/>
              <a:t> </a:t>
            </a:r>
            <a:r>
              <a:rPr lang="en-US" baseline="0" dirty="0" err="1" smtClean="0"/>
              <a:t>cho</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&amp; click </a:t>
            </a:r>
            <a:r>
              <a:rPr lang="en-US" baseline="0" dirty="0" err="1" smtClean="0"/>
              <a:t>chuột</a:t>
            </a:r>
            <a:r>
              <a:rPr lang="en-US" baseline="0" dirty="0" smtClean="0"/>
              <a:t> </a:t>
            </a:r>
            <a:r>
              <a:rPr lang="en-US" baseline="0" dirty="0" err="1" smtClean="0"/>
              <a:t>sẽ</a:t>
            </a:r>
            <a:r>
              <a:rPr lang="en-US" baseline="0" dirty="0" smtClean="0"/>
              <a:t> </a:t>
            </a:r>
            <a:r>
              <a:rPr lang="en-US" baseline="0" dirty="0" err="1" smtClean="0"/>
              <a:t>ra</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63025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 Let’s </a:t>
            </a:r>
            <a:r>
              <a:rPr lang="en-US" sz="1200" b="0" dirty="0" smtClean="0">
                <a:ln w="22225">
                  <a:solidFill>
                    <a:schemeClr val="accent2"/>
                  </a:solidFill>
                  <a:prstDash val="solid"/>
                </a:ln>
                <a:solidFill>
                  <a:schemeClr val="accent2">
                    <a:lumMod val="40000"/>
                    <a:lumOff val="60000"/>
                  </a:schemeClr>
                </a:solidFill>
                <a:latin typeface="Berlin Sans FB" panose="020E0602020502020306" pitchFamily="34" charset="0"/>
              </a:rPr>
              <a:t>make it!</a:t>
            </a:r>
          </a:p>
          <a:p>
            <a:r>
              <a:rPr lang="en-US" dirty="0" smtClean="0"/>
              <a:t>This game can be played in two teams (example: team A and B).</a:t>
            </a:r>
          </a:p>
          <a:p>
            <a:r>
              <a:rPr lang="en-US" dirty="0" smtClean="0"/>
              <a:t>1 student from team A, say a word from the left. The student from team B must say the left of it.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2051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79473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800" dirty="0">
              <a:effectLst/>
              <a:latin typeface="Times New Roman" panose="02020603050405020304" pitchFamily="18" charset="0"/>
              <a:ea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71489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Let’s play</a:t>
            </a:r>
          </a:p>
          <a:p>
            <a:r>
              <a:rPr lang="en-US" dirty="0"/>
              <a:t>This game can be played in two teams (example: team A and B).</a:t>
            </a:r>
          </a:p>
          <a:p>
            <a:r>
              <a:rPr lang="en-US" dirty="0"/>
              <a:t>1 student from team A, say a word from the left. The student from team B must say the left of it.</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456558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Let’s play</a:t>
            </a:r>
          </a:p>
          <a:p>
            <a:r>
              <a:rPr lang="en-US" dirty="0"/>
              <a:t>This game can be played in two teams (example: team A and B).</a:t>
            </a:r>
          </a:p>
          <a:p>
            <a:r>
              <a:rPr lang="en-US" dirty="0"/>
              <a:t>1 student from team A, say a word from the left. The student from team B must say the left of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9277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Tell students they are going to play a game called “Simon says”.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Ask students to look at the picture and the prompt. Read out the prompt and ask students to repeat.</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Explain to students that in this game, one student will be Simon. When Simon calls out an action, all the other students have to do it. Any student who fails to do the correct action will lose the game.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one round with the whole class to make sure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students understand the rules.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Appoint one student to be Simon and ask the class to</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together.</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Allow different students to be Simon and play the game again. </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557709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Tell students they are going to play a game called “Simon says”.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Ask students to look at the picture and the prompt. Read out the prompt and ask students to repeat.</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Explain to students that in this game, one student will be Simon. When Simon calls out an action, all the other students have to do it. Any student who fails to do the correct action will lose the game.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one round with the whole class to make sure</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students understand the rules.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Appoint one student to be Simon and ask the class to</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play together.</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Allow different students to be Simon and play the game again. </a:t>
            </a:r>
            <a:endParaRPr lang="en-US" dirty="0"/>
          </a:p>
        </p:txBody>
      </p:sp>
    </p:spTree>
    <p:extLst>
      <p:ext uri="{BB962C8B-B14F-4D97-AF65-F5344CB8AC3E}">
        <p14:creationId xmlns:p14="http://schemas.microsoft.com/office/powerpoint/2010/main" val="792501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59745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9 covering pictures (with numbers 1-9) to cover flashcards. Reveal the covering pictures (</a:t>
            </a:r>
            <a:r>
              <a:rPr lang="en-US" dirty="0" err="1"/>
              <a:t>sts</a:t>
            </a:r>
            <a:r>
              <a:rPr lang="en-US" dirty="0"/>
              <a:t> choose the numbers) until </a:t>
            </a:r>
            <a:r>
              <a:rPr lang="en-US" dirty="0" err="1"/>
              <a:t>sts</a:t>
            </a:r>
            <a:r>
              <a:rPr lang="en-US" dirty="0"/>
              <a:t> can guess what the flashcard is.</a:t>
            </a:r>
          </a:p>
          <a:p>
            <a:r>
              <a:rPr lang="en-US" dirty="0"/>
              <a:t>This game can be played in teams. </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1742696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796570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785930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176857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Play the music and let </a:t>
            </a:r>
            <a:r>
              <a:rPr lang="en-US" altLang="zh-CN" dirty="0" err="1"/>
              <a:t>sts</a:t>
            </a:r>
            <a:r>
              <a:rPr lang="en-US" altLang="zh-CN" dirty="0"/>
              <a:t> dance. When music stops, </a:t>
            </a:r>
            <a:r>
              <a:rPr lang="en-US" altLang="zh-CN" dirty="0" err="1"/>
              <a:t>sts</a:t>
            </a:r>
            <a:r>
              <a:rPr lang="en-US" altLang="zh-CN" dirty="0"/>
              <a:t> have to stand still. Who can make it is the winner.</a:t>
            </a:r>
          </a:p>
          <a:p>
            <a:r>
              <a:rPr lang="en-US" altLang="zh-CN" dirty="0"/>
              <a:t>Who looses: Come to the board:</a:t>
            </a:r>
          </a:p>
          <a:p>
            <a:r>
              <a:rPr lang="en-US" altLang="zh-CN" dirty="0"/>
              <a:t>Say the names, greet the teacher and classmates (review), then do the stand up, sit down 5 times (lead in).</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4166662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4144573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189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Play the music and let </a:t>
            </a:r>
            <a:r>
              <a:rPr lang="en-US" altLang="zh-CN" dirty="0" err="1"/>
              <a:t>sts</a:t>
            </a:r>
            <a:r>
              <a:rPr lang="en-US" altLang="zh-CN" dirty="0"/>
              <a:t> dance. When music stops, </a:t>
            </a:r>
            <a:r>
              <a:rPr lang="en-US" altLang="zh-CN" dirty="0" err="1"/>
              <a:t>sts</a:t>
            </a:r>
            <a:r>
              <a:rPr lang="en-US" altLang="zh-CN" dirty="0"/>
              <a:t> have to stand still. Who can make it is the winner.</a:t>
            </a:r>
          </a:p>
          <a:p>
            <a:r>
              <a:rPr lang="en-US" altLang="zh-CN" dirty="0"/>
              <a:t>Who looses: Come to the board:</a:t>
            </a:r>
          </a:p>
          <a:p>
            <a:r>
              <a:rPr lang="en-US" altLang="zh-CN" dirty="0"/>
              <a:t>Say the names, greet the teacher and classmates (review), then do the stand up, sit down 5 times (lead in).</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60558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Play the music and let </a:t>
            </a:r>
            <a:r>
              <a:rPr lang="en-US" altLang="zh-CN" dirty="0" err="1"/>
              <a:t>sts</a:t>
            </a:r>
            <a:r>
              <a:rPr lang="en-US" altLang="zh-CN" dirty="0"/>
              <a:t> dance. When music stops, </a:t>
            </a:r>
            <a:r>
              <a:rPr lang="en-US" altLang="zh-CN" dirty="0" err="1"/>
              <a:t>sts</a:t>
            </a:r>
            <a:r>
              <a:rPr lang="en-US" altLang="zh-CN" dirty="0"/>
              <a:t> have to stand still. Who can make it is the winner.</a:t>
            </a:r>
          </a:p>
          <a:p>
            <a:r>
              <a:rPr lang="en-US" altLang="zh-CN" dirty="0"/>
              <a:t>Who looses: </a:t>
            </a:r>
            <a:r>
              <a:rPr lang="en-US" altLang="zh-CN" dirty="0" smtClean="0"/>
              <a:t>Come</a:t>
            </a:r>
            <a:r>
              <a:rPr lang="en-US" altLang="zh-CN" baseline="0" dirty="0" smtClean="0"/>
              <a:t> </a:t>
            </a:r>
            <a:r>
              <a:rPr lang="en-US" altLang="zh-CN" dirty="0" smtClean="0"/>
              <a:t>to </a:t>
            </a:r>
            <a:r>
              <a:rPr lang="en-US" altLang="zh-CN" dirty="0"/>
              <a:t>the board:</a:t>
            </a:r>
          </a:p>
          <a:p>
            <a:r>
              <a:rPr lang="en-US" altLang="zh-CN" dirty="0"/>
              <a:t>Say the names, greet the teacher and classmates (review), then do the stand up, sit down 5 times (lead in).</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79685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143723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chuột</a:t>
            </a:r>
            <a:endPar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loa</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click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chuột</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&amp;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vựng</a:t>
            </a:r>
            <a:endPar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Task 4: Listen and repeat. (Track 0.5)</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Use flashcards to introduce the vocabulary and structure of lesson.</a:t>
            </a:r>
            <a:endParaRPr lang="en-US" sz="1200" dirty="0" smtClean="0">
              <a:effectLst/>
              <a:latin typeface="Times New Roman" panose="02020603050405020304" pitchFamily="18" charset="0"/>
              <a:ea typeface="Times New Roman" panose="02020603050405020304" pitchFamily="18" charset="0"/>
            </a:endParaRPr>
          </a:p>
          <a:p>
            <a:pPr marL="342900"/>
            <a:r>
              <a:rPr lang="en-AU" sz="1200" dirty="0" smtClean="0">
                <a:solidFill>
                  <a:srgbClr val="000000"/>
                </a:solidFill>
                <a:effectLst/>
                <a:latin typeface="Times New Roman" panose="02020603050405020304" pitchFamily="18" charset="0"/>
                <a:ea typeface="Times New Roman" panose="02020603050405020304" pitchFamily="18" charset="0"/>
              </a:rPr>
              <a:t>Stand up</a:t>
            </a:r>
            <a:endParaRPr lang="en-US" sz="1200" dirty="0" smtClean="0">
              <a:effectLst/>
              <a:latin typeface="Times New Roman" panose="02020603050405020304" pitchFamily="18" charset="0"/>
              <a:ea typeface="Times New Roman" panose="02020603050405020304" pitchFamily="18" charset="0"/>
            </a:endParaRPr>
          </a:p>
          <a:p>
            <a:pPr marL="342900"/>
            <a:r>
              <a:rPr lang="en-AU" sz="1200" dirty="0" smtClean="0">
                <a:solidFill>
                  <a:srgbClr val="000000"/>
                </a:solidFill>
                <a:effectLst/>
                <a:latin typeface="Times New Roman" panose="02020603050405020304" pitchFamily="18" charset="0"/>
                <a:ea typeface="Times New Roman" panose="02020603050405020304" pitchFamily="18" charset="0"/>
              </a:rPr>
              <a:t>Sit down</a:t>
            </a:r>
            <a:endParaRPr lang="en-US" sz="1200" dirty="0" smtClean="0">
              <a:effectLst/>
              <a:latin typeface="Times New Roman" panose="02020603050405020304" pitchFamily="18" charset="0"/>
              <a:ea typeface="Times New Roman" panose="02020603050405020304" pitchFamily="18" charset="0"/>
            </a:endParaRPr>
          </a:p>
          <a:p>
            <a:pPr marL="342900"/>
            <a:r>
              <a:rPr lang="en-AU" sz="1200" dirty="0" smtClean="0">
                <a:solidFill>
                  <a:srgbClr val="000000"/>
                </a:solidFill>
                <a:effectLst/>
                <a:latin typeface="Times New Roman" panose="02020603050405020304" pitchFamily="18" charset="0"/>
                <a:ea typeface="Times New Roman" panose="02020603050405020304" pitchFamily="18" charset="0"/>
              </a:rPr>
              <a:t>Look at the board</a:t>
            </a:r>
            <a:endParaRPr lang="en-US" sz="1200" dirty="0" smtClean="0">
              <a:effectLst/>
              <a:latin typeface="Times New Roman" panose="02020603050405020304" pitchFamily="18" charset="0"/>
              <a:ea typeface="Times New Roman" panose="02020603050405020304" pitchFamily="18" charset="0"/>
            </a:endParaRPr>
          </a:p>
          <a:p>
            <a:pPr marL="342900"/>
            <a:r>
              <a:rPr lang="en-AU" sz="1200" dirty="0" smtClean="0">
                <a:solidFill>
                  <a:srgbClr val="000000"/>
                </a:solidFill>
                <a:effectLst/>
                <a:latin typeface="Times New Roman" panose="02020603050405020304" pitchFamily="18" charset="0"/>
                <a:ea typeface="Times New Roman" panose="02020603050405020304" pitchFamily="18" charset="0"/>
              </a:rPr>
              <a:t>May I come in?</a:t>
            </a:r>
            <a:endParaRPr lang="en-US" sz="1200" dirty="0" smtClean="0">
              <a:effectLst/>
              <a:latin typeface="Times New Roman" panose="02020603050405020304" pitchFamily="18" charset="0"/>
              <a:ea typeface="Times New Roman" panose="02020603050405020304" pitchFamily="18" charset="0"/>
            </a:endParaRPr>
          </a:p>
          <a:p>
            <a:pPr marL="342900"/>
            <a:r>
              <a:rPr lang="en-AU" sz="1200" dirty="0" smtClean="0">
                <a:solidFill>
                  <a:srgbClr val="000000"/>
                </a:solidFill>
                <a:effectLst/>
                <a:latin typeface="Times New Roman" panose="02020603050405020304" pitchFamily="18" charset="0"/>
                <a:ea typeface="Times New Roman" panose="02020603050405020304" pitchFamily="18" charset="0"/>
              </a:rPr>
              <a:t>Don’t talk.</a:t>
            </a:r>
            <a:endParaRPr lang="en-US" sz="1200" dirty="0" smtClean="0">
              <a:effectLst/>
              <a:latin typeface="Times New Roman" panose="02020603050405020304" pitchFamily="18" charset="0"/>
              <a:ea typeface="Times New Roman" panose="02020603050405020304" pitchFamily="18" charset="0"/>
            </a:endParaRPr>
          </a:p>
          <a:p>
            <a:pPr marL="342900"/>
            <a:r>
              <a:rPr lang="en-AU" sz="1200" dirty="0" smtClean="0">
                <a:solidFill>
                  <a:srgbClr val="000000"/>
                </a:solidFill>
                <a:effectLst/>
                <a:latin typeface="Times New Roman" panose="02020603050405020304" pitchFamily="18" charset="0"/>
                <a:ea typeface="Times New Roman" panose="02020603050405020304" pitchFamily="18" charset="0"/>
              </a:rPr>
              <a:t>May I go out?</a:t>
            </a:r>
            <a:endParaRPr lang="en-US" sz="1200" dirty="0" smtClean="0">
              <a:effectLst/>
              <a:latin typeface="Times New Roman" panose="02020603050405020304" pitchFamily="18" charset="0"/>
              <a:ea typeface="Times New Roman" panose="02020603050405020304" pitchFamily="18" charset="0"/>
            </a:endParaRPr>
          </a:p>
          <a:p>
            <a:pPr marL="38100" algn="just">
              <a:spcBef>
                <a:spcPts val="600"/>
              </a:spcBef>
              <a:spcAft>
                <a:spcPts val="600"/>
              </a:spcAft>
              <a:tabLst>
                <a:tab pos="1651000" algn="l"/>
              </a:tabLst>
            </a:pPr>
            <a:r>
              <a:rPr lang="en-AU" sz="1200" dirty="0" smtClean="0">
                <a:solidFill>
                  <a:srgbClr val="000000"/>
                </a:solidFill>
                <a:effectLst/>
                <a:latin typeface="Times New Roman" panose="02020603050405020304" pitchFamily="18" charset="0"/>
                <a:ea typeface="Times New Roman" panose="02020603050405020304" pitchFamily="18" charset="0"/>
              </a:rPr>
              <a:t>Tell the students to look at the pictures and pay attention to the actions that the pictures illustrate.</a:t>
            </a:r>
            <a:endParaRPr lang="en-US" sz="1200" dirty="0" smtClean="0">
              <a:effectLst/>
              <a:latin typeface="Times New Roman" panose="02020603050405020304" pitchFamily="18" charset="0"/>
              <a:ea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02749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chuột</a:t>
            </a:r>
            <a:endPar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loa</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click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chuột</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&amp;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vựng</a:t>
            </a:r>
            <a:endParaRPr lang="en-AU"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AU" sz="1200" dirty="0" smtClean="0">
                <a:solidFill>
                  <a:srgbClr val="000000"/>
                </a:solidFill>
                <a:effectLst/>
                <a:latin typeface="Times New Roman" panose="02020603050405020304" pitchFamily="18" charset="0"/>
                <a:ea typeface="Times New Roman" panose="02020603050405020304" pitchFamily="18" charset="0"/>
              </a:rPr>
              <a:t>Use flashcards to introduce the vocabulary and structure of lesson</a:t>
            </a:r>
          </a:p>
          <a:p>
            <a:pPr marL="228600" indent="-228600">
              <a:buAutoNum type="arabicPeriod"/>
            </a:pPr>
            <a:r>
              <a:rPr lang="en-AU" sz="1200" dirty="0" smtClean="0">
                <a:solidFill>
                  <a:srgbClr val="000000"/>
                </a:solidFill>
                <a:effectLst/>
                <a:latin typeface="Times New Roman" panose="02020603050405020304" pitchFamily="18" charset="0"/>
              </a:rPr>
              <a:t>May I come in?</a:t>
            </a:r>
          </a:p>
          <a:p>
            <a:pPr marL="228600" indent="-228600">
              <a:buAutoNum type="arabicPeriod"/>
            </a:pPr>
            <a:r>
              <a:rPr lang="en-AU" sz="1200" dirty="0" smtClean="0">
                <a:solidFill>
                  <a:srgbClr val="000000"/>
                </a:solidFill>
                <a:effectLst/>
                <a:latin typeface="Times New Roman" panose="02020603050405020304" pitchFamily="18" charset="0"/>
              </a:rPr>
              <a:t>Don’t</a:t>
            </a:r>
            <a:r>
              <a:rPr lang="en-AU" sz="1200" baseline="0" dirty="0" smtClean="0">
                <a:solidFill>
                  <a:srgbClr val="000000"/>
                </a:solidFill>
                <a:effectLst/>
                <a:latin typeface="Times New Roman" panose="02020603050405020304" pitchFamily="18" charset="0"/>
              </a:rPr>
              <a:t> talk</a:t>
            </a:r>
          </a:p>
          <a:p>
            <a:pPr marL="228600" indent="-228600">
              <a:buAutoNum type="arabicPeriod"/>
            </a:pPr>
            <a:r>
              <a:rPr lang="en-AU" sz="1200" baseline="0" dirty="0" smtClean="0">
                <a:solidFill>
                  <a:srgbClr val="000000"/>
                </a:solidFill>
                <a:effectLst/>
                <a:latin typeface="Times New Roman" panose="02020603050405020304" pitchFamily="18" charset="0"/>
              </a:rPr>
              <a:t>May I go out?</a:t>
            </a:r>
          </a:p>
          <a:p>
            <a:pPr marL="0" indent="0">
              <a:buNone/>
            </a:pP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28995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algn="just">
              <a:spcBef>
                <a:spcPts val="600"/>
              </a:spcBef>
              <a:spcAft>
                <a:spcPts val="600"/>
              </a:spcAft>
              <a:tabLst>
                <a:tab pos="1651000" algn="l"/>
              </a:tabLst>
            </a:pPr>
            <a:r>
              <a:rPr lang="en-AU" sz="1800" dirty="0">
                <a:solidFill>
                  <a:srgbClr val="000000"/>
                </a:solidFill>
                <a:effectLst/>
                <a:latin typeface="Times New Roman" panose="02020603050405020304" pitchFamily="18" charset="0"/>
                <a:ea typeface="Times New Roman" panose="02020603050405020304" pitchFamily="18" charset="0"/>
              </a:rPr>
              <a:t>Play the recording and tell students to listen and point at the corresponding pictures. Play the recording again, pause after each instruction/sentence and ask students to repeat it.</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volunteers to say all the instructions/sentences.</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673094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3.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8600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6858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16D47ED-5190-440A-A519-5A250EC635CD}"/>
              </a:ext>
            </a:extLst>
          </p:cNvPr>
          <p:cNvSpPr>
            <a:spLocks noGrp="1"/>
          </p:cNvSpPr>
          <p:nvPr>
            <p:ph type="dt" sz="half" idx="10"/>
          </p:nvPr>
        </p:nvSpPr>
        <p:spPr/>
        <p:txBody>
          <a:bodyPr/>
          <a:lstStyle>
            <a:lvl1pPr>
              <a:defRPr/>
            </a:lvl1pPr>
          </a:lstStyle>
          <a:p>
            <a:pPr>
              <a:defRPr/>
            </a:pPr>
            <a:fld id="{93B164C0-2697-4475-8C0E-0E4A5A2BF236}" type="datetimeFigureOut">
              <a:rPr lang="es-ES"/>
              <a:pPr>
                <a:defRPr/>
              </a:pPr>
              <a:t>20/05/2023</a:t>
            </a:fld>
            <a:endParaRPr lang="es-ES"/>
          </a:p>
        </p:txBody>
      </p:sp>
      <p:sp>
        <p:nvSpPr>
          <p:cNvPr id="5" name="Marcador de pie de página 4">
            <a:extLst>
              <a:ext uri="{FF2B5EF4-FFF2-40B4-BE49-F238E27FC236}">
                <a16:creationId xmlns:a16="http://schemas.microsoft.com/office/drawing/2014/main" id="{7E8F4B55-22C3-4D3A-9276-3CD662219E16}"/>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58AC816-A163-4F27-B9DB-A6E1E5E0E691}"/>
              </a:ext>
            </a:extLst>
          </p:cNvPr>
          <p:cNvSpPr>
            <a:spLocks noGrp="1"/>
          </p:cNvSpPr>
          <p:nvPr>
            <p:ph type="sldNum" sz="quarter" idx="12"/>
          </p:nvPr>
        </p:nvSpPr>
        <p:spPr/>
        <p:txBody>
          <a:bodyPr/>
          <a:lstStyle>
            <a:lvl1pPr>
              <a:defRPr/>
            </a:lvl1pPr>
          </a:lstStyle>
          <a:p>
            <a:fld id="{353CE729-C484-4C03-A235-331B38A1E865}" type="slidenum">
              <a:rPr lang="es-ES" altLang="en-US"/>
              <a:pPr/>
              <a:t>‹#›</a:t>
            </a:fld>
            <a:endParaRPr lang="es-ES" altLang="en-US"/>
          </a:p>
        </p:txBody>
      </p:sp>
    </p:spTree>
    <p:extLst>
      <p:ext uri="{BB962C8B-B14F-4D97-AF65-F5344CB8AC3E}">
        <p14:creationId xmlns:p14="http://schemas.microsoft.com/office/powerpoint/2010/main" val="985754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310017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109232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730791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59365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630699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185053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30776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46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160669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366266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939727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pPr defTabSz="1219140"/>
            <a:fld id="{197D97B6-F3D4-4828-8331-3A697524A176}" type="datetimeFigureOut">
              <a:rPr lang="en-US" smtClean="0">
                <a:solidFill>
                  <a:prstClr val="black">
                    <a:tint val="75000"/>
                  </a:prstClr>
                </a:solidFill>
              </a:rPr>
              <a:pPr defTabSz="1219140"/>
              <a:t>5/20/2023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pPr defTabSz="1219140"/>
            <a:fld id="{29061E2B-6088-46C5-871F-21F1B14BF202}"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56671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479840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270375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298492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952792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214846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45471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70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374660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2705584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9551601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6415894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9040893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425577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51876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88507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744603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1148937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66957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2302875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1223076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567630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15122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49973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CREDITS: This presentation template was created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3">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including icons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4">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infographics &amp; images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5">
                  <a:extLst>
                    <a:ext uri="{A12FA001-AC4F-418D-AE19-62706E023703}">
                      <ahyp:hlinkClr xmlns:ahyp="http://schemas.microsoft.com/office/drawing/2018/hyperlinkcolor" xmlns="" val="tx"/>
                    </a:ext>
                  </a:extLst>
                </a:hlinkClick>
              </a:rPr>
              <a:t>Freepik</a:t>
            </a:r>
            <a:endParaRPr kumimoji="0" sz="1600" b="0" i="0" u="none" strike="noStrike" kern="0" cap="none" spc="0" normalizeH="0" baseline="0" noProof="0">
              <a:ln>
                <a:noFill/>
              </a:ln>
              <a:solidFill>
                <a:srgbClr val="434343"/>
              </a:solidFill>
              <a:effectLst/>
              <a:uLnTx/>
              <a:uFillTx/>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79140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6" name="chimes.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10712357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5/20/2023</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015606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4"/>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03261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4"/>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8"/>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052541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2"/>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7253148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20"/>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8" y="5791602"/>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2" y="453728"/>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100"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5" y="3187582"/>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6"/>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1884664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21"/>
        <p:cNvGrpSpPr/>
        <p:nvPr/>
      </p:nvGrpSpPr>
      <p:grpSpPr>
        <a:xfrm>
          <a:off x="0" y="0"/>
          <a:ext cx="0" cy="0"/>
          <a:chOff x="0" y="0"/>
          <a:chExt cx="0" cy="0"/>
        </a:xfrm>
      </p:grpSpPr>
      <p:grpSp>
        <p:nvGrpSpPr>
          <p:cNvPr id="922" name="Google Shape;922;p37"/>
          <p:cNvGrpSpPr/>
          <p:nvPr/>
        </p:nvGrpSpPr>
        <p:grpSpPr>
          <a:xfrm rot="10800000">
            <a:off x="11"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6"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6875236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2"/>
        <p:cNvGrpSpPr/>
        <p:nvPr/>
      </p:nvGrpSpPr>
      <p:grpSpPr>
        <a:xfrm>
          <a:off x="0" y="0"/>
          <a:ext cx="0" cy="0"/>
          <a:chOff x="0" y="0"/>
          <a:chExt cx="0" cy="0"/>
        </a:xfrm>
      </p:grpSpPr>
      <p:grpSp>
        <p:nvGrpSpPr>
          <p:cNvPr id="943" name="Google Shape;943;p38"/>
          <p:cNvGrpSpPr/>
          <p:nvPr/>
        </p:nvGrpSpPr>
        <p:grpSpPr>
          <a:xfrm>
            <a:off x="-25" y="1057920"/>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4" y="2413564"/>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6"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8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063875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914377">
              <a:buClr>
                <a:srgbClr val="000000"/>
              </a:buClr>
              <a:defRPr/>
            </a:pPr>
            <a:fld id="{B1CF2E77-4E87-4338-A6B2-93E833A84A3C}" type="datetimeFigureOut">
              <a:rPr lang="en-US" sz="1867" kern="0" smtClean="0">
                <a:solidFill>
                  <a:prstClr val="black">
                    <a:tint val="75000"/>
                  </a:prstClr>
                </a:solidFill>
                <a:cs typeface="Arial"/>
                <a:sym typeface="Arial"/>
              </a:rPr>
              <a:pPr defTabSz="914377">
                <a:buClr>
                  <a:srgbClr val="000000"/>
                </a:buClr>
                <a:defRPr/>
              </a:pPr>
              <a:t>5/20/2023</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defTabSz="914377">
              <a:buClr>
                <a:srgbClr val="000000"/>
              </a:buClr>
              <a:defRPr/>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914377">
              <a:buClr>
                <a:srgbClr val="000000"/>
              </a:buClr>
              <a:defRPr/>
            </a:pPr>
            <a:fld id="{796E19DA-92E0-4635-8627-DEB5FDE3EBA8}" type="slidenum">
              <a:rPr lang="en-US" sz="1867" kern="0" smtClean="0">
                <a:solidFill>
                  <a:prstClr val="black">
                    <a:tint val="75000"/>
                  </a:prstClr>
                </a:solidFill>
                <a:cs typeface="Arial"/>
                <a:sym typeface="Arial"/>
              </a:rPr>
              <a:pPr defTabSz="914377">
                <a:buClr>
                  <a:srgbClr val="000000"/>
                </a:buClr>
                <a:defRPr/>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399920954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083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7143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audio" Target="../media/audio1.wav"/><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audio" Target="../media/audio1.wav"/></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audio" Target="../media/audio1.wav"/><Relationship Id="rId4" Type="http://schemas.openxmlformats.org/officeDocument/2006/relationships/slideLayout" Target="../slideLayouts/slideLayout52.xml"/><Relationship Id="rId9"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0" r:id="rId4"/>
    <p:sldLayoutId id="2147483651" r:id="rId5"/>
    <p:sldLayoutId id="2147483653" r:id="rId6"/>
    <p:sldLayoutId id="2147483654" r:id="rId7"/>
    <p:sldLayoutId id="2147483657" r:id="rId8"/>
    <p:sldLayoutId id="2147483658" r:id="rId9"/>
    <p:sldLayoutId id="2147483659" r:id="rId10"/>
    <p:sldLayoutId id="2147483660"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197D97B6-F3D4-4828-8331-3A697524A176}" type="datetimeFigureOut">
              <a:rPr lang="en-US" smtClean="0">
                <a:solidFill>
                  <a:prstClr val="black">
                    <a:tint val="75000"/>
                  </a:prstClr>
                </a:solidFill>
              </a:rPr>
              <a:pPr defTabSz="914377"/>
              <a:t>5/20/2023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29061E2B-6088-46C5-871F-21F1B14BF20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080453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2452376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Lst>
  <mc:AlternateContent xmlns:mc="http://schemas.openxmlformats.org/markup-compatibility/2006" xmlns:p14="http://schemas.microsoft.com/office/powerpoint/2010/main">
    <mc:Choice Requires="p14">
      <p:transition spd="slow" p14:dur="1500">
        <p:split orient="vert"/>
        <p:sndAc>
          <p:stSnd>
            <p:snd r:embed="rId27" name="chimes.wav"/>
          </p:stSnd>
        </p:sndAc>
      </p:transition>
    </mc:Choice>
    <mc:Fallback xmlns="">
      <p:transition spd="slow">
        <p:split orient="vert"/>
        <p:sndAc>
          <p:stSnd>
            <p:snd r:embed="rId28"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078030337"/>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mc:AlternateContent xmlns:mc="http://schemas.openxmlformats.org/markup-compatibility/2006" xmlns:p14="http://schemas.microsoft.com/office/powerpoint/2010/main">
    <mc:Choice Requires="p14">
      <p:transition spd="slow" p14:dur="1500">
        <p:split orient="vert"/>
        <p:sndAc>
          <p:stSnd>
            <p:snd r:embed="rId9" name="chimes.wav"/>
          </p:stSnd>
        </p:sndAc>
      </p:transition>
    </mc:Choice>
    <mc:Fallback xmlns="">
      <p:transition spd="slow">
        <p:split orient="vert"/>
        <p:sndAc>
          <p:stSnd>
            <p:snd r:embed="rId10"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20.png"/><Relationship Id="rId3" Type="http://schemas.openxmlformats.org/officeDocument/2006/relationships/audio" Target="../media/media1.mp3"/><Relationship Id="rId21" Type="http://schemas.openxmlformats.org/officeDocument/2006/relationships/image" Target="../media/image10.png"/><Relationship Id="rId34" Type="http://schemas.microsoft.com/office/2007/relationships/hdphoto" Target="../media/hdphoto13.wdp"/><Relationship Id="rId42" Type="http://schemas.microsoft.com/office/2007/relationships/hdphoto" Target="../media/hdphoto15.wdp"/><Relationship Id="rId7" Type="http://schemas.openxmlformats.org/officeDocument/2006/relationships/image" Target="../media/image2.png"/><Relationship Id="rId12" Type="http://schemas.microsoft.com/office/2007/relationships/hdphoto" Target="../media/hdphoto2.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image" Target="../media/image19.emf"/><Relationship Id="rId2" Type="http://schemas.microsoft.com/office/2007/relationships/media" Target="../media/media1.mp3"/><Relationship Id="rId16" Type="http://schemas.microsoft.com/office/2007/relationships/hdphoto" Target="../media/hdphoto4.wdp"/><Relationship Id="rId20" Type="http://schemas.microsoft.com/office/2007/relationships/hdphoto" Target="../media/hdphoto6.wdp"/><Relationship Id="rId29" Type="http://schemas.openxmlformats.org/officeDocument/2006/relationships/image" Target="../media/image14.png"/><Relationship Id="rId41" Type="http://schemas.openxmlformats.org/officeDocument/2006/relationships/image" Target="../media/image22.png"/><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5.png"/><Relationship Id="rId24" Type="http://schemas.microsoft.com/office/2007/relationships/hdphoto" Target="../media/hdphoto8.wdp"/><Relationship Id="rId32" Type="http://schemas.microsoft.com/office/2007/relationships/hdphoto" Target="../media/hdphoto12.wdp"/><Relationship Id="rId37" Type="http://schemas.microsoft.com/office/2007/relationships/hdphoto" Target="../media/hdphoto14.wdp"/><Relationship Id="rId40" Type="http://schemas.openxmlformats.org/officeDocument/2006/relationships/image" Target="../media/image21.gif"/><Relationship Id="rId45" Type="http://schemas.openxmlformats.org/officeDocument/2006/relationships/audio" Target="../media/audio1.wav"/><Relationship Id="rId5" Type="http://schemas.openxmlformats.org/officeDocument/2006/relationships/notesSlide" Target="../notesSlides/notesSlide1.xml"/><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0.wdp"/><Relationship Id="rId36" Type="http://schemas.openxmlformats.org/officeDocument/2006/relationships/image" Target="../media/image18.png"/><Relationship Id="rId10" Type="http://schemas.openxmlformats.org/officeDocument/2006/relationships/image" Target="../media/image4.png"/><Relationship Id="rId19" Type="http://schemas.openxmlformats.org/officeDocument/2006/relationships/image" Target="../media/image9.png"/><Relationship Id="rId31" Type="http://schemas.openxmlformats.org/officeDocument/2006/relationships/image" Target="../media/image15.png"/><Relationship Id="rId44" Type="http://schemas.openxmlformats.org/officeDocument/2006/relationships/image" Target="../media/image24.jpeg"/><Relationship Id="rId4" Type="http://schemas.openxmlformats.org/officeDocument/2006/relationships/slideLayout" Target="../slideLayouts/slideLayout49.xml"/><Relationship Id="rId9" Type="http://schemas.microsoft.com/office/2007/relationships/hdphoto" Target="../media/hdphoto1.wdp"/><Relationship Id="rId14" Type="http://schemas.microsoft.com/office/2007/relationships/hdphoto" Target="../media/hdphoto3.wdp"/><Relationship Id="rId22" Type="http://schemas.microsoft.com/office/2007/relationships/hdphoto" Target="../media/hdphoto7.wdp"/><Relationship Id="rId27" Type="http://schemas.openxmlformats.org/officeDocument/2006/relationships/image" Target="../media/image13.png"/><Relationship Id="rId30" Type="http://schemas.microsoft.com/office/2007/relationships/hdphoto" Target="../media/hdphoto11.wdp"/><Relationship Id="rId35" Type="http://schemas.openxmlformats.org/officeDocument/2006/relationships/image" Target="../media/image17.png"/><Relationship Id="rId43"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52.jpe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52.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52.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52.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image" Target="../media/image52.jpe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7.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0.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1.png"/><Relationship Id="rId5" Type="http://schemas.openxmlformats.org/officeDocument/2006/relationships/image" Target="../media/image23.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1.png"/><Relationship Id="rId5" Type="http://schemas.openxmlformats.org/officeDocument/2006/relationships/image" Target="../media/image23.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5.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3.png"/><Relationship Id="rId5" Type="http://schemas.openxmlformats.org/officeDocument/2006/relationships/image" Target="../media/image58.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3.png"/><Relationship Id="rId5" Type="http://schemas.openxmlformats.org/officeDocument/2006/relationships/image" Target="../media/image54.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3.png"/><Relationship Id="rId5" Type="http://schemas.openxmlformats.org/officeDocument/2006/relationships/image" Target="../media/image57.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3.png"/><Relationship Id="rId5" Type="http://schemas.openxmlformats.org/officeDocument/2006/relationships/image" Target="../media/image53.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25.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32.gif"/><Relationship Id="rId5" Type="http://schemas.openxmlformats.org/officeDocument/2006/relationships/notesSlide" Target="../notesSlides/notesSlide3.xml"/><Relationship Id="rId10" Type="http://schemas.openxmlformats.org/officeDocument/2006/relationships/image" Target="../media/image31.png"/><Relationship Id="rId4" Type="http://schemas.openxmlformats.org/officeDocument/2006/relationships/slideLayout" Target="../slideLayouts/slideLayout1.xml"/><Relationship Id="rId9" Type="http://schemas.openxmlformats.org/officeDocument/2006/relationships/image" Target="../media/image33.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3.png"/><Relationship Id="rId5" Type="http://schemas.openxmlformats.org/officeDocument/2006/relationships/image" Target="../media/image56.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media5.mp3"/><Relationship Id="rId7" Type="http://schemas.openxmlformats.org/officeDocument/2006/relationships/image" Target="../media/image66.jpeg"/><Relationship Id="rId2" Type="http://schemas.microsoft.com/office/2007/relationships/media" Target="../media/media5.mp3"/><Relationship Id="rId1" Type="http://schemas.openxmlformats.org/officeDocument/2006/relationships/tags" Target="../tags/tag30.xml"/><Relationship Id="rId6" Type="http://schemas.openxmlformats.org/officeDocument/2006/relationships/audio" Target="../media/audio1.wav"/><Relationship Id="rId11" Type="http://schemas.openxmlformats.org/officeDocument/2006/relationships/image" Target="../media/image31.png"/><Relationship Id="rId5" Type="http://schemas.openxmlformats.org/officeDocument/2006/relationships/notesSlide" Target="../notesSlides/notesSlide31.xml"/><Relationship Id="rId10" Type="http://schemas.openxmlformats.org/officeDocument/2006/relationships/image" Target="../media/image20.png"/><Relationship Id="rId4" Type="http://schemas.openxmlformats.org/officeDocument/2006/relationships/slideLayout" Target="../slideLayouts/slideLayout48.xml"/><Relationship Id="rId9" Type="http://schemas.openxmlformats.org/officeDocument/2006/relationships/image" Target="../media/image68.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3.mp3"/><Relationship Id="rId7" Type="http://schemas.openxmlformats.org/officeDocument/2006/relationships/image" Target="../media/image25.png"/><Relationship Id="rId12" Type="http://schemas.openxmlformats.org/officeDocument/2006/relationships/image" Target="../media/image20.png"/><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5.xml"/><Relationship Id="rId10" Type="http://schemas.openxmlformats.org/officeDocument/2006/relationships/image" Target="../media/image37.png"/><Relationship Id="rId4" Type="http://schemas.openxmlformats.org/officeDocument/2006/relationships/slideLayout" Target="../slideLayouts/slideLayout1.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6.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40.png"/><Relationship Id="rId12" Type="http://schemas.openxmlformats.org/officeDocument/2006/relationships/image" Target="../media/image4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44.png"/><Relationship Id="rId5" Type="http://schemas.openxmlformats.org/officeDocument/2006/relationships/audio" Target="../media/audio1.wav"/><Relationship Id="rId10" Type="http://schemas.openxmlformats.org/officeDocument/2006/relationships/image" Target="../media/image43.png"/><Relationship Id="rId4" Type="http://schemas.openxmlformats.org/officeDocument/2006/relationships/notesSlide" Target="../notesSlides/notesSlide7.xm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4.xml"/><Relationship Id="rId7" Type="http://schemas.openxmlformats.org/officeDocument/2006/relationships/image" Target="../media/image46.png"/><Relationship Id="rId12"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2.png"/><Relationship Id="rId11"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41.png"/><Relationship Id="rId4" Type="http://schemas.openxmlformats.org/officeDocument/2006/relationships/notesSlide" Target="../notesSlides/notesSlide8.xml"/><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4.mp3"/><Relationship Id="rId7" Type="http://schemas.openxmlformats.org/officeDocument/2006/relationships/image" Target="../media/image50.png"/><Relationship Id="rId2" Type="http://schemas.microsoft.com/office/2007/relationships/media" Target="../media/media4.mp3"/><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notesSlide" Target="../notesSlides/notesSlide9.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7641" y="2098346"/>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8">
            <a:extLst>
              <a:ext uri="{BEBA8EAE-BF5A-486C-A8C5-ECC9F3942E4B}">
                <a14:imgProps xmlns:a14="http://schemas.microsoft.com/office/drawing/2010/main">
                  <a14:imgLayer r:embed="rId9">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625566"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0" y="483027"/>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pic>
        <p:nvPicPr>
          <p:cNvPr id="85" name="图片 37"/>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525" y="458020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69"/>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173406" y="453298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1"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4"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80" y="3705884"/>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4"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8" name="图片 2"/>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1829891" y="88655"/>
            <a:ext cx="8329112" cy="4241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6" cstate="print">
            <a:extLst>
              <a:ext uri="{BEBA8EAE-BF5A-486C-A8C5-ECC9F3942E4B}">
                <a14:imgProps xmlns:a14="http://schemas.microsoft.com/office/drawing/2010/main">
                  <a14:imgLayer r:embed="rId37">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5" y="4228442"/>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8">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9"/>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40" cstate="print"/>
          <a:stretch>
            <a:fillRect/>
          </a:stretch>
        </p:blipFill>
        <p:spPr>
          <a:xfrm>
            <a:off x="518333" y="856518"/>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9"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defTabSz="914377">
                <a:buClr>
                  <a:srgbClr val="000000"/>
                </a:buClr>
                <a:defRPr/>
              </a:pPr>
              <a:endParaRPr sz="1867" kern="0">
                <a:solidFill>
                  <a:srgbClr val="000000"/>
                </a:solidFill>
                <a:latin typeface="Arial"/>
                <a:cs typeface="Arial"/>
                <a:sym typeface="Arial"/>
              </a:endParaRPr>
            </a:p>
          </p:txBody>
        </p:sp>
      </p:grpSp>
      <p:pic>
        <p:nvPicPr>
          <p:cNvPr id="14" name="Picture 14" descr="Tree branch with dry leaves Royalty Free Vector Image"/>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9"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7288C4A-6247-4C91-B74B-A38CDBD71BEE}"/>
              </a:ext>
            </a:extLst>
          </p:cNvPr>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
        <p:nvSpPr>
          <p:cNvPr id="3" name="TextBox 2"/>
          <p:cNvSpPr txBox="1"/>
          <p:nvPr/>
        </p:nvSpPr>
        <p:spPr>
          <a:xfrm>
            <a:off x="3380532" y="1114727"/>
            <a:ext cx="5023016" cy="2785378"/>
          </a:xfrm>
          <a:prstGeom prst="rect">
            <a:avLst/>
          </a:prstGeom>
          <a:noFill/>
        </p:spPr>
        <p:txBody>
          <a:bodyPr wrap="square" rtlCol="0">
            <a:spAutoFit/>
          </a:bodyPr>
          <a:lstStyle/>
          <a:p>
            <a:pPr lvl="0" algn="ctr" defTabSz="1219170">
              <a:buClr>
                <a:srgbClr val="000000"/>
              </a:buClr>
              <a:defRPr/>
            </a:pPr>
            <a:r>
              <a:rPr lang="en-US" sz="4000" b="1" kern="0" dirty="0">
                <a:solidFill>
                  <a:srgbClr val="000000"/>
                </a:solidFill>
                <a:latin typeface="Comic Sans MS" panose="030F0702030302020204" pitchFamily="66" charset="0"/>
                <a:cs typeface="Arial"/>
                <a:sym typeface="Arial"/>
              </a:rPr>
              <a:t>Unit 0</a:t>
            </a:r>
          </a:p>
          <a:p>
            <a:pPr lvl="0" algn="ctr" defTabSz="1219170">
              <a:buClr>
                <a:srgbClr val="000000"/>
              </a:buClr>
              <a:defRPr/>
            </a:pPr>
            <a:r>
              <a:rPr lang="en-US" sz="4500" kern="0" dirty="0">
                <a:solidFill>
                  <a:srgbClr val="FF0000"/>
                </a:solidFill>
                <a:latin typeface="Comic Sans MS" panose="030F0702030302020204" pitchFamily="66" charset="0"/>
                <a:cs typeface="Arial"/>
                <a:sym typeface="Arial"/>
              </a:rPr>
              <a:t>Classroom and </a:t>
            </a:r>
          </a:p>
          <a:p>
            <a:pPr lvl="0" algn="ctr" defTabSz="1219170">
              <a:buClr>
                <a:srgbClr val="000000"/>
              </a:buClr>
              <a:defRPr/>
            </a:pPr>
            <a:r>
              <a:rPr lang="en-US" sz="4500" kern="0" dirty="0">
                <a:solidFill>
                  <a:srgbClr val="FF0000"/>
                </a:solidFill>
                <a:latin typeface="Comic Sans MS" panose="030F0702030302020204" pitchFamily="66" charset="0"/>
                <a:cs typeface="Arial"/>
                <a:sym typeface="Arial"/>
              </a:rPr>
              <a:t>Instructions</a:t>
            </a:r>
          </a:p>
          <a:p>
            <a:pPr algn="ctr" defTabSz="1219170">
              <a:buClr>
                <a:srgbClr val="000000"/>
              </a:buClr>
            </a:pPr>
            <a:endParaRPr lang="en-US" sz="4000" kern="0" dirty="0">
              <a:solidFill>
                <a:srgbClr val="000000"/>
              </a:solidFill>
              <a:latin typeface="Patrick Hand" panose="020B0604020202020204" charset="0"/>
              <a:cs typeface="Arial"/>
              <a:sym typeface="Arial"/>
            </a:endParaRPr>
          </a:p>
        </p:txBody>
      </p:sp>
      <p:pic>
        <p:nvPicPr>
          <p:cNvPr id="56" name="Picture 7">
            <a:extLst>
              <a:ext uri="{FF2B5EF4-FFF2-40B4-BE49-F238E27FC236}">
                <a16:creationId xmlns:a16="http://schemas.microsoft.com/office/drawing/2014/main" id="{226515EE-1FEC-4474-98D7-30A4E2B3CA23}"/>
              </a:ext>
            </a:extLst>
          </p:cNvPr>
          <p:cNvPicPr>
            <a:picLocks noChangeAspect="1"/>
          </p:cNvPicPr>
          <p:nvPr/>
        </p:nvPicPr>
        <p:blipFill>
          <a:blip r:embed="rId44" cstate="print">
            <a:alphaModFix/>
            <a:extLst>
              <a:ext uri="{28A0092B-C50C-407E-A947-70E740481C1C}">
                <a14:useLocalDpi xmlns:a14="http://schemas.microsoft.com/office/drawing/2010/main"/>
              </a:ext>
            </a:extLst>
          </a:blip>
          <a:stretch>
            <a:fillRect/>
          </a:stretch>
        </p:blipFill>
        <p:spPr>
          <a:xfrm rot="20815360">
            <a:off x="9900640" y="4927740"/>
            <a:ext cx="1159052" cy="1616166"/>
          </a:xfrm>
          <a:prstGeom prst="rect">
            <a:avLst/>
          </a:prstGeom>
          <a:ln>
            <a:solidFill>
              <a:schemeClr val="tx2"/>
            </a:solidFill>
          </a:ln>
        </p:spPr>
      </p:pic>
    </p:spTree>
    <p:custDataLst>
      <p:tags r:id="rId1"/>
    </p:custDataLst>
    <p:extLst>
      <p:ext uri="{BB962C8B-B14F-4D97-AF65-F5344CB8AC3E}">
        <p14:creationId xmlns:p14="http://schemas.microsoft.com/office/powerpoint/2010/main" val="3741632346"/>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6" name="chimes.wav"/>
          </p:stSnd>
        </p:sndAc>
      </p:transition>
    </mc:Choice>
    <mc:Fallback xmlns="">
      <p:transition spd="slow">
        <p:dissolve/>
        <p:sndAc>
          <p:stSnd>
            <p:snd r:embed="rId4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42"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1000"/>
                                        <p:tgtEl>
                                          <p:spTgt spid="128"/>
                                        </p:tgtEl>
                                      </p:cBhvr>
                                    </p:animEffect>
                                    <p:anim calcmode="lin" valueType="num">
                                      <p:cBhvr>
                                        <p:cTn id="16" dur="1000" fill="hold"/>
                                        <p:tgtEl>
                                          <p:spTgt spid="128"/>
                                        </p:tgtEl>
                                        <p:attrNameLst>
                                          <p:attrName>ppt_x</p:attrName>
                                        </p:attrNameLst>
                                      </p:cBhvr>
                                      <p:tavLst>
                                        <p:tav tm="0">
                                          <p:val>
                                            <p:strVal val="#ppt_x"/>
                                          </p:val>
                                        </p:tav>
                                        <p:tav tm="100000">
                                          <p:val>
                                            <p:strVal val="#ppt_x"/>
                                          </p:val>
                                        </p:tav>
                                      </p:tavLst>
                                    </p:anim>
                                    <p:anim calcmode="lin" valueType="num">
                                      <p:cBhvr>
                                        <p:cTn id="17" dur="1000" fill="hold"/>
                                        <p:tgtEl>
                                          <p:spTgt spid="128"/>
                                        </p:tgtEl>
                                        <p:attrNameLst>
                                          <p:attrName>ppt_y</p:attrName>
                                        </p:attrNameLst>
                                      </p:cBhvr>
                                      <p:tavLst>
                                        <p:tav tm="0">
                                          <p:val>
                                            <p:strVal val="#ppt_y+.1"/>
                                          </p:val>
                                        </p:tav>
                                        <p:tav tm="100000">
                                          <p:val>
                                            <p:strVal val="#ppt_y"/>
                                          </p:val>
                                        </p:tav>
                                      </p:tavLst>
                                    </p:anim>
                                  </p:childTnLst>
                                </p:cTn>
                              </p:par>
                              <p:par>
                                <p:cTn id="18"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9" dur="3250" fill="hold"/>
                                        <p:tgtEl>
                                          <p:spTgt spid="17"/>
                                        </p:tgtEl>
                                        <p:attrNameLst>
                                          <p:attrName>ppt_x</p:attrName>
                                          <p:attrName>ppt_y</p:attrName>
                                        </p:attrNameLst>
                                      </p:cBhvr>
                                      <p:rCtr x="-4514" y="21389"/>
                                    </p:animMotion>
                                  </p:childTnLst>
                                </p:cTn>
                              </p:par>
                              <p:par>
                                <p:cTn id="20"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21"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329184" y="684726"/>
            <a:ext cx="3279648" cy="5109168"/>
          </a:xfrm>
          <a:prstGeom prst="rect">
            <a:avLst/>
          </a:prstGeom>
        </p:spPr>
      </p:pic>
      <p:pic>
        <p:nvPicPr>
          <p:cNvPr id="2" name="图片 17">
            <a:extLst>
              <a:ext uri="{FF2B5EF4-FFF2-40B4-BE49-F238E27FC236}">
                <a16:creationId xmlns:a16="http://schemas.microsoft.com/office/drawing/2014/main" id="{4D5EA5AC-B69D-4B73-BD74-E0CDCF2CA6C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3" name="Rectangle 2">
            <a:extLst>
              <a:ext uri="{FF2B5EF4-FFF2-40B4-BE49-F238E27FC236}">
                <a16:creationId xmlns:a16="http://schemas.microsoft.com/office/drawing/2014/main" id="{2F3D6430-B659-452C-8B44-9986845C3DC1}"/>
              </a:ext>
            </a:extLst>
          </p:cNvPr>
          <p:cNvSpPr/>
          <p:nvPr/>
        </p:nvSpPr>
        <p:spPr>
          <a:xfrm>
            <a:off x="3447987" y="1457827"/>
            <a:ext cx="7007046" cy="1938992"/>
          </a:xfrm>
          <a:prstGeom prst="rect">
            <a:avLst/>
          </a:prstGeom>
          <a:noFill/>
        </p:spPr>
        <p:txBody>
          <a:bodyPr wrap="none" lIns="91440" tIns="45720" rIns="91440" bIns="45720">
            <a:spAutoFit/>
          </a:bodyPr>
          <a:lstStyle/>
          <a:p>
            <a:pPr algn="ctr"/>
            <a:r>
              <a:rPr lang="en-US" sz="6000" b="1" cap="none" spc="0" dirty="0">
                <a:ln w="6600">
                  <a:solidFill>
                    <a:schemeClr val="accent2"/>
                  </a:solidFill>
                  <a:prstDash val="solid"/>
                </a:ln>
                <a:solidFill>
                  <a:srgbClr val="FF0000"/>
                </a:solidFill>
                <a:effectLst>
                  <a:outerShdw blurRad="38100" dist="38100" dir="2700000" algn="tl">
                    <a:srgbClr val="000000">
                      <a:alpha val="43137"/>
                    </a:srgbClr>
                  </a:outerShdw>
                </a:effectLst>
                <a:latin typeface="Comic Sans MS" panose="030F0702030302020204" pitchFamily="66" charset="0"/>
              </a:rPr>
              <a:t>Game: </a:t>
            </a:r>
            <a:endParaRPr lang="en-US" sz="6000" b="1" cap="none" spc="0" dirty="0" smtClean="0">
              <a:ln w="6600">
                <a:solidFill>
                  <a:schemeClr val="accent2"/>
                </a:solidFill>
                <a:prstDash val="solid"/>
              </a:ln>
              <a:solidFill>
                <a:srgbClr val="FF0000"/>
              </a:solidFill>
              <a:effectLst>
                <a:outerShdw blurRad="38100" dist="38100" dir="2700000" algn="tl">
                  <a:srgbClr val="000000">
                    <a:alpha val="43137"/>
                  </a:srgbClr>
                </a:outerShdw>
              </a:effectLst>
              <a:latin typeface="Comic Sans MS" panose="030F0702030302020204" pitchFamily="66" charset="0"/>
            </a:endParaRPr>
          </a:p>
          <a:p>
            <a:pPr algn="ctr"/>
            <a:r>
              <a:rPr lang="en-US" sz="6000" b="1" cap="none" spc="0" dirty="0" smtClean="0">
                <a:ln w="6600">
                  <a:solidFill>
                    <a:schemeClr val="accent2"/>
                  </a:solidFill>
                  <a:prstDash val="solid"/>
                </a:ln>
                <a:solidFill>
                  <a:srgbClr val="FF0000"/>
                </a:solidFill>
                <a:effectLst>
                  <a:outerShdw blurRad="38100" dist="38100" dir="2700000" algn="tl">
                    <a:srgbClr val="000000">
                      <a:alpha val="43137"/>
                    </a:srgbClr>
                  </a:outerShdw>
                </a:effectLst>
                <a:latin typeface="Comic Sans MS" panose="030F0702030302020204" pitchFamily="66" charset="0"/>
              </a:rPr>
              <a:t>Who </a:t>
            </a:r>
            <a:r>
              <a:rPr lang="en-US" sz="6000" b="1" cap="none" spc="0" dirty="0">
                <a:ln w="6600">
                  <a:solidFill>
                    <a:schemeClr val="accent2"/>
                  </a:solidFill>
                  <a:prstDash val="solid"/>
                </a:ln>
                <a:solidFill>
                  <a:srgbClr val="FF0000"/>
                </a:solidFill>
                <a:effectLst>
                  <a:outerShdw blurRad="38100" dist="38100" dir="2700000" algn="tl">
                    <a:srgbClr val="000000">
                      <a:alpha val="43137"/>
                    </a:srgbClr>
                  </a:outerShdw>
                </a:effectLst>
                <a:latin typeface="Comic Sans MS" panose="030F0702030302020204" pitchFamily="66" charset="0"/>
              </a:rPr>
              <a:t>says it fast?</a:t>
            </a:r>
          </a:p>
        </p:txBody>
      </p:sp>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68128" y="170506"/>
            <a:ext cx="1875195" cy="878006"/>
          </a:xfrm>
          <a:prstGeom prst="rect">
            <a:avLst/>
          </a:prstGeom>
        </p:spPr>
      </p:pic>
    </p:spTree>
    <p:custDataLst>
      <p:tags r:id="rId1"/>
    </p:custDataLst>
    <p:extLst>
      <p:ext uri="{BB962C8B-B14F-4D97-AF65-F5344CB8AC3E}">
        <p14:creationId xmlns:p14="http://schemas.microsoft.com/office/powerpoint/2010/main" val="24139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FACC73-F43F-4D41-B918-76821E3B22B4}"/>
              </a:ext>
            </a:extLst>
          </p:cNvPr>
          <p:cNvPicPr>
            <a:picLocks noChangeAspect="1"/>
          </p:cNvPicPr>
          <p:nvPr/>
        </p:nvPicPr>
        <p:blipFill>
          <a:blip r:embed="rId6"/>
          <a:stretch>
            <a:fillRect/>
          </a:stretch>
        </p:blipFill>
        <p:spPr>
          <a:xfrm>
            <a:off x="1950720" y="1050914"/>
            <a:ext cx="7534656" cy="4374526"/>
          </a:xfrm>
          <a:prstGeom prst="rect">
            <a:avLst/>
          </a:prstGeom>
          <a:ln>
            <a:noFill/>
          </a:ln>
          <a:effectLst>
            <a:softEdge rad="112500"/>
          </a:effec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spTree>
    <p:custDataLst>
      <p:tags r:id="rId1"/>
    </p:custDataLst>
    <p:extLst>
      <p:ext uri="{BB962C8B-B14F-4D97-AF65-F5344CB8AC3E}">
        <p14:creationId xmlns:p14="http://schemas.microsoft.com/office/powerpoint/2010/main" val="5656948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ED9FB76F-2737-468F-88C8-B89C59F01F07}"/>
              </a:ext>
            </a:extLst>
          </p:cNvPr>
          <p:cNvPicPr>
            <a:picLocks noChangeAspect="1"/>
          </p:cNvPicPr>
          <p:nvPr/>
        </p:nvPicPr>
        <p:blipFill>
          <a:blip r:embed="rId7"/>
          <a:stretch>
            <a:fillRect/>
          </a:stretch>
        </p:blipFill>
        <p:spPr>
          <a:xfrm>
            <a:off x="1950720" y="1063085"/>
            <a:ext cx="7559040" cy="435016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1121794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17CA5902-8052-4BB8-BC47-C408A2894DC1}"/>
              </a:ext>
            </a:extLst>
          </p:cNvPr>
          <p:cNvPicPr>
            <a:picLocks noChangeAspect="1"/>
          </p:cNvPicPr>
          <p:nvPr/>
        </p:nvPicPr>
        <p:blipFill>
          <a:blip r:embed="rId7"/>
          <a:stretch>
            <a:fillRect/>
          </a:stretch>
        </p:blipFill>
        <p:spPr>
          <a:xfrm>
            <a:off x="1938529" y="1013732"/>
            <a:ext cx="7583424" cy="44239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8312827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7A43B2DE-08B8-4CD6-B951-325C50B1300A}"/>
              </a:ext>
            </a:extLst>
          </p:cNvPr>
          <p:cNvPicPr>
            <a:picLocks noChangeAspect="1"/>
          </p:cNvPicPr>
          <p:nvPr/>
        </p:nvPicPr>
        <p:blipFill>
          <a:blip r:embed="rId7"/>
          <a:stretch>
            <a:fillRect/>
          </a:stretch>
        </p:blipFill>
        <p:spPr>
          <a:xfrm>
            <a:off x="1938528" y="1050915"/>
            <a:ext cx="7607807" cy="438671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413468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81FC1139-1104-42D4-A188-9AB3FB0E89AE}"/>
              </a:ext>
            </a:extLst>
          </p:cNvPr>
          <p:cNvPicPr>
            <a:picLocks noChangeAspect="1"/>
          </p:cNvPicPr>
          <p:nvPr/>
        </p:nvPicPr>
        <p:blipFill>
          <a:blip r:embed="rId7"/>
          <a:stretch>
            <a:fillRect/>
          </a:stretch>
        </p:blipFill>
        <p:spPr>
          <a:xfrm>
            <a:off x="1914144" y="977673"/>
            <a:ext cx="7595616" cy="443557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823920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levision tv clipart vector clip art free design - Cliparting.com">
            <a:extLst>
              <a:ext uri="{FF2B5EF4-FFF2-40B4-BE49-F238E27FC236}">
                <a16:creationId xmlns:a16="http://schemas.microsoft.com/office/drawing/2014/main" id="{4C9B3FB2-83B7-44B3-8FA6-A63CC77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28" y="853440"/>
            <a:ext cx="8180832" cy="6004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9360" y="170505"/>
            <a:ext cx="1923964" cy="880410"/>
          </a:xfrm>
          <a:prstGeom prst="rect">
            <a:avLst/>
          </a:prstGeom>
        </p:spPr>
      </p:pic>
      <p:pic>
        <p:nvPicPr>
          <p:cNvPr id="5" name="Picture 4">
            <a:extLst>
              <a:ext uri="{FF2B5EF4-FFF2-40B4-BE49-F238E27FC236}">
                <a16:creationId xmlns:a16="http://schemas.microsoft.com/office/drawing/2014/main" id="{0590FAEC-B7F3-48EC-9269-F33919CC2BB3}"/>
              </a:ext>
            </a:extLst>
          </p:cNvPr>
          <p:cNvPicPr>
            <a:picLocks noChangeAspect="1"/>
          </p:cNvPicPr>
          <p:nvPr/>
        </p:nvPicPr>
        <p:blipFill>
          <a:blip r:embed="rId7"/>
          <a:stretch>
            <a:fillRect/>
          </a:stretch>
        </p:blipFill>
        <p:spPr>
          <a:xfrm>
            <a:off x="1938528" y="1050915"/>
            <a:ext cx="7595616" cy="439890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7041173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13549" y="-136884"/>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19925" y="26805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120974" y="1373816"/>
            <a:ext cx="29434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Practice</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07375" y="1161178"/>
            <a:ext cx="2107425" cy="1433048"/>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2677513" y="3442015"/>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2: Match and say</a:t>
            </a:r>
            <a:endParaRPr lang="en-US" sz="4000" b="1" cap="none" spc="0" dirty="0">
              <a:ln w="22225">
                <a:solidFill>
                  <a:schemeClr val="accent2"/>
                </a:solidFill>
                <a:prstDash val="solid"/>
              </a:ln>
              <a:solidFill>
                <a:srgbClr val="FF0000"/>
              </a:solidFill>
              <a:effectLst/>
              <a:latin typeface="Comic Sans MS" panose="030F0702030302020204" pitchFamily="66" charset="0"/>
            </a:endParaRP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6820" y="51308"/>
            <a:ext cx="1806504" cy="996907"/>
          </a:xfrm>
          <a:prstGeom prst="rect">
            <a:avLst/>
          </a:prstGeom>
        </p:spPr>
      </p:pic>
    </p:spTree>
    <p:custDataLst>
      <p:tags r:id="rId1"/>
    </p:custDataLst>
    <p:extLst>
      <p:ext uri="{BB962C8B-B14F-4D97-AF65-F5344CB8AC3E}">
        <p14:creationId xmlns:p14="http://schemas.microsoft.com/office/powerpoint/2010/main" val="22888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945082"/>
            <a:ext cx="12167616" cy="5912918"/>
          </a:xfrm>
          <a:prstGeom prst="rect">
            <a:avLst/>
          </a:prstGeom>
        </p:spPr>
      </p:pic>
      <p:sp>
        <p:nvSpPr>
          <p:cNvPr id="4" name="Rectangle 3">
            <a:extLst>
              <a:ext uri="{FF2B5EF4-FFF2-40B4-BE49-F238E27FC236}">
                <a16:creationId xmlns:a16="http://schemas.microsoft.com/office/drawing/2014/main" id="{B5D71FB9-08D7-4EF3-8027-BEC30369F2C1}"/>
              </a:ext>
            </a:extLst>
          </p:cNvPr>
          <p:cNvSpPr/>
          <p:nvPr/>
        </p:nvSpPr>
        <p:spPr>
          <a:xfrm>
            <a:off x="3791712" y="185127"/>
            <a:ext cx="7150257" cy="861774"/>
          </a:xfrm>
          <a:prstGeom prst="rect">
            <a:avLst/>
          </a:prstGeom>
          <a:noFill/>
        </p:spPr>
        <p:txBody>
          <a:bodyPr wrap="square" lIns="91440" tIns="45720" rIns="91440" bIns="45720">
            <a:spAutoFit/>
          </a:bodyPr>
          <a:lstStyle/>
          <a:p>
            <a:r>
              <a:rPr lang="en-US" sz="5000" b="1" dirty="0">
                <a:ln w="22225">
                  <a:solidFill>
                    <a:schemeClr val="accent2"/>
                  </a:solidFill>
                  <a:prstDash val="solid"/>
                </a:ln>
                <a:solidFill>
                  <a:schemeClr val="accent2">
                    <a:lumMod val="40000"/>
                    <a:lumOff val="60000"/>
                  </a:schemeClr>
                </a:solidFill>
                <a:latin typeface="Comic Sans MS" panose="030F0702030302020204" pitchFamily="66" charset="0"/>
              </a:rPr>
              <a:t>Let’s check!</a:t>
            </a:r>
          </a:p>
        </p:txBody>
      </p:sp>
      <p:sp>
        <p:nvSpPr>
          <p:cNvPr id="5" name="Freeform: Shape 4">
            <a:extLst>
              <a:ext uri="{FF2B5EF4-FFF2-40B4-BE49-F238E27FC236}">
                <a16:creationId xmlns:a16="http://schemas.microsoft.com/office/drawing/2014/main" id="{B3894BAB-AE12-45C6-86B8-E07EBEE1C534}"/>
              </a:ext>
            </a:extLst>
          </p:cNvPr>
          <p:cNvSpPr/>
          <p:nvPr/>
        </p:nvSpPr>
        <p:spPr>
          <a:xfrm>
            <a:off x="4876800" y="3024162"/>
            <a:ext cx="3352800" cy="1365746"/>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94D6DAC-7953-4EC5-A370-2653DCB987C1}"/>
              </a:ext>
            </a:extLst>
          </p:cNvPr>
          <p:cNvSpPr/>
          <p:nvPr/>
        </p:nvSpPr>
        <p:spPr>
          <a:xfrm>
            <a:off x="4876800" y="3742945"/>
            <a:ext cx="3352800" cy="1401622"/>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2AA74AE0-B8B9-4CCB-98F2-B0D94264AF91}"/>
              </a:ext>
            </a:extLst>
          </p:cNvPr>
          <p:cNvSpPr/>
          <p:nvPr/>
        </p:nvSpPr>
        <p:spPr>
          <a:xfrm>
            <a:off x="4351061" y="4465210"/>
            <a:ext cx="3976076" cy="139814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8AA3826-7708-410F-8ABE-E53D6D6F2670}"/>
              </a:ext>
            </a:extLst>
          </p:cNvPr>
          <p:cNvSpPr/>
          <p:nvPr/>
        </p:nvSpPr>
        <p:spPr>
          <a:xfrm flipV="1">
            <a:off x="4767071" y="3742944"/>
            <a:ext cx="3462529" cy="1483097"/>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A0FDC94-1349-4064-8A28-9725E2F34E92}"/>
              </a:ext>
            </a:extLst>
          </p:cNvPr>
          <p:cNvSpPr/>
          <p:nvPr/>
        </p:nvSpPr>
        <p:spPr>
          <a:xfrm flipV="1">
            <a:off x="4596385" y="2373946"/>
            <a:ext cx="3633216" cy="363671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55808" y="97536"/>
            <a:ext cx="1375323" cy="847546"/>
          </a:xfrm>
          <a:prstGeom prst="rect">
            <a:avLst/>
          </a:prstGeom>
        </p:spPr>
      </p:pic>
    </p:spTree>
    <p:custDataLst>
      <p:tags r:id="rId1"/>
    </p:custDataLst>
    <p:extLst>
      <p:ext uri="{BB962C8B-B14F-4D97-AF65-F5344CB8AC3E}">
        <p14:creationId xmlns:p14="http://schemas.microsoft.com/office/powerpoint/2010/main" val="17170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945082"/>
            <a:ext cx="12167616" cy="5912918"/>
          </a:xfrm>
          <a:prstGeom prst="rect">
            <a:avLst/>
          </a:prstGeom>
        </p:spPr>
      </p:pic>
      <p:sp>
        <p:nvSpPr>
          <p:cNvPr id="4" name="Rectangle 3">
            <a:extLst>
              <a:ext uri="{FF2B5EF4-FFF2-40B4-BE49-F238E27FC236}">
                <a16:creationId xmlns:a16="http://schemas.microsoft.com/office/drawing/2014/main" id="{B5D71FB9-08D7-4EF3-8027-BEC30369F2C1}"/>
              </a:ext>
            </a:extLst>
          </p:cNvPr>
          <p:cNvSpPr/>
          <p:nvPr/>
        </p:nvSpPr>
        <p:spPr>
          <a:xfrm>
            <a:off x="2365248" y="182995"/>
            <a:ext cx="7150257" cy="861774"/>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Game: Let’s </a:t>
            </a:r>
            <a:r>
              <a:rPr lang="en-US" sz="5000" b="1" dirty="0" smtClean="0">
                <a:ln w="22225">
                  <a:solidFill>
                    <a:srgbClr val="C0504D"/>
                  </a:solidFill>
                  <a:prstDash val="solid"/>
                </a:ln>
                <a:solidFill>
                  <a:srgbClr val="C0504D">
                    <a:lumMod val="40000"/>
                    <a:lumOff val="60000"/>
                  </a:srgbClr>
                </a:solidFill>
                <a:latin typeface="Comic Sans MS" panose="030F0702030302020204" pitchFamily="66" charset="0"/>
                <a:ea typeface="微软雅黑"/>
              </a:rPr>
              <a:t>make it</a:t>
            </a:r>
            <a:r>
              <a:rPr kumimoji="0" lang="en-US" sz="50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a:t>
            </a:r>
            <a:endParaRPr kumimoji="0" lang="en-US" sz="5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endParaRPr>
          </a:p>
        </p:txBody>
      </p:sp>
      <p:sp>
        <p:nvSpPr>
          <p:cNvPr id="5" name="Freeform: Shape 4">
            <a:extLst>
              <a:ext uri="{FF2B5EF4-FFF2-40B4-BE49-F238E27FC236}">
                <a16:creationId xmlns:a16="http://schemas.microsoft.com/office/drawing/2014/main" id="{B3894BAB-AE12-45C6-86B8-E07EBEE1C534}"/>
              </a:ext>
            </a:extLst>
          </p:cNvPr>
          <p:cNvSpPr/>
          <p:nvPr/>
        </p:nvSpPr>
        <p:spPr>
          <a:xfrm>
            <a:off x="4876800" y="3024162"/>
            <a:ext cx="3352800" cy="1365746"/>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7" name="Freeform: Shape 6">
            <a:extLst>
              <a:ext uri="{FF2B5EF4-FFF2-40B4-BE49-F238E27FC236}">
                <a16:creationId xmlns:a16="http://schemas.microsoft.com/office/drawing/2014/main" id="{A94D6DAC-7953-4EC5-A370-2653DCB987C1}"/>
              </a:ext>
            </a:extLst>
          </p:cNvPr>
          <p:cNvSpPr/>
          <p:nvPr/>
        </p:nvSpPr>
        <p:spPr>
          <a:xfrm>
            <a:off x="4876800" y="3742945"/>
            <a:ext cx="3352800" cy="1401622"/>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Freeform: Shape 7">
            <a:extLst>
              <a:ext uri="{FF2B5EF4-FFF2-40B4-BE49-F238E27FC236}">
                <a16:creationId xmlns:a16="http://schemas.microsoft.com/office/drawing/2014/main" id="{2AA74AE0-B8B9-4CCB-98F2-B0D94264AF91}"/>
              </a:ext>
            </a:extLst>
          </p:cNvPr>
          <p:cNvSpPr/>
          <p:nvPr/>
        </p:nvSpPr>
        <p:spPr>
          <a:xfrm>
            <a:off x="4351061" y="4465210"/>
            <a:ext cx="3976076" cy="139814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Freeform: Shape 9">
            <a:extLst>
              <a:ext uri="{FF2B5EF4-FFF2-40B4-BE49-F238E27FC236}">
                <a16:creationId xmlns:a16="http://schemas.microsoft.com/office/drawing/2014/main" id="{A8AA3826-7708-410F-8ABE-E53D6D6F2670}"/>
              </a:ext>
            </a:extLst>
          </p:cNvPr>
          <p:cNvSpPr/>
          <p:nvPr/>
        </p:nvSpPr>
        <p:spPr>
          <a:xfrm flipV="1">
            <a:off x="4767071" y="3742944"/>
            <a:ext cx="3462529" cy="1483097"/>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Freeform: Shape 10">
            <a:extLst>
              <a:ext uri="{FF2B5EF4-FFF2-40B4-BE49-F238E27FC236}">
                <a16:creationId xmlns:a16="http://schemas.microsoft.com/office/drawing/2014/main" id="{1A0FDC94-1349-4064-8A28-9725E2F34E92}"/>
              </a:ext>
            </a:extLst>
          </p:cNvPr>
          <p:cNvSpPr/>
          <p:nvPr/>
        </p:nvSpPr>
        <p:spPr>
          <a:xfrm flipV="1">
            <a:off x="4596385" y="2373946"/>
            <a:ext cx="3633216" cy="3636710"/>
          </a:xfrm>
          <a:custGeom>
            <a:avLst/>
            <a:gdLst>
              <a:gd name="connsiteX0" fmla="*/ 0 w 3853543"/>
              <a:gd name="connsiteY0" fmla="*/ 0 h 1077685"/>
              <a:gd name="connsiteX1" fmla="*/ 979715 w 3853543"/>
              <a:gd name="connsiteY1" fmla="*/ 261257 h 1077685"/>
              <a:gd name="connsiteX2" fmla="*/ 2808515 w 3853543"/>
              <a:gd name="connsiteY2" fmla="*/ 881742 h 1077685"/>
              <a:gd name="connsiteX3" fmla="*/ 3853543 w 3853543"/>
              <a:gd name="connsiteY3" fmla="*/ 1077685 h 1077685"/>
              <a:gd name="connsiteX4" fmla="*/ 3853543 w 3853543"/>
              <a:gd name="connsiteY4" fmla="*/ 1077685 h 107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543" h="1077685">
                <a:moveTo>
                  <a:pt x="0" y="0"/>
                </a:moveTo>
                <a:cubicBezTo>
                  <a:pt x="255814" y="57150"/>
                  <a:pt x="511629" y="114300"/>
                  <a:pt x="979715" y="261257"/>
                </a:cubicBezTo>
                <a:cubicBezTo>
                  <a:pt x="1447801" y="408214"/>
                  <a:pt x="2329544" y="745671"/>
                  <a:pt x="2808515" y="881742"/>
                </a:cubicBezTo>
                <a:cubicBezTo>
                  <a:pt x="3287486" y="1017813"/>
                  <a:pt x="3853543" y="1077685"/>
                  <a:pt x="3853543" y="1077685"/>
                </a:cubicBezTo>
                <a:lnTo>
                  <a:pt x="3853543" y="1077685"/>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55808" y="97536"/>
            <a:ext cx="1375323" cy="847546"/>
          </a:xfrm>
          <a:prstGeom prst="rect">
            <a:avLst/>
          </a:prstGeom>
        </p:spPr>
      </p:pic>
    </p:spTree>
    <p:custDataLst>
      <p:tags r:id="rId1"/>
    </p:custDataLst>
    <p:extLst>
      <p:ext uri="{BB962C8B-B14F-4D97-AF65-F5344CB8AC3E}">
        <p14:creationId xmlns:p14="http://schemas.microsoft.com/office/powerpoint/2010/main" val="327522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63252" y="332000"/>
            <a:ext cx="6671120" cy="3944731"/>
          </a:xfrm>
          <a:prstGeom prst="rect">
            <a:avLst/>
          </a:prstGeom>
        </p:spPr>
      </p:pic>
      <p:pic>
        <p:nvPicPr>
          <p:cNvPr id="57" name="图片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29603" y="1414819"/>
            <a:ext cx="2521764" cy="173026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382391" y="1397361"/>
            <a:ext cx="3752950"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omic Sans MS" panose="030F0702030302020204" pitchFamily="66" charset="0"/>
              </a:rPr>
              <a:t>Warm up </a:t>
            </a:r>
          </a:p>
          <a:p>
            <a:pPr algn="ctr"/>
            <a:r>
              <a:rPr lang="en-US" sz="5400" b="1" cap="none" spc="0" dirty="0">
                <a:ln w="22225">
                  <a:solidFill>
                    <a:schemeClr val="accent2"/>
                  </a:solidFill>
                  <a:prstDash val="solid"/>
                </a:ln>
                <a:solidFill>
                  <a:schemeClr val="accent2">
                    <a:lumMod val="40000"/>
                    <a:lumOff val="60000"/>
                  </a:schemeClr>
                </a:solidFill>
                <a:effectLst/>
                <a:latin typeface="Comic Sans MS" panose="030F0702030302020204" pitchFamily="66" charset="0"/>
              </a:rPr>
              <a:t>and review</a:t>
            </a:r>
          </a:p>
        </p:txBody>
      </p:sp>
      <p:pic>
        <p:nvPicPr>
          <p:cNvPr id="22" name="Picture 21"/>
          <p:cNvPicPr>
            <a:picLocks noChangeAspect="1"/>
          </p:cNvPicPr>
          <p:nvPr/>
        </p:nvPicPr>
        <p:blipFill>
          <a:blip r:embed="rId10"/>
          <a:stretch>
            <a:fillRect/>
          </a:stretch>
        </p:blipFill>
        <p:spPr>
          <a:xfrm>
            <a:off x="10654263" y="176375"/>
            <a:ext cx="1427617" cy="742162"/>
          </a:xfrm>
          <a:prstGeom prst="rect">
            <a:avLst/>
          </a:prstGeom>
        </p:spPr>
      </p:pic>
    </p:spTree>
    <p:custDataLst>
      <p:tags r:id="rId1"/>
    </p:custDataLst>
    <p:extLst>
      <p:ext uri="{BB962C8B-B14F-4D97-AF65-F5344CB8AC3E}">
        <p14:creationId xmlns:p14="http://schemas.microsoft.com/office/powerpoint/2010/main" val="790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238" y="3161341"/>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73365" y="-176632"/>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88467" y="2633272"/>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607313" y="1436049"/>
            <a:ext cx="29434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Practice</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12661" y="1146526"/>
            <a:ext cx="2107425" cy="1433048"/>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3607554" y="3321285"/>
            <a:ext cx="7150257" cy="769441"/>
          </a:xfrm>
          <a:prstGeom prst="rect">
            <a:avLst/>
          </a:prstGeom>
          <a:noFill/>
        </p:spPr>
        <p:txBody>
          <a:bodyPr wrap="square" lIns="91440" tIns="45720" rIns="91440" bIns="45720">
            <a:spAutoFit/>
          </a:bodyPr>
          <a:lstStyle/>
          <a:p>
            <a:r>
              <a:rPr lang="en-US" sz="4400" b="1" dirty="0">
                <a:ln w="22225">
                  <a:solidFill>
                    <a:schemeClr val="accent2"/>
                  </a:solidFill>
                  <a:prstDash val="solid"/>
                </a:ln>
                <a:solidFill>
                  <a:srgbClr val="FF0000"/>
                </a:solidFill>
                <a:latin typeface="Comic Sans MS" panose="030F0702030302020204" pitchFamily="66" charset="0"/>
                <a:cs typeface="Calibri" panose="020F0502020204030204" pitchFamily="34" charset="0"/>
              </a:rPr>
              <a:t>Task 3: Let’s play</a:t>
            </a: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70872" y="170506"/>
            <a:ext cx="1072451" cy="514220"/>
          </a:xfrm>
          <a:prstGeom prst="rect">
            <a:avLst/>
          </a:prstGeom>
        </p:spPr>
      </p:pic>
    </p:spTree>
    <p:custDataLst>
      <p:tags r:id="rId1"/>
    </p:custDataLst>
    <p:extLst>
      <p:ext uri="{BB962C8B-B14F-4D97-AF65-F5344CB8AC3E}">
        <p14:creationId xmlns:p14="http://schemas.microsoft.com/office/powerpoint/2010/main" val="164456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D71FB9-08D7-4EF3-8027-BEC30369F2C1}"/>
              </a:ext>
            </a:extLst>
          </p:cNvPr>
          <p:cNvSpPr/>
          <p:nvPr/>
        </p:nvSpPr>
        <p:spPr>
          <a:xfrm>
            <a:off x="453995" y="239171"/>
            <a:ext cx="7458613" cy="861774"/>
          </a:xfrm>
          <a:prstGeom prst="rect">
            <a:avLst/>
          </a:prstGeom>
          <a:noFill/>
        </p:spPr>
        <p:txBody>
          <a:bodyPr wrap="square" lIns="91440" tIns="45720" rIns="91440" bIns="45720">
            <a:spAutoFit/>
          </a:bodyPr>
          <a:lstStyle/>
          <a:p>
            <a:r>
              <a:rPr lang="en-US" sz="5000" b="1" dirty="0">
                <a:ln w="22225">
                  <a:solidFill>
                    <a:schemeClr val="accent2"/>
                  </a:solidFill>
                  <a:prstDash val="solid"/>
                </a:ln>
                <a:solidFill>
                  <a:schemeClr val="accent2">
                    <a:lumMod val="40000"/>
                    <a:lumOff val="60000"/>
                  </a:schemeClr>
                </a:solidFill>
                <a:latin typeface="Comic Sans MS" panose="030F0702030302020204" pitchFamily="66" charset="0"/>
              </a:rPr>
              <a:t>Let’s play!</a:t>
            </a:r>
          </a:p>
        </p:txBody>
      </p:sp>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1008" y="170506"/>
            <a:ext cx="1692315" cy="829238"/>
          </a:xfrm>
          <a:prstGeom prst="rect">
            <a:avLst/>
          </a:prstGeom>
        </p:spPr>
      </p:pic>
      <p:pic>
        <p:nvPicPr>
          <p:cNvPr id="3" name="Picture 2"/>
          <p:cNvPicPr>
            <a:picLocks noChangeAspect="1"/>
          </p:cNvPicPr>
          <p:nvPr/>
        </p:nvPicPr>
        <p:blipFill>
          <a:blip r:embed="rId6"/>
          <a:stretch>
            <a:fillRect/>
          </a:stretch>
        </p:blipFill>
        <p:spPr>
          <a:xfrm>
            <a:off x="2989070" y="1282390"/>
            <a:ext cx="3052163" cy="5483669"/>
          </a:xfrm>
          <a:prstGeom prst="rect">
            <a:avLst/>
          </a:prstGeom>
        </p:spPr>
      </p:pic>
      <p:sp>
        <p:nvSpPr>
          <p:cNvPr id="8" name="Speech Bubble: Rectangle with Corners Rounded 11">
            <a:extLst>
              <a:ext uri="{FF2B5EF4-FFF2-40B4-BE49-F238E27FC236}">
                <a16:creationId xmlns:a16="http://schemas.microsoft.com/office/drawing/2014/main" id="{D6B286F2-E371-4D8B-B31D-2C7CC98AE7E3}"/>
              </a:ext>
            </a:extLst>
          </p:cNvPr>
          <p:cNvSpPr/>
          <p:nvPr/>
        </p:nvSpPr>
        <p:spPr>
          <a:xfrm>
            <a:off x="453995" y="1658802"/>
            <a:ext cx="2078736" cy="1087838"/>
          </a:xfrm>
          <a:prstGeom prst="wedgeRoundRectCallout">
            <a:avLst>
              <a:gd name="adj1" fmla="val 83297"/>
              <a:gd name="adj2" fmla="val 456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Go…</a:t>
            </a:r>
          </a:p>
        </p:txBody>
      </p:sp>
      <p:pic>
        <p:nvPicPr>
          <p:cNvPr id="5" name="Picture 4"/>
          <p:cNvPicPr>
            <a:picLocks noChangeAspect="1"/>
          </p:cNvPicPr>
          <p:nvPr/>
        </p:nvPicPr>
        <p:blipFill>
          <a:blip r:embed="rId7"/>
          <a:stretch>
            <a:fillRect/>
          </a:stretch>
        </p:blipFill>
        <p:spPr>
          <a:xfrm>
            <a:off x="6400801" y="1658802"/>
            <a:ext cx="3311912" cy="5018049"/>
          </a:xfrm>
          <a:prstGeom prst="rect">
            <a:avLst/>
          </a:prstGeom>
        </p:spPr>
      </p:pic>
      <p:sp>
        <p:nvSpPr>
          <p:cNvPr id="13" name="Speech Bubble: Rectangle with Corners Rounded 12">
            <a:extLst>
              <a:ext uri="{FF2B5EF4-FFF2-40B4-BE49-F238E27FC236}">
                <a16:creationId xmlns:a16="http://schemas.microsoft.com/office/drawing/2014/main" id="{3EB393ED-6509-4BE6-ABB8-74F0D422CE7E}"/>
              </a:ext>
            </a:extLst>
          </p:cNvPr>
          <p:cNvSpPr/>
          <p:nvPr/>
        </p:nvSpPr>
        <p:spPr>
          <a:xfrm>
            <a:off x="9359159" y="1658802"/>
            <a:ext cx="1784980" cy="1182623"/>
          </a:xfrm>
          <a:prstGeom prst="wedgeRoundRectCallout">
            <a:avLst>
              <a:gd name="adj1" fmla="val -68441"/>
              <a:gd name="adj2" fmla="val 1097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out.</a:t>
            </a:r>
          </a:p>
        </p:txBody>
      </p:sp>
    </p:spTree>
    <p:custDataLst>
      <p:tags r:id="rId1"/>
    </p:custDataLst>
    <p:extLst>
      <p:ext uri="{BB962C8B-B14F-4D97-AF65-F5344CB8AC3E}">
        <p14:creationId xmlns:p14="http://schemas.microsoft.com/office/powerpoint/2010/main" val="80876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D71FB9-08D7-4EF3-8027-BEC30369F2C1}"/>
              </a:ext>
            </a:extLst>
          </p:cNvPr>
          <p:cNvSpPr/>
          <p:nvPr/>
        </p:nvSpPr>
        <p:spPr>
          <a:xfrm>
            <a:off x="453995" y="239171"/>
            <a:ext cx="7458613" cy="861774"/>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Let’s play!</a:t>
            </a:r>
          </a:p>
        </p:txBody>
      </p:sp>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1008" y="170506"/>
            <a:ext cx="1692315" cy="829238"/>
          </a:xfrm>
          <a:prstGeom prst="rect">
            <a:avLst/>
          </a:prstGeom>
        </p:spPr>
      </p:pic>
      <p:pic>
        <p:nvPicPr>
          <p:cNvPr id="3" name="Picture 2"/>
          <p:cNvPicPr>
            <a:picLocks noChangeAspect="1"/>
          </p:cNvPicPr>
          <p:nvPr/>
        </p:nvPicPr>
        <p:blipFill>
          <a:blip r:embed="rId6"/>
          <a:stretch>
            <a:fillRect/>
          </a:stretch>
        </p:blipFill>
        <p:spPr>
          <a:xfrm>
            <a:off x="2989070" y="1282390"/>
            <a:ext cx="3052163" cy="5483669"/>
          </a:xfrm>
          <a:prstGeom prst="rect">
            <a:avLst/>
          </a:prstGeom>
        </p:spPr>
      </p:pic>
      <p:sp>
        <p:nvSpPr>
          <p:cNvPr id="8" name="Speech Bubble: Rectangle with Corners Rounded 11">
            <a:extLst>
              <a:ext uri="{FF2B5EF4-FFF2-40B4-BE49-F238E27FC236}">
                <a16:creationId xmlns:a16="http://schemas.microsoft.com/office/drawing/2014/main" id="{D6B286F2-E371-4D8B-B31D-2C7CC98AE7E3}"/>
              </a:ext>
            </a:extLst>
          </p:cNvPr>
          <p:cNvSpPr/>
          <p:nvPr/>
        </p:nvSpPr>
        <p:spPr>
          <a:xfrm>
            <a:off x="453995" y="1658802"/>
            <a:ext cx="2078736" cy="1087838"/>
          </a:xfrm>
          <a:prstGeom prst="wedgeRoundRectCallout">
            <a:avLst>
              <a:gd name="adj1" fmla="val 83297"/>
              <a:gd name="adj2" fmla="val 456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smtClean="0">
                <a:ln w="0"/>
                <a:solidFill>
                  <a:prstClr val="black"/>
                </a:solidFill>
                <a:effectLst>
                  <a:outerShdw blurRad="38100" dist="19050" dir="2700000" algn="tl" rotWithShape="0">
                    <a:prstClr val="black">
                      <a:alpha val="40000"/>
                    </a:prstClr>
                  </a:outerShdw>
                </a:effectLst>
                <a:latin typeface="Comic Sans MS" panose="030F0702030302020204" pitchFamily="66" charset="0"/>
                <a:ea typeface="微软雅黑"/>
              </a:rPr>
              <a:t>Stand</a:t>
            </a:r>
            <a:r>
              <a:rPr kumimoji="0" lang="en-US" sz="40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omic Sans MS" panose="030F0702030302020204" pitchFamily="66" charset="0"/>
                <a:ea typeface="微软雅黑"/>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mic Sans MS" panose="030F0702030302020204" pitchFamily="66" charset="0"/>
              <a:ea typeface="微软雅黑"/>
            </a:endParaRPr>
          </a:p>
        </p:txBody>
      </p:sp>
      <p:pic>
        <p:nvPicPr>
          <p:cNvPr id="5" name="Picture 4"/>
          <p:cNvPicPr>
            <a:picLocks noChangeAspect="1"/>
          </p:cNvPicPr>
          <p:nvPr/>
        </p:nvPicPr>
        <p:blipFill>
          <a:blip r:embed="rId7"/>
          <a:stretch>
            <a:fillRect/>
          </a:stretch>
        </p:blipFill>
        <p:spPr>
          <a:xfrm>
            <a:off x="6400801" y="1658802"/>
            <a:ext cx="3311912" cy="5018049"/>
          </a:xfrm>
          <a:prstGeom prst="rect">
            <a:avLst/>
          </a:prstGeom>
        </p:spPr>
      </p:pic>
      <p:sp>
        <p:nvSpPr>
          <p:cNvPr id="13" name="Speech Bubble: Rectangle with Corners Rounded 12">
            <a:extLst>
              <a:ext uri="{FF2B5EF4-FFF2-40B4-BE49-F238E27FC236}">
                <a16:creationId xmlns:a16="http://schemas.microsoft.com/office/drawing/2014/main" id="{3EB393ED-6509-4BE6-ABB8-74F0D422CE7E}"/>
              </a:ext>
            </a:extLst>
          </p:cNvPr>
          <p:cNvSpPr/>
          <p:nvPr/>
        </p:nvSpPr>
        <p:spPr>
          <a:xfrm>
            <a:off x="9359159" y="1658802"/>
            <a:ext cx="1784980" cy="1182623"/>
          </a:xfrm>
          <a:prstGeom prst="wedgeRoundRectCallout">
            <a:avLst>
              <a:gd name="adj1" fmla="val -68441"/>
              <a:gd name="adj2" fmla="val 1097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omic Sans MS" panose="030F0702030302020204" pitchFamily="66" charset="0"/>
                <a:ea typeface="微软雅黑"/>
                <a:cs typeface="+mn-cs"/>
              </a:rPr>
              <a:t>up.</a:t>
            </a:r>
            <a:endParaRPr kumimoji="0" lang="en-US" sz="5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mic Sans MS" panose="030F0702030302020204" pitchFamily="66" charset="0"/>
              <a:ea typeface="微软雅黑"/>
              <a:cs typeface="+mn-cs"/>
            </a:endParaRPr>
          </a:p>
        </p:txBody>
      </p:sp>
    </p:spTree>
    <p:custDataLst>
      <p:tags r:id="rId1"/>
    </p:custDataLst>
    <p:extLst>
      <p:ext uri="{BB962C8B-B14F-4D97-AF65-F5344CB8AC3E}">
        <p14:creationId xmlns:p14="http://schemas.microsoft.com/office/powerpoint/2010/main" val="17676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46" y="2487105"/>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197808" y="3955299"/>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63189" y="-208871"/>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878739" y="2645464"/>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960029" y="1389691"/>
            <a:ext cx="3921266"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latin typeface="Comic Sans MS" panose="030F0702030302020204" pitchFamily="66" charset="0"/>
              </a:rPr>
              <a:t>Production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2479" y="192304"/>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3467678" y="3411657"/>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Game: Simon says</a:t>
            </a:r>
          </a:p>
        </p:txBody>
      </p:sp>
      <p:pic>
        <p:nvPicPr>
          <p:cNvPr id="36" name="图片 65">
            <a:extLst>
              <a:ext uri="{FF2B5EF4-FFF2-40B4-BE49-F238E27FC236}">
                <a16:creationId xmlns:a16="http://schemas.microsoft.com/office/drawing/2014/main" id="{44AE5A3C-3E64-4046-9779-44221E598C70}"/>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00281" y="1222916"/>
            <a:ext cx="2110005" cy="1399211"/>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31424" y="192304"/>
            <a:ext cx="1411899" cy="686794"/>
          </a:xfrm>
          <a:prstGeom prst="rect">
            <a:avLst/>
          </a:prstGeom>
        </p:spPr>
      </p:pic>
    </p:spTree>
    <p:custDataLst>
      <p:tags r:id="rId1"/>
    </p:custDataLst>
    <p:extLst>
      <p:ext uri="{BB962C8B-B14F-4D97-AF65-F5344CB8AC3E}">
        <p14:creationId xmlns:p14="http://schemas.microsoft.com/office/powerpoint/2010/main" val="36218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243840"/>
            <a:ext cx="12192000" cy="6614160"/>
          </a:xfrm>
          <a:prstGeom prst="rect">
            <a:avLst/>
          </a:prstGeom>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21605" y="143536"/>
            <a:ext cx="1570395" cy="868400"/>
          </a:xfrm>
          <a:prstGeom prst="rect">
            <a:avLst/>
          </a:prstGeom>
        </p:spPr>
      </p:pic>
    </p:spTree>
    <p:custDataLst>
      <p:tags r:id="rId1"/>
    </p:custDataLst>
  </p:cSld>
  <p:clrMapOvr>
    <a:masterClrMapping/>
  </p:clrMapOvr>
  <p:transition spd="slow">
    <p:pull/>
    <p:sndAc>
      <p:stSnd>
        <p:snd r:embed="rId4" name="Boing_2.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49" y="2515305"/>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14575" y="-253090"/>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120951" y="2515305"/>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740427" y="1247342"/>
            <a:ext cx="47051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rPr>
              <a:t>Assessment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2670703" y="3288077"/>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rPr>
              <a:t>Game: Look and guess</a:t>
            </a:r>
          </a:p>
        </p:txBody>
      </p:sp>
      <p:pic>
        <p:nvPicPr>
          <p:cNvPr id="21" name="图片 74">
            <a:extLst>
              <a:ext uri="{FF2B5EF4-FFF2-40B4-BE49-F238E27FC236}">
                <a16:creationId xmlns:a16="http://schemas.microsoft.com/office/drawing/2014/main" id="{67F2E58E-6090-44DB-94EF-26F33890E6C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93943" y="1337510"/>
            <a:ext cx="1746484" cy="1188353"/>
          </a:xfrm>
          <a:custGeom>
            <a:avLst/>
            <a:gdLst>
              <a:gd name="connsiteX0" fmla="*/ 0 w 1583140"/>
              <a:gd name="connsiteY0" fmla="*/ 0 h 1077209"/>
              <a:gd name="connsiteX1" fmla="*/ 1583140 w 1583140"/>
              <a:gd name="connsiteY1" fmla="*/ 0 h 1077209"/>
              <a:gd name="connsiteX2" fmla="*/ 1583140 w 1583140"/>
              <a:gd name="connsiteY2" fmla="*/ 1077209 h 1077209"/>
              <a:gd name="connsiteX3" fmla="*/ 0 w 1583140"/>
              <a:gd name="connsiteY3" fmla="*/ 1077209 h 1077209"/>
            </a:gdLst>
            <a:ahLst/>
            <a:cxnLst>
              <a:cxn ang="0">
                <a:pos x="connsiteX0" y="connsiteY0"/>
              </a:cxn>
              <a:cxn ang="0">
                <a:pos x="connsiteX1" y="connsiteY1"/>
              </a:cxn>
              <a:cxn ang="0">
                <a:pos x="connsiteX2" y="connsiteY2"/>
              </a:cxn>
              <a:cxn ang="0">
                <a:pos x="connsiteX3" y="connsiteY3"/>
              </a:cxn>
            </a:cxnLst>
            <a:rect l="l" t="t" r="r" b="b"/>
            <a:pathLst>
              <a:path w="1583140" h="1077209">
                <a:moveTo>
                  <a:pt x="0" y="0"/>
                </a:moveTo>
                <a:lnTo>
                  <a:pt x="1583140" y="0"/>
                </a:lnTo>
                <a:lnTo>
                  <a:pt x="1583140" y="1077209"/>
                </a:lnTo>
                <a:lnTo>
                  <a:pt x="0" y="1077209"/>
                </a:lnTo>
                <a:close/>
              </a:path>
            </a:pathLst>
          </a:custGeom>
        </p:spPr>
      </p:pic>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70872" y="170506"/>
            <a:ext cx="1072451" cy="514220"/>
          </a:xfrm>
          <a:prstGeom prst="rect">
            <a:avLst/>
          </a:prstGeom>
        </p:spPr>
      </p:pic>
    </p:spTree>
    <p:custDataLst>
      <p:tags r:id="rId1"/>
    </p:custDataLst>
    <p:extLst>
      <p:ext uri="{BB962C8B-B14F-4D97-AF65-F5344CB8AC3E}">
        <p14:creationId xmlns:p14="http://schemas.microsoft.com/office/powerpoint/2010/main" val="32640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0C6E6E-529C-4F8F-9BC7-084FBD1862E3}"/>
              </a:ext>
            </a:extLst>
          </p:cNvPr>
          <p:cNvSpPr/>
          <p:nvPr/>
        </p:nvSpPr>
        <p:spPr>
          <a:xfrm>
            <a:off x="163960" y="292311"/>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pic>
        <p:nvPicPr>
          <p:cNvPr id="5" name="Picture 4">
            <a:extLst>
              <a:ext uri="{FF2B5EF4-FFF2-40B4-BE49-F238E27FC236}">
                <a16:creationId xmlns:a16="http://schemas.microsoft.com/office/drawing/2014/main" id="{E5A21F70-B077-484C-8F0E-F2207C6F3F14}"/>
              </a:ext>
            </a:extLst>
          </p:cNvPr>
          <p:cNvPicPr>
            <a:picLocks noChangeAspect="1"/>
          </p:cNvPicPr>
          <p:nvPr/>
        </p:nvPicPr>
        <p:blipFill>
          <a:blip r:embed="rId5"/>
          <a:stretch>
            <a:fillRect/>
          </a:stretch>
        </p:blipFill>
        <p:spPr>
          <a:xfrm>
            <a:off x="3684215" y="1319518"/>
            <a:ext cx="3974484" cy="5299311"/>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chemeClr val="accent6">
              <a:lumMod val="40000"/>
              <a:lumOff val="60000"/>
            </a:schemeClr>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6217" y="1410800"/>
            <a:ext cx="2448000" cy="1728000"/>
          </a:xfrm>
          <a:prstGeom prst="rect">
            <a:avLst/>
          </a:prstGeom>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14217" y="1410800"/>
            <a:ext cx="2448000" cy="1728000"/>
          </a:xfrm>
          <a:prstGeom prst="rect">
            <a:avLst/>
          </a:prstGeom>
          <a:solidFill>
            <a:srgbClr val="7F63A1"/>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chemeClr val="accent2">
              <a:lumMod val="60000"/>
              <a:lumOff val="40000"/>
            </a:schemeClr>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6217" y="3120800"/>
            <a:ext cx="2448000" cy="1728000"/>
          </a:xfrm>
          <a:prstGeom prst="rect">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5</a:t>
            </a:r>
          </a:p>
        </p:txBody>
      </p:sp>
      <p:sp>
        <p:nvSpPr>
          <p:cNvPr id="19" name="Square8">
            <a:extLst>
              <a:ext uri="{FF2B5EF4-FFF2-40B4-BE49-F238E27FC236}">
                <a16:creationId xmlns:a16="http://schemas.microsoft.com/office/drawing/2014/main" id="{4CBB392C-6ED2-4B74-B1AB-D27928BABEEC}"/>
              </a:ext>
            </a:extLst>
          </p:cNvPr>
          <p:cNvSpPr/>
          <p:nvPr/>
        </p:nvSpPr>
        <p:spPr>
          <a:xfrm>
            <a:off x="7314217" y="3120800"/>
            <a:ext cx="2448000" cy="172800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FFCCFF"/>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6217" y="4830800"/>
            <a:ext cx="2448000" cy="1728000"/>
          </a:xfrm>
          <a:prstGeom prst="rect">
            <a:avLst/>
          </a:prstGeom>
          <a:solidFill>
            <a:schemeClr val="accent6">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14217" y="4830800"/>
            <a:ext cx="2448000" cy="1728000"/>
          </a:xfrm>
          <a:prstGeom prst="rect">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3200" y="170505"/>
            <a:ext cx="1680123" cy="906635"/>
          </a:xfrm>
          <a:prstGeom prst="rect">
            <a:avLst/>
          </a:prstGeom>
        </p:spPr>
      </p:pic>
    </p:spTree>
    <p:custDataLst>
      <p:tags r:id="rId1"/>
    </p:custDataLst>
    <p:extLst>
      <p:ext uri="{BB962C8B-B14F-4D97-AF65-F5344CB8AC3E}">
        <p14:creationId xmlns:p14="http://schemas.microsoft.com/office/powerpoint/2010/main" val="3511938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4CC7960-B5A8-487A-9D85-37F748E4B0EA}"/>
              </a:ext>
            </a:extLst>
          </p:cNvPr>
          <p:cNvPicPr>
            <a:picLocks noChangeAspect="1"/>
          </p:cNvPicPr>
          <p:nvPr/>
        </p:nvPicPr>
        <p:blipFill>
          <a:blip r:embed="rId5"/>
          <a:stretch>
            <a:fillRect/>
          </a:stretch>
        </p:blipFill>
        <p:spPr>
          <a:xfrm>
            <a:off x="3922968" y="1674784"/>
            <a:ext cx="4203190" cy="4602033"/>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chemeClr val="accent6">
              <a:lumMod val="40000"/>
              <a:lumOff val="60000"/>
            </a:schemeClr>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9407" y="1383800"/>
            <a:ext cx="2448000" cy="1728000"/>
          </a:xfrm>
          <a:prstGeom prst="rect">
            <a:avLst/>
          </a:prstGeom>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22381" y="1410800"/>
            <a:ext cx="2448000" cy="1728000"/>
          </a:xfrm>
          <a:prstGeom prst="rect">
            <a:avLst/>
          </a:prstGeom>
          <a:solidFill>
            <a:srgbClr val="7F63A1"/>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chemeClr val="accent2">
              <a:lumMod val="60000"/>
              <a:lumOff val="40000"/>
            </a:schemeClr>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9407" y="3120800"/>
            <a:ext cx="2448000" cy="1728000"/>
          </a:xfrm>
          <a:prstGeom prst="rect">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5</a:t>
            </a:r>
          </a:p>
        </p:txBody>
      </p:sp>
      <p:sp>
        <p:nvSpPr>
          <p:cNvPr id="19" name="Square8">
            <a:extLst>
              <a:ext uri="{FF2B5EF4-FFF2-40B4-BE49-F238E27FC236}">
                <a16:creationId xmlns:a16="http://schemas.microsoft.com/office/drawing/2014/main" id="{4CBB392C-6ED2-4B74-B1AB-D27928BABEEC}"/>
              </a:ext>
            </a:extLst>
          </p:cNvPr>
          <p:cNvSpPr/>
          <p:nvPr/>
        </p:nvSpPr>
        <p:spPr>
          <a:xfrm>
            <a:off x="7322381" y="3120800"/>
            <a:ext cx="2448000" cy="172800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FFCCFF"/>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9407" y="4830800"/>
            <a:ext cx="2448000" cy="1728000"/>
          </a:xfrm>
          <a:prstGeom prst="rect">
            <a:avLst/>
          </a:prstGeom>
          <a:solidFill>
            <a:schemeClr val="accent6">
              <a:lumMod val="40000"/>
              <a:lumOff val="6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22381" y="4830800"/>
            <a:ext cx="2448000" cy="1728000"/>
          </a:xfrm>
          <a:prstGeom prst="rect">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sp>
        <p:nvSpPr>
          <p:cNvPr id="24" name="Rectangle 23">
            <a:extLst>
              <a:ext uri="{FF2B5EF4-FFF2-40B4-BE49-F238E27FC236}">
                <a16:creationId xmlns:a16="http://schemas.microsoft.com/office/drawing/2014/main" id="{9F0C6E6E-529C-4F8F-9BC7-084FBD1862E3}"/>
              </a:ext>
            </a:extLst>
          </p:cNvPr>
          <p:cNvSpPr/>
          <p:nvPr/>
        </p:nvSpPr>
        <p:spPr>
          <a:xfrm>
            <a:off x="163960" y="292311"/>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3200" y="170505"/>
            <a:ext cx="1680123" cy="906635"/>
          </a:xfrm>
          <a:prstGeom prst="rect">
            <a:avLst/>
          </a:prstGeom>
        </p:spPr>
      </p:pic>
    </p:spTree>
    <p:custDataLst>
      <p:tags r:id="rId1"/>
    </p:custDataLst>
    <p:extLst>
      <p:ext uri="{BB962C8B-B14F-4D97-AF65-F5344CB8AC3E}">
        <p14:creationId xmlns:p14="http://schemas.microsoft.com/office/powerpoint/2010/main" val="2638140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F4FD5F3-1F3A-4184-BB0D-073A37085D7D}"/>
              </a:ext>
            </a:extLst>
          </p:cNvPr>
          <p:cNvPicPr>
            <a:picLocks noChangeAspect="1"/>
          </p:cNvPicPr>
          <p:nvPr/>
        </p:nvPicPr>
        <p:blipFill>
          <a:blip r:embed="rId5"/>
          <a:stretch>
            <a:fillRect/>
          </a:stretch>
        </p:blipFill>
        <p:spPr>
          <a:xfrm>
            <a:off x="3412229" y="1845748"/>
            <a:ext cx="4966335" cy="3991928"/>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rgbClr val="72CA36"/>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6217" y="1401800"/>
            <a:ext cx="2448000" cy="1728000"/>
          </a:xfrm>
          <a:prstGeom prst="rect">
            <a:avLst/>
          </a:prstGeom>
          <a:solidFill>
            <a:srgbClr val="5AA2E4"/>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14217" y="1410800"/>
            <a:ext cx="2448000" cy="1728000"/>
          </a:xfrm>
          <a:prstGeom prst="rect">
            <a:avLst/>
          </a:prstGeom>
          <a:solidFill>
            <a:srgbClr val="C459D9"/>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rgbClr val="14F0DB"/>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6217" y="3120800"/>
            <a:ext cx="2448000" cy="1728000"/>
          </a:xfrm>
          <a:prstGeom prst="rect">
            <a:avLst/>
          </a:prstGeom>
          <a:solidFill>
            <a:srgbClr val="FFFF66"/>
          </a:solidFill>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5</a:t>
            </a:r>
            <a:endParaRPr lang="en-GB" sz="6600" dirty="0">
              <a:ln w="19050">
                <a:noFill/>
              </a:ln>
              <a:solidFill>
                <a:prstClr val="white"/>
              </a:solidFill>
              <a:latin typeface="Comic Sans MS" panose="030F0702030302020204" pitchFamily="66" charset="0"/>
              <a:cs typeface="Poppins SemiBold" panose="00000700000000000000" pitchFamily="2" charset="0"/>
            </a:endParaRPr>
          </a:p>
        </p:txBody>
      </p:sp>
      <p:sp>
        <p:nvSpPr>
          <p:cNvPr id="19" name="Square8">
            <a:extLst>
              <a:ext uri="{FF2B5EF4-FFF2-40B4-BE49-F238E27FC236}">
                <a16:creationId xmlns:a16="http://schemas.microsoft.com/office/drawing/2014/main" id="{4CBB392C-6ED2-4B74-B1AB-D27928BABEEC}"/>
              </a:ext>
            </a:extLst>
          </p:cNvPr>
          <p:cNvSpPr/>
          <p:nvPr/>
        </p:nvSpPr>
        <p:spPr>
          <a:xfrm>
            <a:off x="7314217" y="3120800"/>
            <a:ext cx="2448000" cy="1728000"/>
          </a:xfrm>
          <a:prstGeom prst="rect">
            <a:avLst/>
          </a:prstGeom>
          <a:solidFill>
            <a:srgbClr val="00B0F0"/>
          </a:solidFill>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6217" y="4830800"/>
            <a:ext cx="2448000" cy="1728000"/>
          </a:xfrm>
          <a:prstGeom prst="rect">
            <a:avLst/>
          </a:prstGeom>
          <a:solidFill>
            <a:srgbClr val="5CC2D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14217" y="4830800"/>
            <a:ext cx="2448000" cy="1728000"/>
          </a:xfrm>
          <a:prstGeom prst="rect">
            <a:avLst/>
          </a:prstGeom>
          <a:solidFill>
            <a:srgbClr val="9933FF"/>
          </a:solidFill>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09047" y="163533"/>
            <a:ext cx="1680123" cy="906635"/>
          </a:xfrm>
          <a:prstGeom prst="rect">
            <a:avLst/>
          </a:prstGeom>
        </p:spPr>
      </p:pic>
      <p:sp>
        <p:nvSpPr>
          <p:cNvPr id="26" name="Rectangle 25">
            <a:extLst>
              <a:ext uri="{FF2B5EF4-FFF2-40B4-BE49-F238E27FC236}">
                <a16:creationId xmlns:a16="http://schemas.microsoft.com/office/drawing/2014/main" id="{9F0C6E6E-529C-4F8F-9BC7-084FBD1862E3}"/>
              </a:ext>
            </a:extLst>
          </p:cNvPr>
          <p:cNvSpPr/>
          <p:nvPr/>
        </p:nvSpPr>
        <p:spPr>
          <a:xfrm>
            <a:off x="334648" y="220055"/>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spTree>
    <p:custDataLst>
      <p:tags r:id="rId1"/>
    </p:custDataLst>
    <p:extLst>
      <p:ext uri="{BB962C8B-B14F-4D97-AF65-F5344CB8AC3E}">
        <p14:creationId xmlns:p14="http://schemas.microsoft.com/office/powerpoint/2010/main" val="3436465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534F67B-24DC-4EB8-9E6A-D3736A8CEC93}"/>
              </a:ext>
            </a:extLst>
          </p:cNvPr>
          <p:cNvPicPr>
            <a:picLocks noChangeAspect="1"/>
          </p:cNvPicPr>
          <p:nvPr/>
        </p:nvPicPr>
        <p:blipFill>
          <a:blip r:embed="rId5"/>
          <a:stretch>
            <a:fillRect/>
          </a:stretch>
        </p:blipFill>
        <p:spPr>
          <a:xfrm>
            <a:off x="3829863" y="1800117"/>
            <a:ext cx="4783325" cy="4253394"/>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rgbClr val="FF0000"/>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6217" y="1403740"/>
            <a:ext cx="2448000" cy="1728000"/>
          </a:xfrm>
          <a:prstGeom prst="rect">
            <a:avLst/>
          </a:prstGeom>
          <a:solidFill>
            <a:srgbClr val="FFC000"/>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30546" y="1410800"/>
            <a:ext cx="2448000" cy="1728000"/>
          </a:xfrm>
          <a:prstGeom prst="rect">
            <a:avLst/>
          </a:prstGeom>
          <a:solidFill>
            <a:srgbClr val="FFFF00"/>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rgbClr val="00B050"/>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6217" y="3120800"/>
            <a:ext cx="2448000" cy="1728000"/>
          </a:xfrm>
          <a:prstGeom prst="rect">
            <a:avLst/>
          </a:prstGeom>
          <a:solidFill>
            <a:srgbClr val="92D050"/>
          </a:solidFill>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5</a:t>
            </a:r>
            <a:endParaRPr lang="en-GB" sz="6600" dirty="0">
              <a:ln w="19050">
                <a:noFill/>
              </a:ln>
              <a:solidFill>
                <a:prstClr val="white"/>
              </a:solidFill>
              <a:latin typeface="Comic Sans MS" panose="030F0702030302020204" pitchFamily="66" charset="0"/>
              <a:cs typeface="Poppins SemiBold" panose="00000700000000000000" pitchFamily="2" charset="0"/>
            </a:endParaRPr>
          </a:p>
        </p:txBody>
      </p:sp>
      <p:sp>
        <p:nvSpPr>
          <p:cNvPr id="19" name="Square8">
            <a:extLst>
              <a:ext uri="{FF2B5EF4-FFF2-40B4-BE49-F238E27FC236}">
                <a16:creationId xmlns:a16="http://schemas.microsoft.com/office/drawing/2014/main" id="{4CBB392C-6ED2-4B74-B1AB-D27928BABEEC}"/>
              </a:ext>
            </a:extLst>
          </p:cNvPr>
          <p:cNvSpPr/>
          <p:nvPr/>
        </p:nvSpPr>
        <p:spPr>
          <a:xfrm>
            <a:off x="7314217" y="3120800"/>
            <a:ext cx="2448000" cy="1728000"/>
          </a:xfrm>
          <a:prstGeom prst="rect">
            <a:avLst/>
          </a:prstGeom>
          <a:solidFill>
            <a:srgbClr val="00B0F0"/>
          </a:solidFill>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C459D9"/>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6217" y="4830800"/>
            <a:ext cx="2448000" cy="1728000"/>
          </a:xfrm>
          <a:prstGeom prst="rect">
            <a:avLst/>
          </a:prstGeom>
          <a:solidFill>
            <a:schemeClr val="bg1"/>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14217" y="4830800"/>
            <a:ext cx="2448000" cy="1728000"/>
          </a:xfrm>
          <a:prstGeom prst="rect">
            <a:avLst/>
          </a:prstGeom>
          <a:solidFill>
            <a:srgbClr val="FF66CC"/>
          </a:solidFill>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sp>
        <p:nvSpPr>
          <p:cNvPr id="24" name="Rectangle 23">
            <a:extLst>
              <a:ext uri="{FF2B5EF4-FFF2-40B4-BE49-F238E27FC236}">
                <a16:creationId xmlns:a16="http://schemas.microsoft.com/office/drawing/2014/main" id="{9F0C6E6E-529C-4F8F-9BC7-084FBD1862E3}"/>
              </a:ext>
            </a:extLst>
          </p:cNvPr>
          <p:cNvSpPr/>
          <p:nvPr/>
        </p:nvSpPr>
        <p:spPr>
          <a:xfrm>
            <a:off x="163960" y="292311"/>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3200" y="170505"/>
            <a:ext cx="1680123" cy="906635"/>
          </a:xfrm>
          <a:prstGeom prst="rect">
            <a:avLst/>
          </a:prstGeom>
        </p:spPr>
      </p:pic>
    </p:spTree>
    <p:custDataLst>
      <p:tags r:id="rId1"/>
    </p:custDataLst>
    <p:extLst>
      <p:ext uri="{BB962C8B-B14F-4D97-AF65-F5344CB8AC3E}">
        <p14:creationId xmlns:p14="http://schemas.microsoft.com/office/powerpoint/2010/main" val="1242259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3DEE98-B334-4B0B-B76C-AEEEA65EF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588" y="3178647"/>
            <a:ext cx="3429000" cy="3429000"/>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239260" y="1045420"/>
            <a:ext cx="12053590" cy="830997"/>
          </a:xfrm>
          <a:prstGeom prst="rect">
            <a:avLst/>
          </a:prstGeom>
          <a:noFill/>
        </p:spPr>
        <p:txBody>
          <a:bodyPr wrap="square" lIns="91440" tIns="45720" rIns="91440" bIns="45720">
            <a:spAutoFit/>
          </a:bodyPr>
          <a:lstStyle/>
          <a:p>
            <a:pPr algn="ctr"/>
            <a:r>
              <a:rPr lang="en-US" sz="4800" b="1" dirty="0">
                <a:ln w="22225">
                  <a:solidFill>
                    <a:schemeClr val="accent2"/>
                  </a:solidFill>
                  <a:prstDash val="solid"/>
                </a:ln>
                <a:solidFill>
                  <a:srgbClr val="C00000"/>
                </a:solidFill>
                <a:latin typeface="Comic Sans MS" panose="030F0702030302020204" pitchFamily="66" charset="0"/>
              </a:rPr>
              <a:t>Movement Game: Dance, and stop!</a:t>
            </a:r>
            <a:endParaRPr lang="en-US" sz="4800" b="1" cap="none" spc="0" dirty="0">
              <a:ln w="22225">
                <a:solidFill>
                  <a:schemeClr val="accent2"/>
                </a:solidFill>
                <a:prstDash val="solid"/>
              </a:ln>
              <a:solidFill>
                <a:srgbClr val="C00000"/>
              </a:solidFill>
              <a:effectLst/>
              <a:latin typeface="Comic Sans MS" panose="030F0702030302020204" pitchFamily="66" charset="0"/>
            </a:endParaRPr>
          </a:p>
        </p:txBody>
      </p:sp>
      <p:pic>
        <p:nvPicPr>
          <p:cNvPr id="2" name="I'm a gummy bear">
            <a:hlinkClick r:id="" action="ppaction://media"/>
            <a:extLst>
              <a:ext uri="{FF2B5EF4-FFF2-40B4-BE49-F238E27FC236}">
                <a16:creationId xmlns:a16="http://schemas.microsoft.com/office/drawing/2014/main" id="{EE1B57D4-CFEE-4A3C-8934-39967AAB8B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39260" y="2339610"/>
            <a:ext cx="609600" cy="609600"/>
          </a:xfrm>
          <a:prstGeom prst="rect">
            <a:avLst/>
          </a:prstGeom>
        </p:spPr>
      </p:pic>
      <p:pic>
        <p:nvPicPr>
          <p:cNvPr id="11" name="Picture 10">
            <a:extLst>
              <a:ext uri="{FF2B5EF4-FFF2-40B4-BE49-F238E27FC236}">
                <a16:creationId xmlns:a16="http://schemas.microsoft.com/office/drawing/2014/main" id="{A523C724-962B-48A1-9A10-A7D2CFEC4E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6287" y="3178646"/>
            <a:ext cx="4572000" cy="3087633"/>
          </a:xfrm>
          <a:prstGeom prst="rect">
            <a:avLst/>
          </a:prstGeom>
        </p:spPr>
      </p:pic>
      <p:pic>
        <p:nvPicPr>
          <p:cNvPr id="8" name="Picture 7"/>
          <p:cNvPicPr>
            <a:picLocks noChangeAspect="1"/>
          </p:cNvPicPr>
          <p:nvPr/>
        </p:nvPicPr>
        <p:blipFill>
          <a:blip r:embed="rId10"/>
          <a:stretch>
            <a:fillRect/>
          </a:stretch>
        </p:blipFill>
        <p:spPr>
          <a:xfrm>
            <a:off x="10281250" y="139554"/>
            <a:ext cx="1776638" cy="905866"/>
          </a:xfrm>
          <a:prstGeom prst="rect">
            <a:avLst/>
          </a:prstGeom>
        </p:spPr>
      </p:pic>
    </p:spTree>
    <p:custDataLst>
      <p:tags r:id="rId1"/>
    </p:custDataLst>
    <p:extLst>
      <p:ext uri="{BB962C8B-B14F-4D97-AF65-F5344CB8AC3E}">
        <p14:creationId xmlns:p14="http://schemas.microsoft.com/office/powerpoint/2010/main" val="18309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0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C54AB09-9935-43CB-BD45-39E9710BA9A3}"/>
              </a:ext>
            </a:extLst>
          </p:cNvPr>
          <p:cNvPicPr>
            <a:picLocks noChangeAspect="1"/>
          </p:cNvPicPr>
          <p:nvPr/>
        </p:nvPicPr>
        <p:blipFill>
          <a:blip r:embed="rId5"/>
          <a:stretch>
            <a:fillRect/>
          </a:stretch>
        </p:blipFill>
        <p:spPr>
          <a:xfrm>
            <a:off x="4055269" y="2222150"/>
            <a:ext cx="4086225" cy="3543300"/>
          </a:xfrm>
          <a:prstGeom prst="rect">
            <a:avLst/>
          </a:prstGeom>
          <a:ln>
            <a:noFill/>
          </a:ln>
          <a:effectLst>
            <a:softEdge rad="112500"/>
          </a:effectLst>
        </p:spPr>
      </p:pic>
      <p:sp>
        <p:nvSpPr>
          <p:cNvPr id="14" name="Square1">
            <a:extLst>
              <a:ext uri="{FF2B5EF4-FFF2-40B4-BE49-F238E27FC236}">
                <a16:creationId xmlns:a16="http://schemas.microsoft.com/office/drawing/2014/main" id="{AAF85392-05BB-4874-9770-12D0A07DB20C}"/>
              </a:ext>
            </a:extLst>
          </p:cNvPr>
          <p:cNvSpPr/>
          <p:nvPr/>
        </p:nvSpPr>
        <p:spPr>
          <a:xfrm>
            <a:off x="2418217" y="1410800"/>
            <a:ext cx="2448000" cy="1728000"/>
          </a:xfrm>
          <a:prstGeom prst="rect">
            <a:avLst/>
          </a:prstGeom>
          <a:solidFill>
            <a:srgbClr val="FF0000"/>
          </a:solidFill>
          <a:ln/>
        </p:spPr>
        <p:style>
          <a:lnRef idx="1">
            <a:schemeClr val="accent3"/>
          </a:lnRef>
          <a:fillRef idx="2">
            <a:schemeClr val="accent3"/>
          </a:fillRef>
          <a:effectRef idx="1">
            <a:schemeClr val="accent3"/>
          </a:effectRef>
          <a:fontRef idx="minor">
            <a:schemeClr val="dk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1</a:t>
            </a:r>
          </a:p>
        </p:txBody>
      </p:sp>
      <p:sp>
        <p:nvSpPr>
          <p:cNvPr id="15" name="Square2">
            <a:extLst>
              <a:ext uri="{FF2B5EF4-FFF2-40B4-BE49-F238E27FC236}">
                <a16:creationId xmlns:a16="http://schemas.microsoft.com/office/drawing/2014/main" id="{F3F23DA6-FD41-4F37-89C4-7E976B589AF7}"/>
              </a:ext>
            </a:extLst>
          </p:cNvPr>
          <p:cNvSpPr/>
          <p:nvPr/>
        </p:nvSpPr>
        <p:spPr>
          <a:xfrm>
            <a:off x="4861456" y="1392800"/>
            <a:ext cx="2448000" cy="1728000"/>
          </a:xfrm>
          <a:prstGeom prst="rect">
            <a:avLst/>
          </a:prstGeom>
          <a:solidFill>
            <a:srgbClr val="FFC000"/>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2</a:t>
            </a:r>
          </a:p>
        </p:txBody>
      </p:sp>
      <p:sp>
        <p:nvSpPr>
          <p:cNvPr id="16" name="Square3">
            <a:extLst>
              <a:ext uri="{FF2B5EF4-FFF2-40B4-BE49-F238E27FC236}">
                <a16:creationId xmlns:a16="http://schemas.microsoft.com/office/drawing/2014/main" id="{E64417BE-E160-435C-A061-A9787A2EAD52}"/>
              </a:ext>
            </a:extLst>
          </p:cNvPr>
          <p:cNvSpPr/>
          <p:nvPr/>
        </p:nvSpPr>
        <p:spPr>
          <a:xfrm>
            <a:off x="7314217" y="1410800"/>
            <a:ext cx="2448000" cy="1728000"/>
          </a:xfrm>
          <a:prstGeom prst="rect">
            <a:avLst/>
          </a:prstGeom>
          <a:solidFill>
            <a:srgbClr val="FFFF00"/>
          </a:solidFill>
          <a:ln>
            <a:noFill/>
          </a:ln>
        </p:spPr>
        <p:style>
          <a:lnRef idx="3">
            <a:schemeClr val="lt1"/>
          </a:lnRef>
          <a:fillRef idx="1">
            <a:schemeClr val="accent4"/>
          </a:fillRef>
          <a:effectRef idx="1">
            <a:schemeClr val="accent4"/>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3</a:t>
            </a:r>
          </a:p>
        </p:txBody>
      </p:sp>
      <p:sp>
        <p:nvSpPr>
          <p:cNvPr id="17" name="Square6">
            <a:extLst>
              <a:ext uri="{FF2B5EF4-FFF2-40B4-BE49-F238E27FC236}">
                <a16:creationId xmlns:a16="http://schemas.microsoft.com/office/drawing/2014/main" id="{12F55C79-D378-4DDE-B435-161BEAA732DE}"/>
              </a:ext>
            </a:extLst>
          </p:cNvPr>
          <p:cNvSpPr/>
          <p:nvPr/>
        </p:nvSpPr>
        <p:spPr>
          <a:xfrm>
            <a:off x="2418217" y="3120800"/>
            <a:ext cx="2448000" cy="1728000"/>
          </a:xfrm>
          <a:prstGeom prst="rect">
            <a:avLst/>
          </a:prstGeom>
          <a:solidFill>
            <a:srgbClr val="00B050"/>
          </a:solidFill>
          <a:ln/>
        </p:spPr>
        <p:style>
          <a:lnRef idx="1">
            <a:schemeClr val="accent5"/>
          </a:lnRef>
          <a:fillRef idx="3">
            <a:schemeClr val="accent5"/>
          </a:fillRef>
          <a:effectRef idx="2">
            <a:schemeClr val="accent5"/>
          </a:effectRef>
          <a:fontRef idx="minor">
            <a:schemeClr val="lt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4</a:t>
            </a:r>
          </a:p>
        </p:txBody>
      </p:sp>
      <p:sp>
        <p:nvSpPr>
          <p:cNvPr id="18" name="Square7">
            <a:extLst>
              <a:ext uri="{FF2B5EF4-FFF2-40B4-BE49-F238E27FC236}">
                <a16:creationId xmlns:a16="http://schemas.microsoft.com/office/drawing/2014/main" id="{FA7E8818-D5E8-4A82-B97D-D80EEC3C2BE7}"/>
              </a:ext>
            </a:extLst>
          </p:cNvPr>
          <p:cNvSpPr/>
          <p:nvPr/>
        </p:nvSpPr>
        <p:spPr>
          <a:xfrm>
            <a:off x="4866217" y="3120800"/>
            <a:ext cx="2448000" cy="1728000"/>
          </a:xfrm>
          <a:prstGeom prst="rect">
            <a:avLst/>
          </a:prstGeom>
          <a:solidFill>
            <a:srgbClr val="92D050"/>
          </a:solidFill>
          <a:ln/>
        </p:spPr>
        <p:style>
          <a:lnRef idx="1">
            <a:schemeClr val="accent6"/>
          </a:lnRef>
          <a:fillRef idx="3">
            <a:schemeClr val="accent6"/>
          </a:fillRef>
          <a:effectRef idx="2">
            <a:schemeClr val="accent6"/>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5</a:t>
            </a:r>
            <a:endParaRPr lang="en-GB" sz="6600" dirty="0">
              <a:ln w="19050">
                <a:noFill/>
              </a:ln>
              <a:solidFill>
                <a:prstClr val="white"/>
              </a:solidFill>
              <a:latin typeface="Comic Sans MS" panose="030F0702030302020204" pitchFamily="66" charset="0"/>
              <a:cs typeface="Poppins SemiBold" panose="00000700000000000000" pitchFamily="2" charset="0"/>
            </a:endParaRPr>
          </a:p>
        </p:txBody>
      </p:sp>
      <p:sp>
        <p:nvSpPr>
          <p:cNvPr id="19" name="Square8">
            <a:extLst>
              <a:ext uri="{FF2B5EF4-FFF2-40B4-BE49-F238E27FC236}">
                <a16:creationId xmlns:a16="http://schemas.microsoft.com/office/drawing/2014/main" id="{4CBB392C-6ED2-4B74-B1AB-D27928BABEEC}"/>
              </a:ext>
            </a:extLst>
          </p:cNvPr>
          <p:cNvSpPr/>
          <p:nvPr/>
        </p:nvSpPr>
        <p:spPr>
          <a:xfrm>
            <a:off x="7314217" y="3120800"/>
            <a:ext cx="2448000" cy="1728000"/>
          </a:xfrm>
          <a:prstGeom prst="rect">
            <a:avLst/>
          </a:prstGeom>
          <a:solidFill>
            <a:srgbClr val="00B0F0"/>
          </a:solidFill>
          <a:ln/>
        </p:spPr>
        <p:style>
          <a:lnRef idx="1">
            <a:schemeClr val="accent6"/>
          </a:lnRef>
          <a:fillRef idx="2">
            <a:schemeClr val="accent6"/>
          </a:fillRef>
          <a:effectRef idx="1">
            <a:schemeClr val="accent6"/>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6</a:t>
            </a:r>
          </a:p>
        </p:txBody>
      </p:sp>
      <p:sp>
        <p:nvSpPr>
          <p:cNvPr id="20" name="Square11">
            <a:extLst>
              <a:ext uri="{FF2B5EF4-FFF2-40B4-BE49-F238E27FC236}">
                <a16:creationId xmlns:a16="http://schemas.microsoft.com/office/drawing/2014/main" id="{42484EF3-F3E3-4F56-9DEC-5A4F74C3EE0F}"/>
              </a:ext>
            </a:extLst>
          </p:cNvPr>
          <p:cNvSpPr/>
          <p:nvPr/>
        </p:nvSpPr>
        <p:spPr>
          <a:xfrm>
            <a:off x="2418217" y="4830800"/>
            <a:ext cx="2448000" cy="1728000"/>
          </a:xfrm>
          <a:prstGeom prst="rect">
            <a:avLst/>
          </a:prstGeom>
          <a:solidFill>
            <a:srgbClr val="C459D9"/>
          </a:solidFill>
          <a:ln/>
        </p:spPr>
        <p:style>
          <a:lnRef idx="0">
            <a:schemeClr val="accent3"/>
          </a:lnRef>
          <a:fillRef idx="3">
            <a:schemeClr val="accent3"/>
          </a:fillRef>
          <a:effectRef idx="3">
            <a:schemeClr val="accent3"/>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7</a:t>
            </a:r>
          </a:p>
        </p:txBody>
      </p:sp>
      <p:sp>
        <p:nvSpPr>
          <p:cNvPr id="21" name="Square12">
            <a:extLst>
              <a:ext uri="{FF2B5EF4-FFF2-40B4-BE49-F238E27FC236}">
                <a16:creationId xmlns:a16="http://schemas.microsoft.com/office/drawing/2014/main" id="{F7D2CE8C-0190-425C-8225-16B18548438B}"/>
              </a:ext>
            </a:extLst>
          </p:cNvPr>
          <p:cNvSpPr/>
          <p:nvPr/>
        </p:nvSpPr>
        <p:spPr>
          <a:xfrm>
            <a:off x="4866217" y="4830800"/>
            <a:ext cx="2448000" cy="1728000"/>
          </a:xfrm>
          <a:prstGeom prst="rect">
            <a:avLst/>
          </a:prstGeom>
          <a:solidFill>
            <a:schemeClr val="bg1"/>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6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Poppins SemiBold" panose="00000700000000000000" pitchFamily="2" charset="0"/>
              </a:rPr>
              <a:t>8</a:t>
            </a:r>
          </a:p>
        </p:txBody>
      </p:sp>
      <p:sp>
        <p:nvSpPr>
          <p:cNvPr id="22" name="Square13">
            <a:extLst>
              <a:ext uri="{FF2B5EF4-FFF2-40B4-BE49-F238E27FC236}">
                <a16:creationId xmlns:a16="http://schemas.microsoft.com/office/drawing/2014/main" id="{165D63E2-E283-4B26-A96C-CC4986E88670}"/>
              </a:ext>
            </a:extLst>
          </p:cNvPr>
          <p:cNvSpPr/>
          <p:nvPr/>
        </p:nvSpPr>
        <p:spPr>
          <a:xfrm>
            <a:off x="7314217" y="4830800"/>
            <a:ext cx="2448000" cy="1728000"/>
          </a:xfrm>
          <a:prstGeom prst="rect">
            <a:avLst/>
          </a:prstGeom>
          <a:solidFill>
            <a:srgbClr val="FF66CC"/>
          </a:solidFill>
          <a:ln/>
        </p:spPr>
        <p:style>
          <a:lnRef idx="1">
            <a:schemeClr val="accent4"/>
          </a:lnRef>
          <a:fillRef idx="2">
            <a:schemeClr val="accent4"/>
          </a:fillRef>
          <a:effectRef idx="1">
            <a:schemeClr val="accent4"/>
          </a:effectRef>
          <a:fontRef idx="minor">
            <a:schemeClr val="dk1"/>
          </a:fontRef>
        </p:style>
        <p:txBody>
          <a:bodyPr lIns="0" tIns="0" rIns="0" bIns="0" rtlCol="0" anchor="ctr">
            <a:normAutofit/>
          </a:bodyPr>
          <a:lstStyle/>
          <a:p>
            <a:pPr algn="ctr"/>
            <a:r>
              <a:rPr lang="en-GB" sz="6600" dirty="0">
                <a:ln w="19050">
                  <a:noFill/>
                </a:ln>
                <a:solidFill>
                  <a:prstClr val="white"/>
                </a:solidFill>
                <a:latin typeface="Comic Sans MS" panose="030F0702030302020204" pitchFamily="66" charset="0"/>
                <a:cs typeface="Poppins SemiBold" panose="00000700000000000000" pitchFamily="2" charset="0"/>
              </a:rPr>
              <a:t>9</a:t>
            </a:r>
          </a:p>
        </p:txBody>
      </p:sp>
      <p:sp>
        <p:nvSpPr>
          <p:cNvPr id="24" name="Rectangle 23">
            <a:extLst>
              <a:ext uri="{FF2B5EF4-FFF2-40B4-BE49-F238E27FC236}">
                <a16:creationId xmlns:a16="http://schemas.microsoft.com/office/drawing/2014/main" id="{9F0C6E6E-529C-4F8F-9BC7-084FBD1862E3}"/>
              </a:ext>
            </a:extLst>
          </p:cNvPr>
          <p:cNvSpPr/>
          <p:nvPr/>
        </p:nvSpPr>
        <p:spPr>
          <a:xfrm>
            <a:off x="163960" y="292311"/>
            <a:ext cx="7150257" cy="784830"/>
          </a:xfrm>
          <a:prstGeom prst="rect">
            <a:avLst/>
          </a:prstGeom>
          <a:noFill/>
        </p:spPr>
        <p:txBody>
          <a:bodyPr wrap="square" lIns="91440" tIns="45720" rIns="91440" bIns="45720">
            <a:spAutoFit/>
          </a:bodyPr>
          <a:lstStyle/>
          <a:p>
            <a:r>
              <a:rPr lang="en-US" sz="4500" b="1" dirty="0">
                <a:ln w="22225">
                  <a:solidFill>
                    <a:schemeClr val="accent2"/>
                  </a:solidFill>
                  <a:prstDash val="solid"/>
                </a:ln>
                <a:solidFill>
                  <a:schemeClr val="accent2">
                    <a:lumMod val="40000"/>
                    <a:lumOff val="60000"/>
                  </a:schemeClr>
                </a:solidFill>
                <a:latin typeface="Comic Sans MS" panose="030F0702030302020204" pitchFamily="66" charset="0"/>
              </a:rPr>
              <a:t>Game: Look and guess</a:t>
            </a: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3200" y="170505"/>
            <a:ext cx="1680123" cy="906635"/>
          </a:xfrm>
          <a:prstGeom prst="rect">
            <a:avLst/>
          </a:prstGeom>
        </p:spPr>
      </p:pic>
    </p:spTree>
    <p:custDataLst>
      <p:tags r:id="rId1"/>
    </p:custDataLst>
    <p:extLst>
      <p:ext uri="{BB962C8B-B14F-4D97-AF65-F5344CB8AC3E}">
        <p14:creationId xmlns:p14="http://schemas.microsoft.com/office/powerpoint/2010/main" val="1033367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15"/>
                                        </p:tgtEl>
                                        <p:attrNameLst>
                                          <p:attrName>ppt_w</p:attrName>
                                        </p:attrNameLst>
                                      </p:cBhvr>
                                      <p:tavLst>
                                        <p:tav tm="0">
                                          <p:val>
                                            <p:strVal val="ppt_w"/>
                                          </p:val>
                                        </p:tav>
                                        <p:tav tm="100000">
                                          <p:val>
                                            <p:fltVal val="0"/>
                                          </p:val>
                                        </p:tav>
                                      </p:tavLst>
                                    </p:anim>
                                    <p:anim calcmode="lin" valueType="num">
                                      <p:cBhvr>
                                        <p:cTn id="16" dur="1000"/>
                                        <p:tgtEl>
                                          <p:spTgt spid="15"/>
                                        </p:tgtEl>
                                        <p:attrNameLst>
                                          <p:attrName>ppt_h</p:attrName>
                                        </p:attrNameLst>
                                      </p:cBhvr>
                                      <p:tavLst>
                                        <p:tav tm="0">
                                          <p:val>
                                            <p:strVal val="ppt_h"/>
                                          </p:val>
                                        </p:tav>
                                        <p:tav tm="100000">
                                          <p:val>
                                            <p:fltVal val="0"/>
                                          </p:val>
                                        </p:tav>
                                      </p:tavLst>
                                    </p:anim>
                                    <p:anim calcmode="lin" valueType="num">
                                      <p:cBhvr>
                                        <p:cTn id="17" dur="1000"/>
                                        <p:tgtEl>
                                          <p:spTgt spid="15"/>
                                        </p:tgtEl>
                                        <p:attrNameLst>
                                          <p:attrName>style.rotation</p:attrName>
                                        </p:attrNameLst>
                                      </p:cBhvr>
                                      <p:tavLst>
                                        <p:tav tm="0">
                                          <p:val>
                                            <p:fltVal val="0"/>
                                          </p:val>
                                        </p:tav>
                                        <p:tav tm="100000">
                                          <p:val>
                                            <p:fltVal val="90"/>
                                          </p:val>
                                        </p:tav>
                                      </p:tavLst>
                                    </p:anim>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16"/>
                                        </p:tgtEl>
                                        <p:attrNameLst>
                                          <p:attrName>ppt_w</p:attrName>
                                        </p:attrNameLst>
                                      </p:cBhvr>
                                      <p:tavLst>
                                        <p:tav tm="0">
                                          <p:val>
                                            <p:strVal val="ppt_w"/>
                                          </p:val>
                                        </p:tav>
                                        <p:tav tm="100000">
                                          <p:val>
                                            <p:fltVal val="0"/>
                                          </p:val>
                                        </p:tav>
                                      </p:tavLst>
                                    </p:anim>
                                    <p:anim calcmode="lin" valueType="num">
                                      <p:cBhvr>
                                        <p:cTn id="25" dur="1000"/>
                                        <p:tgtEl>
                                          <p:spTgt spid="16"/>
                                        </p:tgtEl>
                                        <p:attrNameLst>
                                          <p:attrName>ppt_h</p:attrName>
                                        </p:attrNameLst>
                                      </p:cBhvr>
                                      <p:tavLst>
                                        <p:tav tm="0">
                                          <p:val>
                                            <p:strVal val="ppt_h"/>
                                          </p:val>
                                        </p:tav>
                                        <p:tav tm="100000">
                                          <p:val>
                                            <p:fltVal val="0"/>
                                          </p:val>
                                        </p:tav>
                                      </p:tavLst>
                                    </p:anim>
                                    <p:anim calcmode="lin" valueType="num">
                                      <p:cBhvr>
                                        <p:cTn id="26" dur="1000"/>
                                        <p:tgtEl>
                                          <p:spTgt spid="16"/>
                                        </p:tgtEl>
                                        <p:attrNameLst>
                                          <p:attrName>style.rotation</p:attrName>
                                        </p:attrNameLst>
                                      </p:cBhvr>
                                      <p:tavLst>
                                        <p:tav tm="0">
                                          <p:val>
                                            <p:fltVal val="0"/>
                                          </p:val>
                                        </p:tav>
                                        <p:tav tm="100000">
                                          <p:val>
                                            <p:fltVal val="90"/>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17"/>
                                        </p:tgtEl>
                                        <p:attrNameLst>
                                          <p:attrName>ppt_w</p:attrName>
                                        </p:attrNameLst>
                                      </p:cBhvr>
                                      <p:tavLst>
                                        <p:tav tm="0">
                                          <p:val>
                                            <p:strVal val="ppt_w"/>
                                          </p:val>
                                        </p:tav>
                                        <p:tav tm="100000">
                                          <p:val>
                                            <p:fltVal val="0"/>
                                          </p:val>
                                        </p:tav>
                                      </p:tavLst>
                                    </p:anim>
                                    <p:anim calcmode="lin" valueType="num">
                                      <p:cBhvr>
                                        <p:cTn id="34" dur="1000"/>
                                        <p:tgtEl>
                                          <p:spTgt spid="17"/>
                                        </p:tgtEl>
                                        <p:attrNameLst>
                                          <p:attrName>ppt_h</p:attrName>
                                        </p:attrNameLst>
                                      </p:cBhvr>
                                      <p:tavLst>
                                        <p:tav tm="0">
                                          <p:val>
                                            <p:strVal val="ppt_h"/>
                                          </p:val>
                                        </p:tav>
                                        <p:tav tm="100000">
                                          <p:val>
                                            <p:fltVal val="0"/>
                                          </p:val>
                                        </p:tav>
                                      </p:tavLst>
                                    </p:anim>
                                    <p:anim calcmode="lin" valueType="num">
                                      <p:cBhvr>
                                        <p:cTn id="35" dur="1000"/>
                                        <p:tgtEl>
                                          <p:spTgt spid="17"/>
                                        </p:tgtEl>
                                        <p:attrNameLst>
                                          <p:attrName>style.rotation</p:attrName>
                                        </p:attrNameLst>
                                      </p:cBhvr>
                                      <p:tavLst>
                                        <p:tav tm="0">
                                          <p:val>
                                            <p:fltVal val="0"/>
                                          </p:val>
                                        </p:tav>
                                        <p:tav tm="100000">
                                          <p:val>
                                            <p:fltVal val="90"/>
                                          </p:val>
                                        </p:tav>
                                      </p:tavLst>
                                    </p:anim>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9"/>
                                        </p:tgtEl>
                                        <p:attrNameLst>
                                          <p:attrName>ppt_w</p:attrName>
                                        </p:attrNameLst>
                                      </p:cBhvr>
                                      <p:tavLst>
                                        <p:tav tm="0">
                                          <p:val>
                                            <p:strVal val="ppt_w"/>
                                          </p:val>
                                        </p:tav>
                                        <p:tav tm="100000">
                                          <p:val>
                                            <p:fltVal val="0"/>
                                          </p:val>
                                        </p:tav>
                                      </p:tavLst>
                                    </p:anim>
                                    <p:anim calcmode="lin" valueType="num">
                                      <p:cBhvr>
                                        <p:cTn id="52" dur="1000"/>
                                        <p:tgtEl>
                                          <p:spTgt spid="19"/>
                                        </p:tgtEl>
                                        <p:attrNameLst>
                                          <p:attrName>ppt_h</p:attrName>
                                        </p:attrNameLst>
                                      </p:cBhvr>
                                      <p:tavLst>
                                        <p:tav tm="0">
                                          <p:val>
                                            <p:strVal val="ppt_h"/>
                                          </p:val>
                                        </p:tav>
                                        <p:tav tm="100000">
                                          <p:val>
                                            <p:fltVal val="0"/>
                                          </p:val>
                                        </p:tav>
                                      </p:tavLst>
                                    </p:anim>
                                    <p:anim calcmode="lin" valueType="num">
                                      <p:cBhvr>
                                        <p:cTn id="53" dur="1000"/>
                                        <p:tgtEl>
                                          <p:spTgt spid="19"/>
                                        </p:tgtEl>
                                        <p:attrNameLst>
                                          <p:attrName>style.rotation</p:attrName>
                                        </p:attrNameLst>
                                      </p:cBhvr>
                                      <p:tavLst>
                                        <p:tav tm="0">
                                          <p:val>
                                            <p:fltVal val="0"/>
                                          </p:val>
                                        </p:tav>
                                        <p:tav tm="100000">
                                          <p:val>
                                            <p:fltVal val="90"/>
                                          </p:val>
                                        </p:tav>
                                      </p:tavLst>
                                    </p:anim>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2"/>
                                        </p:tgtEl>
                                        <p:attrNameLst>
                                          <p:attrName>ppt_w</p:attrName>
                                        </p:attrNameLst>
                                      </p:cBhvr>
                                      <p:tavLst>
                                        <p:tav tm="0">
                                          <p:val>
                                            <p:strVal val="ppt_w"/>
                                          </p:val>
                                        </p:tav>
                                        <p:tav tm="100000">
                                          <p:val>
                                            <p:fltVal val="0"/>
                                          </p:val>
                                        </p:tav>
                                      </p:tavLst>
                                    </p:anim>
                                    <p:anim calcmode="lin" valueType="num">
                                      <p:cBhvr>
                                        <p:cTn id="61" dur="1000"/>
                                        <p:tgtEl>
                                          <p:spTgt spid="22"/>
                                        </p:tgtEl>
                                        <p:attrNameLst>
                                          <p:attrName>ppt_h</p:attrName>
                                        </p:attrNameLst>
                                      </p:cBhvr>
                                      <p:tavLst>
                                        <p:tav tm="0">
                                          <p:val>
                                            <p:strVal val="ppt_h"/>
                                          </p:val>
                                        </p:tav>
                                        <p:tav tm="100000">
                                          <p:val>
                                            <p:fltVal val="0"/>
                                          </p:val>
                                        </p:tav>
                                      </p:tavLst>
                                    </p:anim>
                                    <p:anim calcmode="lin" valueType="num">
                                      <p:cBhvr>
                                        <p:cTn id="62" dur="1000"/>
                                        <p:tgtEl>
                                          <p:spTgt spid="22"/>
                                        </p:tgtEl>
                                        <p:attrNameLst>
                                          <p:attrName>style.rotation</p:attrName>
                                        </p:attrNameLst>
                                      </p:cBhvr>
                                      <p:tavLst>
                                        <p:tav tm="0">
                                          <p:val>
                                            <p:fltVal val="0"/>
                                          </p:val>
                                        </p:tav>
                                        <p:tav tm="100000">
                                          <p:val>
                                            <p:fltVal val="90"/>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1"/>
                                        </p:tgtEl>
                                        <p:attrNameLst>
                                          <p:attrName>ppt_w</p:attrName>
                                        </p:attrNameLst>
                                      </p:cBhvr>
                                      <p:tavLst>
                                        <p:tav tm="0">
                                          <p:val>
                                            <p:strVal val="ppt_w"/>
                                          </p:val>
                                        </p:tav>
                                        <p:tav tm="100000">
                                          <p:val>
                                            <p:fltVal val="0"/>
                                          </p:val>
                                        </p:tav>
                                      </p:tavLst>
                                    </p:anim>
                                    <p:anim calcmode="lin" valueType="num">
                                      <p:cBhvr>
                                        <p:cTn id="70" dur="1000"/>
                                        <p:tgtEl>
                                          <p:spTgt spid="21"/>
                                        </p:tgtEl>
                                        <p:attrNameLst>
                                          <p:attrName>ppt_h</p:attrName>
                                        </p:attrNameLst>
                                      </p:cBhvr>
                                      <p:tavLst>
                                        <p:tav tm="0">
                                          <p:val>
                                            <p:strVal val="ppt_h"/>
                                          </p:val>
                                        </p:tav>
                                        <p:tav tm="100000">
                                          <p:val>
                                            <p:fltVal val="0"/>
                                          </p:val>
                                        </p:tav>
                                      </p:tavLst>
                                    </p:anim>
                                    <p:anim calcmode="lin" valueType="num">
                                      <p:cBhvr>
                                        <p:cTn id="71" dur="1000"/>
                                        <p:tgtEl>
                                          <p:spTgt spid="21"/>
                                        </p:tgtEl>
                                        <p:attrNameLst>
                                          <p:attrName>style.rotation</p:attrName>
                                        </p:attrNameLst>
                                      </p:cBhvr>
                                      <p:tavLst>
                                        <p:tav tm="0">
                                          <p:val>
                                            <p:fltVal val="0"/>
                                          </p:val>
                                        </p:tav>
                                        <p:tav tm="100000">
                                          <p:val>
                                            <p:fltVal val="90"/>
                                          </p:val>
                                        </p:tav>
                                      </p:tavLst>
                                    </p:anim>
                                    <p:animEffect transition="out" filter="fade">
                                      <p:cBhvr>
                                        <p:cTn id="72" dur="1000"/>
                                        <p:tgtEl>
                                          <p:spTgt spid="21"/>
                                        </p:tgtEl>
                                      </p:cBhvr>
                                    </p:animEffect>
                                    <p:set>
                                      <p:cBhvr>
                                        <p:cTn id="7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7"/>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9"/>
          <a:stretch>
            <a:fillRect/>
          </a:stretch>
        </p:blipFill>
        <p:spPr>
          <a:xfrm>
            <a:off x="207129" y="1094936"/>
            <a:ext cx="11569787" cy="11526128"/>
          </a:xfrm>
          <a:prstGeom prst="rect">
            <a:avLst/>
          </a:prstGeom>
          <a:noFill/>
          <a:ln w="9525">
            <a:noFill/>
          </a:ln>
        </p:spPr>
      </p:pic>
      <p:sp>
        <p:nvSpPr>
          <p:cNvPr id="64534" name="文本框 64533"/>
          <p:cNvSpPr txBox="1"/>
          <p:nvPr/>
        </p:nvSpPr>
        <p:spPr>
          <a:xfrm>
            <a:off x="2702502" y="3722362"/>
            <a:ext cx="6786995" cy="278537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smtClean="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Good bye.</a:t>
            </a:r>
          </a:p>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smtClean="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See you again!</a:t>
            </a:r>
            <a:endParaRPr kumimoji="0" lang="zh-CN" altLang="en-US"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2" name="Picture 11"/>
          <p:cNvPicPr>
            <a:picLocks noChangeAspect="1"/>
          </p:cNvPicPr>
          <p:nvPr/>
        </p:nvPicPr>
        <p:blipFill>
          <a:blip r:embed="rId11"/>
          <a:stretch>
            <a:fillRect/>
          </a:stretch>
        </p:blipFill>
        <p:spPr>
          <a:xfrm>
            <a:off x="10607040" y="140648"/>
            <a:ext cx="1250082" cy="627448"/>
          </a:xfrm>
          <a:prstGeom prst="rect">
            <a:avLst/>
          </a:prstGeom>
        </p:spPr>
      </p:pic>
    </p:spTree>
    <p:custDataLst>
      <p:tags r:id="rId1"/>
    </p:custDataLst>
    <p:extLst>
      <p:ext uri="{BB962C8B-B14F-4D97-AF65-F5344CB8AC3E}">
        <p14:creationId xmlns:p14="http://schemas.microsoft.com/office/powerpoint/2010/main" val="255108935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himes.wav"/>
          </p:stSnd>
        </p:sndAc>
      </p:transition>
    </mc:Choice>
    <mc:Fallback xmlns="">
      <p:transition spd="slow">
        <p:split orient="vert"/>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645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461CA-7F5C-4632-9AC1-2E9439EFF658}"/>
              </a:ext>
            </a:extLst>
          </p:cNvPr>
          <p:cNvSpPr/>
          <p:nvPr/>
        </p:nvSpPr>
        <p:spPr>
          <a:xfrm>
            <a:off x="-126212" y="170506"/>
            <a:ext cx="7549113" cy="646331"/>
          </a:xfrm>
          <a:prstGeom prst="rect">
            <a:avLst/>
          </a:prstGeom>
          <a:noFill/>
        </p:spPr>
        <p:txBody>
          <a:bodyPr wrap="square" lIns="91440" tIns="45720" rIns="91440" bIns="45720">
            <a:spAutoFit/>
          </a:bodyPr>
          <a:lstStyle/>
          <a:p>
            <a:pPr algn="ctr"/>
            <a:r>
              <a:rPr lang="en-US" sz="3500" b="1" dirty="0">
                <a:ln w="22225">
                  <a:solidFill>
                    <a:schemeClr val="accent2"/>
                  </a:solidFill>
                  <a:prstDash val="solid"/>
                </a:ln>
                <a:solidFill>
                  <a:srgbClr val="C00000"/>
                </a:solidFill>
                <a:latin typeface="Comic Sans MS" panose="030F0702030302020204" pitchFamily="66" charset="0"/>
              </a:rPr>
              <a:t>Come to the board, please!</a:t>
            </a:r>
            <a:endParaRPr lang="en-US" sz="3500" b="1" cap="none" spc="0" dirty="0">
              <a:ln w="22225">
                <a:solidFill>
                  <a:schemeClr val="accent2"/>
                </a:solidFill>
                <a:prstDash val="solid"/>
              </a:ln>
              <a:solidFill>
                <a:srgbClr val="C00000"/>
              </a:solidFill>
              <a:effectLst/>
              <a:latin typeface="Comic Sans MS" panose="030F0702030302020204" pitchFamily="66" charset="0"/>
            </a:endParaRPr>
          </a:p>
        </p:txBody>
      </p:sp>
      <p:sp>
        <p:nvSpPr>
          <p:cNvPr id="20" name="Speech Bubble: Rectangle with Corners Rounded 19">
            <a:extLst>
              <a:ext uri="{FF2B5EF4-FFF2-40B4-BE49-F238E27FC236}">
                <a16:creationId xmlns:a16="http://schemas.microsoft.com/office/drawing/2014/main" id="{FCC825EC-2096-4172-BD10-AA34D9100BCC}"/>
              </a:ext>
            </a:extLst>
          </p:cNvPr>
          <p:cNvSpPr/>
          <p:nvPr/>
        </p:nvSpPr>
        <p:spPr>
          <a:xfrm>
            <a:off x="5682343" y="1155700"/>
            <a:ext cx="4588835" cy="1293128"/>
          </a:xfrm>
          <a:prstGeom prst="wedgeRoundRectCallout">
            <a:avLst>
              <a:gd name="adj1" fmla="val -59322"/>
              <a:gd name="adj2" fmla="val 1326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Times New Roman" panose="02020603050405020304" pitchFamily="18" charset="0"/>
              </a:rPr>
              <a:t>Hi, I’m Minh-big boy. Nice to meet you.</a:t>
            </a:r>
          </a:p>
        </p:txBody>
      </p:sp>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63200" y="170506"/>
            <a:ext cx="1680123" cy="820094"/>
          </a:xfrm>
          <a:prstGeom prst="rect">
            <a:avLst/>
          </a:prstGeom>
        </p:spPr>
      </p:pic>
      <p:pic>
        <p:nvPicPr>
          <p:cNvPr id="19" name="Picture 18"/>
          <p:cNvPicPr>
            <a:picLocks noChangeAspect="1"/>
          </p:cNvPicPr>
          <p:nvPr/>
        </p:nvPicPr>
        <p:blipFill>
          <a:blip r:embed="rId5"/>
          <a:stretch>
            <a:fillRect/>
          </a:stretch>
        </p:blipFill>
        <p:spPr>
          <a:xfrm>
            <a:off x="34848" y="5353050"/>
            <a:ext cx="12134850" cy="1504950"/>
          </a:xfrm>
          <a:prstGeom prst="rect">
            <a:avLst/>
          </a:prstGeom>
        </p:spPr>
      </p:pic>
      <p:pic>
        <p:nvPicPr>
          <p:cNvPr id="1026" name="Picture 2" descr="Little Boy Cartoon Images - Free Download on Freep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0" y="862391"/>
            <a:ext cx="3632200" cy="50304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55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20" name="Speech Bubble: Rectangle with Corners Rounded 19">
            <a:extLst>
              <a:ext uri="{FF2B5EF4-FFF2-40B4-BE49-F238E27FC236}">
                <a16:creationId xmlns:a16="http://schemas.microsoft.com/office/drawing/2014/main" id="{FCC825EC-2096-4172-BD10-AA34D9100BCC}"/>
              </a:ext>
            </a:extLst>
          </p:cNvPr>
          <p:cNvSpPr/>
          <p:nvPr/>
        </p:nvSpPr>
        <p:spPr>
          <a:xfrm>
            <a:off x="8076513" y="3780494"/>
            <a:ext cx="2016753" cy="606563"/>
          </a:xfrm>
          <a:prstGeom prst="wedgeRoundRectCallout">
            <a:avLst>
              <a:gd name="adj1" fmla="val 70253"/>
              <a:gd name="adj2" fmla="val 13290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Times New Roman" panose="02020603050405020304" pitchFamily="18" charset="0"/>
              </a:rPr>
              <a:t>Sit down!</a:t>
            </a:r>
          </a:p>
        </p:txBody>
      </p:sp>
      <p:pic>
        <p:nvPicPr>
          <p:cNvPr id="6" name="Picture 5">
            <a:extLst>
              <a:ext uri="{FF2B5EF4-FFF2-40B4-BE49-F238E27FC236}">
                <a16:creationId xmlns:a16="http://schemas.microsoft.com/office/drawing/2014/main" id="{8C1DF63C-1342-42A6-A5E7-306DA69726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1691" y="2658881"/>
            <a:ext cx="2243017" cy="3100387"/>
          </a:xfrm>
          <a:prstGeom prst="rect">
            <a:avLst/>
          </a:prstGeom>
        </p:spPr>
      </p:pic>
      <p:sp>
        <p:nvSpPr>
          <p:cNvPr id="21" name="Speech Bubble: Rectangle with Corners Rounded 20">
            <a:extLst>
              <a:ext uri="{FF2B5EF4-FFF2-40B4-BE49-F238E27FC236}">
                <a16:creationId xmlns:a16="http://schemas.microsoft.com/office/drawing/2014/main" id="{FB81593F-0B9E-40B8-BF78-F44658B9ECCD}"/>
              </a:ext>
            </a:extLst>
          </p:cNvPr>
          <p:cNvSpPr/>
          <p:nvPr/>
        </p:nvSpPr>
        <p:spPr>
          <a:xfrm>
            <a:off x="8143386" y="2131431"/>
            <a:ext cx="2008305" cy="661985"/>
          </a:xfrm>
          <a:prstGeom prst="wedgeRoundRectCallout">
            <a:avLst>
              <a:gd name="adj1" fmla="val 67536"/>
              <a:gd name="adj2" fmla="val 12334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Times New Roman" panose="02020603050405020304" pitchFamily="18" charset="0"/>
              </a:rPr>
              <a:t>Stand up!</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12400" y="170506"/>
            <a:ext cx="1730923" cy="870894"/>
          </a:xfrm>
          <a:prstGeom prst="rect">
            <a:avLst/>
          </a:prstGeom>
        </p:spPr>
      </p:pic>
      <p:pic>
        <p:nvPicPr>
          <p:cNvPr id="3" name="Picture 2"/>
          <p:cNvPicPr>
            <a:picLocks noChangeAspect="1"/>
          </p:cNvPicPr>
          <p:nvPr/>
        </p:nvPicPr>
        <p:blipFill>
          <a:blip r:embed="rId10"/>
          <a:stretch>
            <a:fillRect/>
          </a:stretch>
        </p:blipFill>
        <p:spPr>
          <a:xfrm>
            <a:off x="401245" y="1371600"/>
            <a:ext cx="26797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11"/>
          <a:stretch>
            <a:fillRect/>
          </a:stretch>
        </p:blipFill>
        <p:spPr>
          <a:xfrm>
            <a:off x="3765912" y="1371600"/>
            <a:ext cx="2646675" cy="4485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a:extLst>
              <a:ext uri="{FF2B5EF4-FFF2-40B4-BE49-F238E27FC236}">
                <a16:creationId xmlns:a16="http://schemas.microsoft.com/office/drawing/2014/main" id="{AF8461CA-7F5C-4632-9AC1-2E9439EFF658}"/>
              </a:ext>
            </a:extLst>
          </p:cNvPr>
          <p:cNvSpPr/>
          <p:nvPr/>
        </p:nvSpPr>
        <p:spPr>
          <a:xfrm>
            <a:off x="1741095" y="278483"/>
            <a:ext cx="6883400" cy="707886"/>
          </a:xfrm>
          <a:prstGeom prst="rect">
            <a:avLst/>
          </a:prstGeom>
          <a:noFill/>
        </p:spPr>
        <p:txBody>
          <a:bodyPr wrap="square" lIns="91440" tIns="45720" rIns="91440" bIns="45720">
            <a:spAutoFit/>
          </a:bodyPr>
          <a:lstStyle/>
          <a:p>
            <a:pPr algn="ctr"/>
            <a:r>
              <a:rPr lang="en-US" sz="4000" b="1" dirty="0">
                <a:ln w="22225">
                  <a:solidFill>
                    <a:schemeClr val="accent2"/>
                  </a:solidFill>
                  <a:prstDash val="solid"/>
                </a:ln>
                <a:solidFill>
                  <a:srgbClr val="C00000"/>
                </a:solidFill>
                <a:latin typeface="Comic Sans MS" panose="030F0702030302020204" pitchFamily="66" charset="0"/>
              </a:rPr>
              <a:t>Game: Stand up! Sit down!</a:t>
            </a:r>
            <a:endParaRPr lang="en-US" sz="4000" b="1" cap="none" spc="0" dirty="0">
              <a:ln w="22225">
                <a:solidFill>
                  <a:schemeClr val="accent2"/>
                </a:solidFill>
                <a:prstDash val="solid"/>
              </a:ln>
              <a:solidFill>
                <a:srgbClr val="C00000"/>
              </a:solidFill>
              <a:effectLst/>
              <a:latin typeface="Comic Sans MS" panose="030F0702030302020204" pitchFamily="66" charset="0"/>
            </a:endParaRPr>
          </a:p>
        </p:txBody>
      </p:sp>
      <p:pic>
        <p:nvPicPr>
          <p:cNvPr id="10" name="abccu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87543" y="307278"/>
            <a:ext cx="609600" cy="609600"/>
          </a:xfrm>
          <a:prstGeom prst="rect">
            <a:avLst/>
          </a:prstGeom>
        </p:spPr>
      </p:pic>
    </p:spTree>
    <p:custDataLst>
      <p:tags r:id="rId1"/>
    </p:custDataLst>
    <p:extLst>
      <p:ext uri="{BB962C8B-B14F-4D97-AF65-F5344CB8AC3E}">
        <p14:creationId xmlns:p14="http://schemas.microsoft.com/office/powerpoint/2010/main" val="17945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6"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5247" fill="hold"/>
                                        <p:tgtEl>
                                          <p:spTgt spid="10"/>
                                        </p:tgtEl>
                                      </p:cBhvr>
                                    </p:cmd>
                                  </p:childTnLst>
                                </p:cTn>
                              </p:par>
                            </p:childTnLst>
                          </p:cTn>
                        </p:par>
                      </p:childTnLst>
                    </p:cTn>
                  </p:par>
                </p:childTnLst>
              </p:cTn>
              <p:nextCondLst>
                <p:cond evt="onClick" delay="0">
                  <p:tgtEl>
                    <p:spTgt spid="10"/>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bldLst>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0131" y="-87082"/>
            <a:ext cx="6671120" cy="3944731"/>
          </a:xfrm>
          <a:prstGeom prst="rect">
            <a:avLst/>
          </a:prstGeom>
        </p:spPr>
      </p:pic>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339946" y="1031042"/>
            <a:ext cx="2554844" cy="165360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891127" y="268489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729341" y="1365149"/>
            <a:ext cx="3861955" cy="830997"/>
          </a:xfrm>
          <a:prstGeom prst="rect">
            <a:avLst/>
          </a:prstGeom>
          <a:noFill/>
        </p:spPr>
        <p:txBody>
          <a:bodyPr wrap="none" rtlCol="0">
            <a:spAutoFit/>
          </a:bodyPr>
          <a:lstStyle/>
          <a:p>
            <a:pPr lvl="0" defTabSz="914400">
              <a:defRPr/>
            </a:pPr>
            <a:r>
              <a:rPr lang="en-AU" sz="4800" b="1" dirty="0">
                <a:ln w="22225">
                  <a:solidFill>
                    <a:schemeClr val="accent2"/>
                  </a:solidFill>
                  <a:prstDash val="solid"/>
                </a:ln>
                <a:solidFill>
                  <a:schemeClr val="accent2">
                    <a:lumMod val="40000"/>
                    <a:lumOff val="60000"/>
                  </a:schemeClr>
                </a:solidFill>
                <a:latin typeface="Comic Sans MS" panose="030F0702030302020204" pitchFamily="66" charset="0"/>
              </a:rPr>
              <a:t>Presentation</a:t>
            </a:r>
            <a:endParaRPr kumimoji="0" lang="zh-CN" altLang="en-US" sz="16600" b="1" i="0" u="none" strike="noStrike" kern="0" normalizeH="0" baseline="0" noProof="0" dirty="0">
              <a:ln w="22225">
                <a:solidFill>
                  <a:schemeClr val="accent2"/>
                </a:solidFill>
                <a:prstDash val="solid"/>
              </a:ln>
              <a:solidFill>
                <a:schemeClr val="accent2">
                  <a:lumMod val="40000"/>
                  <a:lumOff val="60000"/>
                </a:schemeClr>
              </a:solidFill>
              <a:uLnTx/>
              <a:uFillTx/>
              <a:latin typeface="Comic Sans MS" panose="030F0702030302020204" pitchFamily="66" charset="0"/>
              <a:cs typeface="+mn-ea"/>
              <a:sym typeface="+mn-lt"/>
            </a:endParaRPr>
          </a:p>
        </p:txBody>
      </p:sp>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Rectangle 20">
            <a:extLst>
              <a:ext uri="{FF2B5EF4-FFF2-40B4-BE49-F238E27FC236}">
                <a16:creationId xmlns:a16="http://schemas.microsoft.com/office/drawing/2014/main" id="{C0EE9238-415C-411B-BF89-B4D4ED46053F}"/>
              </a:ext>
            </a:extLst>
          </p:cNvPr>
          <p:cNvSpPr/>
          <p:nvPr/>
        </p:nvSpPr>
        <p:spPr>
          <a:xfrm>
            <a:off x="2338399" y="3416088"/>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FF0000"/>
                </a:solidFill>
                <a:latin typeface="Comic Sans MS" panose="030F0702030302020204" pitchFamily="66" charset="0"/>
              </a:rPr>
              <a:t>Task 1: Listen and repeat</a:t>
            </a:r>
            <a:r>
              <a:rPr lang="en-US" sz="4000" b="1" dirty="0">
                <a:ln w="22225">
                  <a:solidFill>
                    <a:schemeClr val="accent2"/>
                  </a:solidFill>
                  <a:prstDash val="solid"/>
                </a:ln>
                <a:solidFill>
                  <a:srgbClr val="C00000"/>
                </a:solidFill>
              </a:rPr>
              <a:t>. </a:t>
            </a:r>
            <a:endParaRPr lang="en-US" sz="4000" b="1" cap="none" spc="0" dirty="0">
              <a:ln w="22225">
                <a:solidFill>
                  <a:schemeClr val="accent2"/>
                </a:solidFill>
                <a:prstDash val="solid"/>
              </a:ln>
              <a:solidFill>
                <a:srgbClr val="C00000"/>
              </a:solidFill>
              <a:effectLst/>
            </a:endParaRP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87000" y="170506"/>
            <a:ext cx="1756323" cy="860536"/>
          </a:xfrm>
          <a:prstGeom prst="rect">
            <a:avLst/>
          </a:prstGeom>
        </p:spPr>
      </p:pic>
    </p:spTree>
    <p:custDataLst>
      <p:tags r:id="rId1"/>
    </p:custDataLst>
    <p:extLst>
      <p:ext uri="{BB962C8B-B14F-4D97-AF65-F5344CB8AC3E}">
        <p14:creationId xmlns:p14="http://schemas.microsoft.com/office/powerpoint/2010/main" val="24330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77500" y="128587"/>
            <a:ext cx="1515023" cy="696914"/>
          </a:xfrm>
          <a:prstGeom prst="rect">
            <a:avLst/>
          </a:prstGeom>
        </p:spPr>
      </p:pic>
      <p:pic>
        <p:nvPicPr>
          <p:cNvPr id="8" name="0.5.mp3" descr="0.5.mp3">
            <a:hlinkClick r:id="" action="ppaction://media"/>
            <a:extLst>
              <a:ext uri="{FF2B5EF4-FFF2-40B4-BE49-F238E27FC236}">
                <a16:creationId xmlns:a16="http://schemas.microsoft.com/office/drawing/2014/main" id="{A5A5F019-DB40-DEDB-663C-870F848E37C9}"/>
              </a:ext>
            </a:extLst>
          </p:cNvPr>
          <p:cNvPicPr>
            <a:picLocks noChangeAspect="1"/>
          </p:cNvPicPr>
          <p:nvPr>
            <a:audioFile r:link="rId1"/>
            <p:extLst>
              <p:ext uri="{DAA4B4D4-6D71-4841-9C94-3DE7FCFB9230}">
                <p14:media xmlns:p14="http://schemas.microsoft.com/office/powerpoint/2010/main" r:embed="rId2">
                  <p14:trim end="13774"/>
                </p14:media>
              </p:ext>
            </p:extLst>
          </p:nvPr>
        </p:nvPicPr>
        <p:blipFill>
          <a:blip r:embed="rId7">
            <a:duotone>
              <a:prstClr val="black"/>
              <a:schemeClr val="bg1">
                <a:lumMod val="50000"/>
                <a:tint val="45000"/>
                <a:satMod val="400000"/>
              </a:schemeClr>
            </a:duotone>
          </a:blip>
          <a:stretch>
            <a:fillRect/>
          </a:stretch>
        </p:blipFill>
        <p:spPr>
          <a:xfrm>
            <a:off x="6132512" y="33908"/>
            <a:ext cx="722758" cy="722758"/>
          </a:xfrm>
          <a:prstGeom prst="rect">
            <a:avLst/>
          </a:prstGeom>
        </p:spPr>
      </p:pic>
      <p:pic>
        <p:nvPicPr>
          <p:cNvPr id="9" name="Picture 8"/>
          <p:cNvPicPr>
            <a:picLocks noChangeAspect="1"/>
          </p:cNvPicPr>
          <p:nvPr/>
        </p:nvPicPr>
        <p:blipFill>
          <a:blip r:embed="rId8"/>
          <a:stretch>
            <a:fillRect/>
          </a:stretch>
        </p:blipFill>
        <p:spPr>
          <a:xfrm>
            <a:off x="1" y="0"/>
            <a:ext cx="5778499" cy="790575"/>
          </a:xfrm>
          <a:prstGeom prst="rect">
            <a:avLst/>
          </a:prstGeom>
        </p:spPr>
      </p:pic>
      <p:pic>
        <p:nvPicPr>
          <p:cNvPr id="5" name="Picture 4"/>
          <p:cNvPicPr>
            <a:picLocks noChangeAspect="1"/>
          </p:cNvPicPr>
          <p:nvPr/>
        </p:nvPicPr>
        <p:blipFill>
          <a:blip r:embed="rId9"/>
          <a:stretch>
            <a:fillRect/>
          </a:stretch>
        </p:blipFill>
        <p:spPr>
          <a:xfrm>
            <a:off x="88901" y="790575"/>
            <a:ext cx="4178299" cy="887413"/>
          </a:xfrm>
          <a:prstGeom prst="rect">
            <a:avLst/>
          </a:prstGeom>
        </p:spPr>
      </p:pic>
      <p:grpSp>
        <p:nvGrpSpPr>
          <p:cNvPr id="21" name="Group 20"/>
          <p:cNvGrpSpPr/>
          <p:nvPr/>
        </p:nvGrpSpPr>
        <p:grpSpPr>
          <a:xfrm>
            <a:off x="88901" y="1677988"/>
            <a:ext cx="4647629" cy="4371975"/>
            <a:chOff x="88901" y="1677988"/>
            <a:chExt cx="4647629" cy="4371975"/>
          </a:xfrm>
        </p:grpSpPr>
        <p:pic>
          <p:nvPicPr>
            <p:cNvPr id="12" name="Picture 11"/>
            <p:cNvPicPr>
              <a:picLocks noChangeAspect="1"/>
            </p:cNvPicPr>
            <p:nvPr/>
          </p:nvPicPr>
          <p:blipFill>
            <a:blip r:embed="rId10"/>
            <a:stretch>
              <a:fillRect/>
            </a:stretch>
          </p:blipFill>
          <p:spPr>
            <a:xfrm>
              <a:off x="88901" y="1677988"/>
              <a:ext cx="3305175" cy="4371975"/>
            </a:xfrm>
            <a:prstGeom prst="rect">
              <a:avLst/>
            </a:prstGeom>
          </p:spPr>
        </p:pic>
        <p:sp>
          <p:nvSpPr>
            <p:cNvPr id="13" name="TextBox 12"/>
            <p:cNvSpPr txBox="1"/>
            <p:nvPr/>
          </p:nvSpPr>
          <p:spPr>
            <a:xfrm>
              <a:off x="2834706" y="4798201"/>
              <a:ext cx="1901824" cy="553998"/>
            </a:xfrm>
            <a:prstGeom prst="rect">
              <a:avLst/>
            </a:prstGeom>
            <a:noFill/>
          </p:spPr>
          <p:txBody>
            <a:bodyPr wrap="square" rtlCol="0">
              <a:spAutoFit/>
            </a:bodyPr>
            <a:lstStyle/>
            <a:p>
              <a:pPr algn="ctr"/>
              <a:r>
                <a:rPr lang="en-US" sz="3000" b="1" dirty="0" smtClean="0">
                  <a:effectLst>
                    <a:outerShdw blurRad="38100" dist="38100" dir="2700000" algn="tl">
                      <a:srgbClr val="000000">
                        <a:alpha val="43137"/>
                      </a:srgbClr>
                    </a:outerShdw>
                  </a:effectLst>
                  <a:latin typeface="Comic Sans MS" panose="030F0702030302020204" pitchFamily="66" charset="0"/>
                </a:rPr>
                <a:t>Stand up </a:t>
              </a:r>
              <a:endParaRPr lang="en-US" sz="3000" b="1" dirty="0">
                <a:effectLst>
                  <a:outerShdw blurRad="38100" dist="38100" dir="2700000" algn="tl">
                    <a:srgbClr val="000000">
                      <a:alpha val="43137"/>
                    </a:srgbClr>
                  </a:outerShdw>
                </a:effectLst>
                <a:latin typeface="Comic Sans MS" panose="030F0702030302020204" pitchFamily="66" charset="0"/>
              </a:endParaRPr>
            </a:p>
          </p:txBody>
        </p:sp>
      </p:grpSp>
      <p:grpSp>
        <p:nvGrpSpPr>
          <p:cNvPr id="22" name="Group 21"/>
          <p:cNvGrpSpPr/>
          <p:nvPr/>
        </p:nvGrpSpPr>
        <p:grpSpPr>
          <a:xfrm>
            <a:off x="4628579" y="2197100"/>
            <a:ext cx="3177603" cy="3852863"/>
            <a:chOff x="4628579" y="2197100"/>
            <a:chExt cx="3177603" cy="3852863"/>
          </a:xfrm>
        </p:grpSpPr>
        <p:pic>
          <p:nvPicPr>
            <p:cNvPr id="14" name="Picture 13"/>
            <p:cNvPicPr>
              <a:picLocks noChangeAspect="1"/>
            </p:cNvPicPr>
            <p:nvPr/>
          </p:nvPicPr>
          <p:blipFill>
            <a:blip r:embed="rId11"/>
            <a:stretch>
              <a:fillRect/>
            </a:stretch>
          </p:blipFill>
          <p:spPr>
            <a:xfrm>
              <a:off x="4628579" y="2197100"/>
              <a:ext cx="1943100" cy="3852863"/>
            </a:xfrm>
            <a:prstGeom prst="rect">
              <a:avLst/>
            </a:prstGeom>
          </p:spPr>
        </p:pic>
        <p:sp>
          <p:nvSpPr>
            <p:cNvPr id="16" name="TextBox 15"/>
            <p:cNvSpPr txBox="1"/>
            <p:nvPr/>
          </p:nvSpPr>
          <p:spPr>
            <a:xfrm>
              <a:off x="5904358" y="4523602"/>
              <a:ext cx="1901824" cy="553998"/>
            </a:xfrm>
            <a:prstGeom prst="rect">
              <a:avLst/>
            </a:prstGeom>
            <a:noFill/>
          </p:spPr>
          <p:txBody>
            <a:bodyPr wrap="square" rtlCol="0">
              <a:spAutoFit/>
            </a:bodyPr>
            <a:lstStyle/>
            <a:p>
              <a:pPr algn="ctr"/>
              <a:r>
                <a:rPr lang="en-US" sz="3000" b="1" dirty="0" smtClean="0">
                  <a:effectLst>
                    <a:outerShdw blurRad="38100" dist="38100" dir="2700000" algn="tl">
                      <a:srgbClr val="000000">
                        <a:alpha val="43137"/>
                      </a:srgbClr>
                    </a:outerShdw>
                  </a:effectLst>
                  <a:latin typeface="Comic Sans MS" panose="030F0702030302020204" pitchFamily="66" charset="0"/>
                </a:rPr>
                <a:t>Sit down </a:t>
              </a:r>
              <a:endParaRPr lang="en-US" sz="3000" b="1" dirty="0">
                <a:effectLst>
                  <a:outerShdw blurRad="38100" dist="38100" dir="2700000" algn="tl">
                    <a:srgbClr val="000000">
                      <a:alpha val="43137"/>
                    </a:srgbClr>
                  </a:outerShdw>
                </a:effectLst>
                <a:latin typeface="Comic Sans MS" panose="030F0702030302020204" pitchFamily="66" charset="0"/>
              </a:endParaRPr>
            </a:p>
          </p:txBody>
        </p:sp>
      </p:grpSp>
      <p:grpSp>
        <p:nvGrpSpPr>
          <p:cNvPr id="23" name="Group 22"/>
          <p:cNvGrpSpPr/>
          <p:nvPr/>
        </p:nvGrpSpPr>
        <p:grpSpPr>
          <a:xfrm>
            <a:off x="7739507" y="825502"/>
            <a:ext cx="4253016" cy="5331616"/>
            <a:chOff x="7739507" y="825502"/>
            <a:chExt cx="4253016" cy="5331616"/>
          </a:xfrm>
        </p:grpSpPr>
        <p:pic>
          <p:nvPicPr>
            <p:cNvPr id="17" name="Picture 16"/>
            <p:cNvPicPr>
              <a:picLocks noChangeAspect="1"/>
            </p:cNvPicPr>
            <p:nvPr/>
          </p:nvPicPr>
          <p:blipFill>
            <a:blip r:embed="rId12"/>
            <a:stretch>
              <a:fillRect/>
            </a:stretch>
          </p:blipFill>
          <p:spPr>
            <a:xfrm>
              <a:off x="7739507" y="2089943"/>
              <a:ext cx="4253016" cy="4067175"/>
            </a:xfrm>
            <a:prstGeom prst="rect">
              <a:avLst/>
            </a:prstGeom>
          </p:spPr>
        </p:pic>
        <p:sp>
          <p:nvSpPr>
            <p:cNvPr id="19" name="Oval Callout 18"/>
            <p:cNvSpPr/>
            <p:nvPr/>
          </p:nvSpPr>
          <p:spPr>
            <a:xfrm>
              <a:off x="9168257" y="825502"/>
              <a:ext cx="2824265" cy="1264442"/>
            </a:xfrm>
            <a:prstGeom prst="wedgeEllipseCallou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373889" y="1013558"/>
              <a:ext cx="2413000" cy="1015663"/>
            </a:xfrm>
            <a:prstGeom prst="rect">
              <a:avLst/>
            </a:prstGeom>
            <a:noFill/>
          </p:spPr>
          <p:txBody>
            <a:bodyPr wrap="square" rtlCol="0">
              <a:spAutoFit/>
            </a:bodyPr>
            <a:lstStyle/>
            <a:p>
              <a:pPr algn="ctr"/>
              <a:r>
                <a:rPr lang="en-US" sz="3000" b="1" dirty="0" smtClean="0">
                  <a:effectLst>
                    <a:outerShdw blurRad="38100" dist="38100" dir="2700000" algn="tl">
                      <a:srgbClr val="000000">
                        <a:alpha val="43137"/>
                      </a:srgbClr>
                    </a:outerShdw>
                  </a:effectLst>
                  <a:latin typeface="Comic Sans MS" panose="030F0702030302020204" pitchFamily="66" charset="0"/>
                </a:rPr>
                <a:t>Look at the board</a:t>
              </a:r>
              <a:endParaRPr lang="en-US" sz="3000" b="1" dirty="0">
                <a:effectLst>
                  <a:outerShdw blurRad="38100" dist="38100" dir="2700000" algn="tl">
                    <a:srgbClr val="000000">
                      <a:alpha val="43137"/>
                    </a:srgbClr>
                  </a:outerShdw>
                </a:effectLst>
                <a:latin typeface="Comic Sans MS" panose="030F0702030302020204" pitchFamily="66" charset="0"/>
              </a:endParaRPr>
            </a:p>
          </p:txBody>
        </p:sp>
      </p:grpSp>
    </p:spTree>
    <p:extLst>
      <p:ext uri="{BB962C8B-B14F-4D97-AF65-F5344CB8AC3E}">
        <p14:creationId xmlns:p14="http://schemas.microsoft.com/office/powerpoint/2010/main" val="3361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6"/>
          <a:stretch>
            <a:fillRect/>
          </a:stretch>
        </p:blipFill>
        <p:spPr>
          <a:xfrm>
            <a:off x="88901" y="790575"/>
            <a:ext cx="4178299" cy="887413"/>
          </a:xfrm>
          <a:prstGeom prst="rect">
            <a:avLst/>
          </a:prstGeom>
        </p:spPr>
      </p:pic>
      <p:pic>
        <p:nvPicPr>
          <p:cNvPr id="7" name="Picture 6"/>
          <p:cNvPicPr>
            <a:picLocks noChangeAspect="1"/>
          </p:cNvPicPr>
          <p:nvPr/>
        </p:nvPicPr>
        <p:blipFill>
          <a:blip r:embed="rId7"/>
          <a:stretch>
            <a:fillRect/>
          </a:stretch>
        </p:blipFill>
        <p:spPr>
          <a:xfrm>
            <a:off x="4571999" y="1638492"/>
            <a:ext cx="3538538" cy="4568529"/>
          </a:xfrm>
          <a:prstGeom prst="rect">
            <a:avLst/>
          </a:prstGeom>
        </p:spPr>
      </p:pic>
      <p:pic>
        <p:nvPicPr>
          <p:cNvPr id="5" name="Picture 4"/>
          <p:cNvPicPr>
            <a:picLocks noChangeAspect="1"/>
          </p:cNvPicPr>
          <p:nvPr/>
        </p:nvPicPr>
        <p:blipFill>
          <a:blip r:embed="rId8"/>
          <a:stretch>
            <a:fillRect/>
          </a:stretch>
        </p:blipFill>
        <p:spPr>
          <a:xfrm>
            <a:off x="0" y="1485900"/>
            <a:ext cx="4864100" cy="4745037"/>
          </a:xfrm>
          <a:prstGeom prst="rect">
            <a:avLst/>
          </a:prstGeom>
        </p:spPr>
      </p:pic>
      <p:sp>
        <p:nvSpPr>
          <p:cNvPr id="6" name="TextBox 5"/>
          <p:cNvSpPr txBox="1"/>
          <p:nvPr/>
        </p:nvSpPr>
        <p:spPr>
          <a:xfrm>
            <a:off x="2298701" y="1879792"/>
            <a:ext cx="2857500" cy="477054"/>
          </a:xfrm>
          <a:prstGeom prst="rect">
            <a:avLst/>
          </a:prstGeom>
          <a:noFill/>
        </p:spPr>
        <p:txBody>
          <a:bodyPr wrap="square" rtlCol="0">
            <a:spAutoFit/>
          </a:bodyPr>
          <a:lstStyle/>
          <a:p>
            <a:r>
              <a:rPr lang="en-US" sz="2500" b="1" dirty="0" smtClean="0">
                <a:latin typeface="Comic Sans MS" panose="030F0702030302020204" pitchFamily="66" charset="0"/>
              </a:rPr>
              <a:t>May I come in?</a:t>
            </a:r>
            <a:endParaRPr lang="en-US" sz="2500" b="1" dirty="0">
              <a:latin typeface="Comic Sans MS" panose="030F0702030302020204" pitchFamily="66" charset="0"/>
            </a:endParaRPr>
          </a:p>
        </p:txBody>
      </p:sp>
      <p:pic>
        <p:nvPicPr>
          <p:cNvPr id="8" name="Picture 7"/>
          <p:cNvPicPr>
            <a:picLocks noChangeAspect="1"/>
          </p:cNvPicPr>
          <p:nvPr/>
        </p:nvPicPr>
        <p:blipFill>
          <a:blip r:embed="rId9"/>
          <a:stretch>
            <a:fillRect/>
          </a:stretch>
        </p:blipFill>
        <p:spPr>
          <a:xfrm>
            <a:off x="8110537" y="1485900"/>
            <a:ext cx="3895725" cy="4694177"/>
          </a:xfrm>
          <a:prstGeom prst="rect">
            <a:avLst/>
          </a:prstGeom>
        </p:spPr>
      </p:pic>
      <p:sp>
        <p:nvSpPr>
          <p:cNvPr id="9" name="TextBox 8"/>
          <p:cNvSpPr txBox="1"/>
          <p:nvPr/>
        </p:nvSpPr>
        <p:spPr>
          <a:xfrm>
            <a:off x="5545138" y="1968884"/>
            <a:ext cx="2857500" cy="477054"/>
          </a:xfrm>
          <a:prstGeom prst="rect">
            <a:avLst/>
          </a:prstGeom>
          <a:noFill/>
        </p:spPr>
        <p:txBody>
          <a:bodyPr wrap="square" rtlCol="0">
            <a:spAutoFit/>
          </a:bodyPr>
          <a:lstStyle/>
          <a:p>
            <a:r>
              <a:rPr lang="en-US" sz="2500" b="1" dirty="0" smtClean="0">
                <a:latin typeface="Comic Sans MS" panose="030F0702030302020204" pitchFamily="66" charset="0"/>
              </a:rPr>
              <a:t>Don’t talk!</a:t>
            </a:r>
            <a:endParaRPr lang="en-US" sz="2500" b="1" dirty="0">
              <a:latin typeface="Comic Sans MS" panose="030F0702030302020204" pitchFamily="66" charset="0"/>
            </a:endParaRPr>
          </a:p>
        </p:txBody>
      </p:sp>
      <p:sp>
        <p:nvSpPr>
          <p:cNvPr id="10" name="TextBox 9"/>
          <p:cNvSpPr txBox="1"/>
          <p:nvPr/>
        </p:nvSpPr>
        <p:spPr>
          <a:xfrm>
            <a:off x="9539287" y="2207411"/>
            <a:ext cx="2857500" cy="477054"/>
          </a:xfrm>
          <a:prstGeom prst="rect">
            <a:avLst/>
          </a:prstGeom>
          <a:noFill/>
        </p:spPr>
        <p:txBody>
          <a:bodyPr wrap="square" rtlCol="0">
            <a:spAutoFit/>
          </a:bodyPr>
          <a:lstStyle/>
          <a:p>
            <a:r>
              <a:rPr lang="en-US" sz="2500" b="1" dirty="0" smtClean="0">
                <a:latin typeface="Comic Sans MS" panose="030F0702030302020204" pitchFamily="66" charset="0"/>
              </a:rPr>
              <a:t>May I go out?</a:t>
            </a:r>
            <a:endParaRPr lang="en-US" sz="2500" b="1" dirty="0">
              <a:latin typeface="Comic Sans MS" panose="030F0702030302020204" pitchFamily="66" charset="0"/>
            </a:endParaRPr>
          </a:p>
        </p:txBody>
      </p:sp>
      <p:pic>
        <p:nvPicPr>
          <p:cNvPr id="11" name="Picture 10"/>
          <p:cNvPicPr>
            <a:picLocks noChangeAspect="1"/>
          </p:cNvPicPr>
          <p:nvPr/>
        </p:nvPicPr>
        <p:blipFill>
          <a:blip r:embed="rId10"/>
          <a:stretch>
            <a:fillRect/>
          </a:stretch>
        </p:blipFill>
        <p:spPr>
          <a:xfrm>
            <a:off x="1" y="0"/>
            <a:ext cx="5778499" cy="790575"/>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36200" y="128586"/>
            <a:ext cx="1955800" cy="887413"/>
          </a:xfrm>
          <a:prstGeom prst="rect">
            <a:avLst/>
          </a:prstGeom>
        </p:spPr>
      </p:pic>
      <p:pic>
        <p:nvPicPr>
          <p:cNvPr id="14" name="0.5.mp3" descr="0.5.mp3">
            <a:hlinkClick r:id="" action="ppaction://media"/>
            <a:extLst>
              <a:ext uri="{FF2B5EF4-FFF2-40B4-BE49-F238E27FC236}">
                <a16:creationId xmlns:a16="http://schemas.microsoft.com/office/drawing/2014/main" id="{A5A5F019-DB40-DEDB-663C-870F848E37C9}"/>
              </a:ext>
            </a:extLst>
          </p:cNvPr>
          <p:cNvPicPr>
            <a:picLocks noChangeAspect="1"/>
          </p:cNvPicPr>
          <p:nvPr>
            <a:audioFile r:link="rId1"/>
            <p:extLst>
              <p:ext uri="{DAA4B4D4-6D71-4841-9C94-3DE7FCFB9230}">
                <p14:media xmlns:p14="http://schemas.microsoft.com/office/powerpoint/2010/main" r:embed="rId2">
                  <p14:trim st="17424"/>
                </p14:media>
              </p:ext>
            </p:extLst>
          </p:nvPr>
        </p:nvPicPr>
        <p:blipFill>
          <a:blip r:embed="rId12">
            <a:duotone>
              <a:prstClr val="black"/>
              <a:schemeClr val="bg1">
                <a:lumMod val="50000"/>
                <a:tint val="45000"/>
                <a:satMod val="400000"/>
              </a:schemeClr>
            </a:duotone>
          </a:blip>
          <a:stretch>
            <a:fillRect/>
          </a:stretch>
        </p:blipFill>
        <p:spPr>
          <a:xfrm>
            <a:off x="4433443" y="839438"/>
            <a:ext cx="722758" cy="722758"/>
          </a:xfrm>
          <a:prstGeom prst="rect">
            <a:avLst/>
          </a:prstGeom>
        </p:spPr>
      </p:pic>
    </p:spTree>
    <p:extLst>
      <p:ext uri="{BB962C8B-B14F-4D97-AF65-F5344CB8AC3E}">
        <p14:creationId xmlns:p14="http://schemas.microsoft.com/office/powerpoint/2010/main" val="305721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4"/>
                </p:tgtEl>
              </p:cMediaNode>
            </p:audio>
          </p:childTnLst>
        </p:cTn>
      </p:par>
    </p:tnLst>
    <p:bldLst>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DE125-0D31-4D53-8AA6-1B742C2BA521}"/>
              </a:ext>
            </a:extLst>
          </p:cNvPr>
          <p:cNvPicPr>
            <a:picLocks noChangeAspect="1"/>
          </p:cNvPicPr>
          <p:nvPr/>
        </p:nvPicPr>
        <p:blipFill>
          <a:blip r:embed="rId6"/>
          <a:stretch>
            <a:fillRect/>
          </a:stretch>
        </p:blipFill>
        <p:spPr>
          <a:xfrm>
            <a:off x="166878" y="136713"/>
            <a:ext cx="11158188" cy="3855140"/>
          </a:xfrm>
          <a:prstGeom prst="rect">
            <a:avLst/>
          </a:prstGeom>
          <a:ln>
            <a:noFill/>
          </a:ln>
          <a:effectLst>
            <a:softEdge rad="112500"/>
          </a:effectLst>
        </p:spPr>
      </p:pic>
      <p:pic>
        <p:nvPicPr>
          <p:cNvPr id="7" name="Picture 6">
            <a:extLst>
              <a:ext uri="{FF2B5EF4-FFF2-40B4-BE49-F238E27FC236}">
                <a16:creationId xmlns:a16="http://schemas.microsoft.com/office/drawing/2014/main" id="{5A0057F7-F2A7-40CF-BFBF-F24B82611162}"/>
              </a:ext>
            </a:extLst>
          </p:cNvPr>
          <p:cNvPicPr>
            <a:picLocks noChangeAspect="1"/>
          </p:cNvPicPr>
          <p:nvPr/>
        </p:nvPicPr>
        <p:blipFill rotWithShape="1">
          <a:blip r:embed="rId7"/>
          <a:srcRect t="4516"/>
          <a:stretch/>
        </p:blipFill>
        <p:spPr>
          <a:xfrm>
            <a:off x="-107272" y="3555542"/>
            <a:ext cx="11078144" cy="3427672"/>
          </a:xfrm>
          <a:prstGeom prst="rect">
            <a:avLst/>
          </a:prstGeom>
          <a:ln>
            <a:noFill/>
          </a:ln>
          <a:effectLst>
            <a:softEdge rad="112500"/>
          </a:effec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70872" y="170506"/>
            <a:ext cx="1072451" cy="514220"/>
          </a:xfrm>
          <a:prstGeom prst="rect">
            <a:avLst/>
          </a:prstGeom>
        </p:spPr>
      </p:pic>
      <p:pic>
        <p:nvPicPr>
          <p:cNvPr id="4" name="0.5.mp3" descr="0.5.mp3">
            <a:hlinkClick r:id="" action="ppaction://media"/>
            <a:extLst>
              <a:ext uri="{FF2B5EF4-FFF2-40B4-BE49-F238E27FC236}">
                <a16:creationId xmlns:a16="http://schemas.microsoft.com/office/drawing/2014/main" id="{A5A5F019-DB40-DEDB-663C-870F848E37C9}"/>
              </a:ext>
            </a:extLst>
          </p:cNvPr>
          <p:cNvPicPr>
            <a:picLocks noChangeAspect="1"/>
          </p:cNvPicPr>
          <p:nvPr>
            <a:audioFile r:link="rId3"/>
            <p:extLst>
              <p:ext uri="{DAA4B4D4-6D71-4841-9C94-3DE7FCFB9230}">
                <p14:media xmlns:p14="http://schemas.microsoft.com/office/powerpoint/2010/main" r:embed="rId2"/>
              </p:ext>
            </p:extLst>
          </p:nvPr>
        </p:nvPicPr>
        <p:blipFill>
          <a:blip r:embed="rId9">
            <a:duotone>
              <a:prstClr val="black"/>
              <a:schemeClr val="bg1">
                <a:lumMod val="50000"/>
                <a:tint val="45000"/>
                <a:satMod val="400000"/>
              </a:schemeClr>
            </a:duotone>
          </a:blip>
          <a:stretch>
            <a:fillRect/>
          </a:stretch>
        </p:blipFill>
        <p:spPr>
          <a:xfrm>
            <a:off x="6439419" y="-125350"/>
            <a:ext cx="722758" cy="722758"/>
          </a:xfrm>
          <a:prstGeom prst="rect">
            <a:avLst/>
          </a:prstGeom>
        </p:spPr>
      </p:pic>
      <p:pic>
        <p:nvPicPr>
          <p:cNvPr id="6" name="Picture 5"/>
          <p:cNvPicPr>
            <a:picLocks noChangeAspect="1"/>
          </p:cNvPicPr>
          <p:nvPr/>
        </p:nvPicPr>
        <p:blipFill>
          <a:blip r:embed="rId10"/>
          <a:stretch>
            <a:fillRect/>
          </a:stretch>
        </p:blipFill>
        <p:spPr>
          <a:xfrm>
            <a:off x="1" y="1"/>
            <a:ext cx="5388863" cy="597407"/>
          </a:xfrm>
          <a:prstGeom prst="rect">
            <a:avLst/>
          </a:prstGeom>
        </p:spPr>
      </p:pic>
    </p:spTree>
    <p:custDataLst>
      <p:tags r:id="rId1"/>
    </p:custDataLst>
    <p:extLst>
      <p:ext uri="{BB962C8B-B14F-4D97-AF65-F5344CB8AC3E}">
        <p14:creationId xmlns:p14="http://schemas.microsoft.com/office/powerpoint/2010/main" val="10428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439">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开学第一课"/>
  <p:tag name="ISPRING_LMS_API_VERSION" val="SCORM 2004 (2nd edition)"/>
  <p:tag name="ISPRING_ULTRA_SCORM_COURSE_ID" val="C645D8A8-00C7-4937-8E07-9AC73E41E67A"/>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vYE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L2B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vYE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C9g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vYE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C9g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vYEdVe8ZnLmYAAABoAAAAHAAAAHVuaXZlcnNhbC9sb2NhbF9zZXR0aW5ncy54bWyzsa/IzVEoSy0qzszPs1Uy1DNQUkjNS85PycxLt1UKDXHTtVBSKC5JzEtJzMnPS7VVystXUrC347LJyU9OzAlOLSkBKixWKMhJrEwtCknNBTJKUv0Sc4EqQzxd/RRcXTxDlPTtuABQSwMEFAACAAgAMGB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DBgR1WhbY9iTAAAAGsAAAAbAAAAdW5pdmVyc2FsL3VuaXZlcnNhbC5wbmcueG1ss7GvyM1RKEstKs7Mz7NVMtQzULK34+WyKShKLctMLVeoAIoBBSFASaHSVsnECMEtz0wpyQCpMDBBCGakZqZnlNgqWRhZwAX1gWYCAFBLAQIAABQAAgAIAIxeVlE2YVgCRwMAAOEJAAAUAAAAAAAAAAEAAAAAAAAAAAB1bml2ZXJzYWwvcGxheWVyLnhtbFBLAQIAABQAAgAIAC9gR1WcXjIIFAYAADcXAAAdAAAAAAAAAAEAAAAAAHkDAAB1bml2ZXJzYWwvY29tbW9uX21lc3NhZ2VzLmxuZ1BLAQIAABQAAgAIAC9gR1UVHmAbowAAAH8BAAAuAAAAAAAAAAEAAAAAAMgJAAB1bml2ZXJzYWwvcGxheWJhY2tfYW5kX25hdmlnYXRpb25fc2V0dGluZ3MueG1sUEsBAgAAFAACAAgAL2BHVaenV+h8BAAAbxcAACcAAAAAAAAAAQAAAAAAtwoAAHVuaXZlcnNhbC9mbGFzaF9wdWJsaXNoaW5nX3NldHRpbmdzLnhtbFBLAQIAABQAAgAIAC9gR1XlX+THbQMAAKEMAAAhAAAAAAAAAAEAAAAAAHgPAAB1bml2ZXJzYWwvZmxhc2hfc2tpbl9zZXR0aW5ncy54bWxQSwECAAAUAAIACAAvYEdVF9vd2HcEAAD5FgAAJgAAAAAAAAABAAAAAAAkEwAAdW5pdmVyc2FsL2h0bWxfcHVibGlzaGluZ19zZXR0aW5ncy54bWxQSwECAAAUAAIACAAvYEdVJR/xB6oBAABoBgAAHwAAAAAAAAABAAAAAADfFwAAdW5pdmVyc2FsL2h0bWxfc2tpbl9zZXR0aW5ncy5qc1BLAQIAABQAAgAIAC9gR1V7xmcuZgAAAGgAAAAcAAAAAAAAAAEAAAAAAMYZAAB1bml2ZXJzYWwvbG9jYWxfc2V0dGluZ3MueG1sUEsBAgAAFAACAAgAMGBHVRbuq+5BBgAAWxwAABcAAAAAAAAAAAAAAAAAZhoAAHVuaXZlcnNhbC91bml2ZXJzYWwucG5nUEsBAgAAFAACAAgAMGBHVaFtj2JMAAAAawAAABsAAAAAAAAAAQAAAAAA3CAAAHVuaXZlcnNhbC91bml2ZXJzYWwucG5nLnhtbFBLBQYAAAAACgAKAAYDAABhIQAAAAA="/>
  <p:tag name="ISPRING_ULTRA_SCORM_COURCE_TITLE" val="3.Unit 0-Lesson 3-Classroom in structions"/>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192.168.1.121\\phan mem\\BAI GIANG WW3\\Bài giảng điện tử (Myschool)\\TIEN&quot;],[&quot;\uFFFD\uFFFD|x{7070F873-55FB-4E49-8DA2-6F658BF36F6A}&quot;,&quot;C:\\Users\\Admin\\Desktop\\Slide Bai giang-WW3\\UNIT 0&quot;]]"/>
  <p:tag name="ISPRING_SCORM_RATE_QUIZZES" val="0"/>
  <p:tag name="ISPRING_PRESENTATION_TITLE" val="3.Unit 0-Lesson 3-Classroom in structions"/>
</p:tagLst>
</file>

<file path=ppt/tags/tag10.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1.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2.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3.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4.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5.xml><?xml version="1.0" encoding="utf-8"?>
<p:tagLst xmlns:a="http://schemas.openxmlformats.org/drawingml/2006/main" xmlns:r="http://schemas.openxmlformats.org/officeDocument/2006/relationships" xmlns:p="http://schemas.openxmlformats.org/presentationml/2006/main">
  <p:tag name="GENSWF_SLIDE_UID" val="{1E01C9AB-0CFE-46E1-A523-4AF848635968}:348"/>
</p:tagLst>
</file>

<file path=ppt/tags/tag16.xml><?xml version="1.0" encoding="utf-8"?>
<p:tagLst xmlns:a="http://schemas.openxmlformats.org/drawingml/2006/main" xmlns:r="http://schemas.openxmlformats.org/officeDocument/2006/relationships" xmlns:p="http://schemas.openxmlformats.org/presentationml/2006/main">
  <p:tag name="GENSWF_SLIDE_UID" val="{973267F1-BB41-4ABE-84BA-F67333D35C53}:311"/>
</p:tagLst>
</file>

<file path=ppt/tags/tag17.xml><?xml version="1.0" encoding="utf-8"?>
<p:tagLst xmlns:a="http://schemas.openxmlformats.org/drawingml/2006/main" xmlns:r="http://schemas.openxmlformats.org/officeDocument/2006/relationships" xmlns:p="http://schemas.openxmlformats.org/presentationml/2006/main">
  <p:tag name="GENSWF_SLIDE_UID" val="{1867CE87-786D-4883-B8FE-F64E1B69F570}:360"/>
</p:tagLst>
</file>

<file path=ppt/tags/tag18.xml><?xml version="1.0" encoding="utf-8"?>
<p:tagLst xmlns:a="http://schemas.openxmlformats.org/drawingml/2006/main" xmlns:r="http://schemas.openxmlformats.org/officeDocument/2006/relationships" xmlns:p="http://schemas.openxmlformats.org/presentationml/2006/main">
  <p:tag name="GENSWF_SLIDE_UID" val="{1867CE87-786D-4883-B8FE-F64E1B69F570}:360"/>
</p:tagLst>
</file>

<file path=ppt/tags/tag19.xml><?xml version="1.0" encoding="utf-8"?>
<p:tagLst xmlns:a="http://schemas.openxmlformats.org/drawingml/2006/main" xmlns:r="http://schemas.openxmlformats.org/officeDocument/2006/relationships" xmlns:p="http://schemas.openxmlformats.org/presentationml/2006/main">
  <p:tag name="GENSWF_SLIDE_UID" val="{2C26E0BE-2504-4E24-BE82-CE35D66148DB}:314"/>
</p:tagLst>
</file>

<file path=ppt/tags/tag2.xml><?xml version="1.0" encoding="utf-8"?>
<p:tagLst xmlns:a="http://schemas.openxmlformats.org/drawingml/2006/main" xmlns:r="http://schemas.openxmlformats.org/officeDocument/2006/relationships" xmlns:p="http://schemas.openxmlformats.org/presentationml/2006/main">
  <p:tag name="GENSWF_SLIDE_UID" val="{A53DC5EC-D193-48A4-AA4E-DACECD6ECC90}:284"/>
</p:tagLst>
</file>

<file path=ppt/tags/tag20.xml><?xml version="1.0" encoding="utf-8"?>
<p:tagLst xmlns:a="http://schemas.openxmlformats.org/drawingml/2006/main" xmlns:r="http://schemas.openxmlformats.org/officeDocument/2006/relationships" xmlns:p="http://schemas.openxmlformats.org/presentationml/2006/main">
  <p:tag name="GENSWF_SLIDE_UID" val="{7160EDC4-C841-4FD9-ACAC-78B62AD42E6D}:362"/>
</p:tagLst>
</file>

<file path=ppt/tags/tag21.xml><?xml version="1.0" encoding="utf-8"?>
<p:tagLst xmlns:a="http://schemas.openxmlformats.org/drawingml/2006/main" xmlns:r="http://schemas.openxmlformats.org/officeDocument/2006/relationships" xmlns:p="http://schemas.openxmlformats.org/presentationml/2006/main">
  <p:tag name="GENSWF_SLIDE_UID" val="{7160EDC4-C841-4FD9-ACAC-78B62AD42E6D}:362"/>
</p:tagLst>
</file>

<file path=ppt/tags/tag22.xml><?xml version="1.0" encoding="utf-8"?>
<p:tagLst xmlns:a="http://schemas.openxmlformats.org/drawingml/2006/main" xmlns:r="http://schemas.openxmlformats.org/officeDocument/2006/relationships" xmlns:p="http://schemas.openxmlformats.org/presentationml/2006/main">
  <p:tag name="GENSWF_SLIDE_UID" val="{F4C43D0B-4607-4CA6-85BD-10298079239F}:316"/>
</p:tagLst>
</file>

<file path=ppt/tags/tag23.xml><?xml version="1.0" encoding="utf-8"?>
<p:tagLst xmlns:a="http://schemas.openxmlformats.org/drawingml/2006/main" xmlns:r="http://schemas.openxmlformats.org/officeDocument/2006/relationships" xmlns:p="http://schemas.openxmlformats.org/presentationml/2006/main">
  <p:tag name="GENSWF_SLIDE_UID" val="{91541EF6-F935-4E13-81F6-9D77E5BD5DC9}:398"/>
</p:tagLst>
</file>

<file path=ppt/tags/tag24.xml><?xml version="1.0" encoding="utf-8"?>
<p:tagLst xmlns:a="http://schemas.openxmlformats.org/drawingml/2006/main" xmlns:r="http://schemas.openxmlformats.org/officeDocument/2006/relationships" xmlns:p="http://schemas.openxmlformats.org/presentationml/2006/main">
  <p:tag name="GENSWF_SLIDE_UID" val="{0070AAA3-EEB1-4FBC-AC4E-920B8706161D}:319"/>
</p:tagLst>
</file>

<file path=ppt/tags/tag25.xml><?xml version="1.0" encoding="utf-8"?>
<p:tagLst xmlns:a="http://schemas.openxmlformats.org/drawingml/2006/main" xmlns:r="http://schemas.openxmlformats.org/officeDocument/2006/relationships" xmlns:p="http://schemas.openxmlformats.org/presentationml/2006/main">
  <p:tag name="GENSWF_SLIDE_UID" val="{B86C96B2-3FE4-4CBC-9105-4C9433AB9F73}:344"/>
</p:tagLst>
</file>

<file path=ppt/tags/tag26.xml><?xml version="1.0" encoding="utf-8"?>
<p:tagLst xmlns:a="http://schemas.openxmlformats.org/drawingml/2006/main" xmlns:r="http://schemas.openxmlformats.org/officeDocument/2006/relationships" xmlns:p="http://schemas.openxmlformats.org/presentationml/2006/main">
  <p:tag name="GENSWF_SLIDE_UID" val="{B16CD5A7-DE66-4041-B217-B3D7E2387076}:399"/>
</p:tagLst>
</file>

<file path=ppt/tags/tag27.xml><?xml version="1.0" encoding="utf-8"?>
<p:tagLst xmlns:a="http://schemas.openxmlformats.org/drawingml/2006/main" xmlns:r="http://schemas.openxmlformats.org/officeDocument/2006/relationships" xmlns:p="http://schemas.openxmlformats.org/presentationml/2006/main">
  <p:tag name="GENSWF_SLIDE_UID" val="{FE7DE464-D606-4E74-901D-66342B144205}:400"/>
</p:tagLst>
</file>

<file path=ppt/tags/tag28.xml><?xml version="1.0" encoding="utf-8"?>
<p:tagLst xmlns:a="http://schemas.openxmlformats.org/drawingml/2006/main" xmlns:r="http://schemas.openxmlformats.org/officeDocument/2006/relationships" xmlns:p="http://schemas.openxmlformats.org/presentationml/2006/main">
  <p:tag name="GENSWF_SLIDE_UID" val="{CBD6F35B-ED9D-49B9-9690-1D4BF5E3D0BD}:401"/>
</p:tagLst>
</file>

<file path=ppt/tags/tag29.xml><?xml version="1.0" encoding="utf-8"?>
<p:tagLst xmlns:a="http://schemas.openxmlformats.org/drawingml/2006/main" xmlns:r="http://schemas.openxmlformats.org/officeDocument/2006/relationships" xmlns:p="http://schemas.openxmlformats.org/presentationml/2006/main">
  <p:tag name="GENSWF_SLIDE_UID" val="{B32C6982-4290-48CE-A8A0-50466AF9EA56}:402"/>
</p:tagLst>
</file>

<file path=ppt/tags/tag3.xml><?xml version="1.0" encoding="utf-8"?>
<p:tagLst xmlns:a="http://schemas.openxmlformats.org/drawingml/2006/main" xmlns:r="http://schemas.openxmlformats.org/officeDocument/2006/relationships" xmlns:p="http://schemas.openxmlformats.org/presentationml/2006/main">
  <p:tag name="GENSWF_SLIDE_UID" val="{75567ADF-ECF4-4853-A55A-D8138EA336DD}:262"/>
</p:tagLst>
</file>

<file path=ppt/tags/tag30.xml><?xml version="1.0" encoding="utf-8"?>
<p:tagLst xmlns:a="http://schemas.openxmlformats.org/drawingml/2006/main" xmlns:r="http://schemas.openxmlformats.org/officeDocument/2006/relationships" xmlns:p="http://schemas.openxmlformats.org/presentationml/2006/main">
  <p:tag name="GENSWF_SLIDE_UID" val="{0299DA82-EE91-485D-A0EE-27539E3477BE}:286"/>
</p:tagLst>
</file>

<file path=ppt/tags/tag4.xml><?xml version="1.0" encoding="utf-8"?>
<p:tagLst xmlns:a="http://schemas.openxmlformats.org/drawingml/2006/main" xmlns:r="http://schemas.openxmlformats.org/officeDocument/2006/relationships" xmlns:p="http://schemas.openxmlformats.org/presentationml/2006/main">
  <p:tag name="GENSWF_SLIDE_UID" val="{624CD9AA-78C4-43E6-B60A-EC4C5712901D}:300"/>
</p:tagLst>
</file>

<file path=ppt/tags/tag5.xml><?xml version="1.0" encoding="utf-8"?>
<p:tagLst xmlns:a="http://schemas.openxmlformats.org/drawingml/2006/main" xmlns:r="http://schemas.openxmlformats.org/officeDocument/2006/relationships" xmlns:p="http://schemas.openxmlformats.org/presentationml/2006/main">
  <p:tag name="GENSWF_SLIDE_UID" val="{877795BF-9852-4AFA-BFAA-C92CCB3B1E8E}:339"/>
</p:tagLst>
</file>

<file path=ppt/tags/tag6.xml><?xml version="1.0" encoding="utf-8"?>
<p:tagLst xmlns:a="http://schemas.openxmlformats.org/drawingml/2006/main" xmlns:r="http://schemas.openxmlformats.org/officeDocument/2006/relationships" xmlns:p="http://schemas.openxmlformats.org/presentationml/2006/main">
  <p:tag name="GENSWF_SLIDE_UID" val="{A6E5BD40-5878-4E61-BAD7-1048172490A5}:341"/>
</p:tagLst>
</file>

<file path=ppt/tags/tag7.xml><?xml version="1.0" encoding="utf-8"?>
<p:tagLst xmlns:a="http://schemas.openxmlformats.org/drawingml/2006/main" xmlns:r="http://schemas.openxmlformats.org/officeDocument/2006/relationships" xmlns:p="http://schemas.openxmlformats.org/presentationml/2006/main">
  <p:tag name="GENSWF_SLIDE_UID" val="{75EBC345-4503-45F9-A6A7-CC55EBCC7C24}:309"/>
</p:tagLst>
</file>

<file path=ppt/tags/tag8.xml><?xml version="1.0" encoding="utf-8"?>
<p:tagLst xmlns:a="http://schemas.openxmlformats.org/drawingml/2006/main" xmlns:r="http://schemas.openxmlformats.org/officeDocument/2006/relationships" xmlns:p="http://schemas.openxmlformats.org/presentationml/2006/main">
  <p:tag name="GENSWF_SLIDE_UID" val="{2508F816-E223-4C48-8E75-524E67CE484F}:343"/>
</p:tagLst>
</file>

<file path=ppt/tags/tag9.xml><?xml version="1.0" encoding="utf-8"?>
<p:tagLst xmlns:a="http://schemas.openxmlformats.org/drawingml/2006/main" xmlns:r="http://schemas.openxmlformats.org/officeDocument/2006/relationships" xmlns:p="http://schemas.openxmlformats.org/presentationml/2006/main">
  <p:tag name="GENSWF_SLIDE_UID" val="{0E3C394E-29EE-473B-B66C-E0A36DC372BE}:351"/>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2519</TotalTime>
  <Words>1025</Words>
  <Application>Microsoft Office PowerPoint</Application>
  <PresentationFormat>Widescreen</PresentationFormat>
  <Paragraphs>178</Paragraphs>
  <Slides>31</Slides>
  <Notes>31</Notes>
  <HiddenSlides>0</HiddenSlides>
  <MMClips>7</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31</vt:i4>
      </vt:variant>
    </vt:vector>
  </HeadingPairs>
  <TitlesOfParts>
    <vt:vector size="54" baseType="lpstr">
      <vt:lpstr>微软雅黑</vt:lpstr>
      <vt:lpstr>宋体</vt:lpstr>
      <vt:lpstr>arial</vt:lpstr>
      <vt:lpstr>Bebas Neue</vt:lpstr>
      <vt:lpstr>Berlin Sans FB</vt:lpstr>
      <vt:lpstr>Calibri</vt:lpstr>
      <vt:lpstr>Calibri Light</vt:lpstr>
      <vt:lpstr>Comic Sans MS</vt:lpstr>
      <vt:lpstr>Life Savers</vt:lpstr>
      <vt:lpstr>Life Savers ExtraBold</vt:lpstr>
      <vt:lpstr>Nunito</vt:lpstr>
      <vt:lpstr>Patrick Hand</vt:lpstr>
      <vt:lpstr>Poppins SemiBold</vt:lpstr>
      <vt:lpstr>PT Sans</vt:lpstr>
      <vt:lpstr>Quicksand</vt:lpstr>
      <vt:lpstr>Quicksand SemiBold</vt:lpstr>
      <vt:lpstr>Roboto</vt:lpstr>
      <vt:lpstr>黑体</vt:lpstr>
      <vt:lpstr>Times New Roman</vt:lpstr>
      <vt:lpstr>第一PPT，www.1ppt.com</vt:lpstr>
      <vt:lpstr>1_Office Theme</vt:lpstr>
      <vt:lpstr>P.E. Subject for Middle School - 6th Grade: Sports &amp; Games by Slidesgo</vt:lpstr>
      <vt:lpstr>1_Science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3.Unit 0-Lesson 3-Classroom in structions</dc:title>
  <dc:subject>9Slide.vn</dc:subject>
  <dc:creator>Thanh Bui;Chiêm Thủy</dc:creator>
  <cp:keywords/>
  <dc:description>9Slide.vn</dc:description>
  <cp:lastModifiedBy>Admin</cp:lastModifiedBy>
  <cp:revision>200</cp:revision>
  <dcterms:created xsi:type="dcterms:W3CDTF">2017-08-18T03:02:00Z</dcterms:created>
  <dcterms:modified xsi:type="dcterms:W3CDTF">2023-05-20T04:17:08Z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