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4" r:id="rId2"/>
    <p:sldMasterId id="2147483736" r:id="rId3"/>
    <p:sldMasterId id="2147483748" r:id="rId4"/>
    <p:sldMasterId id="2147483760" r:id="rId5"/>
    <p:sldMasterId id="2147483781" r:id="rId6"/>
  </p:sldMasterIdLst>
  <p:notesMasterIdLst>
    <p:notesMasterId r:id="rId29"/>
  </p:notesMasterIdLst>
  <p:sldIdLst>
    <p:sldId id="337" r:id="rId7"/>
    <p:sldId id="329" r:id="rId8"/>
    <p:sldId id="345" r:id="rId9"/>
    <p:sldId id="346" r:id="rId10"/>
    <p:sldId id="347" r:id="rId11"/>
    <p:sldId id="348" r:id="rId12"/>
    <p:sldId id="349" r:id="rId13"/>
    <p:sldId id="341" r:id="rId14"/>
    <p:sldId id="289" r:id="rId15"/>
    <p:sldId id="328" r:id="rId16"/>
    <p:sldId id="330" r:id="rId17"/>
    <p:sldId id="297" r:id="rId18"/>
    <p:sldId id="321" r:id="rId19"/>
    <p:sldId id="331" r:id="rId20"/>
    <p:sldId id="307" r:id="rId21"/>
    <p:sldId id="355" r:id="rId22"/>
    <p:sldId id="353" r:id="rId23"/>
    <p:sldId id="350" r:id="rId24"/>
    <p:sldId id="351" r:id="rId25"/>
    <p:sldId id="352" r:id="rId26"/>
    <p:sldId id="354" r:id="rId27"/>
    <p:sldId id="334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48BF"/>
    <a:srgbClr val="B340B6"/>
    <a:srgbClr val="FFCCFF"/>
    <a:srgbClr val="FF99FF"/>
    <a:srgbClr val="FFDEBD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tags" Target="tags/tag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8067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7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4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966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950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378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911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060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646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184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2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07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1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85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70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9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3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0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11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3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18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01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5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3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4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22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8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27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9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65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83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40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95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59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2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98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2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03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86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8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39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83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456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44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3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91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3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0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66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08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63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34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030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6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4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534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85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388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784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76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935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473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874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2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21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117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899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01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08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0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168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880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156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596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29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886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360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995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7188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214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105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0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041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616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630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8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309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684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090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572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440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542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237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8908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555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295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668185-BE84-46B5-B287-8FA16CF80BA9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4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044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477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10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043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977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911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147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46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242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0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805" r:id="rId2"/>
    <p:sldLayoutId id="2147483710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808" r:id="rId10"/>
    <p:sldLayoutId id="2147483807" r:id="rId11"/>
    <p:sldLayoutId id="2147483806" r:id="rId12"/>
    <p:sldLayoutId id="2147483804" r:id="rId13"/>
    <p:sldLayoutId id="2147483803" r:id="rId14"/>
    <p:sldLayoutId id="2147483802" r:id="rId15"/>
    <p:sldLayoutId id="2147483801" r:id="rId16"/>
    <p:sldLayoutId id="2147483800" r:id="rId17"/>
    <p:sldLayoutId id="2147483799" r:id="rId18"/>
    <p:sldLayoutId id="2147483798" r:id="rId19"/>
    <p:sldLayoutId id="2147483797" r:id="rId20"/>
    <p:sldLayoutId id="2147483796" r:id="rId21"/>
    <p:sldLayoutId id="2147483795" r:id="rId22"/>
    <p:sldLayoutId id="2147483794" r:id="rId23"/>
    <p:sldLayoutId id="2147483793" r:id="rId24"/>
    <p:sldLayoutId id="2147483780" r:id="rId25"/>
    <p:sldLayoutId id="2147483779" r:id="rId26"/>
    <p:sldLayoutId id="2147483778" r:id="rId27"/>
    <p:sldLayoutId id="2147483777" r:id="rId28"/>
    <p:sldLayoutId id="2147483776" r:id="rId29"/>
    <p:sldLayoutId id="2147483775" r:id="rId30"/>
    <p:sldLayoutId id="2147483723" r:id="rId31"/>
    <p:sldLayoutId id="2147483722" r:id="rId32"/>
    <p:sldLayoutId id="2147483721" r:id="rId33"/>
    <p:sldLayoutId id="2147483720" r:id="rId34"/>
    <p:sldLayoutId id="2147483719" r:id="rId35"/>
    <p:sldLayoutId id="2147483718" r:id="rId36"/>
    <p:sldLayoutId id="2147483717" r:id="rId37"/>
    <p:sldLayoutId id="2147483716" r:id="rId38"/>
    <p:sldLayoutId id="2147483715" r:id="rId39"/>
    <p:sldLayoutId id="2147483714" r:id="rId40"/>
    <p:sldLayoutId id="2147483713" r:id="rId41"/>
    <p:sldLayoutId id="2147483712" r:id="rId42"/>
    <p:sldLayoutId id="2147483711" r:id="rId43"/>
    <p:sldLayoutId id="2147483709" r:id="rId44"/>
    <p:sldLayoutId id="2147483704" r:id="rId45"/>
    <p:sldLayoutId id="2147483705" r:id="rId46"/>
    <p:sldLayoutId id="2147483706" r:id="rId47"/>
    <p:sldLayoutId id="2147483707" r:id="rId48"/>
    <p:sldLayoutId id="2147483708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4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1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73" r:id="rId3"/>
    <p:sldLayoutId id="2147483772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0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74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2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5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2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5.xml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07C3C989-C5DD-A08D-2B22-43FCD7F6689A}"/>
              </a:ext>
            </a:extLst>
          </p:cNvPr>
          <p:cNvSpPr/>
          <p:nvPr/>
        </p:nvSpPr>
        <p:spPr>
          <a:xfrm>
            <a:off x="1849992" y="1352303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F0BB6-39B8-0270-6FFE-3C0C817F2D66}"/>
              </a:ext>
            </a:extLst>
          </p:cNvPr>
          <p:cNvSpPr txBox="1"/>
          <p:nvPr/>
        </p:nvSpPr>
        <p:spPr>
          <a:xfrm>
            <a:off x="3874107" y="2719456"/>
            <a:ext cx="4696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366794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03E1D5-1FDC-4E38-8CF2-42D1DABFCC95}"/>
              </a:ext>
            </a:extLst>
          </p:cNvPr>
          <p:cNvSpPr/>
          <p:nvPr/>
        </p:nvSpPr>
        <p:spPr>
          <a:xfrm>
            <a:off x="1849992" y="1518557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CA381-4A2C-42F6-BD48-675D765153BD}"/>
              </a:ext>
            </a:extLst>
          </p:cNvPr>
          <p:cNvSpPr txBox="1"/>
          <p:nvPr/>
        </p:nvSpPr>
        <p:spPr>
          <a:xfrm>
            <a:off x="1798928" y="1939455"/>
            <a:ext cx="85430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80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56</a:t>
            </a:r>
            <a:endParaRPr lang="en-US" sz="8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ep   </a:t>
            </a:r>
            <a:r>
              <a:rPr lang="en-US" sz="80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êp</a:t>
            </a:r>
            <a:r>
              <a:rPr lang="en-US" sz="80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en-US" sz="80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ip</a:t>
            </a:r>
            <a:r>
              <a:rPr lang="en-US" sz="80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up</a:t>
            </a:r>
            <a:endParaRPr lang="en-US" sz="8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98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192F5D13-F6E7-4A70-91A9-20512AE3B268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8F460-B56F-4B4A-8EEE-08CCE883A8E3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A9A946-2F90-4710-AEA7-A15946043B64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22532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38" y="-221672"/>
            <a:ext cx="2444524" cy="1465542"/>
          </a:xfrm>
          <a:prstGeom prst="rect">
            <a:avLst/>
          </a:prstGeom>
        </p:spPr>
      </p:pic>
      <p:graphicFrame>
        <p:nvGraphicFramePr>
          <p:cNvPr id="45" name="Table 11">
            <a:extLst>
              <a:ext uri="{FF2B5EF4-FFF2-40B4-BE49-F238E27FC236}">
                <a16:creationId xmlns:a16="http://schemas.microsoft.com/office/drawing/2014/main" id="{0DB045B1-C63D-42BD-BE1C-5E431E97B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491153"/>
              </p:ext>
            </p:extLst>
          </p:nvPr>
        </p:nvGraphicFramePr>
        <p:xfrm>
          <a:off x="3145999" y="2448027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13057D4E-A608-47E6-8C68-9661AF96327F}"/>
              </a:ext>
            </a:extLst>
          </p:cNvPr>
          <p:cNvSpPr txBox="1"/>
          <p:nvPr/>
        </p:nvSpPr>
        <p:spPr>
          <a:xfrm>
            <a:off x="3320810" y="2323503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2DF7A2-8CA6-4B6D-AB73-4D88EFCF69DE}"/>
              </a:ext>
            </a:extLst>
          </p:cNvPr>
          <p:cNvSpPr txBox="1"/>
          <p:nvPr/>
        </p:nvSpPr>
        <p:spPr>
          <a:xfrm>
            <a:off x="6424704" y="2350397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  <a:endParaRPr lang="en-US" sz="10000" dirty="0">
              <a:solidFill>
                <a:srgbClr val="FF0000"/>
              </a:solidFill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1FDDE3-59E4-4533-A00A-24251D978E18}"/>
              </a:ext>
            </a:extLst>
          </p:cNvPr>
          <p:cNvSpPr txBox="1"/>
          <p:nvPr/>
        </p:nvSpPr>
        <p:spPr>
          <a:xfrm>
            <a:off x="2913291" y="3954719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dirty="0" err="1" smtClean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nép</a:t>
            </a:r>
            <a:endParaRPr lang="en-US" sz="10000" dirty="0"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5597662" y="3959986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  <a:endParaRPr lang="en-US" sz="10000" dirty="0">
              <a:solidFill>
                <a:srgbClr val="FF0000"/>
              </a:solidFill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2404244" y="715497"/>
            <a:ext cx="78007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e</a:t>
            </a:r>
            <a:r>
              <a:rPr lang="en-US" sz="10000" dirty="0" smtClean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p   </a:t>
            </a:r>
            <a:r>
              <a:rPr lang="en-US" sz="10000" dirty="0" err="1" smtClean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êp</a:t>
            </a:r>
            <a:r>
              <a:rPr lang="en-US" sz="10000" dirty="0" smtClean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   </a:t>
            </a:r>
            <a:r>
              <a:rPr lang="en-US" sz="10000" dirty="0" err="1" smtClean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ip</a:t>
            </a:r>
            <a:r>
              <a:rPr lang="en-US" sz="10000" dirty="0" smtClean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   up</a:t>
            </a:r>
            <a:endParaRPr lang="en-US" sz="10000" dirty="0">
              <a:solidFill>
                <a:srgbClr val="FF0000"/>
              </a:solidFill>
              <a:latin typeface="HP-211" panose="020B0803050302020204" pitchFamily="34" charset="0"/>
              <a:ea typeface="Arial-Rounded" panose="020B0500000000000000" pitchFamily="34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40" y="-231055"/>
            <a:ext cx="2444524" cy="1465542"/>
          </a:xfrm>
          <a:prstGeom prst="rect">
            <a:avLst/>
          </a:prstGeom>
        </p:spPr>
      </p:pic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C1F08FC5-20BC-4A4E-9427-66744C0A4340}"/>
              </a:ext>
            </a:extLst>
          </p:cNvPr>
          <p:cNvSpPr/>
          <p:nvPr/>
        </p:nvSpPr>
        <p:spPr>
          <a:xfrm>
            <a:off x="1937311" y="1038166"/>
            <a:ext cx="3520954" cy="1056482"/>
          </a:xfrm>
          <a:prstGeom prst="roundRect">
            <a:avLst>
              <a:gd name="adj" fmla="val 23771"/>
            </a:avLst>
          </a:prstGeom>
          <a:solidFill>
            <a:srgbClr val="FFDEBD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7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ẹp</a:t>
            </a:r>
            <a:endParaRPr lang="en-US" sz="7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7BDEFDFD-A764-49B5-9F80-BEA74B339478}"/>
              </a:ext>
            </a:extLst>
          </p:cNvPr>
          <p:cNvSpPr/>
          <p:nvPr/>
        </p:nvSpPr>
        <p:spPr>
          <a:xfrm>
            <a:off x="7124944" y="1038166"/>
            <a:ext cx="3520954" cy="1056482"/>
          </a:xfrm>
          <a:prstGeom prst="roundRect">
            <a:avLst>
              <a:gd name="adj" fmla="val 23771"/>
            </a:avLst>
          </a:prstGeom>
          <a:solidFill>
            <a:srgbClr val="FFDEBD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7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ẹp</a:t>
            </a:r>
            <a:endParaRPr lang="en-US" sz="7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44081F-CA73-49E5-8A6D-043709DB220E}"/>
              </a:ext>
            </a:extLst>
          </p:cNvPr>
          <p:cNvSpPr/>
          <p:nvPr/>
        </p:nvSpPr>
        <p:spPr>
          <a:xfrm>
            <a:off x="1937311" y="2357765"/>
            <a:ext cx="3520954" cy="1056482"/>
          </a:xfrm>
          <a:prstGeom prst="roundRect">
            <a:avLst>
              <a:gd name="adj" fmla="val 23771"/>
            </a:avLst>
          </a:prstGeom>
          <a:solidFill>
            <a:srgbClr val="FFDEBD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7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ịp</a:t>
            </a:r>
            <a:endParaRPr lang="en-US" sz="7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AD59CDB9-9A3E-4C98-9AC6-D05FE1B60779}"/>
              </a:ext>
            </a:extLst>
          </p:cNvPr>
          <p:cNvSpPr/>
          <p:nvPr/>
        </p:nvSpPr>
        <p:spPr>
          <a:xfrm>
            <a:off x="7124943" y="2357764"/>
            <a:ext cx="3520954" cy="1056482"/>
          </a:xfrm>
          <a:prstGeom prst="roundRect">
            <a:avLst>
              <a:gd name="adj" fmla="val 23771"/>
            </a:avLst>
          </a:prstGeom>
          <a:solidFill>
            <a:srgbClr val="FFDEBD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7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7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ịp</a:t>
            </a:r>
            <a:endParaRPr lang="en-US" sz="7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7">
            <a:extLst>
              <a:ext uri="{FF2B5EF4-FFF2-40B4-BE49-F238E27FC236}">
                <a16:creationId xmlns:a16="http://schemas.microsoft.com/office/drawing/2014/main" id="{F9BF8648-F500-428B-B27F-788EC7F39160}"/>
              </a:ext>
            </a:extLst>
          </p:cNvPr>
          <p:cNvSpPr/>
          <p:nvPr/>
        </p:nvSpPr>
        <p:spPr>
          <a:xfrm>
            <a:off x="1937311" y="3687089"/>
            <a:ext cx="3520954" cy="1056482"/>
          </a:xfrm>
          <a:prstGeom prst="roundRect">
            <a:avLst>
              <a:gd name="adj" fmla="val 23771"/>
            </a:avLst>
          </a:prstGeom>
          <a:solidFill>
            <a:srgbClr val="FFDEBD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7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ếp</a:t>
            </a:r>
            <a:endParaRPr lang="en-US" sz="7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9">
            <a:extLst>
              <a:ext uri="{FF2B5EF4-FFF2-40B4-BE49-F238E27FC236}">
                <a16:creationId xmlns:a16="http://schemas.microsoft.com/office/drawing/2014/main" id="{A9B8AF62-445B-47F3-927A-12D3AFAA8AD8}"/>
              </a:ext>
            </a:extLst>
          </p:cNvPr>
          <p:cNvSpPr/>
          <p:nvPr/>
        </p:nvSpPr>
        <p:spPr>
          <a:xfrm>
            <a:off x="7124943" y="3687089"/>
            <a:ext cx="3520954" cy="1056482"/>
          </a:xfrm>
          <a:prstGeom prst="roundRect">
            <a:avLst>
              <a:gd name="adj" fmla="val 23771"/>
            </a:avLst>
          </a:prstGeom>
          <a:solidFill>
            <a:srgbClr val="FFDEBD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7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ếp</a:t>
            </a:r>
            <a:endParaRPr lang="en-US" sz="7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BF8648-F500-428B-B27F-788EC7F39160}"/>
              </a:ext>
            </a:extLst>
          </p:cNvPr>
          <p:cNvSpPr/>
          <p:nvPr/>
        </p:nvSpPr>
        <p:spPr>
          <a:xfrm>
            <a:off x="1937311" y="4996962"/>
            <a:ext cx="3520954" cy="1056482"/>
          </a:xfrm>
          <a:prstGeom prst="roundRect">
            <a:avLst>
              <a:gd name="adj" fmla="val 23771"/>
            </a:avLst>
          </a:prstGeom>
          <a:solidFill>
            <a:srgbClr val="FFDEBD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7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endParaRPr lang="en-US" sz="7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id="{A9B8AF62-445B-47F3-927A-12D3AFAA8AD8}"/>
              </a:ext>
            </a:extLst>
          </p:cNvPr>
          <p:cNvSpPr/>
          <p:nvPr/>
        </p:nvSpPr>
        <p:spPr>
          <a:xfrm>
            <a:off x="7124943" y="4996962"/>
            <a:ext cx="3520954" cy="1056482"/>
          </a:xfrm>
          <a:prstGeom prst="roundRect">
            <a:avLst>
              <a:gd name="adj" fmla="val 23771"/>
            </a:avLst>
          </a:prstGeom>
          <a:solidFill>
            <a:srgbClr val="FFDEBD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7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endParaRPr lang="en-US" sz="7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35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8B3BF43F-ACE8-48C2-879E-B4B0C7BAD499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6D3B2D-DA54-4F87-BFED-B73DB53017CD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Nghỉ</a:t>
            </a:r>
            <a:r>
              <a:rPr lang="en-US" sz="80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80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giữa</a:t>
            </a:r>
            <a:r>
              <a:rPr lang="en-US" sz="80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80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giờ</a:t>
            </a:r>
            <a:endParaRPr lang="en-US" sz="8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68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29" y="-199597"/>
            <a:ext cx="2444524" cy="14655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DECBCE-D3C3-45D6-A518-BA1966479EC6}"/>
              </a:ext>
            </a:extLst>
          </p:cNvPr>
          <p:cNvSpPr txBox="1"/>
          <p:nvPr/>
        </p:nvSpPr>
        <p:spPr>
          <a:xfrm>
            <a:off x="373119" y="4072888"/>
            <a:ext cx="2893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7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dép</a:t>
            </a:r>
            <a:r>
              <a:rPr lang="en-US" sz="7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7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0D66AA-DEAF-44D8-B967-D04AE697AD6D}"/>
              </a:ext>
            </a:extLst>
          </p:cNvPr>
          <p:cNvSpPr txBox="1"/>
          <p:nvPr/>
        </p:nvSpPr>
        <p:spPr>
          <a:xfrm>
            <a:off x="3540278" y="4070332"/>
            <a:ext cx="3565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7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endParaRPr lang="en-US" sz="7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132674" y="6370015"/>
            <a:ext cx="774067" cy="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83842" y="6370015"/>
            <a:ext cx="691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0D66AA-DEAF-44D8-B967-D04AE697AD6D}"/>
              </a:ext>
            </a:extLst>
          </p:cNvPr>
          <p:cNvSpPr txBox="1"/>
          <p:nvPr/>
        </p:nvSpPr>
        <p:spPr>
          <a:xfrm>
            <a:off x="6873453" y="4079984"/>
            <a:ext cx="3565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</a:t>
            </a:r>
            <a:r>
              <a:rPr lang="en-US" sz="7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7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bịp</a:t>
            </a:r>
            <a:endParaRPr lang="en-US" sz="7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562245" y="6388308"/>
            <a:ext cx="691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70D66AA-DEAF-44D8-B967-D04AE697AD6D}"/>
              </a:ext>
            </a:extLst>
          </p:cNvPr>
          <p:cNvSpPr txBox="1"/>
          <p:nvPr/>
        </p:nvSpPr>
        <p:spPr>
          <a:xfrm>
            <a:off x="9598242" y="4090145"/>
            <a:ext cx="3565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lang="en-US" sz="7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endParaRPr lang="en-US" sz="7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438992" y="5195132"/>
            <a:ext cx="691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96" y="1949530"/>
            <a:ext cx="2111150" cy="2111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077" y="2314643"/>
            <a:ext cx="2727431" cy="1842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6" y="2438354"/>
            <a:ext cx="2058699" cy="1304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94"/>
          <a:stretch/>
        </p:blipFill>
        <p:spPr>
          <a:xfrm>
            <a:off x="5679580" y="1387000"/>
            <a:ext cx="2788631" cy="307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96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1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192F5D13-F6E7-4A70-91A9-20512AE3B268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8F460-B56F-4B4A-8EEE-08CCE883A8E3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03</a:t>
            </a:r>
            <a:endParaRPr lang="en-US" sz="6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A9A946-2F90-4710-AEA7-A15946043B64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endParaRPr lang="en-US" sz="8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11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vần e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tập viết vần Ê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1821" y="1124604"/>
            <a:ext cx="8725617" cy="439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7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ết vần _ip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2969" y="1296971"/>
            <a:ext cx="8341674" cy="43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3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F8198AA2-67A7-442B-A3EB-F6C79A4E8591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0E3501-7AED-4888-B829-E2E01A503A98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FA3319-B5CA-458D-9F70-78AE06638DE8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  <a:endParaRPr lang="en-US" sz="8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473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ết vần _up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1505" y="1596731"/>
            <a:ext cx="7776068" cy="36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6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8" y="2437666"/>
            <a:ext cx="11565460" cy="189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3A402E-84FA-AF8B-D12E-9B5681F50B3D}"/>
              </a:ext>
            </a:extLst>
          </p:cNvPr>
          <p:cNvSpPr/>
          <p:nvPr/>
        </p:nvSpPr>
        <p:spPr>
          <a:xfrm>
            <a:off x="2829554" y="955964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  <a:buSzPts val="5200"/>
              <a:defRPr/>
            </a:pPr>
            <a:r>
              <a:rPr lang="en-GB" sz="8000" b="1" ker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 ĐỘNG TIẾP NỐI</a:t>
            </a:r>
            <a:endParaRPr lang="en-GB" sz="8000" b="1" kern="0" dirty="0">
              <a:ln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6D02E4-4C18-3882-38CF-F44C42A4F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16" y="3969220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9900" y="0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</a:p>
          <a:p>
            <a:pPr defTabSz="914400"/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</a:p>
          <a:p>
            <a:pPr defTabSz="914400"/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257800" y="3657600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400" y="3904328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gặp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653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05200" y="312420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0300" y="1231612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329187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9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</a:t>
            </a:r>
            <a:r>
              <a:rPr lang="en-US" sz="9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en-US" sz="9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7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79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57336" y="826330"/>
            <a:ext cx="8055264" cy="37329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3886" y="1059528"/>
            <a:ext cx="73821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buClr>
                <a:srgbClr val="0070C0"/>
              </a:buClr>
              <a:buSzPts val="9600"/>
            </a:pPr>
            <a:r>
              <a:rPr lang="en-US" sz="8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8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hãy</a:t>
            </a:r>
            <a:r>
              <a:rPr lang="en-US" sz="8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nói</a:t>
            </a:r>
            <a:r>
              <a:rPr lang="en-US" sz="8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8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8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8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8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000" i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xe</a:t>
            </a:r>
            <a:r>
              <a:rPr lang="en-US" sz="8000" i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000" i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đạp</a:t>
            </a:r>
            <a:r>
              <a:rPr lang="en-US" sz="8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5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871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29200" y="76200"/>
            <a:ext cx="7162800" cy="66960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1142998"/>
            <a:ext cx="5892800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buClr>
                <a:srgbClr val="0070C0"/>
              </a:buClr>
              <a:buSzPts val="9600"/>
            </a:pPr>
            <a:r>
              <a:rPr lang="en-US" sz="88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88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hãy</a:t>
            </a:r>
            <a:r>
              <a:rPr lang="en-US" sz="88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nói</a:t>
            </a:r>
            <a:r>
              <a:rPr lang="en-US" sz="88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88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88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88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88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88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88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800" i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et</a:t>
            </a:r>
            <a:r>
              <a:rPr lang="en-US" sz="88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88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66979"/>
            <a:ext cx="31242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6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>
                <a:solidFill>
                  <a:prstClr val="black"/>
                </a:solidFill>
                <a:latin typeface="Calibri"/>
              </a:rPr>
              <a:t>Hihi….Cám ơn các bạn.</a:t>
            </a:r>
          </a:p>
        </p:txBody>
      </p:sp>
      <p:sp>
        <p:nvSpPr>
          <p:cNvPr id="8" name="Rounded Rectangle 7">
            <a:hlinkClick r:id="" action="ppaction://hlinkshowjump?jump=nextslide"/>
          </p:cNvPr>
          <p:cNvSpPr/>
          <p:nvPr/>
        </p:nvSpPr>
        <p:spPr>
          <a:xfrm>
            <a:off x="9182100" y="640080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29210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F8198AA2-67A7-442B-A3EB-F6C79A4E8591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0E3501-7AED-4888-B829-E2E01A503A98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02</a:t>
            </a:r>
            <a:endParaRPr lang="en-US" sz="6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FA3319-B5CA-458D-9F70-78AE06638DE8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NHẬN BIẾT</a:t>
            </a:r>
          </a:p>
        </p:txBody>
      </p:sp>
    </p:spTree>
    <p:extLst>
      <p:ext uri="{BB962C8B-B14F-4D97-AF65-F5344CB8AC3E}">
        <p14:creationId xmlns:p14="http://schemas.microsoft.com/office/powerpoint/2010/main" val="37744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456920" y="5020358"/>
            <a:ext cx="11735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cún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múp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míp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4445"/>
          <a:stretch/>
        </p:blipFill>
        <p:spPr>
          <a:xfrm>
            <a:off x="165056" y="1118752"/>
            <a:ext cx="11818460" cy="31382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2306040" y="5020358"/>
            <a:ext cx="108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6324460" y="5020358"/>
            <a:ext cx="108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7533500" y="5020358"/>
            <a:ext cx="108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8425083" y="5020358"/>
            <a:ext cx="108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202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6" grpId="0"/>
      <p:bldP spid="1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493306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</TotalTime>
  <Words>141</Words>
  <Application>Microsoft Office PowerPoint</Application>
  <PresentationFormat>Widescreen</PresentationFormat>
  <Paragraphs>49</Paragraphs>
  <Slides>22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Adobe Devanagari</vt:lpstr>
      <vt:lpstr>Arial</vt:lpstr>
      <vt:lpstr>Arial Rounded</vt:lpstr>
      <vt:lpstr>Arial-Rounded</vt:lpstr>
      <vt:lpstr>Calibri</vt:lpstr>
      <vt:lpstr>Calibri Light</vt:lpstr>
      <vt:lpstr>HP-211</vt:lpstr>
      <vt:lpstr>Quicksand Medium</vt:lpstr>
      <vt:lpstr>Times New Roman</vt:lpstr>
      <vt:lpstr>VNI-Avo</vt:lpstr>
      <vt:lpstr>Office Theme</vt:lpstr>
      <vt:lpstr>1_Office Theme</vt:lpstr>
      <vt:lpstr>2_Office Theme</vt:lpstr>
      <vt:lpstr>5_Office Theme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</cp:lastModifiedBy>
  <cp:revision>395</cp:revision>
  <dcterms:created xsi:type="dcterms:W3CDTF">2020-08-07T01:41:03Z</dcterms:created>
  <dcterms:modified xsi:type="dcterms:W3CDTF">2023-11-27T01:09:16Z</dcterms:modified>
</cp:coreProperties>
</file>