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72" r:id="rId4"/>
    <p:sldId id="273" r:id="rId5"/>
    <p:sldId id="274" r:id="rId6"/>
    <p:sldId id="275" r:id="rId7"/>
    <p:sldId id="276" r:id="rId8"/>
    <p:sldId id="277" r:id="rId9"/>
    <p:sldId id="256" r:id="rId10"/>
    <p:sldId id="279" r:id="rId11"/>
    <p:sldId id="258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32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8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799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10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3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0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25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5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1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24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9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4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92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5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7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1.emf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4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microsoft.com/office/2007/relationships/hdphoto" Target="../media/hdphoto15.wdp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63.gif"/><Relationship Id="rId5" Type="http://schemas.openxmlformats.org/officeDocument/2006/relationships/image" Target="../media/image66.png"/><Relationship Id="rId10" Type="http://schemas.openxmlformats.org/officeDocument/2006/relationships/image" Target="../media/image68.jpg"/><Relationship Id="rId4" Type="http://schemas.openxmlformats.org/officeDocument/2006/relationships/image" Target="../media/image65.jpg"/><Relationship Id="rId9" Type="http://schemas.openxmlformats.org/officeDocument/2006/relationships/image" Target="../media/image64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63.gif"/><Relationship Id="rId5" Type="http://schemas.openxmlformats.org/officeDocument/2006/relationships/image" Target="../media/image69.png"/><Relationship Id="rId10" Type="http://schemas.openxmlformats.org/officeDocument/2006/relationships/image" Target="../media/image68.jpg"/><Relationship Id="rId4" Type="http://schemas.openxmlformats.org/officeDocument/2006/relationships/image" Target="../media/image65.jpg"/><Relationship Id="rId9" Type="http://schemas.openxmlformats.org/officeDocument/2006/relationships/image" Target="../media/image64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63.gif"/><Relationship Id="rId5" Type="http://schemas.openxmlformats.org/officeDocument/2006/relationships/image" Target="../media/image70.png"/><Relationship Id="rId10" Type="http://schemas.openxmlformats.org/officeDocument/2006/relationships/image" Target="../media/image68.jpg"/><Relationship Id="rId4" Type="http://schemas.openxmlformats.org/officeDocument/2006/relationships/image" Target="../media/image65.jpg"/><Relationship Id="rId9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6.jpeg"/><Relationship Id="rId16" Type="http://schemas.openxmlformats.org/officeDocument/2006/relationships/image" Target="../media/image14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2" Type="http://schemas.openxmlformats.org/officeDocument/2006/relationships/image" Target="../media/image3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859" y="2236661"/>
            <a:ext cx="631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5" y="0"/>
            <a:ext cx="3122571" cy="11591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76569"/>
              </p:ext>
            </p:extLst>
          </p:nvPr>
        </p:nvGraphicFramePr>
        <p:xfrm>
          <a:off x="322082" y="2373098"/>
          <a:ext cx="9160122" cy="244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6381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716065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503122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9110" y="405843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67804" y="4058432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3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2030135"/>
            <a:ext cx="2448732" cy="4925179"/>
          </a:xfrm>
          <a:prstGeom prst="rect">
            <a:avLst/>
          </a:prstGeom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2082" y="137801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8800" y="1388345"/>
            <a:ext cx="1039660" cy="641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5852" y="4020876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04447" y="4058432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40010" y="4041529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80919" y="4020876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7" grpId="0" animBg="1"/>
      <p:bldP spid="28" grpId="0" animBg="1"/>
      <p:bldP spid="30" grpId="0"/>
      <p:bldP spid="30" grpId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25" y="4211589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9561" y="665161"/>
            <a:ext cx="2276690" cy="2106769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2067" y="1693739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a) 42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9061" y="667539"/>
            <a:ext cx="2276690" cy="2106769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693738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7764" y="2771930"/>
            <a:ext cx="2338487" cy="2163954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72067" y="3749924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0906" y="2806046"/>
            <a:ext cx="2276690" cy="2106769"/>
            <a:chOff x="4120906" y="2806046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0906" y="2806046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49583" y="3758186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6788" y="216000"/>
            <a:ext cx="5195489" cy="6775277"/>
            <a:chOff x="6676788" y="216000"/>
            <a:chExt cx="5195489" cy="6775277"/>
          </a:xfrm>
        </p:grpSpPr>
        <p:grpSp>
          <p:nvGrpSpPr>
            <p:cNvPr id="3" name="Group 2"/>
            <p:cNvGrpSpPr/>
            <p:nvPr/>
          </p:nvGrpSpPr>
          <p:grpSpPr>
            <a:xfrm>
              <a:off x="6676788" y="216000"/>
              <a:ext cx="5195489" cy="6775277"/>
              <a:chOff x="6676788" y="197617"/>
              <a:chExt cx="5195489" cy="6775277"/>
            </a:xfrm>
          </p:grpSpPr>
          <p:pic>
            <p:nvPicPr>
              <p:cNvPr id="39943" name="图片 39942" descr="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788" y="197617"/>
                <a:ext cx="5195489" cy="67752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7716032" y="1189973"/>
                <a:ext cx="3319397" cy="27181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169949" y="1413268"/>
              <a:ext cx="2145848" cy="2308324"/>
              <a:chOff x="8169949" y="1413268"/>
              <a:chExt cx="2145848" cy="2308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169949" y="1413268"/>
                <a:ext cx="214584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  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77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186848" y="1950548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+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9501236" y="2893728"/>
                <a:ext cx="66989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61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1342" y="656212"/>
            <a:ext cx="2400793" cy="4951136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511020" y="1275458"/>
              <a:ext cx="1740146" cy="192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lphaLcParenR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9216" y="645827"/>
            <a:ext cx="2276690" cy="4975942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292080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25963" y="601147"/>
            <a:ext cx="2338487" cy="5020622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36934" y="3401001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26738" y="543200"/>
            <a:ext cx="2276690" cy="5078569"/>
            <a:chOff x="4120906" y="2763473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906" y="2763473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9178" y="3396017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5372" y="2549009"/>
            <a:ext cx="2158993" cy="2677656"/>
            <a:chOff x="422171" y="2570288"/>
            <a:chExt cx="2158993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42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35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55229" y="2503264"/>
            <a:ext cx="2158993" cy="2677656"/>
            <a:chOff x="422171" y="2570288"/>
            <a:chExt cx="2158993" cy="2677656"/>
          </a:xfrm>
        </p:grpSpPr>
        <p:sp>
          <p:nvSpPr>
            <p:cNvPr id="33" name="TextBox 32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60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17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273258" y="2542766"/>
            <a:ext cx="2158993" cy="2677656"/>
            <a:chOff x="422171" y="2570288"/>
            <a:chExt cx="2158993" cy="2677656"/>
          </a:xfrm>
        </p:grpSpPr>
        <p:sp>
          <p:nvSpPr>
            <p:cNvPr id="38" name="TextBox 37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81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16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97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176163" y="2472457"/>
            <a:ext cx="2158993" cy="2677656"/>
            <a:chOff x="422171" y="2570288"/>
            <a:chExt cx="2158993" cy="2677656"/>
          </a:xfrm>
        </p:grpSpPr>
        <p:sp>
          <p:nvSpPr>
            <p:cNvPr id="42" name="TextBox 41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24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52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76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78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49" y="4180604"/>
            <a:ext cx="3449113" cy="29583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17569" t="30269" r="13001" b="37337"/>
          <a:stretch/>
        </p:blipFill>
        <p:spPr>
          <a:xfrm>
            <a:off x="241186" y="1012954"/>
            <a:ext cx="11301134" cy="2965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8017" y="2924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08757" y="292433"/>
            <a:ext cx="1031715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20448" r="28040"/>
                    </a14:imgEffect>
                  </a14:imgLayer>
                </a14:imgProps>
              </a:ext>
            </a:extLst>
          </a:blip>
          <a:srcRect l="19499" t="41663" r="71011" b="39260"/>
          <a:stretch/>
        </p:blipFill>
        <p:spPr>
          <a:xfrm>
            <a:off x="621243" y="2063758"/>
            <a:ext cx="1470581" cy="16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30267" r="37567"/>
                    </a14:imgEffect>
                  </a14:imgLayer>
                </a14:imgProps>
              </a:ext>
            </a:extLst>
          </a:blip>
          <a:srcRect l="29355" t="41663" r="61520" b="39260"/>
          <a:stretch/>
        </p:blipFill>
        <p:spPr>
          <a:xfrm>
            <a:off x="2185207" y="2063156"/>
            <a:ext cx="1457091" cy="171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96" b="58333" l="44479" r="51302"/>
                    </a14:imgEffect>
                  </a14:imgLayer>
                </a14:imgProps>
              </a:ext>
            </a:extLst>
          </a:blip>
          <a:srcRect l="43741" t="42045" r="48448" b="40114"/>
          <a:stretch/>
        </p:blipFill>
        <p:spPr>
          <a:xfrm>
            <a:off x="4405005" y="2053314"/>
            <a:ext cx="1349158" cy="17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22" b="59259" l="51719" r="59479"/>
                    </a14:imgEffect>
                  </a14:imgLayer>
                </a14:imgProps>
              </a:ext>
            </a:extLst>
          </a:blip>
          <a:srcRect l="51609" t="44072" r="39610" b="38958"/>
          <a:stretch/>
        </p:blipFill>
        <p:spPr>
          <a:xfrm>
            <a:off x="5715613" y="2158796"/>
            <a:ext cx="1619276" cy="17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70" b="59722" l="76563" r="83750"/>
                    </a14:imgEffect>
                  </a14:imgLayer>
                </a14:imgProps>
              </a:ext>
            </a:extLst>
          </a:blip>
          <a:srcRect l="75672" t="41023" r="15319" b="40427"/>
          <a:stretch/>
        </p:blipFill>
        <p:spPr>
          <a:xfrm>
            <a:off x="9687275" y="2033961"/>
            <a:ext cx="1421112" cy="164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759" b="57685" l="68021" r="74948"/>
                    </a14:imgEffect>
                  </a14:imgLayer>
                </a14:imgProps>
              </a:ext>
            </a:extLst>
          </a:blip>
          <a:srcRect l="67918" t="41023" r="24271" b="40427"/>
          <a:stretch/>
        </p:blipFill>
        <p:spPr>
          <a:xfrm>
            <a:off x="8386721" y="1967299"/>
            <a:ext cx="1232231" cy="16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/>
          <p:cNvSpPr txBox="1"/>
          <p:nvPr/>
        </p:nvSpPr>
        <p:spPr>
          <a:xfrm>
            <a:off x="2213159" y="4738258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7545" y="4696472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13160" y="587999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67545" y="586313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6676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521 0.23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7657 0.24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513 0.2826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3843 L -0.12304 0.456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9102 0.463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8593 0.431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28" grpId="0" animBg="1"/>
      <p:bldP spid="29" grpId="0"/>
      <p:bldP spid="45" grpId="0"/>
      <p:bldP spid="47" grpId="0"/>
      <p:bldP spid="55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ỏ Tươi Bãi Cỏ Tối Giản Công Viên, Nền, Banner, Nền Toàn Màn Hình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87" y="-584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23742"/>
            <a:ext cx="1755214" cy="17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5" y="492422"/>
            <a:ext cx="2857500" cy="2857500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85617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2207622" y="932887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54791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250090" y="168346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4899362" y="2413031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0012" y="1209697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9655" y="199753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5953" y="205401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27" y="2713669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01" y="192117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4" y="4699792"/>
            <a:ext cx="1158665" cy="1163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8316" y="3428416"/>
            <a:ext cx="1256618" cy="1262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9" y="3460899"/>
            <a:ext cx="876657" cy="880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59" y="4809016"/>
            <a:ext cx="1049924" cy="1054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275" y="511978"/>
            <a:ext cx="925238" cy="9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0" r="98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89">
            <a:off x="930157" y="2990767"/>
            <a:ext cx="1949686" cy="28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41929" y="-62979"/>
            <a:ext cx="11117178" cy="3632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15524" y="600656"/>
            <a:ext cx="8760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67141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491391"/>
            <a:ext cx="1207398" cy="12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79" y="2087077"/>
            <a:ext cx="4485780" cy="448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127000"/>
            <a:ext cx="9906986" cy="181963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122762" y="6228927"/>
            <a:ext cx="270463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64" y="4329967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0" y="2428599"/>
            <a:ext cx="1207398" cy="1212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0663" y="508219"/>
            <a:ext cx="7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+ 7= 19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9188" y="508776"/>
            <a:ext cx="138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79862" y="522263"/>
            <a:ext cx="113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41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6" y="262616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66659"/>
            <a:ext cx="9906986" cy="21611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357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18" name="B"/>
          <p:cNvSpPr txBox="1"/>
          <p:nvPr/>
        </p:nvSpPr>
        <p:spPr>
          <a:xfrm>
            <a:off x="3950633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19" name="c"/>
          <p:cNvSpPr txBox="1"/>
          <p:nvPr/>
        </p:nvSpPr>
        <p:spPr>
          <a:xfrm>
            <a:off x="7284578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8" y="4377226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34" y="2419904"/>
            <a:ext cx="1207398" cy="12127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6910" y="497412"/>
            <a:ext cx="674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+ 1 = 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87082" y="492554"/>
            <a:ext cx="568981" cy="468387"/>
          </a:xfrm>
          <a:prstGeom prst="rect">
            <a:avLst/>
          </a:prstGeom>
          <a:solidFill>
            <a:srgbClr val="FF7D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9949625" cy="722200"/>
            <a:chOff x="1993494" y="1167015"/>
            <a:chExt cx="9379356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553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số hạng và tổng trong phép cộng.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3" y="2362161"/>
            <a:ext cx="11144250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Tính được tổng khi biết các số hạng.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464367" cy="1145930"/>
            <a:chOff x="1993494" y="1167015"/>
            <a:chExt cx="8992753" cy="114593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Từ các số hạng và tổng đã cho, lập được các phép cộng thích hợp.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5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38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5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Số liền trước của 70 là?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</a:rPr>
              <a:t>B.69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66 - 6 =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</a:rPr>
              <a:t>A.60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22801" y="630742"/>
            <a:ext cx="79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3499" y="2938662"/>
            <a:ext cx="7356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Book Antiqua" panose="02040602050305030304" pitchFamily="18" charset="0"/>
              </a:rPr>
              <a:t>Tiết</a:t>
            </a:r>
            <a:r>
              <a:rPr lang="en-US" sz="4400" b="1" dirty="0">
                <a:latin typeface="Book Antiqua" panose="02040602050305030304" pitchFamily="18" charset="0"/>
              </a:rPr>
              <a:t> 1: </a:t>
            </a:r>
            <a:r>
              <a:rPr lang="en-US" sz="4400" b="1" dirty="0" err="1">
                <a:latin typeface="Book Antiqua" panose="02040602050305030304" pitchFamily="18" charset="0"/>
              </a:rPr>
              <a:t>Số</a:t>
            </a:r>
            <a:r>
              <a:rPr lang="en-US" sz="4400" b="1" dirty="0">
                <a:latin typeface="Book Antiqua" panose="02040602050305030304" pitchFamily="18" charset="0"/>
              </a:rPr>
              <a:t> </a:t>
            </a:r>
            <a:r>
              <a:rPr lang="en-US" sz="4400" b="1" dirty="0" err="1">
                <a:latin typeface="Book Antiqua" panose="02040602050305030304" pitchFamily="18" charset="0"/>
              </a:rPr>
              <a:t>hạng</a:t>
            </a:r>
            <a:r>
              <a:rPr lang="en-US" sz="4400" b="1">
                <a:latin typeface="Book Antiqua" panose="02040602050305030304" pitchFamily="18" charset="0"/>
              </a:rPr>
              <a:t>, tổng (tr 13)</a:t>
            </a:r>
            <a:endParaRPr lang="en-US" sz="4400" b="1" dirty="0">
              <a:latin typeface="Book Antiqua" panose="02040602050305030304" pitchFamily="18" charset="0"/>
            </a:endParaRPr>
          </a:p>
        </p:txBody>
      </p:sp>
      <p:pic>
        <p:nvPicPr>
          <p:cNvPr id="10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050" y="6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9949625" cy="722200"/>
            <a:chOff x="1993494" y="1167015"/>
            <a:chExt cx="9379356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553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số hạng và tổng trong phép cộng.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3" y="2362161"/>
            <a:ext cx="11144250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Tính được tổng khi biết các số hạng.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464367" cy="1145930"/>
            <a:chOff x="1993494" y="1167015"/>
            <a:chExt cx="8992753" cy="114593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Từ các số hạng và tổng đã cho, lập được các phép cộng thích hợp.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67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" y="38637"/>
            <a:ext cx="322897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652" t="41688" r="40242" b="34052"/>
          <a:stretch/>
        </p:blipFill>
        <p:spPr>
          <a:xfrm>
            <a:off x="265472" y="1510711"/>
            <a:ext cx="7151774" cy="2495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20942" y="829947"/>
            <a:ext cx="4217403" cy="3013060"/>
            <a:chOff x="7520942" y="829947"/>
            <a:chExt cx="4217403" cy="30130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4341" t="35948" r="17753" b="42967"/>
            <a:stretch/>
          </p:blipFill>
          <p:spPr>
            <a:xfrm>
              <a:off x="10292316" y="1673964"/>
              <a:ext cx="1446029" cy="2169043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 flipH="1">
              <a:off x="7520942" y="829947"/>
              <a:ext cx="3151518" cy="1027230"/>
            </a:xfrm>
            <a:prstGeom prst="cloudCallout">
              <a:avLst>
                <a:gd name="adj1" fmla="val -39552"/>
                <a:gd name="adj2" fmla="val 7494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561007" y="2317764"/>
            <a:ext cx="2731309" cy="1258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+ 3 = 9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9 con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5007" y="4006262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4057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5606418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536431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5570" y="4425575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7246" y="4438114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42454" y="514310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ook Antiqua" panose="02040602050305030304" pitchFamily="18" charset="0"/>
              </a:rPr>
              <a:t>Số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58144" y="5152938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31898" y="5146173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351737" y="3412603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2191" y="6232922"/>
            <a:ext cx="466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+ 3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85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687075" y="296410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36125" y="607343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28486" y="607343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58499" y="607343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7638" y="715723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39314" y="728262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64522" y="1433254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ook Antiqua" panose="02040602050305030304" pitchFamily="18" charset="0"/>
              </a:rPr>
              <a:t>Số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80212" y="144308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53966" y="1436321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573805" y="-297249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14259" y="2523070"/>
            <a:ext cx="466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23 + 36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7268" y="3515758"/>
            <a:ext cx="107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Muốn tìm tổng khi biết các số hạng, ta cần làm thế nào?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7269" y="4620243"/>
            <a:ext cx="10789349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tổng cần lấy các số hạng cộng với nhau.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5" grpId="1"/>
      <p:bldP spid="2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595</Words>
  <Application>Microsoft Office PowerPoint</Application>
  <PresentationFormat>Widescreen</PresentationFormat>
  <Paragraphs>148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Book Antiqua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Chu Chinh</cp:lastModifiedBy>
  <cp:revision>49</cp:revision>
  <dcterms:created xsi:type="dcterms:W3CDTF">2021-05-26T03:43:33Z</dcterms:created>
  <dcterms:modified xsi:type="dcterms:W3CDTF">2023-09-12T11:13:06Z</dcterms:modified>
</cp:coreProperties>
</file>