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469" r:id="rId3"/>
    <p:sldId id="470" r:id="rId4"/>
    <p:sldId id="473" r:id="rId5"/>
    <p:sldId id="471" r:id="rId6"/>
    <p:sldId id="472" r:id="rId7"/>
    <p:sldId id="303" r:id="rId8"/>
    <p:sldId id="280" r:id="rId9"/>
    <p:sldId id="296" r:id="rId10"/>
    <p:sldId id="474" r:id="rId11"/>
    <p:sldId id="480" r:id="rId12"/>
    <p:sldId id="483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25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07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1/12/2023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523875"/>
            <a:ext cx="11188800" cy="5960092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68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80DA94-3214-4686-8BF9-CF2E6817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69" y="2419147"/>
            <a:ext cx="7079207" cy="1909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9CEAB-3B11-4AF5-A4A5-EAC68D93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84" y="2193376"/>
            <a:ext cx="6000232" cy="24712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A84C12C-CB0B-47F3-B8DF-B3753DD65987}"/>
              </a:ext>
            </a:extLst>
          </p:cNvPr>
          <p:cNvGrpSpPr/>
          <p:nvPr/>
        </p:nvGrpSpPr>
        <p:grpSpPr>
          <a:xfrm>
            <a:off x="2699942" y="706184"/>
            <a:ext cx="6806607" cy="615553"/>
            <a:chOff x="3170156" y="170559"/>
            <a:chExt cx="6806607" cy="615554"/>
          </a:xfrm>
        </p:grpSpPr>
        <p:sp>
          <p:nvSpPr>
            <p:cNvPr id="159" name="Flowchart: Alternate Process 158">
              <a:extLst>
                <a:ext uri="{FF2B5EF4-FFF2-40B4-BE49-F238E27FC236}">
                  <a16:creationId xmlns:a16="http://schemas.microsoft.com/office/drawing/2014/main" id="{4C3B45E4-35A4-4501-9904-3039FE50ED2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00D5986-9B5F-4BA8-8E8F-1F15D535D28D}"/>
                </a:ext>
              </a:extLst>
            </p:cNvPr>
            <p:cNvSpPr txBox="1"/>
            <p:nvPr/>
          </p:nvSpPr>
          <p:spPr>
            <a:xfrm>
              <a:off x="3309318" y="170559"/>
              <a:ext cx="6546920" cy="615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Thứ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... ngày ... tháng ... năm .....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2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 dirty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4696DFE-23B7-4A1B-9576-4C0ACB7C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41" y="1898483"/>
            <a:ext cx="1600660" cy="803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37BB1-EE6E-434E-BE33-79EF2474B081}"/>
              </a:ext>
            </a:extLst>
          </p:cNvPr>
          <p:cNvSpPr txBox="1"/>
          <p:nvPr/>
        </p:nvSpPr>
        <p:spPr>
          <a:xfrm>
            <a:off x="5476875" y="4105275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CC6BF2-F8D7-4AA4-A900-2BC17E32C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361" y="2651057"/>
            <a:ext cx="7857488" cy="15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365</Words>
  <Application>Microsoft Office PowerPoint</Application>
  <PresentationFormat>Widescreen</PresentationFormat>
  <Paragraphs>73</Paragraphs>
  <Slides>13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字魂59号-创粗黑</vt:lpstr>
      <vt:lpstr>Arial</vt:lpstr>
      <vt:lpstr>Calibri</vt:lpstr>
      <vt:lpstr>iCiel Cadena</vt:lpstr>
      <vt:lpstr>Times New Roman</vt:lpstr>
      <vt:lpstr>UTM Avo</vt:lpstr>
      <vt:lpstr>Geography Subject for Elementary: Europe Continent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2022-10-08T01:40:01Z</dcterms:created>
  <dcterms:modified xsi:type="dcterms:W3CDTF">2023-01-12T06:28:41Z</dcterms:modified>
</cp:coreProperties>
</file>