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18" r:id="rId4"/>
  </p:sldMasterIdLst>
  <p:notesMasterIdLst>
    <p:notesMasterId r:id="rId22"/>
  </p:notesMasterIdLst>
  <p:handoutMasterIdLst>
    <p:handoutMasterId r:id="rId23"/>
  </p:handoutMasterIdLst>
  <p:sldIdLst>
    <p:sldId id="398" r:id="rId5"/>
    <p:sldId id="308" r:id="rId6"/>
    <p:sldId id="258" r:id="rId7"/>
    <p:sldId id="259" r:id="rId8"/>
    <p:sldId id="260" r:id="rId9"/>
    <p:sldId id="261" r:id="rId10"/>
    <p:sldId id="285" r:id="rId11"/>
    <p:sldId id="311" r:id="rId12"/>
    <p:sldId id="314" r:id="rId13"/>
    <p:sldId id="313" r:id="rId14"/>
    <p:sldId id="381" r:id="rId15"/>
    <p:sldId id="394" r:id="rId16"/>
    <p:sldId id="395" r:id="rId17"/>
    <p:sldId id="257" r:id="rId18"/>
    <p:sldId id="396" r:id="rId19"/>
    <p:sldId id="397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54" d="100"/>
          <a:sy n="54" d="100"/>
        </p:scale>
        <p:origin x="19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3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…..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0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70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F2C53C-797F-41D1-8A2B-FF6212C23E43}"/>
              </a:ext>
            </a:extLst>
          </p:cNvPr>
          <p:cNvSpPr/>
          <p:nvPr/>
        </p:nvSpPr>
        <p:spPr>
          <a:xfrm>
            <a:off x="10477500" y="142875"/>
            <a:ext cx="16002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6478013" cy="183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5D6A-BC5D-4EAB-B5E6-098084E0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37" y="376237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621131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2D8B-77C5-4A1F-9C9A-29867F55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0"/>
            <a:ext cx="1724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649706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2D46-BB7E-46C9-8E3E-92043642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28587"/>
            <a:ext cx="2343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458</Words>
  <Application>Microsoft Office PowerPoint</Application>
  <PresentationFormat>Widescreen</PresentationFormat>
  <Paragraphs>85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等线</vt:lpstr>
      <vt:lpstr>等线 Light</vt:lpstr>
      <vt:lpstr>Georgia</vt:lpstr>
      <vt:lpstr>黑体</vt:lpstr>
      <vt:lpstr>Times New Roman</vt:lpstr>
      <vt:lpstr>字魂105号-简雅黑</vt:lpstr>
      <vt:lpstr>字魂27号-布丁体</vt:lpstr>
      <vt:lpstr>1_Office 主题</vt:lpstr>
      <vt:lpstr>Office 主题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35</cp:revision>
  <dcterms:created xsi:type="dcterms:W3CDTF">2022-09-12T06:36:19Z</dcterms:created>
  <dcterms:modified xsi:type="dcterms:W3CDTF">2023-12-18T00:48:32Z</dcterms:modified>
</cp:coreProperties>
</file>