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0" r:id="rId3"/>
    <p:sldMasterId id="2147483684" r:id="rId4"/>
    <p:sldMasterId id="2147483705" r:id="rId5"/>
    <p:sldMasterId id="2147483718" r:id="rId6"/>
  </p:sldMasterIdLst>
  <p:notesMasterIdLst>
    <p:notesMasterId r:id="rId36"/>
  </p:notesMasterIdLst>
  <p:sldIdLst>
    <p:sldId id="527" r:id="rId7"/>
    <p:sldId id="383" r:id="rId8"/>
    <p:sldId id="352" r:id="rId9"/>
    <p:sldId id="318" r:id="rId10"/>
    <p:sldId id="344" r:id="rId11"/>
    <p:sldId id="349" r:id="rId12"/>
    <p:sldId id="350" r:id="rId13"/>
    <p:sldId id="351" r:id="rId14"/>
    <p:sldId id="272" r:id="rId15"/>
    <p:sldId id="528" r:id="rId16"/>
    <p:sldId id="525" r:id="rId17"/>
    <p:sldId id="385" r:id="rId18"/>
    <p:sldId id="387" r:id="rId19"/>
    <p:sldId id="294" r:id="rId20"/>
    <p:sldId id="402" r:id="rId21"/>
    <p:sldId id="403" r:id="rId22"/>
    <p:sldId id="389" r:id="rId23"/>
    <p:sldId id="388" r:id="rId24"/>
    <p:sldId id="404" r:id="rId25"/>
    <p:sldId id="394" r:id="rId26"/>
    <p:sldId id="405" r:id="rId27"/>
    <p:sldId id="406" r:id="rId28"/>
    <p:sldId id="392" r:id="rId29"/>
    <p:sldId id="526" r:id="rId30"/>
    <p:sldId id="408" r:id="rId31"/>
    <p:sldId id="398" r:id="rId32"/>
    <p:sldId id="409" r:id="rId33"/>
    <p:sldId id="410" r:id="rId34"/>
    <p:sldId id="38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9" d="100"/>
          <a:sy n="99" d="100"/>
        </p:scale>
        <p:origin x="2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dể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E602FCF-448E-419E-82E4-12DAE3C8EF89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43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005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3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967" y="2908717"/>
            <a:ext cx="10290000" cy="215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09800" y="5138284"/>
            <a:ext cx="7172400" cy="39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9707691" y="1210851"/>
            <a:ext cx="3695160" cy="1273457"/>
          </a:xfrm>
          <a:custGeom>
            <a:avLst/>
            <a:gdLst/>
            <a:ahLst/>
            <a:cxnLst/>
            <a:rect l="l" t="t" r="r" b="b"/>
            <a:pathLst>
              <a:path w="59760" h="20595" extrusionOk="0">
                <a:moveTo>
                  <a:pt x="0" y="0"/>
                </a:moveTo>
                <a:lnTo>
                  <a:pt x="0" y="14598"/>
                </a:lnTo>
                <a:cubicBezTo>
                  <a:pt x="3547" y="16984"/>
                  <a:pt x="7842" y="18762"/>
                  <a:pt x="11492" y="19726"/>
                </a:cubicBezTo>
                <a:cubicBezTo>
                  <a:pt x="11941" y="19848"/>
                  <a:pt x="12371" y="19951"/>
                  <a:pt x="12802" y="20044"/>
                </a:cubicBezTo>
                <a:cubicBezTo>
                  <a:pt x="14470" y="20410"/>
                  <a:pt x="16197" y="20595"/>
                  <a:pt x="17927" y="20595"/>
                </a:cubicBezTo>
                <a:cubicBezTo>
                  <a:pt x="24387" y="20595"/>
                  <a:pt x="30875" y="18021"/>
                  <a:pt x="34381" y="12699"/>
                </a:cubicBezTo>
                <a:cubicBezTo>
                  <a:pt x="35457" y="11061"/>
                  <a:pt x="36262" y="9189"/>
                  <a:pt x="37759" y="7926"/>
                </a:cubicBezTo>
                <a:cubicBezTo>
                  <a:pt x="40660" y="5474"/>
                  <a:pt x="44955" y="6157"/>
                  <a:pt x="48726" y="5736"/>
                </a:cubicBezTo>
                <a:cubicBezTo>
                  <a:pt x="52975" y="5231"/>
                  <a:pt x="56905" y="3191"/>
                  <a:pt x="59759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 rot="5400000">
            <a:off x="9813644" y="4617259"/>
            <a:ext cx="1314843" cy="3166597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 rot="5400000">
            <a:off x="9894642" y="6219989"/>
            <a:ext cx="251541" cy="223214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 flipH="1">
            <a:off x="11928962" y="5647701"/>
            <a:ext cx="172520" cy="147795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9" y="0"/>
                </a:moveTo>
                <a:cubicBezTo>
                  <a:pt x="347" y="0"/>
                  <a:pt x="0" y="843"/>
                  <a:pt x="496" y="1339"/>
                </a:cubicBezTo>
                <a:cubicBezTo>
                  <a:pt x="658" y="1500"/>
                  <a:pt x="855" y="1572"/>
                  <a:pt x="1049" y="1572"/>
                </a:cubicBezTo>
                <a:cubicBezTo>
                  <a:pt x="1451" y="1572"/>
                  <a:pt x="1835" y="1260"/>
                  <a:pt x="1835" y="786"/>
                </a:cubicBezTo>
                <a:cubicBezTo>
                  <a:pt x="1835" y="356"/>
                  <a:pt x="1479" y="0"/>
                  <a:pt x="1049" y="0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 rot="5400000">
            <a:off x="1434185" y="6098689"/>
            <a:ext cx="136855" cy="117240"/>
          </a:xfrm>
          <a:custGeom>
            <a:avLst/>
            <a:gdLst/>
            <a:ahLst/>
            <a:cxnLst/>
            <a:rect l="l" t="t" r="r" b="b"/>
            <a:pathLst>
              <a:path w="1835" h="1572" extrusionOk="0">
                <a:moveTo>
                  <a:pt x="1048" y="0"/>
                </a:moveTo>
                <a:cubicBezTo>
                  <a:pt x="346" y="0"/>
                  <a:pt x="0" y="842"/>
                  <a:pt x="496" y="1338"/>
                </a:cubicBezTo>
                <a:cubicBezTo>
                  <a:pt x="657" y="1499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6"/>
                </a:cubicBezTo>
                <a:cubicBezTo>
                  <a:pt x="1834" y="356"/>
                  <a:pt x="1479" y="0"/>
                  <a:pt x="1048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 rot="5400000">
            <a:off x="1036381" y="6305871"/>
            <a:ext cx="235971" cy="215015"/>
          </a:xfrm>
          <a:custGeom>
            <a:avLst/>
            <a:gdLst/>
            <a:ahLst/>
            <a:cxnLst/>
            <a:rect l="l" t="t" r="r" b="b"/>
            <a:pathLst>
              <a:path w="3164" h="2883" extrusionOk="0">
                <a:moveTo>
                  <a:pt x="1582" y="1"/>
                </a:moveTo>
                <a:cubicBezTo>
                  <a:pt x="1213" y="1"/>
                  <a:pt x="843" y="141"/>
                  <a:pt x="562" y="422"/>
                </a:cubicBezTo>
                <a:cubicBezTo>
                  <a:pt x="1" y="983"/>
                  <a:pt x="1" y="1900"/>
                  <a:pt x="562" y="2462"/>
                </a:cubicBezTo>
                <a:cubicBezTo>
                  <a:pt x="843" y="2742"/>
                  <a:pt x="1213" y="2883"/>
                  <a:pt x="1582" y="2883"/>
                </a:cubicBezTo>
                <a:cubicBezTo>
                  <a:pt x="1952" y="2883"/>
                  <a:pt x="2322" y="2742"/>
                  <a:pt x="2602" y="2462"/>
                </a:cubicBezTo>
                <a:cubicBezTo>
                  <a:pt x="3164" y="1900"/>
                  <a:pt x="3164" y="983"/>
                  <a:pt x="2602" y="422"/>
                </a:cubicBezTo>
                <a:cubicBezTo>
                  <a:pt x="2322" y="141"/>
                  <a:pt x="1952" y="1"/>
                  <a:pt x="1582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 rot="5400000">
            <a:off x="2917215" y="6601834"/>
            <a:ext cx="136855" cy="117314"/>
          </a:xfrm>
          <a:custGeom>
            <a:avLst/>
            <a:gdLst/>
            <a:ahLst/>
            <a:cxnLst/>
            <a:rect l="l" t="t" r="r" b="b"/>
            <a:pathLst>
              <a:path w="1835" h="1573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7" y="1500"/>
                  <a:pt x="855" y="1572"/>
                  <a:pt x="1048" y="1572"/>
                </a:cubicBezTo>
                <a:cubicBezTo>
                  <a:pt x="1450" y="1572"/>
                  <a:pt x="1834" y="1260"/>
                  <a:pt x="1834" y="787"/>
                </a:cubicBezTo>
                <a:cubicBezTo>
                  <a:pt x="1834" y="356"/>
                  <a:pt x="1479" y="1"/>
                  <a:pt x="1048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 flipH="1">
            <a:off x="11499591" y="4906009"/>
            <a:ext cx="172520" cy="147700"/>
          </a:xfrm>
          <a:custGeom>
            <a:avLst/>
            <a:gdLst/>
            <a:ahLst/>
            <a:cxnLst/>
            <a:rect l="l" t="t" r="r" b="b"/>
            <a:pathLst>
              <a:path w="1835" h="1571" extrusionOk="0">
                <a:moveTo>
                  <a:pt x="1048" y="1"/>
                </a:moveTo>
                <a:cubicBezTo>
                  <a:pt x="346" y="1"/>
                  <a:pt x="0" y="843"/>
                  <a:pt x="496" y="1339"/>
                </a:cubicBezTo>
                <a:cubicBezTo>
                  <a:pt x="656" y="1499"/>
                  <a:pt x="852" y="1570"/>
                  <a:pt x="1044" y="1570"/>
                </a:cubicBezTo>
                <a:cubicBezTo>
                  <a:pt x="1448" y="1570"/>
                  <a:pt x="1834" y="1256"/>
                  <a:pt x="1834" y="787"/>
                </a:cubicBezTo>
                <a:cubicBezTo>
                  <a:pt x="1834" y="347"/>
                  <a:pt x="1479" y="1"/>
                  <a:pt x="1048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 rot="5400000">
            <a:off x="9583409" y="6284211"/>
            <a:ext cx="126580" cy="127308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 rot="5400000">
            <a:off x="1679076" y="5636590"/>
            <a:ext cx="644968" cy="179790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 flipH="1">
            <a:off x="11973808" y="5182322"/>
            <a:ext cx="221786" cy="295588"/>
          </a:xfrm>
          <a:custGeom>
            <a:avLst/>
            <a:gdLst/>
            <a:ahLst/>
            <a:cxnLst/>
            <a:rect l="l" t="t" r="r" b="b"/>
            <a:pathLst>
              <a:path w="2359" h="3144" extrusionOk="0">
                <a:moveTo>
                  <a:pt x="781" y="1"/>
                </a:moveTo>
                <a:cubicBezTo>
                  <a:pt x="519" y="1"/>
                  <a:pt x="252" y="68"/>
                  <a:pt x="0" y="215"/>
                </a:cubicBezTo>
                <a:lnTo>
                  <a:pt x="0" y="2929"/>
                </a:lnTo>
                <a:cubicBezTo>
                  <a:pt x="252" y="3076"/>
                  <a:pt x="519" y="3144"/>
                  <a:pt x="781" y="3144"/>
                </a:cubicBezTo>
                <a:cubicBezTo>
                  <a:pt x="1597" y="3144"/>
                  <a:pt x="2351" y="2487"/>
                  <a:pt x="2358" y="1572"/>
                </a:cubicBezTo>
                <a:cubicBezTo>
                  <a:pt x="2351" y="658"/>
                  <a:pt x="1597" y="1"/>
                  <a:pt x="781" y="1"/>
                </a:cubicBezTo>
                <a:close/>
              </a:path>
            </a:pathLst>
          </a:custGeom>
          <a:solidFill>
            <a:srgbClr val="8C4C5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 rot="5400000">
            <a:off x="-994544" y="4569590"/>
            <a:ext cx="3283012" cy="1293963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 rot="5400000">
            <a:off x="-228894" y="4318992"/>
            <a:ext cx="1150173" cy="692401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 rot="5400000">
            <a:off x="10460423" y="-639109"/>
            <a:ext cx="721039" cy="1999257"/>
          </a:xfrm>
          <a:custGeom>
            <a:avLst/>
            <a:gdLst/>
            <a:ahLst/>
            <a:cxnLst/>
            <a:rect l="l" t="t" r="r" b="b"/>
            <a:pathLst>
              <a:path w="11661" h="32333" extrusionOk="0">
                <a:moveTo>
                  <a:pt x="0" y="1"/>
                </a:moveTo>
                <a:lnTo>
                  <a:pt x="0" y="32332"/>
                </a:lnTo>
                <a:cubicBezTo>
                  <a:pt x="6962" y="30021"/>
                  <a:pt x="11660" y="23508"/>
                  <a:pt x="11660" y="16171"/>
                </a:cubicBezTo>
                <a:cubicBezTo>
                  <a:pt x="11660" y="15348"/>
                  <a:pt x="11604" y="14533"/>
                  <a:pt x="11492" y="13719"/>
                </a:cubicBezTo>
                <a:cubicBezTo>
                  <a:pt x="10556" y="7347"/>
                  <a:pt x="6111" y="203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 rot="5400000">
            <a:off x="1202467" y="-1202558"/>
            <a:ext cx="1653827" cy="4058941"/>
          </a:xfrm>
          <a:custGeom>
            <a:avLst/>
            <a:gdLst/>
            <a:ahLst/>
            <a:cxnLst/>
            <a:rect l="l" t="t" r="r" b="b"/>
            <a:pathLst>
              <a:path w="19343" h="47473" extrusionOk="0">
                <a:moveTo>
                  <a:pt x="0" y="0"/>
                </a:moveTo>
                <a:lnTo>
                  <a:pt x="0" y="47473"/>
                </a:lnTo>
                <a:lnTo>
                  <a:pt x="19343" y="47473"/>
                </a:lnTo>
                <a:cubicBezTo>
                  <a:pt x="18997" y="46172"/>
                  <a:pt x="18239" y="45039"/>
                  <a:pt x="17041" y="44356"/>
                </a:cubicBezTo>
                <a:cubicBezTo>
                  <a:pt x="14552" y="42971"/>
                  <a:pt x="11089" y="43823"/>
                  <a:pt x="8965" y="41942"/>
                </a:cubicBezTo>
                <a:cubicBezTo>
                  <a:pt x="8619" y="41633"/>
                  <a:pt x="8329" y="41268"/>
                  <a:pt x="8113" y="40866"/>
                </a:cubicBezTo>
                <a:cubicBezTo>
                  <a:pt x="7870" y="40426"/>
                  <a:pt x="7692" y="39939"/>
                  <a:pt x="7599" y="39444"/>
                </a:cubicBezTo>
                <a:cubicBezTo>
                  <a:pt x="7533" y="39181"/>
                  <a:pt x="7496" y="38910"/>
                  <a:pt x="7477" y="38639"/>
                </a:cubicBezTo>
                <a:cubicBezTo>
                  <a:pt x="7412" y="37572"/>
                  <a:pt x="7533" y="36496"/>
                  <a:pt x="7851" y="35476"/>
                </a:cubicBezTo>
                <a:cubicBezTo>
                  <a:pt x="8506" y="33267"/>
                  <a:pt x="9714" y="31209"/>
                  <a:pt x="10069" y="28925"/>
                </a:cubicBezTo>
                <a:cubicBezTo>
                  <a:pt x="11220" y="21448"/>
                  <a:pt x="3238" y="15768"/>
                  <a:pt x="1357" y="8432"/>
                </a:cubicBezTo>
                <a:cubicBezTo>
                  <a:pt x="711" y="5886"/>
                  <a:pt x="833" y="3191"/>
                  <a:pt x="187" y="646"/>
                </a:cubicBezTo>
                <a:cubicBezTo>
                  <a:pt x="131" y="431"/>
                  <a:pt x="66" y="215"/>
                  <a:pt x="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2"/>
          <p:cNvSpPr/>
          <p:nvPr/>
        </p:nvSpPr>
        <p:spPr>
          <a:xfrm rot="5400000">
            <a:off x="11807738" y="468109"/>
            <a:ext cx="59112" cy="59051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07" y="0"/>
                  <a:pt x="1" y="215"/>
                  <a:pt x="1" y="477"/>
                </a:cubicBezTo>
                <a:cubicBezTo>
                  <a:pt x="1" y="739"/>
                  <a:pt x="207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15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2"/>
          <p:cNvSpPr/>
          <p:nvPr/>
        </p:nvSpPr>
        <p:spPr>
          <a:xfrm rot="5400000">
            <a:off x="10924283" y="6161879"/>
            <a:ext cx="77372" cy="773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1363594" y="6620128"/>
            <a:ext cx="77291" cy="7729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2"/>
          <p:cNvSpPr/>
          <p:nvPr/>
        </p:nvSpPr>
        <p:spPr>
          <a:xfrm rot="5400000">
            <a:off x="1503351" y="60639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2"/>
          <p:cNvSpPr/>
          <p:nvPr/>
        </p:nvSpPr>
        <p:spPr>
          <a:xfrm rot="5400000">
            <a:off x="260848" y="412015"/>
            <a:ext cx="81652" cy="81652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2"/>
          <p:cNvSpPr/>
          <p:nvPr/>
        </p:nvSpPr>
        <p:spPr>
          <a:xfrm rot="5400000">
            <a:off x="383239" y="136757"/>
            <a:ext cx="81652" cy="8173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2"/>
          <p:cNvSpPr/>
          <p:nvPr/>
        </p:nvSpPr>
        <p:spPr>
          <a:xfrm rot="5400000">
            <a:off x="676840" y="582457"/>
            <a:ext cx="81737" cy="8165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2"/>
          <p:cNvSpPr/>
          <p:nvPr/>
        </p:nvSpPr>
        <p:spPr>
          <a:xfrm rot="5400000">
            <a:off x="298693" y="6689016"/>
            <a:ext cx="71299" cy="7129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2"/>
          <p:cNvSpPr/>
          <p:nvPr/>
        </p:nvSpPr>
        <p:spPr>
          <a:xfrm rot="5400000">
            <a:off x="2330284" y="6643748"/>
            <a:ext cx="83828" cy="71149"/>
          </a:xfrm>
          <a:custGeom>
            <a:avLst/>
            <a:gdLst/>
            <a:ahLst/>
            <a:cxnLst/>
            <a:rect l="l" t="t" r="r" b="b"/>
            <a:pathLst>
              <a:path w="1124" h="954" extrusionOk="0">
                <a:moveTo>
                  <a:pt x="646" y="0"/>
                </a:moveTo>
                <a:cubicBezTo>
                  <a:pt x="216" y="0"/>
                  <a:pt x="0" y="515"/>
                  <a:pt x="300" y="814"/>
                </a:cubicBezTo>
                <a:cubicBezTo>
                  <a:pt x="399" y="911"/>
                  <a:pt x="520" y="954"/>
                  <a:pt x="638" y="954"/>
                </a:cubicBezTo>
                <a:cubicBezTo>
                  <a:pt x="887" y="954"/>
                  <a:pt x="1123" y="763"/>
                  <a:pt x="1123" y="477"/>
                </a:cubicBezTo>
                <a:cubicBezTo>
                  <a:pt x="1123" y="215"/>
                  <a:pt x="908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2"/>
          <p:cNvSpPr/>
          <p:nvPr/>
        </p:nvSpPr>
        <p:spPr>
          <a:xfrm rot="5400000">
            <a:off x="434760" y="4356015"/>
            <a:ext cx="71299" cy="7122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2"/>
          <p:cNvSpPr/>
          <p:nvPr/>
        </p:nvSpPr>
        <p:spPr>
          <a:xfrm rot="5400000">
            <a:off x="11985138" y="560365"/>
            <a:ext cx="133127" cy="132571"/>
          </a:xfrm>
          <a:custGeom>
            <a:avLst/>
            <a:gdLst/>
            <a:ahLst/>
            <a:cxnLst/>
            <a:rect l="l" t="t" r="r" b="b"/>
            <a:pathLst>
              <a:path w="2153" h="2144" extrusionOk="0">
                <a:moveTo>
                  <a:pt x="1077" y="1"/>
                </a:moveTo>
                <a:cubicBezTo>
                  <a:pt x="487" y="1"/>
                  <a:pt x="1" y="478"/>
                  <a:pt x="1" y="1068"/>
                </a:cubicBezTo>
                <a:cubicBezTo>
                  <a:pt x="1" y="1666"/>
                  <a:pt x="487" y="2144"/>
                  <a:pt x="1077" y="2144"/>
                </a:cubicBezTo>
                <a:cubicBezTo>
                  <a:pt x="1666" y="2144"/>
                  <a:pt x="2153" y="1666"/>
                  <a:pt x="2153" y="1068"/>
                </a:cubicBezTo>
                <a:cubicBezTo>
                  <a:pt x="2153" y="478"/>
                  <a:pt x="1666" y="1"/>
                  <a:pt x="10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2"/>
          <p:cNvSpPr/>
          <p:nvPr/>
        </p:nvSpPr>
        <p:spPr>
          <a:xfrm rot="5400000">
            <a:off x="10680431" y="6300519"/>
            <a:ext cx="174249" cy="17424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2"/>
          <p:cNvSpPr/>
          <p:nvPr/>
        </p:nvSpPr>
        <p:spPr>
          <a:xfrm rot="5400000">
            <a:off x="26181" y="4745725"/>
            <a:ext cx="159900" cy="16064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2"/>
          <p:cNvSpPr/>
          <p:nvPr/>
        </p:nvSpPr>
        <p:spPr>
          <a:xfrm rot="5400000">
            <a:off x="1788956" y="268807"/>
            <a:ext cx="184081" cy="184081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2"/>
          <p:cNvSpPr/>
          <p:nvPr/>
        </p:nvSpPr>
        <p:spPr>
          <a:xfrm rot="5400000">
            <a:off x="-28261" y="6293004"/>
            <a:ext cx="159900" cy="103368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2"/>
          <p:cNvSpPr/>
          <p:nvPr/>
        </p:nvSpPr>
        <p:spPr>
          <a:xfrm rot="5400000">
            <a:off x="10633745" y="128429"/>
            <a:ext cx="132571" cy="132571"/>
          </a:xfrm>
          <a:custGeom>
            <a:avLst/>
            <a:gdLst/>
            <a:ahLst/>
            <a:cxnLst/>
            <a:rect l="l" t="t" r="r" b="b"/>
            <a:pathLst>
              <a:path w="2144" h="2144" extrusionOk="0">
                <a:moveTo>
                  <a:pt x="1067" y="1"/>
                </a:moveTo>
                <a:cubicBezTo>
                  <a:pt x="478" y="1"/>
                  <a:pt x="1" y="478"/>
                  <a:pt x="1" y="1068"/>
                </a:cubicBezTo>
                <a:cubicBezTo>
                  <a:pt x="1" y="1666"/>
                  <a:pt x="478" y="2144"/>
                  <a:pt x="1067" y="2144"/>
                </a:cubicBezTo>
                <a:cubicBezTo>
                  <a:pt x="1666" y="2144"/>
                  <a:pt x="2144" y="1666"/>
                  <a:pt x="2144" y="1068"/>
                </a:cubicBezTo>
                <a:cubicBezTo>
                  <a:pt x="2144" y="47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047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950967" y="2290933"/>
            <a:ext cx="3444400" cy="336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4508400" cy="817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6922456" y="5656804"/>
            <a:ext cx="5269544" cy="1201181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7" name="Google Shape;127;p7"/>
          <p:cNvSpPr/>
          <p:nvPr/>
        </p:nvSpPr>
        <p:spPr>
          <a:xfrm flipH="1">
            <a:off x="10990934" y="2290935"/>
            <a:ext cx="1201066" cy="456708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8" name="Google Shape;128;p7"/>
          <p:cNvSpPr/>
          <p:nvPr/>
        </p:nvSpPr>
        <p:spPr>
          <a:xfrm flipH="1">
            <a:off x="11472614" y="3994783"/>
            <a:ext cx="92435" cy="92745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9" name="Google Shape;129;p7"/>
          <p:cNvSpPr/>
          <p:nvPr/>
        </p:nvSpPr>
        <p:spPr>
          <a:xfrm flipH="1">
            <a:off x="10682849" y="5782695"/>
            <a:ext cx="92435" cy="92648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7"/>
          <p:cNvSpPr/>
          <p:nvPr/>
        </p:nvSpPr>
        <p:spPr>
          <a:xfrm flipH="1">
            <a:off x="10994446" y="5534815"/>
            <a:ext cx="201028" cy="201716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7"/>
          <p:cNvSpPr/>
          <p:nvPr/>
        </p:nvSpPr>
        <p:spPr>
          <a:xfrm flipH="1">
            <a:off x="10489853" y="5310636"/>
            <a:ext cx="92531" cy="92648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7"/>
          <p:cNvSpPr/>
          <p:nvPr/>
        </p:nvSpPr>
        <p:spPr>
          <a:xfrm flipH="1">
            <a:off x="11738879" y="355454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7"/>
          <p:cNvSpPr/>
          <p:nvPr/>
        </p:nvSpPr>
        <p:spPr>
          <a:xfrm flipH="1">
            <a:off x="9743486" y="6347204"/>
            <a:ext cx="208390" cy="20886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83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457997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000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5">
  <p:cSld name="Title and three columns 5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"/>
          <p:cNvSpPr/>
          <p:nvPr/>
        </p:nvSpPr>
        <p:spPr>
          <a:xfrm rot="10800000" flipH="1">
            <a:off x="40" y="5679043"/>
            <a:ext cx="4011196" cy="1178945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5" name="Google Shape;415;p24"/>
          <p:cNvSpPr txBox="1">
            <a:spLocks noGrp="1"/>
          </p:cNvSpPr>
          <p:nvPr>
            <p:ph type="title"/>
          </p:nvPr>
        </p:nvSpPr>
        <p:spPr>
          <a:xfrm flipH="1">
            <a:off x="7920234" y="13284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4"/>
          <p:cNvSpPr txBox="1">
            <a:spLocks noGrp="1"/>
          </p:cNvSpPr>
          <p:nvPr>
            <p:ph type="subTitle" idx="1"/>
          </p:nvPr>
        </p:nvSpPr>
        <p:spPr>
          <a:xfrm flipH="1">
            <a:off x="7920212" y="22112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7" name="Google Shape;417;p24"/>
          <p:cNvSpPr txBox="1">
            <a:spLocks noGrp="1"/>
          </p:cNvSpPr>
          <p:nvPr>
            <p:ph type="subTitle" idx="2"/>
          </p:nvPr>
        </p:nvSpPr>
        <p:spPr>
          <a:xfrm flipH="1">
            <a:off x="950967" y="3213817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18" name="Google Shape;418;p24"/>
          <p:cNvSpPr txBox="1">
            <a:spLocks noGrp="1"/>
          </p:cNvSpPr>
          <p:nvPr>
            <p:ph type="subTitle" idx="3"/>
          </p:nvPr>
        </p:nvSpPr>
        <p:spPr>
          <a:xfrm flipH="1">
            <a:off x="950967" y="2330984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19" name="Google Shape;419;p24"/>
          <p:cNvSpPr txBox="1">
            <a:spLocks noGrp="1"/>
          </p:cNvSpPr>
          <p:nvPr>
            <p:ph type="subTitle" idx="4"/>
          </p:nvPr>
        </p:nvSpPr>
        <p:spPr>
          <a:xfrm flipH="1">
            <a:off x="7920201" y="4484533"/>
            <a:ext cx="3320800" cy="131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00"/>
            </a:lvl1pPr>
            <a:lvl2pPr lvl="1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2pPr>
            <a:lvl3pPr lvl="2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3pPr>
            <a:lvl4pPr lvl="3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4pPr>
            <a:lvl5pPr lvl="4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5pPr>
            <a:lvl6pPr lvl="5" rtl="0">
              <a:spcBef>
                <a:spcPts val="2130"/>
              </a:spcBef>
              <a:spcAft>
                <a:spcPts val="0"/>
              </a:spcAft>
              <a:buSzPts val="1600"/>
              <a:buChar char="■"/>
              <a:defRPr sz="2100"/>
            </a:lvl6pPr>
            <a:lvl7pPr lvl="6" rtl="0">
              <a:spcBef>
                <a:spcPts val="2130"/>
              </a:spcBef>
              <a:spcAft>
                <a:spcPts val="0"/>
              </a:spcAft>
              <a:buSzPts val="1600"/>
              <a:buChar char="●"/>
              <a:defRPr sz="2100"/>
            </a:lvl7pPr>
            <a:lvl8pPr lvl="7" rtl="0">
              <a:spcBef>
                <a:spcPts val="2130"/>
              </a:spcBef>
              <a:spcAft>
                <a:spcPts val="0"/>
              </a:spcAft>
              <a:buSzPts val="1600"/>
              <a:buChar char="○"/>
              <a:defRPr sz="2100"/>
            </a:lvl8pPr>
            <a:lvl9pPr lvl="8" rtl="0">
              <a:spcBef>
                <a:spcPts val="2130"/>
              </a:spcBef>
              <a:spcAft>
                <a:spcPts val="2130"/>
              </a:spcAft>
              <a:buSzPts val="1600"/>
              <a:buChar char="■"/>
              <a:defRPr sz="2100"/>
            </a:lvl9pPr>
          </a:lstStyle>
          <a:p>
            <a:endParaRPr/>
          </a:p>
        </p:txBody>
      </p:sp>
      <p:sp>
        <p:nvSpPr>
          <p:cNvPr id="420" name="Google Shape;420;p24"/>
          <p:cNvSpPr txBox="1">
            <a:spLocks noGrp="1"/>
          </p:cNvSpPr>
          <p:nvPr>
            <p:ph type="subTitle" idx="5"/>
          </p:nvPr>
        </p:nvSpPr>
        <p:spPr>
          <a:xfrm flipH="1">
            <a:off x="7920201" y="3601700"/>
            <a:ext cx="3320800" cy="882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hewy"/>
              <a:buNone/>
              <a:defRPr sz="4800" b="1"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2pPr>
            <a:lvl3pPr lvl="2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3pPr>
            <a:lvl4pPr lvl="3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4pPr>
            <a:lvl5pPr lvl="4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5pPr>
            <a:lvl6pPr lvl="5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6pPr>
            <a:lvl7pPr lvl="6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7pPr>
            <a:lvl8pPr lvl="7" rtl="0">
              <a:spcBef>
                <a:spcPts val="2130"/>
              </a:spcBef>
              <a:spcAft>
                <a:spcPts val="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8pPr>
            <a:lvl9pPr lvl="8" rtl="0">
              <a:spcBef>
                <a:spcPts val="2130"/>
              </a:spcBef>
              <a:spcAft>
                <a:spcPts val="2130"/>
              </a:spcAft>
              <a:buSzPts val="3600"/>
              <a:buFont typeface="Chewy"/>
              <a:buNone/>
              <a:defRPr sz="4800"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421" name="Google Shape;421;p24"/>
          <p:cNvSpPr/>
          <p:nvPr/>
        </p:nvSpPr>
        <p:spPr>
          <a:xfrm rot="5400000" flipH="1">
            <a:off x="1909322" y="-1787613"/>
            <a:ext cx="770395" cy="4345639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2" name="Google Shape;422;p24"/>
          <p:cNvSpPr/>
          <p:nvPr/>
        </p:nvSpPr>
        <p:spPr>
          <a:xfrm flipH="1">
            <a:off x="44" y="-9244"/>
            <a:ext cx="744474" cy="3558103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3" name="Google Shape;423;p24"/>
          <p:cNvSpPr/>
          <p:nvPr/>
        </p:nvSpPr>
        <p:spPr>
          <a:xfrm rot="10800000">
            <a:off x="1349105" y="419298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4" name="Google Shape;424;p24"/>
          <p:cNvSpPr/>
          <p:nvPr/>
        </p:nvSpPr>
        <p:spPr>
          <a:xfrm rot="10800000">
            <a:off x="782259" y="9"/>
            <a:ext cx="191180" cy="12358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5" name="Google Shape;425;p24"/>
          <p:cNvSpPr/>
          <p:nvPr/>
        </p:nvSpPr>
        <p:spPr>
          <a:xfrm rot="10800000">
            <a:off x="4188040" y="6527455"/>
            <a:ext cx="145232" cy="14523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6" name="Google Shape;426;p24"/>
          <p:cNvSpPr/>
          <p:nvPr/>
        </p:nvSpPr>
        <p:spPr>
          <a:xfrm rot="5400000" flipH="1">
            <a:off x="337645" y="5188038"/>
            <a:ext cx="147399" cy="14739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7" name="Google Shape;427;p24"/>
          <p:cNvSpPr/>
          <p:nvPr/>
        </p:nvSpPr>
        <p:spPr>
          <a:xfrm rot="5400000">
            <a:off x="-769257" y="3221712"/>
            <a:ext cx="2174605" cy="636047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8" name="Google Shape;428;p24"/>
          <p:cNvSpPr/>
          <p:nvPr/>
        </p:nvSpPr>
        <p:spPr>
          <a:xfrm rot="5400000">
            <a:off x="337596" y="3548900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9" name="Google Shape;429;p24"/>
          <p:cNvSpPr/>
          <p:nvPr/>
        </p:nvSpPr>
        <p:spPr>
          <a:xfrm rot="5400000">
            <a:off x="107989" y="3111891"/>
            <a:ext cx="155583" cy="156316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0" name="Google Shape;430;p24"/>
          <p:cNvSpPr/>
          <p:nvPr/>
        </p:nvSpPr>
        <p:spPr>
          <a:xfrm>
            <a:off x="-671594" y="-775256"/>
            <a:ext cx="1338400" cy="1549600"/>
          </a:xfrm>
          <a:prstGeom prst="pie">
            <a:avLst>
              <a:gd name="adj1" fmla="val 0"/>
              <a:gd name="adj2" fmla="val 539893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1" name="Google Shape;431;p24"/>
          <p:cNvSpPr/>
          <p:nvPr/>
        </p:nvSpPr>
        <p:spPr>
          <a:xfrm rot="5400000">
            <a:off x="-1059114" y="4428841"/>
            <a:ext cx="3488292" cy="1370072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2" name="Google Shape;432;p24"/>
          <p:cNvSpPr/>
          <p:nvPr/>
        </p:nvSpPr>
        <p:spPr>
          <a:xfrm rot="5400000" flipH="1">
            <a:off x="121712" y="5609702"/>
            <a:ext cx="128168" cy="128168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3" name="Google Shape;433;p24"/>
          <p:cNvSpPr/>
          <p:nvPr/>
        </p:nvSpPr>
        <p:spPr>
          <a:xfrm rot="10800000">
            <a:off x="185356" y="953764"/>
            <a:ext cx="85247" cy="85247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4" name="Google Shape;434;p24"/>
          <p:cNvSpPr/>
          <p:nvPr/>
        </p:nvSpPr>
        <p:spPr>
          <a:xfrm rot="5400000">
            <a:off x="2648997" y="427267"/>
            <a:ext cx="69373" cy="69304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167678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99966A6A-5068-46EF-827D-CC5B5F6D8E70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12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257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3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ius Unicase"/>
              <a:buNone/>
              <a:defRPr sz="3000" b="1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hewy"/>
              <a:buNone/>
              <a:defRPr sz="3600" b="1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5210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733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2023/9/11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10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3.emf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slide" Target="slide4.xml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27.png"/><Relationship Id="rId7" Type="http://schemas.openxmlformats.org/officeDocument/2006/relationships/image" Target="../media/image20.png"/><Relationship Id="rId12" Type="http://schemas.openxmlformats.org/officeDocument/2006/relationships/slide" Target="slide5.xml"/><Relationship Id="rId17" Type="http://schemas.microsoft.com/office/2007/relationships/hdphoto" Target="../media/hdphoto4.wdp"/><Relationship Id="rId25" Type="http://schemas.openxmlformats.org/officeDocument/2006/relationships/slide" Target="slide9.xml"/><Relationship Id="rId2" Type="http://schemas.openxmlformats.org/officeDocument/2006/relationships/audio" Target="../media/media1.mp3"/><Relationship Id="rId16" Type="http://schemas.openxmlformats.org/officeDocument/2006/relationships/image" Target="../media/image24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slide" Target="slide8.xml"/><Relationship Id="rId11" Type="http://schemas.openxmlformats.org/officeDocument/2006/relationships/image" Target="../media/image22.png"/><Relationship Id="rId24" Type="http://schemas.microsoft.com/office/2007/relationships/hdphoto" Target="../media/hdphoto7.wdp"/><Relationship Id="rId5" Type="http://schemas.openxmlformats.org/officeDocument/2006/relationships/audio" Target="../media/audio1.wav"/><Relationship Id="rId15" Type="http://schemas.openxmlformats.org/officeDocument/2006/relationships/image" Target="../media/image17.png"/><Relationship Id="rId23" Type="http://schemas.openxmlformats.org/officeDocument/2006/relationships/image" Target="../media/image28.png"/><Relationship Id="rId10" Type="http://schemas.openxmlformats.org/officeDocument/2006/relationships/slide" Target="slide6.xml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openxmlformats.org/officeDocument/2006/relationships/image" Target="../media/image16.png"/><Relationship Id="rId22" Type="http://schemas.microsoft.com/office/2007/relationships/hdphoto" Target="../media/hdphoto6.wdp"/><Relationship Id="rId27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5370" y="1017211"/>
            <a:ext cx="4661259" cy="922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6057" y="1970977"/>
            <a:ext cx="10063903" cy="4245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Tự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nhiên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xã</a:t>
            </a:r>
            <a:r>
              <a:rPr lang="en-US" sz="5398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hội</a:t>
            </a:r>
            <a:endParaRPr lang="en-US" sz="5398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 defTabSz="914126">
              <a:defRPr/>
            </a:pP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Bài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1</a:t>
            </a:r>
          </a:p>
          <a:p>
            <a:pPr algn="ctr" defTabSz="914126">
              <a:defRPr/>
            </a:pPr>
            <a:r>
              <a:rPr lang="en-US" sz="5398" b="1" dirty="0" err="1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5398" b="1" dirty="0" smtClean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2: 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Họ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hàng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những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ngày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kỉ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niệm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của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gia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398" b="1" dirty="0" err="1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đình</a:t>
            </a:r>
            <a:r>
              <a:rPr lang="en-US" sz="5398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.</a:t>
            </a:r>
          </a:p>
          <a:p>
            <a:pPr algn="ctr" defTabSz="914126">
              <a:defRPr/>
            </a:pPr>
            <a:r>
              <a:rPr lang="en-US" sz="5398" b="1" dirty="0">
                <a:solidFill>
                  <a:prstClr val="black"/>
                </a:solidFill>
                <a:latin typeface="Zilla Slab" pitchFamily="2" charset="0"/>
                <a:ea typeface="Zilla Slab" pitchFamily="2" charset="0"/>
              </a:rPr>
              <a:t>     </a:t>
            </a:r>
            <a:endParaRPr lang="vi-VN" sz="5398" b="1" dirty="0">
              <a:solidFill>
                <a:srgbClr val="5B9BD5">
                  <a:lumMod val="50000"/>
                </a:srgbClr>
              </a:solidFill>
              <a:latin typeface="Arial" panose="020B0604020202020204" pitchFamily="34" charset="0"/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7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99337B-DFEF-454E-AB14-E52F684110D1}"/>
              </a:ext>
            </a:extLst>
          </p:cNvPr>
          <p:cNvSpPr txBox="1"/>
          <p:nvPr/>
        </p:nvSpPr>
        <p:spPr>
          <a:xfrm>
            <a:off x="970084" y="795630"/>
            <a:ext cx="4375044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Yêu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cầu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cần</a:t>
            </a:r>
            <a:r>
              <a:rPr lang="en-US" sz="4399" dirty="0">
                <a:solidFill>
                  <a:srgbClr val="0070C0"/>
                </a:solidFill>
                <a:latin typeface="Coiny" panose="02000903060500060000" pitchFamily="2" charset="0"/>
              </a:rPr>
              <a:t> </a:t>
            </a:r>
            <a:r>
              <a:rPr lang="en-US" sz="4399" dirty="0" err="1">
                <a:solidFill>
                  <a:srgbClr val="0070C0"/>
                </a:solidFill>
                <a:latin typeface="Coiny" panose="02000903060500060000" pitchFamily="2" charset="0"/>
              </a:rPr>
              <a:t>đạt</a:t>
            </a:r>
            <a:endParaRPr lang="en-US" sz="4399" dirty="0">
              <a:solidFill>
                <a:srgbClr val="0070C0"/>
              </a:solidFill>
              <a:latin typeface="Coiny" panose="02000903060500060000" pitchFamily="2" charset="0"/>
            </a:endParaRPr>
          </a:p>
        </p:txBody>
      </p:sp>
      <p:pic>
        <p:nvPicPr>
          <p:cNvPr id="9" name="图片 337">
            <a:extLst>
              <a:ext uri="{FF2B5EF4-FFF2-40B4-BE49-F238E27FC236}">
                <a16:creationId xmlns:a16="http://schemas.microsoft.com/office/drawing/2014/main" id="{0B559A51-E5C6-4612-97E2-CA7A8A88C0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000" y="311078"/>
            <a:ext cx="5521635" cy="113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0084" y="1564893"/>
            <a:ext cx="10137520" cy="440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- </a:t>
            </a:r>
            <a:r>
              <a:rPr lang="nl-NL" sz="4000" dirty="0" smtClean="0"/>
              <a:t>Học sinh kể </a:t>
            </a:r>
            <a:r>
              <a:rPr lang="nl-NL" sz="4000" dirty="0"/>
              <a:t>được một tên thành viên trong gia đình bên nội và bên ngoại.</a:t>
            </a:r>
            <a:endParaRPr lang="en-US" sz="4000" dirty="0"/>
          </a:p>
          <a:p>
            <a:r>
              <a:rPr lang="nl-NL" sz="4000" dirty="0"/>
              <a:t>- Viết cách xưng hô hoặc cắt dán ảnh vào sơ đồ gia đình họ hàng nội, ngoại theo gợi ý.</a:t>
            </a:r>
            <a:endParaRPr lang="en-US" sz="4000" dirty="0"/>
          </a:p>
          <a:p>
            <a:r>
              <a:rPr lang="nl-NL" sz="4000" dirty="0"/>
              <a:t>- Bày tỏ được tình cảm, sự gắn bó của bản thân với họ hàng, nội, ngoại.</a:t>
            </a:r>
            <a:endParaRPr lang="en-US" sz="4000" dirty="0"/>
          </a:p>
          <a:p>
            <a:endParaRPr lang="en-US" sz="3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98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Coiny" panose="02000903060500060000" pitchFamily="2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Coiny" panose="02000903060500060000" pitchFamily="2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xmlns="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6191"/>
            <a:ext cx="3857625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201" y="-13632"/>
            <a:ext cx="3857625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7" y="-13632"/>
            <a:ext cx="3857625" cy="6858000"/>
          </a:xfrm>
          <a:prstGeom prst="rect">
            <a:avLst/>
          </a:prstGeom>
        </p:spPr>
      </p:pic>
      <p:pic>
        <p:nvPicPr>
          <p:cNvPr id="2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Little brother and sister clipart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8" y="2190726"/>
            <a:ext cx="1219200" cy="122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05" y="1695852"/>
            <a:ext cx="1219200" cy="12246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051958"/>
            <a:ext cx="1219200" cy="1224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55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00549"/>
            <a:ext cx="1219200" cy="12246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9546" y="39108"/>
            <a:ext cx="11880054" cy="830997"/>
          </a:xfrm>
          <a:prstGeom prst="rect">
            <a:avLst/>
          </a:prstGeom>
          <a:solidFill>
            <a:srgbClr val="FEE4CE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   Anh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vui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thêm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Hai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Bon.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mở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hộp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ra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nhé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!</a:t>
            </a:r>
          </a:p>
        </p:txBody>
      </p:sp>
      <p:pic>
        <p:nvPicPr>
          <p:cNvPr id="6146" name="Picture 2" descr="beginning clipart - Clip Art Library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588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199718"/>
            <a:ext cx="1619250" cy="161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61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062" y="26424"/>
            <a:ext cx="1414462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27" y="23249"/>
            <a:ext cx="1358900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50" y="38330"/>
            <a:ext cx="138430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5" y="53410"/>
            <a:ext cx="1395412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aby Smiling Cute - Free vector graphic on Pixabay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359" y="3415369"/>
            <a:ext cx="2057400" cy="262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ttle brother and sister clipart 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1066801"/>
            <a:ext cx="3696103" cy="497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Toys Cliparts, Download Free Toys Cliparts png images, Free ...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2464" y1="61202" x2="73551" y2="85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1" y="181192"/>
            <a:ext cx="1779425" cy="11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234182" y="1098682"/>
            <a:ext cx="609600" cy="609600"/>
          </a:xfrm>
          <a:prstGeom prst="rect">
            <a:avLst/>
          </a:prstGeom>
        </p:spPr>
      </p:pic>
      <p:pic>
        <p:nvPicPr>
          <p:cNvPr id="1032" name="Picture 8" descr="Toy Train Png Transparent Toy Train Clipart - Clip Art Library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2" l="75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132" y="210220"/>
            <a:ext cx="1614714" cy="116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y Car Clipart Free Clipartfest Car Png Clip - Clip Art Library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6" b="91543" l="0" r="959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52516" y="597466"/>
            <a:ext cx="1499272" cy="77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obot clipart - Clip Art Library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8772" l="5114" r="91932">
                        <a14:foregroundMark x1="48068" y1="24554" x2="48068" y2="24554"/>
                        <a14:foregroundMark x1="44545" y1="23326" x2="54091" y2="24554"/>
                        <a14:foregroundMark x1="54886" y1="23772" x2="54886" y2="28237"/>
                        <a14:foregroundMark x1="41705" y1="21763" x2="47045" y2="26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741" y="297838"/>
            <a:ext cx="1279105" cy="13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urn right sign green - Clip Art Library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97895" l="0" r="100000">
                        <a14:foregroundMark x1="22180" y1="17368" x2="22180" y2="17368"/>
                        <a14:foregroundMark x1="12782" y1="18421" x2="12782" y2="18421"/>
                        <a14:foregroundMark x1="8647" y1="27895" x2="8647" y2="27895"/>
                        <a14:foregroundMark x1="6767" y1="25789" x2="6767" y2="25789"/>
                        <a14:foregroundMark x1="3383" y1="36316" x2="8647" y2="2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692" y="5918825"/>
            <a:ext cx="1222376" cy="87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82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1.27168E-6 C 0.00182 0.16925 -0.00431 0.22381 0.00848 0.34474 C 0.00952 0.44462 0.00731 0.46196 0.01292 0.52878 C 0.01357 0.55561 0.01605 0.58266 0.01605 0.60925 " pathEditMode="relative" rAng="0" ptsTypes="fffA">
                                      <p:cBhvr>
                                        <p:cTn id="1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" y="30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624E-6 -5.31792E-6 C -0.00143 0.01248 -0.00235 0.02843 -0.00469 0.04022 C -0.00587 0.04624 -0.00952 0.0571 -0.00952 0.0571 C -0.01226 0.07676 -0.01422 0.09641 -0.0167 0.11629 C -0.01709 0.12901 -0.01683 0.14173 -0.01788 0.15421 C -0.0184 0.16022 -0.02114 0.16531 -0.0214 0.17132 C -0.02271 0.19791 -0.02153 0.22496 -0.02258 0.25155 C -0.02284 0.25803 -0.02505 0.27051 -0.02505 0.27051 C -0.0261 0.29063 -0.02701 0.31213 -0.02975 0.33178 C -0.03054 0.34311 -0.02988 0.35514 -0.0321 0.36577 C -0.03367 0.37317 -0.03393 0.37317 -0.03458 0.38265 C -0.03615 0.40323 -0.03758 0.42427 -0.04176 0.44392 C -0.04307 0.47213 -0.04711 0.49918 -0.05129 0.52647 C -0.05429 0.54681 -0.05168 0.53803 -0.05599 0.54959 C -0.0586 0.56415 -0.05873 0.56901 -0.05964 0.58774 C -0.05925 0.61872 -0.05899 0.6497 -0.05847 0.68069 C -0.05821 0.69687 -0.05781 0.71306 -0.05716 0.72924 C -0.0569 0.73479 -0.05599 0.74612 -0.05599 0.74612 " pathEditMode="relative" ptsTypes="fffffffffffffffffA">
                                      <p:cBhvr>
                                        <p:cTn id="3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161E-6 -1.38728E-6 C 0.00105 0.02197 0.003 0.03122 0.00587 0.05087 C 0.00927 0.07399 0.01175 0.09734 0.01605 0.11977 C 0.0188 0.14937 0.02323 0.1778 0.02623 0.2074 C 0.02806 0.2259 0.02898 0.24648 0.03302 0.26289 C 0.03498 0.28439 0.03367 0.27561 0.03641 0.29017 C 0.04072 0.36116 0.03811 0.44694 0.03811 0.51145 " pathEditMode="relative" rAng="0" ptsTypes="ffffffA">
                                      <p:cBhvr>
                                        <p:cTn id="5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" y="255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2.65896E-6 C -0.00052 0.07214 -0.00066 0.07838 -0.00131 0.15769 C -0.00235 0.30266 0.00261 0.25226 -0.00314 0.30636 C -0.00379 0.3274 -0.00405 0.34821 -0.00483 0.36902 C -0.00535 0.38058 -0.00666 0.40347 -0.00666 0.4037 C -0.00731 0.42914 -0.00809 0.45203 -0.0094 0.477 C -0.01018 0.51584 -0.01071 0.5563 -0.02023 0.58914 C -0.02167 0.59399 -0.02271 0.6 -0.02467 0.60416 C -0.02676 0.60925 -0.02989 0.61203 -0.03198 0.61711 C -0.03485 0.62451 -0.03576 0.63029 -0.03994 0.63029 " pathEditMode="relative" rAng="0" ptsTypes="fffffffffA">
                                      <p:cBhvr>
                                        <p:cTn id="7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" y="31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736454" y="762001"/>
            <a:ext cx="10728614" cy="73846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bố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888780" y="2574540"/>
            <a:ext cx="8851392" cy="122658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88780" y="3977509"/>
            <a:ext cx="8851392" cy="125795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796461"/>
            <a:ext cx="798097" cy="78274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4204225"/>
            <a:ext cx="807556" cy="778352"/>
          </a:xfrm>
          <a:prstGeom prst="rect">
            <a:avLst/>
          </a:prstGeom>
        </p:spPr>
      </p:pic>
      <p:pic>
        <p:nvPicPr>
          <p:cNvPr id="409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768" y="76200"/>
            <a:ext cx="1153233" cy="127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6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45433" y="419921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>
                <a:solidFill>
                  <a:srgbClr val="002060"/>
                </a:solidFill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ngoại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37980" y="295643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nội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739" y="4259150"/>
            <a:ext cx="798097" cy="7827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70" y="3026739"/>
            <a:ext cx="807556" cy="77835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Chị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ruột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của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mẹ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bên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nào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12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449" y="29832"/>
            <a:ext cx="1040045" cy="117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53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96233" y="424815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O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5495945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</a:t>
            </a:r>
            <a:r>
              <a:rPr lang="en-US" sz="4400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Ô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39" y="4308090"/>
            <a:ext cx="798097" cy="782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566245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93749" y="2984236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Dì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061190"/>
            <a:ext cx="807556" cy="77835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00025" y="762000"/>
            <a:ext cx="11801475" cy="800021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Ở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miền</a:t>
            </a:r>
            <a:r>
              <a:rPr lang="en-US" sz="4400" b="1" kern="0" noProof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noProof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thường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gọi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cô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gì</a:t>
            </a:r>
            <a:r>
              <a:rPr lang="en-US" sz="4400" b="1" kern="0" dirty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205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38" y="76200"/>
            <a:ext cx="1020962" cy="120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7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36454" y="762001"/>
            <a:ext cx="10728614" cy="147713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Đâu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việc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làm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thể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hiện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tình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cảm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với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họ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hàng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88780" y="2514601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kumimoji="0" lang="vi-VN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itchFamily="34" charset="0"/>
                <a:cs typeface="Arial-Rounded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Yêu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thương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8780" y="3757834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B. ganh tị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086" y="2574540"/>
            <a:ext cx="798097" cy="7827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3828134"/>
            <a:ext cx="807556" cy="77835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893749" y="5029201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C. đánh nhau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1170" y="5106155"/>
            <a:ext cx="807556" cy="778352"/>
          </a:xfrm>
          <a:prstGeom prst="rect">
            <a:avLst/>
          </a:prstGeom>
        </p:spPr>
      </p:pic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358" y="19332"/>
            <a:ext cx="1062706" cy="119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7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15" name="Rounded Rectangle 14"/>
          <p:cNvSpPr/>
          <p:nvPr/>
        </p:nvSpPr>
        <p:spPr>
          <a:xfrm>
            <a:off x="1689099" y="1596008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673973" y="2705887"/>
            <a:ext cx="354135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478" y="1850886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367094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sponse to Intervention: The Alphabet by Slidesgo">
  <a:themeElements>
    <a:clrScheme name="Simple Light">
      <a:dk1>
        <a:srgbClr val="3F2732"/>
      </a:dk1>
      <a:lt1>
        <a:srgbClr val="FAF4F2"/>
      </a:lt1>
      <a:dk2>
        <a:srgbClr val="3F2732"/>
      </a:dk2>
      <a:lt2>
        <a:srgbClr val="FAF4F2"/>
      </a:lt2>
      <a:accent1>
        <a:srgbClr val="FF835F"/>
      </a:accent1>
      <a:accent2>
        <a:srgbClr val="ACDCDC"/>
      </a:accent2>
      <a:accent3>
        <a:srgbClr val="FFB034"/>
      </a:accent3>
      <a:accent4>
        <a:srgbClr val="55C2B1"/>
      </a:accent4>
      <a:accent5>
        <a:srgbClr val="8C4C5E"/>
      </a:accent5>
      <a:accent6>
        <a:srgbClr val="FFC4C7"/>
      </a:accent6>
      <a:hlink>
        <a:srgbClr val="3F273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631</Words>
  <Application>Microsoft Office PowerPoint</Application>
  <PresentationFormat>Widescreen</PresentationFormat>
  <Paragraphs>61</Paragraphs>
  <Slides>29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宋体</vt:lpstr>
      <vt:lpstr>Arial</vt:lpstr>
      <vt:lpstr>Arial-Rounded</vt:lpstr>
      <vt:lpstr>Calibri</vt:lpstr>
      <vt:lpstr>Coiny</vt:lpstr>
      <vt:lpstr>Comfortaa</vt:lpstr>
      <vt:lpstr>Chewy</vt:lpstr>
      <vt:lpstr>Delius Unicase</vt:lpstr>
      <vt:lpstr>等线</vt:lpstr>
      <vt:lpstr>等线 Light</vt:lpstr>
      <vt:lpstr>Georgia</vt:lpstr>
      <vt:lpstr>ITC Avant Garde Std Bk</vt:lpstr>
      <vt:lpstr>LNTH-Kids  Chinese Font 1</vt:lpstr>
      <vt:lpstr>Odibee Sans</vt:lpstr>
      <vt:lpstr>Times New Roman</vt:lpstr>
      <vt:lpstr>Zilla Slab</vt:lpstr>
      <vt:lpstr>仓耳今楷05-6763 W05</vt:lpstr>
      <vt:lpstr>仓耳玄三M W05</vt:lpstr>
      <vt:lpstr>字魂59号-创粗黑</vt:lpstr>
      <vt:lpstr>Office 主题​​</vt:lpstr>
      <vt:lpstr>Response to Intervention: The Alphabet by Slidesgo</vt:lpstr>
      <vt:lpstr>1_Office Theme</vt:lpstr>
      <vt:lpstr>1_Office 主题​​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2022-07-05T02:58:56Z</dcterms:created>
  <dcterms:modified xsi:type="dcterms:W3CDTF">2023-09-11T08:49:54Z</dcterms:modified>
</cp:coreProperties>
</file>