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8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318</Words>
  <Application>Microsoft Office PowerPoint</Application>
  <PresentationFormat>Widescreen</PresentationFormat>
  <Paragraphs>63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等线</vt:lpstr>
      <vt:lpstr>等线 Light</vt:lpstr>
      <vt:lpstr>ITC Avant Garde Std Bk</vt:lpstr>
      <vt:lpstr>Quicksand Light</vt:lpstr>
      <vt:lpstr>Sue Ellen Francisco</vt:lpstr>
      <vt:lpstr>庞门正道标题体</vt:lpstr>
      <vt:lpstr>方正卡通简体</vt:lpstr>
      <vt:lpstr>Arial</vt:lpstr>
      <vt:lpstr>Arial-Rounded</vt:lpstr>
      <vt:lpstr>Bebas Neue</vt:lpstr>
      <vt:lpstr>Calibri</vt:lpstr>
      <vt:lpstr>Cambria Math</vt:lpstr>
      <vt:lpstr>Coiny</vt:lpstr>
      <vt:lpstr>Patrick Hand</vt:lpstr>
      <vt:lpstr>UVN Banh Mi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35</cp:revision>
  <dcterms:created xsi:type="dcterms:W3CDTF">2022-07-01T08:54:55Z</dcterms:created>
  <dcterms:modified xsi:type="dcterms:W3CDTF">2022-10-12T07:22:12Z</dcterms:modified>
</cp:coreProperties>
</file>