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sldIdLst>
    <p:sldId id="325" r:id="rId2"/>
    <p:sldId id="326" r:id="rId3"/>
    <p:sldId id="327" r:id="rId4"/>
    <p:sldId id="328" r:id="rId5"/>
    <p:sldId id="516" r:id="rId6"/>
    <p:sldId id="2007577100" r:id="rId7"/>
    <p:sldId id="331" r:id="rId8"/>
    <p:sldId id="332" r:id="rId9"/>
    <p:sldId id="333" r:id="rId10"/>
    <p:sldId id="334" r:id="rId11"/>
    <p:sldId id="335" r:id="rId12"/>
    <p:sldId id="316" r:id="rId13"/>
    <p:sldId id="313" r:id="rId14"/>
    <p:sldId id="2007577107" r:id="rId15"/>
    <p:sldId id="318" r:id="rId16"/>
    <p:sldId id="338" r:id="rId17"/>
    <p:sldId id="337" r:id="rId18"/>
    <p:sldId id="340" r:id="rId19"/>
    <p:sldId id="521" r:id="rId20"/>
    <p:sldId id="2007577113" r:id="rId21"/>
    <p:sldId id="2007577115" r:id="rId22"/>
    <p:sldId id="286" r:id="rId23"/>
    <p:sldId id="200757711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FF6600"/>
    <a:srgbClr val="FDF1E9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9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10595" y="1122218"/>
            <a:ext cx="8790530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282787" y="255821"/>
            <a:ext cx="1977886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1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1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6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2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8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8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996380" y="2354864"/>
            <a:ext cx="7151239" cy="142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24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2876" y="1185729"/>
            <a:ext cx="3969160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565522" y="551764"/>
            <a:ext cx="1791934" cy="579968"/>
            <a:chOff x="635794" y="-27896"/>
            <a:chExt cx="1007963" cy="4349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830172" y="-27896"/>
              <a:ext cx="813585" cy="434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6"/>
              <a:ext cx="388756" cy="35061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23261" y="258474"/>
            <a:ext cx="5534809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NHỚ BÀ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4690665" y="1185729"/>
            <a:ext cx="5526661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287862" y="3636158"/>
            <a:ext cx="3828334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4353268" y="5766668"/>
            <a:ext cx="3828334" cy="6487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6" y="1477546"/>
            <a:ext cx="364691" cy="2584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5834"/>
            <a:ext cx="386907" cy="2901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56" y="3870507"/>
            <a:ext cx="426591" cy="319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121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461726" y="838914"/>
            <a:ext cx="2232245" cy="721949"/>
            <a:chOff x="369343" y="607346"/>
            <a:chExt cx="1620283" cy="5414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5979" y="607346"/>
              <a:ext cx="161364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300839" y="503919"/>
            <a:ext cx="6049786" cy="10698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7849" y="2764295"/>
            <a:ext cx="6418608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90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40206" y="591974"/>
            <a:ext cx="8447002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967476" y="1811104"/>
            <a:ext cx="5102420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98" y="2181447"/>
            <a:ext cx="375206" cy="2659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489029" y="4652633"/>
            <a:ext cx="32442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62804" y="507739"/>
            <a:ext cx="7862631" cy="1275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1770201" y="1878393"/>
            <a:ext cx="6352829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29" y="2257489"/>
            <a:ext cx="360744" cy="27055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423673" y="3269776"/>
            <a:ext cx="34225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2121" y="4721413"/>
            <a:ext cx="32442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C707B-4596-4599-B9CE-47C6AE89B49A}"/>
              </a:ext>
            </a:extLst>
          </p:cNvPr>
          <p:cNvSpPr txBox="1"/>
          <p:nvPr/>
        </p:nvSpPr>
        <p:spPr>
          <a:xfrm>
            <a:off x="190072" y="431174"/>
            <a:ext cx="8581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DD12C-A4AA-4208-B503-03D75958B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726"/>
          <a:stretch/>
        </p:blipFill>
        <p:spPr>
          <a:xfrm>
            <a:off x="129140" y="1709461"/>
            <a:ext cx="2553465" cy="2553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3141B-B4F7-43E7-A25A-6EF2D8B02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94" r="34432"/>
          <a:stretch/>
        </p:blipFill>
        <p:spPr>
          <a:xfrm>
            <a:off x="3293554" y="1709461"/>
            <a:ext cx="2552526" cy="2553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53739F-496E-4EDE-83EA-76ADA1477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05" r="821"/>
          <a:stretch/>
        </p:blipFill>
        <p:spPr>
          <a:xfrm>
            <a:off x="6457029" y="1531443"/>
            <a:ext cx="2491931" cy="273160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3DB6F3F-683D-4E8D-A2E0-70C848BE578C}"/>
              </a:ext>
            </a:extLst>
          </p:cNvPr>
          <p:cNvSpPr/>
          <p:nvPr/>
        </p:nvSpPr>
        <p:spPr>
          <a:xfrm>
            <a:off x="6457029" y="4609390"/>
            <a:ext cx="2314589" cy="60451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C2A108-FB3E-4DC6-829B-55B466558AB9}"/>
              </a:ext>
            </a:extLst>
          </p:cNvPr>
          <p:cNvSpPr/>
          <p:nvPr/>
        </p:nvSpPr>
        <p:spPr>
          <a:xfrm>
            <a:off x="190072" y="4492247"/>
            <a:ext cx="2314589" cy="53339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AD33A6-43C4-4CF3-8287-7B2847E90579}"/>
              </a:ext>
            </a:extLst>
          </p:cNvPr>
          <p:cNvSpPr/>
          <p:nvPr/>
        </p:nvSpPr>
        <p:spPr>
          <a:xfrm>
            <a:off x="3293554" y="4480617"/>
            <a:ext cx="2374582" cy="63560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1047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0948" y="617158"/>
            <a:ext cx="8242103" cy="10265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059153" y="1878393"/>
            <a:ext cx="5526661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30" y="2091950"/>
            <a:ext cx="380082" cy="384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626762" y="3992668"/>
            <a:ext cx="3179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20695" y="4715349"/>
            <a:ext cx="39255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57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26"/>
            <a:ext cx="9144000" cy="68574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FE075E-00B8-430F-A266-1358EF8D2A4B}"/>
              </a:ext>
            </a:extLst>
          </p:cNvPr>
          <p:cNvSpPr txBox="1"/>
          <p:nvPr/>
        </p:nvSpPr>
        <p:spPr>
          <a:xfrm>
            <a:off x="2985248" y="539757"/>
            <a:ext cx="3785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463079" y="2162542"/>
            <a:ext cx="8788852" cy="76211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47173" y="3073701"/>
            <a:ext cx="266299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3253" y="3933346"/>
            <a:ext cx="5753348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34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614084" y="1163642"/>
            <a:ext cx="3700219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96875" y="526401"/>
            <a:ext cx="1352054" cy="579968"/>
            <a:chOff x="635794" y="14286"/>
            <a:chExt cx="760530" cy="4349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894607" y="14286"/>
              <a:ext cx="501717" cy="434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6"/>
              <a:ext cx="296191" cy="43497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26889" y="312203"/>
            <a:ext cx="5534809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NHỚ BÀ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4694294" y="1186059"/>
            <a:ext cx="4002659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464194" y="3544944"/>
            <a:ext cx="4215612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4314303" y="5797802"/>
            <a:ext cx="3682287" cy="6487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6" y="1475589"/>
            <a:ext cx="402638" cy="2853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51" y="1475589"/>
            <a:ext cx="386907" cy="2901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50" y="3816718"/>
            <a:ext cx="397441" cy="298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763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414654" y="931694"/>
            <a:ext cx="1896084" cy="707886"/>
            <a:chOff x="361770" y="617893"/>
            <a:chExt cx="1621220" cy="5309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1770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301881" y="530185"/>
            <a:ext cx="6826656" cy="116222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0649" y="2683613"/>
            <a:ext cx="706861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60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62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54E2F3-2847-44E7-A78A-20FC4A3F0B78}"/>
              </a:ext>
            </a:extLst>
          </p:cNvPr>
          <p:cNvSpPr txBox="1"/>
          <p:nvPr/>
        </p:nvSpPr>
        <p:spPr>
          <a:xfrm>
            <a:off x="3064075" y="260068"/>
            <a:ext cx="5183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36954-F9D3-43DA-AE0C-2DF264500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891"/>
          <a:stretch/>
        </p:blipFill>
        <p:spPr>
          <a:xfrm>
            <a:off x="303082" y="274324"/>
            <a:ext cx="1913520" cy="2011675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D44401E-6984-43BD-8CF4-277C7C70CDEE}"/>
              </a:ext>
            </a:extLst>
          </p:cNvPr>
          <p:cNvSpPr txBox="1"/>
          <p:nvPr/>
        </p:nvSpPr>
        <p:spPr>
          <a:xfrm>
            <a:off x="563931" y="2088866"/>
            <a:ext cx="8371696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5ED89C-C382-4E5B-9973-38CC653617EB}"/>
              </a:ext>
            </a:extLst>
          </p:cNvPr>
          <p:cNvGrpSpPr/>
          <p:nvPr/>
        </p:nvGrpSpPr>
        <p:grpSpPr>
          <a:xfrm>
            <a:off x="299031" y="3119079"/>
            <a:ext cx="2354870" cy="971507"/>
            <a:chOff x="777906" y="2185316"/>
            <a:chExt cx="1324614" cy="728630"/>
          </a:xfrm>
        </p:grpSpPr>
        <p:pic>
          <p:nvPicPr>
            <p:cNvPr id="3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AB45AF9-797F-450C-B431-F0D52143F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82412D0-13F9-4190-8E23-E7953B896EC0}"/>
                </a:ext>
              </a:extLst>
            </p:cNvPr>
            <p:cNvSpPr txBox="1"/>
            <p:nvPr/>
          </p:nvSpPr>
          <p:spPr>
            <a:xfrm>
              <a:off x="943561" y="2290955"/>
              <a:ext cx="1158959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3F66F12-830E-4A16-9828-5E499E03B596}"/>
              </a:ext>
            </a:extLst>
          </p:cNvPr>
          <p:cNvGrpSpPr/>
          <p:nvPr/>
        </p:nvGrpSpPr>
        <p:grpSpPr>
          <a:xfrm>
            <a:off x="3064075" y="3073232"/>
            <a:ext cx="2329753" cy="971507"/>
            <a:chOff x="777906" y="2185316"/>
            <a:chExt cx="1310486" cy="728630"/>
          </a:xfrm>
        </p:grpSpPr>
        <p:pic>
          <p:nvPicPr>
            <p:cNvPr id="3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21D061F-F79D-4E36-8221-80302DDA7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733FAE3-23E1-4430-A2C7-23A272E89A52}"/>
                </a:ext>
              </a:extLst>
            </p:cNvPr>
            <p:cNvSpPr txBox="1"/>
            <p:nvPr/>
          </p:nvSpPr>
          <p:spPr>
            <a:xfrm>
              <a:off x="1263944" y="2250949"/>
              <a:ext cx="462170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cài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E41B95-CA2B-4106-B5DD-8C6C36736718}"/>
              </a:ext>
            </a:extLst>
          </p:cNvPr>
          <p:cNvGrpSpPr/>
          <p:nvPr/>
        </p:nvGrpSpPr>
        <p:grpSpPr>
          <a:xfrm>
            <a:off x="6135495" y="3073231"/>
            <a:ext cx="2329753" cy="971507"/>
            <a:chOff x="777906" y="2185316"/>
            <a:chExt cx="1310486" cy="728630"/>
          </a:xfrm>
        </p:grpSpPr>
        <p:pic>
          <p:nvPicPr>
            <p:cNvPr id="3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5688ACA9-29D3-4D27-B49B-6C198E44C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7441727-52AD-4BA6-B285-C82D7F42A78A}"/>
                </a:ext>
              </a:extLst>
            </p:cNvPr>
            <p:cNvSpPr txBox="1"/>
            <p:nvPr/>
          </p:nvSpPr>
          <p:spPr>
            <a:xfrm>
              <a:off x="1211206" y="2252055"/>
              <a:ext cx="621867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then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095560B-18E8-4830-8800-1C560B3573A5}"/>
              </a:ext>
            </a:extLst>
          </p:cNvPr>
          <p:cNvCxnSpPr/>
          <p:nvPr/>
        </p:nvCxnSpPr>
        <p:spPr>
          <a:xfrm>
            <a:off x="4050060" y="3736683"/>
            <a:ext cx="4717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80349E-8645-4553-BAC5-103685CB3B6B}"/>
              </a:ext>
            </a:extLst>
          </p:cNvPr>
          <p:cNvGrpSpPr/>
          <p:nvPr/>
        </p:nvGrpSpPr>
        <p:grpSpPr>
          <a:xfrm>
            <a:off x="200950" y="4707750"/>
            <a:ext cx="2329753" cy="971507"/>
            <a:chOff x="777906" y="2185316"/>
            <a:chExt cx="1310486" cy="728630"/>
          </a:xfrm>
        </p:grpSpPr>
        <p:pic>
          <p:nvPicPr>
            <p:cNvPr id="4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880FBE71-6BC5-44FF-AF6D-30D55E501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7DCAEE-C15E-4162-B065-86DB31FA05CF}"/>
                </a:ext>
              </a:extLst>
            </p:cNvPr>
            <p:cNvSpPr txBox="1"/>
            <p:nvPr/>
          </p:nvSpPr>
          <p:spPr>
            <a:xfrm>
              <a:off x="1197343" y="2248512"/>
              <a:ext cx="534457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09D706-AADF-436F-8E43-AFE8BB96EED0}"/>
              </a:ext>
            </a:extLst>
          </p:cNvPr>
          <p:cNvGrpSpPr/>
          <p:nvPr/>
        </p:nvGrpSpPr>
        <p:grpSpPr>
          <a:xfrm>
            <a:off x="2805555" y="4674385"/>
            <a:ext cx="2329753" cy="971507"/>
            <a:chOff x="777906" y="2185316"/>
            <a:chExt cx="1310486" cy="728630"/>
          </a:xfrm>
        </p:grpSpPr>
        <p:pic>
          <p:nvPicPr>
            <p:cNvPr id="4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5D922D21-5F70-47D9-B3A4-930E1E8A3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E9E345-7174-4099-A54E-87C227B8C1DE}"/>
                </a:ext>
              </a:extLst>
            </p:cNvPr>
            <p:cNvSpPr txBox="1"/>
            <p:nvPr/>
          </p:nvSpPr>
          <p:spPr>
            <a:xfrm>
              <a:off x="1174760" y="2212445"/>
              <a:ext cx="599075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384616D-0CF0-49BC-8689-80BF3DBFEC41}"/>
              </a:ext>
            </a:extLst>
          </p:cNvPr>
          <p:cNvGrpSpPr/>
          <p:nvPr/>
        </p:nvGrpSpPr>
        <p:grpSpPr>
          <a:xfrm>
            <a:off x="5370517" y="4742394"/>
            <a:ext cx="1862521" cy="971507"/>
            <a:chOff x="777906" y="2185316"/>
            <a:chExt cx="1310486" cy="728630"/>
          </a:xfrm>
        </p:grpSpPr>
        <p:pic>
          <p:nvPicPr>
            <p:cNvPr id="4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CE412C0A-33AD-41B7-BCF0-7173BD656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FD96A8-B838-4B43-93DE-0F745B07506A}"/>
                </a:ext>
              </a:extLst>
            </p:cNvPr>
            <p:cNvSpPr txBox="1"/>
            <p:nvPr/>
          </p:nvSpPr>
          <p:spPr>
            <a:xfrm>
              <a:off x="1217384" y="2234986"/>
              <a:ext cx="615404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5E8CCA-2DBC-4072-8383-53935530674C}"/>
              </a:ext>
            </a:extLst>
          </p:cNvPr>
          <p:cNvGrpSpPr/>
          <p:nvPr/>
        </p:nvGrpSpPr>
        <p:grpSpPr>
          <a:xfrm>
            <a:off x="7323516" y="4714401"/>
            <a:ext cx="1522063" cy="971507"/>
            <a:chOff x="777906" y="2185316"/>
            <a:chExt cx="1310486" cy="728630"/>
          </a:xfrm>
        </p:grpSpPr>
        <p:pic>
          <p:nvPicPr>
            <p:cNvPr id="52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E34D485F-6299-413E-BD23-154812497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380935-B41D-4243-B949-8093DD529E00}"/>
                </a:ext>
              </a:extLst>
            </p:cNvPr>
            <p:cNvSpPr txBox="1"/>
            <p:nvPr/>
          </p:nvSpPr>
          <p:spPr>
            <a:xfrm>
              <a:off x="1014552" y="2248842"/>
              <a:ext cx="1047668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D2452B8-FB9D-4E71-B14D-32884EF58448}"/>
              </a:ext>
            </a:extLst>
          </p:cNvPr>
          <p:cNvCxnSpPr/>
          <p:nvPr/>
        </p:nvCxnSpPr>
        <p:spPr>
          <a:xfrm>
            <a:off x="1093216" y="5385061"/>
            <a:ext cx="518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49A83D2-3DE1-4BE4-99AC-EFA5C81ABD97}"/>
              </a:ext>
            </a:extLst>
          </p:cNvPr>
          <p:cNvCxnSpPr/>
          <p:nvPr/>
        </p:nvCxnSpPr>
        <p:spPr>
          <a:xfrm>
            <a:off x="6085601" y="5379630"/>
            <a:ext cx="3899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C5699-73E1-4998-8F09-6A0008F32F6A}"/>
              </a:ext>
            </a:extLst>
          </p:cNvPr>
          <p:cNvCxnSpPr/>
          <p:nvPr/>
        </p:nvCxnSpPr>
        <p:spPr>
          <a:xfrm>
            <a:off x="2530703" y="2729753"/>
            <a:ext cx="1668748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152E433-D8A0-49ED-8511-E298961DB949}"/>
              </a:ext>
            </a:extLst>
          </p:cNvPr>
          <p:cNvCxnSpPr/>
          <p:nvPr/>
        </p:nvCxnSpPr>
        <p:spPr>
          <a:xfrm>
            <a:off x="6284119" y="2729753"/>
            <a:ext cx="2019185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0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9" y="567"/>
            <a:ext cx="9201774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519748" y="782793"/>
            <a:ext cx="1887275" cy="792895"/>
            <a:chOff x="369343" y="600303"/>
            <a:chExt cx="1619184" cy="59467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4880" y="600303"/>
              <a:ext cx="161364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00" y="1552233"/>
            <a:ext cx="837702" cy="488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4" y="2368550"/>
            <a:ext cx="5414212" cy="41601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0662" y="2334459"/>
            <a:ext cx="665452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7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54E2F3-2847-44E7-A78A-20FC4A3F0B78}"/>
              </a:ext>
            </a:extLst>
          </p:cNvPr>
          <p:cNvSpPr txBox="1"/>
          <p:nvPr/>
        </p:nvSpPr>
        <p:spPr>
          <a:xfrm>
            <a:off x="3281825" y="274324"/>
            <a:ext cx="283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635C4-8F94-4656-BFC9-38DDBCE10B99}"/>
              </a:ext>
            </a:extLst>
          </p:cNvPr>
          <p:cNvSpPr txBox="1"/>
          <p:nvPr/>
        </p:nvSpPr>
        <p:spPr>
          <a:xfrm>
            <a:off x="149142" y="746161"/>
            <a:ext cx="8831203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D53EB-7A4F-4092-8E27-32A2145271AA}"/>
              </a:ext>
            </a:extLst>
          </p:cNvPr>
          <p:cNvSpPr txBox="1"/>
          <p:nvPr/>
        </p:nvSpPr>
        <p:spPr>
          <a:xfrm>
            <a:off x="1879141" y="1867545"/>
            <a:ext cx="3757077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vi-VN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FE9DB0-AB85-434A-8205-EE366BB9199A}"/>
              </a:ext>
            </a:extLst>
          </p:cNvPr>
          <p:cNvSpPr txBox="1"/>
          <p:nvPr/>
        </p:nvSpPr>
        <p:spPr>
          <a:xfrm>
            <a:off x="239496" y="4192017"/>
            <a:ext cx="833381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B432E-BF88-4037-9DA5-2D5815664728}"/>
              </a:ext>
            </a:extLst>
          </p:cNvPr>
          <p:cNvSpPr txBox="1"/>
          <p:nvPr/>
        </p:nvSpPr>
        <p:spPr>
          <a:xfrm>
            <a:off x="3309394" y="1866435"/>
            <a:ext cx="1255350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DE45D-ADF2-4191-90AA-DB96CEFD7F27}"/>
              </a:ext>
            </a:extLst>
          </p:cNvPr>
          <p:cNvSpPr txBox="1"/>
          <p:nvPr/>
        </p:nvSpPr>
        <p:spPr>
          <a:xfrm>
            <a:off x="1151333" y="3057745"/>
            <a:ext cx="3255068" cy="7425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24C502-2B5D-4EAB-A5D3-54884FC50B92}"/>
              </a:ext>
            </a:extLst>
          </p:cNvPr>
          <p:cNvSpPr txBox="1"/>
          <p:nvPr/>
        </p:nvSpPr>
        <p:spPr>
          <a:xfrm>
            <a:off x="4536268" y="3069637"/>
            <a:ext cx="2548210" cy="7425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9F8B10-DF4B-45C8-97D4-E54ABD628D35}"/>
              </a:ext>
            </a:extLst>
          </p:cNvPr>
          <p:cNvCxnSpPr/>
          <p:nvPr/>
        </p:nvCxnSpPr>
        <p:spPr>
          <a:xfrm>
            <a:off x="4936896" y="2719928"/>
            <a:ext cx="0" cy="3712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6C1DB-4852-4C55-AE59-958B60902D38}"/>
              </a:ext>
            </a:extLst>
          </p:cNvPr>
          <p:cNvCxnSpPr/>
          <p:nvPr/>
        </p:nvCxnSpPr>
        <p:spPr>
          <a:xfrm>
            <a:off x="3863293" y="2702215"/>
            <a:ext cx="0" cy="3712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8" grpId="0"/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873305" y="15879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284712" y="2592115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41197" y="1500684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56123" y="1201247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18688" y="314329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183883" y="2732074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80965" y="479897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263508" y="4539892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timg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67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735" y="-675158"/>
            <a:ext cx="10766099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660863" y="1518232"/>
            <a:ext cx="1195277" cy="1011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1" y="2098944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732" y="5030402"/>
            <a:ext cx="1830155" cy="14334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78669" y="299901"/>
            <a:ext cx="1159664" cy="1722273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59" y="467869"/>
            <a:ext cx="1386335" cy="6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98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415900" y="840868"/>
            <a:ext cx="1936410" cy="770057"/>
            <a:chOff x="369343" y="617431"/>
            <a:chExt cx="1617342" cy="5775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3038" y="617431"/>
              <a:ext cx="161364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446422" y="541037"/>
            <a:ext cx="5689049" cy="10698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A3010-419C-412B-94AE-EAD7561D5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422" y="2279891"/>
            <a:ext cx="4860757" cy="4272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762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873305" y="15879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284712" y="2592115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41197" y="1500684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56123" y="1201247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18688" y="314329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183883" y="2732074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80965" y="479897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263508" y="4539892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timg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E8F5D27-B80B-4936-9624-D39BD3AD8880}"/>
              </a:ext>
            </a:extLst>
          </p:cNvPr>
          <p:cNvSpPr txBox="1"/>
          <p:nvPr/>
        </p:nvSpPr>
        <p:spPr>
          <a:xfrm>
            <a:off x="2560956" y="340360"/>
            <a:ext cx="40386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2F173E1-BABF-4430-BB4E-B024B366D182}"/>
              </a:ext>
            </a:extLst>
          </p:cNvPr>
          <p:cNvSpPr txBox="1">
            <a:spLocks/>
          </p:cNvSpPr>
          <p:nvPr/>
        </p:nvSpPr>
        <p:spPr>
          <a:xfrm>
            <a:off x="38614" y="1191844"/>
            <a:ext cx="4785360" cy="459039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  <a:r>
              <a:rPr lang="en-US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AAB646-C6A6-453C-840C-4C48D1622AF7}"/>
              </a:ext>
            </a:extLst>
          </p:cNvPr>
          <p:cNvSpPr/>
          <p:nvPr/>
        </p:nvSpPr>
        <p:spPr>
          <a:xfrm>
            <a:off x="4746812" y="1178250"/>
            <a:ext cx="4397188" cy="2487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9041E-56DA-4261-B36A-F45947F0C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542" y="4266901"/>
            <a:ext cx="3763844" cy="2591099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5B03D8EF-108D-4128-A330-491BB255C23D}"/>
              </a:ext>
            </a:extLst>
          </p:cNvPr>
          <p:cNvSpPr txBox="1"/>
          <p:nvPr/>
        </p:nvSpPr>
        <p:spPr>
          <a:xfrm>
            <a:off x="5874450" y="3387718"/>
            <a:ext cx="293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65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E8F5D27-B80B-4936-9624-D39BD3AD8880}"/>
              </a:ext>
            </a:extLst>
          </p:cNvPr>
          <p:cNvSpPr txBox="1"/>
          <p:nvPr/>
        </p:nvSpPr>
        <p:spPr>
          <a:xfrm>
            <a:off x="2560956" y="340360"/>
            <a:ext cx="40386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2F173E1-BABF-4430-BB4E-B024B366D182}"/>
              </a:ext>
            </a:extLst>
          </p:cNvPr>
          <p:cNvSpPr txBox="1">
            <a:spLocks/>
          </p:cNvSpPr>
          <p:nvPr/>
        </p:nvSpPr>
        <p:spPr>
          <a:xfrm>
            <a:off x="368837" y="1102264"/>
            <a:ext cx="4785360" cy="465347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  <a:r>
              <a:rPr lang="en-US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AAB646-C6A6-453C-840C-4C48D1622AF7}"/>
              </a:ext>
            </a:extLst>
          </p:cNvPr>
          <p:cNvSpPr/>
          <p:nvPr/>
        </p:nvSpPr>
        <p:spPr>
          <a:xfrm>
            <a:off x="4979883" y="1088816"/>
            <a:ext cx="4439516" cy="2487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9041E-56DA-4261-B36A-F45947F0C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471" y="4596927"/>
            <a:ext cx="3240741" cy="2232212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5B03D8EF-108D-4128-A330-491BB255C23D}"/>
              </a:ext>
            </a:extLst>
          </p:cNvPr>
          <p:cNvSpPr txBox="1"/>
          <p:nvPr/>
        </p:nvSpPr>
        <p:spPr>
          <a:xfrm>
            <a:off x="6153245" y="3504370"/>
            <a:ext cx="293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54AB3C-53D0-47DE-89D1-16CC8CDE1E77}"/>
              </a:ext>
            </a:extLst>
          </p:cNvPr>
          <p:cNvSpPr/>
          <p:nvPr/>
        </p:nvSpPr>
        <p:spPr>
          <a:xfrm>
            <a:off x="65626" y="1239241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484332-5104-4CDA-B715-466A75B00A8A}"/>
              </a:ext>
            </a:extLst>
          </p:cNvPr>
          <p:cNvSpPr/>
          <p:nvPr/>
        </p:nvSpPr>
        <p:spPr>
          <a:xfrm>
            <a:off x="65626" y="3497488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EBE3C5-AD76-43CA-9A47-9CE9EF293270}"/>
              </a:ext>
            </a:extLst>
          </p:cNvPr>
          <p:cNvSpPr/>
          <p:nvPr/>
        </p:nvSpPr>
        <p:spPr>
          <a:xfrm>
            <a:off x="4676672" y="1239241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64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257502" y="1045614"/>
            <a:ext cx="6145931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639253" y="355711"/>
            <a:ext cx="5534809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NHỚ BÀ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18658" y="2425168"/>
            <a:ext cx="12520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7816" y="4053550"/>
            <a:ext cx="4474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Then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alt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b="14897"/>
          <a:stretch/>
        </p:blipFill>
        <p:spPr>
          <a:xfrm>
            <a:off x="4780723" y="4617113"/>
            <a:ext cx="1856764" cy="176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/>
          <a:stretch/>
        </p:blipFill>
        <p:spPr>
          <a:xfrm>
            <a:off x="6847368" y="4617113"/>
            <a:ext cx="1856764" cy="174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flipH="1">
            <a:off x="5660978" y="1352803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75695" y="2108067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632197" y="2804614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263400" y="3580160"/>
            <a:ext cx="112295" cy="384000"/>
            <a:chOff x="8369969" y="3679716"/>
            <a:chExt cx="112295" cy="38400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8369969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434137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7073BFA-D9CB-4736-A3AA-BDF5710BE0CC}"/>
              </a:ext>
            </a:extLst>
          </p:cNvPr>
          <p:cNvSpPr/>
          <p:nvPr/>
        </p:nvSpPr>
        <p:spPr>
          <a:xfrm>
            <a:off x="1092450" y="1352803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4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1892814" y="793093"/>
            <a:ext cx="6352829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65" y="1162615"/>
            <a:ext cx="327541" cy="2456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6113159" y="1149168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077772" y="1853333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550136" y="2595554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145243" y="3333348"/>
            <a:ext cx="112295" cy="384000"/>
            <a:chOff x="8369969" y="3679716"/>
            <a:chExt cx="112295" cy="38400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8369969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434137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203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371123" y="483443"/>
            <a:ext cx="5526661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23" y="838043"/>
            <a:ext cx="512000" cy="384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6497526" y="808242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56915" y="1664573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264916" y="2323105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797546" y="3045000"/>
            <a:ext cx="112295" cy="384000"/>
            <a:chOff x="8369969" y="3679716"/>
            <a:chExt cx="112295" cy="38400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8369969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434137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34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3656</TotalTime>
  <Words>835</Words>
  <Application>Microsoft Office PowerPoint</Application>
  <PresentationFormat>On-screen Show (4:3)</PresentationFormat>
  <Paragraphs>150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170</cp:revision>
  <dcterms:created xsi:type="dcterms:W3CDTF">2021-06-17T09:40:01Z</dcterms:created>
  <dcterms:modified xsi:type="dcterms:W3CDTF">2022-12-18T10:33:29Z</dcterms:modified>
</cp:coreProperties>
</file>