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3.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notesSlides/notesSlide15.xml" ContentType="application/vnd.openxmlformats-officedocument.presentationml.notesSlide+xml"/>
  <Override PartName="/ppt/tags/tag6.xml" ContentType="application/vnd.openxmlformats-officedocument.presentationml.tags+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72" r:id="rId2"/>
    <p:sldMasterId id="2147483686" r:id="rId3"/>
    <p:sldMasterId id="2147483698" r:id="rId4"/>
    <p:sldMasterId id="2147483711" r:id="rId5"/>
  </p:sldMasterIdLst>
  <p:notesMasterIdLst>
    <p:notesMasterId r:id="rId39"/>
  </p:notesMasterIdLst>
  <p:sldIdLst>
    <p:sldId id="555" r:id="rId6"/>
    <p:sldId id="280" r:id="rId7"/>
    <p:sldId id="550" r:id="rId8"/>
    <p:sldId id="551" r:id="rId9"/>
    <p:sldId id="552" r:id="rId10"/>
    <p:sldId id="553" r:id="rId11"/>
    <p:sldId id="276" r:id="rId12"/>
    <p:sldId id="277" r:id="rId13"/>
    <p:sldId id="573" r:id="rId14"/>
    <p:sldId id="534" r:id="rId15"/>
    <p:sldId id="549" r:id="rId16"/>
    <p:sldId id="556" r:id="rId17"/>
    <p:sldId id="557" r:id="rId18"/>
    <p:sldId id="558" r:id="rId19"/>
    <p:sldId id="559" r:id="rId20"/>
    <p:sldId id="561" r:id="rId21"/>
    <p:sldId id="562" r:id="rId22"/>
    <p:sldId id="563" r:id="rId23"/>
    <p:sldId id="564" r:id="rId24"/>
    <p:sldId id="565" r:id="rId25"/>
    <p:sldId id="566" r:id="rId26"/>
    <p:sldId id="567" r:id="rId27"/>
    <p:sldId id="568" r:id="rId28"/>
    <p:sldId id="274" r:id="rId29"/>
    <p:sldId id="569" r:id="rId30"/>
    <p:sldId id="570" r:id="rId31"/>
    <p:sldId id="571" r:id="rId32"/>
    <p:sldId id="572" r:id="rId33"/>
    <p:sldId id="554" r:id="rId34"/>
    <p:sldId id="257" r:id="rId35"/>
    <p:sldId id="574" r:id="rId36"/>
    <p:sldId id="268" r:id="rId37"/>
    <p:sldId id="285" r:id="rId38"/>
  </p:sldIdLst>
  <p:sldSz cx="12192000" cy="6858000"/>
  <p:notesSz cx="6858000" cy="9144000"/>
  <p:embeddedFontLst>
    <p:embeddedFont>
      <p:font typeface="等线" panose="02010600030101010101" pitchFamily="2" charset="-122"/>
      <p:regular r:id="rId40"/>
      <p:bold r:id="rId41"/>
    </p:embeddedFont>
    <p:embeddedFont>
      <p:font typeface="等线 Light" panose="02010600030101010101" pitchFamily="2" charset="-122"/>
      <p:regular r:id="rId42"/>
    </p:embeddedFont>
    <p:embeddedFont>
      <p:font typeface="Arial Black" panose="020B0A04020102020204" pitchFamily="34" charset="0"/>
      <p:bold r:id="rId43"/>
    </p:embeddedFont>
    <p:embeddedFont>
      <p:font typeface="Calibri" panose="020F0502020204030204" pitchFamily="34" charset="0"/>
      <p:regular r:id="rId44"/>
      <p:bold r:id="rId45"/>
      <p:italic r:id="rId46"/>
      <p:boldItalic r:id="rId47"/>
    </p:embeddedFont>
    <p:embeddedFont>
      <p:font typeface="Calibri Light" panose="020F0302020204030204" pitchFamily="34" charset="0"/>
      <p:regular r:id="rId48"/>
      <p:italic r:id="rId49"/>
    </p:embeddedFont>
    <p:embeddedFont>
      <p:font typeface="Coiny" panose="02000903060500060000" pitchFamily="2" charset="0"/>
      <p:regular r:id="rId50"/>
    </p:embeddedFont>
    <p:embeddedFont>
      <p:font typeface="iCiel Cadena" panose="02000503000000020004" pitchFamily="2" charset="0"/>
      <p:bold r:id="rId51"/>
    </p:embeddedFont>
    <p:embeddedFont>
      <p:font typeface="SVN-A Love Of Thunder" panose="02040603050506020204" pitchFamily="18" charset="0"/>
      <p:regular r:id="rId52"/>
    </p:embeddedFont>
    <p:embeddedFont>
      <p:font typeface="UTM Cookies" panose="02040603050506020204" pitchFamily="18" charset="0"/>
      <p:regular r:id="rId53"/>
    </p:embeddedFont>
    <p:embeddedFont>
      <p:font typeface="UTM French Vanilla" panose="02040603050506020204" pitchFamily="18" charset="0"/>
      <p:regular r:id="rId54"/>
    </p:embeddedFont>
    <p:embeddedFont>
      <p:font typeface="UTM Isadora" panose="02040603050506020204" pitchFamily="18" charset="0"/>
      <p:regular r:id="rId55"/>
      <p:bold r:id="rId56"/>
    </p:embeddedFont>
  </p:embeddedFont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7CFFF"/>
    <a:srgbClr val="00B0F0"/>
    <a:srgbClr val="FFCCCC"/>
    <a:srgbClr val="BCE2E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80" autoAdjust="0"/>
    <p:restoredTop sz="94660"/>
  </p:normalViewPr>
  <p:slideViewPr>
    <p:cSldViewPr snapToGrid="0" showGuides="1">
      <p:cViewPr varScale="1">
        <p:scale>
          <a:sx n="83" d="100"/>
          <a:sy n="83" d="100"/>
        </p:scale>
        <p:origin x="1142" y="110"/>
      </p:cViewPr>
      <p:guideLst>
        <p:guide orient="horz" pos="2160"/>
        <p:guide pos="3840"/>
      </p:guideLst>
    </p:cSldViewPr>
  </p:slideViewPr>
  <p:notesTextViewPr>
    <p:cViewPr>
      <p:scale>
        <a:sx n="1" d="1"/>
        <a:sy n="1" d="1"/>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notesMaster" Target="notesMasters/notesMaster1.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font" Target="fonts/font3.fntdata"/><Relationship Id="rId47" Type="http://schemas.openxmlformats.org/officeDocument/2006/relationships/font" Target="fonts/font8.fntdata"/><Relationship Id="rId50" Type="http://schemas.openxmlformats.org/officeDocument/2006/relationships/font" Target="fonts/font11.fntdata"/><Relationship Id="rId55" Type="http://schemas.openxmlformats.org/officeDocument/2006/relationships/font" Target="fonts/font16.fntdata"/><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font" Target="fonts/font1.fntdata"/><Relationship Id="rId45" Type="http://schemas.openxmlformats.org/officeDocument/2006/relationships/font" Target="fonts/font6.fntdata"/><Relationship Id="rId53" Type="http://schemas.openxmlformats.org/officeDocument/2006/relationships/font" Target="fonts/font14.fntdata"/><Relationship Id="rId58" Type="http://schemas.openxmlformats.org/officeDocument/2006/relationships/viewProps" Target="viewProps.xml"/><Relationship Id="rId5" Type="http://schemas.openxmlformats.org/officeDocument/2006/relationships/slideMaster" Target="slideMasters/slideMaster5.xml"/><Relationship Id="rId19" Type="http://schemas.openxmlformats.org/officeDocument/2006/relationships/slide" Target="slides/slide14.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font" Target="fonts/font4.fntdata"/><Relationship Id="rId48" Type="http://schemas.openxmlformats.org/officeDocument/2006/relationships/font" Target="fonts/font9.fntdata"/><Relationship Id="rId56" Type="http://schemas.openxmlformats.org/officeDocument/2006/relationships/font" Target="fonts/font17.fntdata"/><Relationship Id="rId8" Type="http://schemas.openxmlformats.org/officeDocument/2006/relationships/slide" Target="slides/slide3.xml"/><Relationship Id="rId51" Type="http://schemas.openxmlformats.org/officeDocument/2006/relationships/font" Target="fonts/font12.fntdata"/><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font" Target="fonts/font7.fntdata"/><Relationship Id="rId59" Type="http://schemas.openxmlformats.org/officeDocument/2006/relationships/theme" Target="theme/theme1.xml"/><Relationship Id="rId20" Type="http://schemas.openxmlformats.org/officeDocument/2006/relationships/slide" Target="slides/slide15.xml"/><Relationship Id="rId41" Type="http://schemas.openxmlformats.org/officeDocument/2006/relationships/font" Target="fonts/font2.fntdata"/><Relationship Id="rId54" Type="http://schemas.openxmlformats.org/officeDocument/2006/relationships/font" Target="fonts/font15.fntdata"/><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font" Target="fonts/font10.fntdata"/><Relationship Id="rId57" Type="http://schemas.openxmlformats.org/officeDocument/2006/relationships/presProps" Target="presProps.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font" Target="fonts/font5.fntdata"/><Relationship Id="rId52" Type="http://schemas.openxmlformats.org/officeDocument/2006/relationships/font" Target="fonts/font13.fntdata"/><Relationship Id="rId6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35D0BD5-91C1-4165-875A-8E84CB3FBDC5}" type="datetimeFigureOut">
              <a:rPr lang="zh-CN" altLang="en-US" smtClean="0"/>
              <a:t>2021/12/18</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968094B-D5DC-4E89-AEC9-71177D3D65D3}"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4207462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4204410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6212116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5025CEC-2ABC-4E79-BB53-CF7F3C7D9C4B}" type="slidenum">
              <a:rPr lang="zh-CN" altLang="en-US" smtClean="0"/>
              <a:t>29</a:t>
            </a:fld>
            <a:endParaRPr lang="zh-CN" altLang="en-US"/>
          </a:p>
        </p:txBody>
      </p:sp>
    </p:spTree>
    <p:extLst>
      <p:ext uri="{BB962C8B-B14F-4D97-AF65-F5344CB8AC3E}">
        <p14:creationId xmlns:p14="http://schemas.microsoft.com/office/powerpoint/2010/main" val="18211019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231876-DAAE-412F-A7A0-F58ABC1E85C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5156486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231876-DAAE-412F-A7A0-F58ABC1E85C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511468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5F11574-EF26-4E2A-AE6D-376A5D71A626}" type="slidenum">
              <a:rPr lang="zh-CN" altLang="en-US" smtClean="0"/>
              <a:t>32</a:t>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5025CEC-2ABC-4E79-BB53-CF7F3C7D9C4B}" type="slidenum">
              <a:rPr lang="zh-CN" altLang="en-US" smtClean="0"/>
              <a:t>33</a:t>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5025CEC-2ABC-4E79-BB53-CF7F3C7D9C4B}" type="slidenum">
              <a:rPr lang="zh-CN" altLang="en-US" smtClean="0"/>
              <a:t>2</a:t>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5025CEC-2ABC-4E79-BB53-CF7F3C7D9C4B}" type="slidenum">
              <a:rPr lang="zh-CN" altLang="en-US" smtClean="0"/>
              <a:t>9</a:t>
            </a:fld>
            <a:endParaRPr lang="zh-CN" altLang="en-US"/>
          </a:p>
        </p:txBody>
      </p:sp>
    </p:spTree>
    <p:extLst>
      <p:ext uri="{BB962C8B-B14F-4D97-AF65-F5344CB8AC3E}">
        <p14:creationId xmlns:p14="http://schemas.microsoft.com/office/powerpoint/2010/main" val="23177982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1314813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3552586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42791764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6175598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9395973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6465624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p:txBody>
          <a:bodyPr/>
          <a:lstStyle/>
          <a:p>
            <a:fld id="{839780B6-D6E4-4D4C-8DE4-267CF02E96CC}" type="datetimeFigureOut">
              <a:rPr lang="zh-CN" altLang="en-US" smtClean="0"/>
              <a:t>2021/12/18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D03E5E9-3381-48B5-A0F3-64B76823723A}" type="slidenum">
              <a:rPr lang="zh-CN" altLang="en-US" smtClean="0"/>
              <a:t>‹#›</a:t>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39780B6-D6E4-4D4C-8DE4-267CF02E96CC}" type="datetimeFigureOut">
              <a:rPr lang="zh-CN" altLang="en-US" smtClean="0"/>
              <a:t>2021/12/18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D03E5E9-3381-48B5-A0F3-64B76823723A}" type="slidenum">
              <a:rPr lang="zh-CN" altLang="en-US" smtClean="0"/>
              <a:t>‹#›</a:t>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39780B6-D6E4-4D4C-8DE4-267CF02E96CC}" type="datetimeFigureOut">
              <a:rPr lang="zh-CN" altLang="en-US" smtClean="0"/>
              <a:t>2021/12/18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D03E5E9-3381-48B5-A0F3-64B76823723A}" type="slidenum">
              <a:rPr lang="zh-CN" altLang="en-US" smtClean="0"/>
              <a:t>‹#›</a:t>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2" y="2130429"/>
            <a:ext cx="10363200" cy="1470025"/>
          </a:xfrm>
        </p:spPr>
        <p:txBody>
          <a:bodyPr/>
          <a:lstStyle/>
          <a:p>
            <a:r>
              <a:rPr lang="en-US"/>
              <a:t>Click to edit Master title style</a:t>
            </a:r>
          </a:p>
        </p:txBody>
      </p:sp>
      <p:sp>
        <p:nvSpPr>
          <p:cNvPr id="3" name="Subtitle 2"/>
          <p:cNvSpPr>
            <a:spLocks noGrp="1"/>
          </p:cNvSpPr>
          <p:nvPr>
            <p:ph type="subTitle" idx="1"/>
          </p:nvPr>
        </p:nvSpPr>
        <p:spPr>
          <a:xfrm>
            <a:off x="1828802" y="3886200"/>
            <a:ext cx="8534400" cy="1752600"/>
          </a:xfrm>
        </p:spPr>
        <p:txBody>
          <a:bodyPr/>
          <a:lstStyle>
            <a:lvl1pPr marL="0" indent="0" algn="ctr">
              <a:buNone/>
              <a:defRPr>
                <a:solidFill>
                  <a:schemeClr val="tx1">
                    <a:tint val="75000"/>
                  </a:schemeClr>
                </a:solidFill>
              </a:defRPr>
            </a:lvl1pPr>
            <a:lvl2pPr marL="609463" indent="0" algn="ctr">
              <a:buNone/>
              <a:defRPr>
                <a:solidFill>
                  <a:schemeClr val="tx1">
                    <a:tint val="75000"/>
                  </a:schemeClr>
                </a:solidFill>
              </a:defRPr>
            </a:lvl2pPr>
            <a:lvl3pPr marL="1218926" indent="0" algn="ctr">
              <a:buNone/>
              <a:defRPr>
                <a:solidFill>
                  <a:schemeClr val="tx1">
                    <a:tint val="75000"/>
                  </a:schemeClr>
                </a:solidFill>
              </a:defRPr>
            </a:lvl3pPr>
            <a:lvl4pPr marL="1828388" indent="0" algn="ctr">
              <a:buNone/>
              <a:defRPr>
                <a:solidFill>
                  <a:schemeClr val="tx1">
                    <a:tint val="75000"/>
                  </a:schemeClr>
                </a:solidFill>
              </a:defRPr>
            </a:lvl4pPr>
            <a:lvl5pPr marL="2437851" indent="0" algn="ctr">
              <a:buNone/>
              <a:defRPr>
                <a:solidFill>
                  <a:schemeClr val="tx1">
                    <a:tint val="75000"/>
                  </a:schemeClr>
                </a:solidFill>
              </a:defRPr>
            </a:lvl5pPr>
            <a:lvl6pPr marL="3047314" indent="0" algn="ctr">
              <a:buNone/>
              <a:defRPr>
                <a:solidFill>
                  <a:schemeClr val="tx1">
                    <a:tint val="75000"/>
                  </a:schemeClr>
                </a:solidFill>
              </a:defRPr>
            </a:lvl6pPr>
            <a:lvl7pPr marL="3656777" indent="0" algn="ctr">
              <a:buNone/>
              <a:defRPr>
                <a:solidFill>
                  <a:schemeClr val="tx1">
                    <a:tint val="75000"/>
                  </a:schemeClr>
                </a:solidFill>
              </a:defRPr>
            </a:lvl7pPr>
            <a:lvl8pPr marL="4266240" indent="0" algn="ctr">
              <a:buNone/>
              <a:defRPr>
                <a:solidFill>
                  <a:schemeClr val="tx1">
                    <a:tint val="75000"/>
                  </a:schemeClr>
                </a:solidFill>
              </a:defRPr>
            </a:lvl8pPr>
            <a:lvl9pPr marL="487570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a:defRPr/>
            </a:pPr>
            <a:fld id="{406E9206-D2D6-4057-92D4-39C87A03E66D}" type="datetime1">
              <a:rPr lang="en-US" altLang="zh-CN" smtClean="0">
                <a:solidFill>
                  <a:prstClr val="black">
                    <a:tint val="75000"/>
                  </a:prstClr>
                </a:solidFill>
              </a:rPr>
              <a:pPr>
                <a:defRPr/>
              </a:pPr>
              <a:t>12/18/2021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7371976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C052E9E1-D97D-4C90-BB96-FA1ED58B786F}" type="datetime1">
              <a:rPr lang="en-US" altLang="zh-CN" smtClean="0">
                <a:solidFill>
                  <a:prstClr val="black">
                    <a:tint val="75000"/>
                  </a:prstClr>
                </a:solidFill>
              </a:rPr>
              <a:pPr>
                <a:defRPr/>
              </a:pPr>
              <a:t>12/18/2021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3825874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6" y="4406902"/>
            <a:ext cx="10363200" cy="1362075"/>
          </a:xfrm>
        </p:spPr>
        <p:txBody>
          <a:bodyPr anchor="t"/>
          <a:lstStyle>
            <a:lvl1pPr algn="l">
              <a:defRPr sz="5399" b="1" cap="all"/>
            </a:lvl1pPr>
          </a:lstStyle>
          <a:p>
            <a:r>
              <a:rPr lang="en-US"/>
              <a:t>Click to edit Master title style</a:t>
            </a:r>
          </a:p>
        </p:txBody>
      </p:sp>
      <p:sp>
        <p:nvSpPr>
          <p:cNvPr id="3" name="Text Placeholder 2"/>
          <p:cNvSpPr>
            <a:spLocks noGrp="1"/>
          </p:cNvSpPr>
          <p:nvPr>
            <p:ph type="body" idx="1"/>
          </p:nvPr>
        </p:nvSpPr>
        <p:spPr>
          <a:xfrm>
            <a:off x="963086" y="2906714"/>
            <a:ext cx="10363200" cy="1500187"/>
          </a:xfrm>
        </p:spPr>
        <p:txBody>
          <a:bodyPr anchor="b"/>
          <a:lstStyle>
            <a:lvl1pPr marL="0" indent="0">
              <a:buNone/>
              <a:defRPr sz="2699">
                <a:solidFill>
                  <a:schemeClr val="tx1">
                    <a:tint val="75000"/>
                  </a:schemeClr>
                </a:solidFill>
              </a:defRPr>
            </a:lvl1pPr>
            <a:lvl2pPr marL="609463" indent="0">
              <a:buNone/>
              <a:defRPr sz="2400">
                <a:solidFill>
                  <a:schemeClr val="tx1">
                    <a:tint val="75000"/>
                  </a:schemeClr>
                </a:solidFill>
              </a:defRPr>
            </a:lvl2pPr>
            <a:lvl3pPr marL="1218926" indent="0">
              <a:buNone/>
              <a:defRPr sz="2200">
                <a:solidFill>
                  <a:schemeClr val="tx1">
                    <a:tint val="75000"/>
                  </a:schemeClr>
                </a:solidFill>
              </a:defRPr>
            </a:lvl3pPr>
            <a:lvl4pPr marL="1828388" indent="0">
              <a:buNone/>
              <a:defRPr sz="1900">
                <a:solidFill>
                  <a:schemeClr val="tx1">
                    <a:tint val="75000"/>
                  </a:schemeClr>
                </a:solidFill>
              </a:defRPr>
            </a:lvl4pPr>
            <a:lvl5pPr marL="2437851" indent="0">
              <a:buNone/>
              <a:defRPr sz="1900">
                <a:solidFill>
                  <a:schemeClr val="tx1">
                    <a:tint val="75000"/>
                  </a:schemeClr>
                </a:solidFill>
              </a:defRPr>
            </a:lvl5pPr>
            <a:lvl6pPr marL="3047314" indent="0">
              <a:buNone/>
              <a:defRPr sz="1900">
                <a:solidFill>
                  <a:schemeClr val="tx1">
                    <a:tint val="75000"/>
                  </a:schemeClr>
                </a:solidFill>
              </a:defRPr>
            </a:lvl6pPr>
            <a:lvl7pPr marL="3656777" indent="0">
              <a:buNone/>
              <a:defRPr sz="1900">
                <a:solidFill>
                  <a:schemeClr val="tx1">
                    <a:tint val="75000"/>
                  </a:schemeClr>
                </a:solidFill>
              </a:defRPr>
            </a:lvl7pPr>
            <a:lvl8pPr marL="4266240" indent="0">
              <a:buNone/>
              <a:defRPr sz="1900">
                <a:solidFill>
                  <a:schemeClr val="tx1">
                    <a:tint val="75000"/>
                  </a:schemeClr>
                </a:solidFill>
              </a:defRPr>
            </a:lvl8pPr>
            <a:lvl9pPr marL="4875703" indent="0">
              <a:buNone/>
              <a:defRPr sz="1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814779EE-1E16-4CC5-A459-C716090F6017}" type="datetime1">
              <a:rPr lang="en-US" altLang="zh-CN" smtClean="0">
                <a:solidFill>
                  <a:prstClr val="black">
                    <a:tint val="75000"/>
                  </a:prstClr>
                </a:solidFill>
              </a:rPr>
              <a:pPr>
                <a:defRPr/>
              </a:pPr>
              <a:t>12/18/2021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298235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2" y="1600202"/>
            <a:ext cx="5384800" cy="4525963"/>
          </a:xfrm>
        </p:spPr>
        <p:txBody>
          <a:bodyPr/>
          <a:lstStyle>
            <a:lvl1pPr>
              <a:defRPr sz="3799"/>
            </a:lvl1pPr>
            <a:lvl2pPr>
              <a:defRPr sz="3199"/>
            </a:lvl2pPr>
            <a:lvl3pPr>
              <a:defRPr sz="2699"/>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1" y="1600202"/>
            <a:ext cx="5384800" cy="4525963"/>
          </a:xfrm>
        </p:spPr>
        <p:txBody>
          <a:bodyPr/>
          <a:lstStyle>
            <a:lvl1pPr>
              <a:defRPr sz="3799"/>
            </a:lvl1pPr>
            <a:lvl2pPr>
              <a:defRPr sz="3199"/>
            </a:lvl2pPr>
            <a:lvl3pPr>
              <a:defRPr sz="2699"/>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a:defRPr/>
            </a:pPr>
            <a:fld id="{A3311C9F-D64E-4824-A709-CF61DE4E0BDD}" type="datetime1">
              <a:rPr lang="en-US" altLang="zh-CN" smtClean="0">
                <a:solidFill>
                  <a:prstClr val="black">
                    <a:tint val="75000"/>
                  </a:prstClr>
                </a:solidFill>
              </a:rPr>
              <a:pPr>
                <a:defRPr/>
              </a:pPr>
              <a:t>12/18/2021</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416729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1" y="1535114"/>
            <a:ext cx="5386917" cy="639763"/>
          </a:xfrm>
        </p:spPr>
        <p:txBody>
          <a:bodyPr anchor="b"/>
          <a:lstStyle>
            <a:lvl1pPr marL="0" indent="0">
              <a:buNone/>
              <a:defRPr sz="3199" b="1"/>
            </a:lvl1pPr>
            <a:lvl2pPr marL="609463" indent="0">
              <a:buNone/>
              <a:defRPr sz="2699" b="1"/>
            </a:lvl2pPr>
            <a:lvl3pPr marL="1218926" indent="0">
              <a:buNone/>
              <a:defRPr sz="2400" b="1"/>
            </a:lvl3pPr>
            <a:lvl4pPr marL="1828388" indent="0">
              <a:buNone/>
              <a:defRPr sz="2200" b="1"/>
            </a:lvl4pPr>
            <a:lvl5pPr marL="2437851" indent="0">
              <a:buNone/>
              <a:defRPr sz="2200" b="1"/>
            </a:lvl5pPr>
            <a:lvl6pPr marL="3047314" indent="0">
              <a:buNone/>
              <a:defRPr sz="2200" b="1"/>
            </a:lvl6pPr>
            <a:lvl7pPr marL="3656777" indent="0">
              <a:buNone/>
              <a:defRPr sz="2200" b="1"/>
            </a:lvl7pPr>
            <a:lvl8pPr marL="4266240" indent="0">
              <a:buNone/>
              <a:defRPr sz="2200" b="1"/>
            </a:lvl8pPr>
            <a:lvl9pPr marL="4875703" indent="0">
              <a:buNone/>
              <a:defRPr sz="2200" b="1"/>
            </a:lvl9pPr>
          </a:lstStyle>
          <a:p>
            <a:pPr lvl="0"/>
            <a:r>
              <a:rPr lang="en-US"/>
              <a:t>Click to edit Master text styles</a:t>
            </a:r>
          </a:p>
        </p:txBody>
      </p:sp>
      <p:sp>
        <p:nvSpPr>
          <p:cNvPr id="4" name="Content Placeholder 3"/>
          <p:cNvSpPr>
            <a:spLocks noGrp="1"/>
          </p:cNvSpPr>
          <p:nvPr>
            <p:ph sz="half" idx="2"/>
          </p:nvPr>
        </p:nvSpPr>
        <p:spPr>
          <a:xfrm>
            <a:off x="609601" y="2174877"/>
            <a:ext cx="5386917" cy="3951288"/>
          </a:xfrm>
        </p:spPr>
        <p:txBody>
          <a:bodyPr/>
          <a:lstStyle>
            <a:lvl1pPr>
              <a:defRPr sz="3199"/>
            </a:lvl1pPr>
            <a:lvl2pPr>
              <a:defRPr sz="2699"/>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3" y="1535114"/>
            <a:ext cx="5389033" cy="639763"/>
          </a:xfrm>
        </p:spPr>
        <p:txBody>
          <a:bodyPr anchor="b"/>
          <a:lstStyle>
            <a:lvl1pPr marL="0" indent="0">
              <a:buNone/>
              <a:defRPr sz="3199" b="1"/>
            </a:lvl1pPr>
            <a:lvl2pPr marL="609463" indent="0">
              <a:buNone/>
              <a:defRPr sz="2699" b="1"/>
            </a:lvl2pPr>
            <a:lvl3pPr marL="1218926" indent="0">
              <a:buNone/>
              <a:defRPr sz="2400" b="1"/>
            </a:lvl3pPr>
            <a:lvl4pPr marL="1828388" indent="0">
              <a:buNone/>
              <a:defRPr sz="2200" b="1"/>
            </a:lvl4pPr>
            <a:lvl5pPr marL="2437851" indent="0">
              <a:buNone/>
              <a:defRPr sz="2200" b="1"/>
            </a:lvl5pPr>
            <a:lvl6pPr marL="3047314" indent="0">
              <a:buNone/>
              <a:defRPr sz="2200" b="1"/>
            </a:lvl6pPr>
            <a:lvl7pPr marL="3656777" indent="0">
              <a:buNone/>
              <a:defRPr sz="2200" b="1"/>
            </a:lvl7pPr>
            <a:lvl8pPr marL="4266240" indent="0">
              <a:buNone/>
              <a:defRPr sz="2200" b="1"/>
            </a:lvl8pPr>
            <a:lvl9pPr marL="4875703" indent="0">
              <a:buNone/>
              <a:defRPr sz="2200" b="1"/>
            </a:lvl9pPr>
          </a:lstStyle>
          <a:p>
            <a:pPr lvl="0"/>
            <a:r>
              <a:rPr lang="en-US"/>
              <a:t>Click to edit Master text styles</a:t>
            </a:r>
          </a:p>
        </p:txBody>
      </p:sp>
      <p:sp>
        <p:nvSpPr>
          <p:cNvPr id="6" name="Content Placeholder 5"/>
          <p:cNvSpPr>
            <a:spLocks noGrp="1"/>
          </p:cNvSpPr>
          <p:nvPr>
            <p:ph sz="quarter" idx="4"/>
          </p:nvPr>
        </p:nvSpPr>
        <p:spPr>
          <a:xfrm>
            <a:off x="6193373" y="2174877"/>
            <a:ext cx="5389033" cy="3951288"/>
          </a:xfrm>
        </p:spPr>
        <p:txBody>
          <a:bodyPr/>
          <a:lstStyle>
            <a:lvl1pPr>
              <a:defRPr sz="3199"/>
            </a:lvl1pPr>
            <a:lvl2pPr>
              <a:defRPr sz="2699"/>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a:defRPr/>
            </a:pPr>
            <a:fld id="{0A4318BD-B3C6-4D4B-B871-C29490A2E55A}" type="datetime1">
              <a:rPr lang="en-US" altLang="zh-CN" smtClean="0">
                <a:solidFill>
                  <a:prstClr val="black">
                    <a:tint val="75000"/>
                  </a:prstClr>
                </a:solidFill>
              </a:rPr>
              <a:pPr>
                <a:defRPr/>
              </a:pPr>
              <a:t>12/18/2021</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5749080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fld id="{E14CAFC4-799C-4CDE-B92B-8C262F06CF3E}" type="datetime1">
              <a:rPr lang="en-US" altLang="zh-CN" smtClean="0">
                <a:solidFill>
                  <a:prstClr val="black">
                    <a:tint val="75000"/>
                  </a:prstClr>
                </a:solidFill>
              </a:rPr>
              <a:pPr>
                <a:defRPr/>
              </a:pPr>
              <a:t>12/18/2021</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217182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圆角矩形 4"/>
          <p:cNvSpPr/>
          <p:nvPr userDrawn="1"/>
        </p:nvSpPr>
        <p:spPr>
          <a:xfrm>
            <a:off x="1139634" y="1031258"/>
            <a:ext cx="9912734" cy="42890"/>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6" name="圆角矩形 5"/>
          <p:cNvSpPr/>
          <p:nvPr userDrawn="1"/>
        </p:nvSpPr>
        <p:spPr>
          <a:xfrm>
            <a:off x="5900057" y="6451899"/>
            <a:ext cx="391889" cy="22010"/>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7" name="日期占位符 6"/>
          <p:cNvSpPr>
            <a:spLocks noGrp="1"/>
          </p:cNvSpPr>
          <p:nvPr>
            <p:ph type="dt" sz="half" idx="10"/>
          </p:nvPr>
        </p:nvSpPr>
        <p:spPr/>
        <p:txBody>
          <a:bodyPr/>
          <a:lstStyle/>
          <a:p>
            <a:pPr>
              <a:defRPr/>
            </a:pPr>
            <a:fld id="{3E729073-8FFE-4F18-B513-07581FC6638E}" type="datetime1">
              <a:rPr lang="en-US" altLang="zh-CN" smtClean="0">
                <a:solidFill>
                  <a:prstClr val="black">
                    <a:tint val="75000"/>
                  </a:prstClr>
                </a:solidFill>
              </a:rPr>
              <a:pPr>
                <a:defRPr/>
              </a:pPr>
              <a:t>12/18/2021</a:t>
            </a:fld>
            <a:endParaRPr lang="en-US" dirty="0">
              <a:solidFill>
                <a:prstClr val="black">
                  <a:tint val="75000"/>
                </a:prstClr>
              </a:solidFill>
            </a:endParaRPr>
          </a:p>
        </p:txBody>
      </p:sp>
      <p:sp>
        <p:nvSpPr>
          <p:cNvPr id="9" name="灯片编号占位符 8"/>
          <p:cNvSpPr>
            <a:spLocks noGrp="1"/>
          </p:cNvSpPr>
          <p:nvPr>
            <p:ph type="sldNum" sz="quarter" idx="12"/>
          </p:nvPr>
        </p:nvSpPr>
        <p:spPr>
          <a:xfrm>
            <a:off x="4673601" y="6396227"/>
            <a:ext cx="2844800" cy="365125"/>
          </a:xfrm>
        </p:spPr>
        <p:txBody>
          <a:bodyPr/>
          <a:lstStyle>
            <a:lvl1pPr algn="ctr">
              <a:defRPr>
                <a:latin typeface="ITC Avant Garde Std Bk" panose="020B0502020202020204" pitchFamily="34" charset="0"/>
              </a:defRPr>
            </a:lvl1p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4963991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pic>
        <p:nvPicPr>
          <p:cNvPr id="2" name="图片 2">
            <a:extLst>
              <a:ext uri="{FF2B5EF4-FFF2-40B4-BE49-F238E27FC236}">
                <a16:creationId xmlns:a16="http://schemas.microsoft.com/office/drawing/2014/main" id="{AB0F1C44-68C3-4481-8DBD-29A60B1E778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2000" cy="6855520"/>
          </a:xfrm>
          <a:prstGeom prst="rect">
            <a:avLst/>
          </a:prstGeom>
        </p:spPr>
      </p:pic>
    </p:spTree>
    <p:extLst>
      <p:ext uri="{BB962C8B-B14F-4D97-AF65-F5344CB8AC3E}">
        <p14:creationId xmlns:p14="http://schemas.microsoft.com/office/powerpoint/2010/main" val="16950826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7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39780B6-D6E4-4D4C-8DE4-267CF02E96CC}" type="datetimeFigureOut">
              <a:rPr lang="zh-CN" altLang="en-US" smtClean="0"/>
              <a:t>2021/12/18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D03E5E9-3381-48B5-A0F3-64B76823723A}" type="slidenum">
              <a:rPr lang="zh-CN" altLang="en-US" smtClean="0"/>
              <a:t>‹#›</a:t>
            </a:fld>
            <a:endParaRPr lang="zh-CN" alt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1"/>
          </a:xfrm>
        </p:spPr>
        <p:txBody>
          <a:bodyPr anchor="b"/>
          <a:lstStyle>
            <a:lvl1pPr algn="l">
              <a:defRPr sz="2699" b="1"/>
            </a:lvl1pPr>
          </a:lstStyle>
          <a:p>
            <a:r>
              <a:rPr lang="en-US"/>
              <a:t>Click to edit Master title style</a:t>
            </a:r>
          </a:p>
        </p:txBody>
      </p:sp>
      <p:sp>
        <p:nvSpPr>
          <p:cNvPr id="3" name="Content Placeholder 2"/>
          <p:cNvSpPr>
            <a:spLocks noGrp="1"/>
          </p:cNvSpPr>
          <p:nvPr>
            <p:ph idx="1"/>
          </p:nvPr>
        </p:nvSpPr>
        <p:spPr>
          <a:xfrm>
            <a:off x="4766734" y="273054"/>
            <a:ext cx="6815667" cy="5853113"/>
          </a:xfrm>
        </p:spPr>
        <p:txBody>
          <a:bodyPr/>
          <a:lstStyle>
            <a:lvl1pPr>
              <a:defRPr sz="4299"/>
            </a:lvl1pPr>
            <a:lvl2pPr>
              <a:defRPr sz="3799"/>
            </a:lvl2pPr>
            <a:lvl3pPr>
              <a:defRPr sz="3199"/>
            </a:lvl3pPr>
            <a:lvl4pPr>
              <a:defRPr sz="2699"/>
            </a:lvl4pPr>
            <a:lvl5pPr>
              <a:defRPr sz="2699"/>
            </a:lvl5pPr>
            <a:lvl6pPr>
              <a:defRPr sz="2699"/>
            </a:lvl6pPr>
            <a:lvl7pPr>
              <a:defRPr sz="2699"/>
            </a:lvl7pPr>
            <a:lvl8pPr>
              <a:defRPr sz="2699"/>
            </a:lvl8pPr>
            <a:lvl9pPr>
              <a:defRPr sz="26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5"/>
            <a:ext cx="4011084" cy="4691063"/>
          </a:xfrm>
        </p:spPr>
        <p:txBody>
          <a:bodyPr/>
          <a:lstStyle>
            <a:lvl1pPr marL="0" indent="0">
              <a:buNone/>
              <a:defRPr sz="1900"/>
            </a:lvl1pPr>
            <a:lvl2pPr marL="609463" indent="0">
              <a:buNone/>
              <a:defRPr sz="1600"/>
            </a:lvl2pPr>
            <a:lvl3pPr marL="1218926" indent="0">
              <a:buNone/>
              <a:defRPr sz="1400"/>
            </a:lvl3pPr>
            <a:lvl4pPr marL="1828388" indent="0">
              <a:buNone/>
              <a:defRPr sz="1200"/>
            </a:lvl4pPr>
            <a:lvl5pPr marL="2437851" indent="0">
              <a:buNone/>
              <a:defRPr sz="1200"/>
            </a:lvl5pPr>
            <a:lvl6pPr marL="3047314" indent="0">
              <a:buNone/>
              <a:defRPr sz="1200"/>
            </a:lvl6pPr>
            <a:lvl7pPr marL="3656777" indent="0">
              <a:buNone/>
              <a:defRPr sz="1200"/>
            </a:lvl7pPr>
            <a:lvl8pPr marL="4266240" indent="0">
              <a:buNone/>
              <a:defRPr sz="1200"/>
            </a:lvl8pPr>
            <a:lvl9pPr marL="4875703"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43C7FCF6-76BD-4495-B08F-4C059D2BA31F}" type="datetime1">
              <a:rPr lang="en-US" altLang="zh-CN" smtClean="0">
                <a:solidFill>
                  <a:prstClr val="black">
                    <a:tint val="75000"/>
                  </a:prstClr>
                </a:solidFill>
              </a:rPr>
              <a:pPr>
                <a:defRPr/>
              </a:pPr>
              <a:t>12/18/2021</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4878584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2"/>
            <a:ext cx="7315200" cy="566739"/>
          </a:xfrm>
        </p:spPr>
        <p:txBody>
          <a:bodyPr anchor="b"/>
          <a:lstStyle>
            <a:lvl1pPr algn="l">
              <a:defRPr sz="2699" b="1"/>
            </a:lvl1pPr>
          </a:lstStyle>
          <a:p>
            <a:r>
              <a:rPr lang="en-US"/>
              <a:t>Click to edit Master title style</a:t>
            </a:r>
          </a:p>
        </p:txBody>
      </p:sp>
      <p:sp>
        <p:nvSpPr>
          <p:cNvPr id="3" name="Picture Placeholder 2"/>
          <p:cNvSpPr>
            <a:spLocks noGrp="1"/>
          </p:cNvSpPr>
          <p:nvPr>
            <p:ph type="pic" idx="1"/>
          </p:nvPr>
        </p:nvSpPr>
        <p:spPr>
          <a:xfrm>
            <a:off x="2389717" y="612777"/>
            <a:ext cx="7315200" cy="4114800"/>
          </a:xfrm>
        </p:spPr>
        <p:txBody>
          <a:bodyPr/>
          <a:lstStyle>
            <a:lvl1pPr marL="0" indent="0">
              <a:buNone/>
              <a:defRPr sz="4299"/>
            </a:lvl1pPr>
            <a:lvl2pPr marL="609463" indent="0">
              <a:buNone/>
              <a:defRPr sz="3799"/>
            </a:lvl2pPr>
            <a:lvl3pPr marL="1218926" indent="0">
              <a:buNone/>
              <a:defRPr sz="3199"/>
            </a:lvl3pPr>
            <a:lvl4pPr marL="1828388" indent="0">
              <a:buNone/>
              <a:defRPr sz="2699"/>
            </a:lvl4pPr>
            <a:lvl5pPr marL="2437851" indent="0">
              <a:buNone/>
              <a:defRPr sz="2699"/>
            </a:lvl5pPr>
            <a:lvl6pPr marL="3047314" indent="0">
              <a:buNone/>
              <a:defRPr sz="2699"/>
            </a:lvl6pPr>
            <a:lvl7pPr marL="3656777" indent="0">
              <a:buNone/>
              <a:defRPr sz="2699"/>
            </a:lvl7pPr>
            <a:lvl8pPr marL="4266240" indent="0">
              <a:buNone/>
              <a:defRPr sz="2699"/>
            </a:lvl8pPr>
            <a:lvl9pPr marL="4875703" indent="0">
              <a:buNone/>
              <a:defRPr sz="2699"/>
            </a:lvl9pPr>
          </a:lstStyle>
          <a:p>
            <a:endParaRPr lang="en-US" dirty="0"/>
          </a:p>
        </p:txBody>
      </p:sp>
      <p:sp>
        <p:nvSpPr>
          <p:cNvPr id="4" name="Text Placeholder 3"/>
          <p:cNvSpPr>
            <a:spLocks noGrp="1"/>
          </p:cNvSpPr>
          <p:nvPr>
            <p:ph type="body" sz="half" idx="2"/>
          </p:nvPr>
        </p:nvSpPr>
        <p:spPr>
          <a:xfrm>
            <a:off x="2389717" y="5367341"/>
            <a:ext cx="7315200" cy="804863"/>
          </a:xfrm>
        </p:spPr>
        <p:txBody>
          <a:bodyPr/>
          <a:lstStyle>
            <a:lvl1pPr marL="0" indent="0">
              <a:buNone/>
              <a:defRPr sz="1900"/>
            </a:lvl1pPr>
            <a:lvl2pPr marL="609463" indent="0">
              <a:buNone/>
              <a:defRPr sz="1600"/>
            </a:lvl2pPr>
            <a:lvl3pPr marL="1218926" indent="0">
              <a:buNone/>
              <a:defRPr sz="1400"/>
            </a:lvl3pPr>
            <a:lvl4pPr marL="1828388" indent="0">
              <a:buNone/>
              <a:defRPr sz="1200"/>
            </a:lvl4pPr>
            <a:lvl5pPr marL="2437851" indent="0">
              <a:buNone/>
              <a:defRPr sz="1200"/>
            </a:lvl5pPr>
            <a:lvl6pPr marL="3047314" indent="0">
              <a:buNone/>
              <a:defRPr sz="1200"/>
            </a:lvl6pPr>
            <a:lvl7pPr marL="3656777" indent="0">
              <a:buNone/>
              <a:defRPr sz="1200"/>
            </a:lvl7pPr>
            <a:lvl8pPr marL="4266240" indent="0">
              <a:buNone/>
              <a:defRPr sz="1200"/>
            </a:lvl8pPr>
            <a:lvl9pPr marL="4875703"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E257577C-F53D-4BB9-9408-EB84DEB3CD80}" type="datetime1">
              <a:rPr lang="en-US" altLang="zh-CN" smtClean="0">
                <a:solidFill>
                  <a:prstClr val="black">
                    <a:tint val="75000"/>
                  </a:prstClr>
                </a:solidFill>
              </a:rPr>
              <a:pPr>
                <a:defRPr/>
              </a:pPr>
              <a:t>12/18/2021</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3895220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77D58058-BD14-4845-947D-4A9B79A00D09}" type="datetime1">
              <a:rPr lang="en-US" altLang="zh-CN" smtClean="0">
                <a:solidFill>
                  <a:prstClr val="black">
                    <a:tint val="75000"/>
                  </a:prstClr>
                </a:solidFill>
              </a:rPr>
              <a:pPr>
                <a:defRPr/>
              </a:pPr>
              <a:t>12/18/2021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40239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1" y="274640"/>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2" y="274640"/>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18ECB469-C949-4E3F-B0CB-0C15DA7B7F92}" type="datetime1">
              <a:rPr lang="en-US" altLang="zh-CN" smtClean="0">
                <a:solidFill>
                  <a:prstClr val="black">
                    <a:tint val="75000"/>
                  </a:prstClr>
                </a:solidFill>
              </a:rPr>
              <a:pPr>
                <a:defRPr/>
              </a:pPr>
              <a:t>12/18/2021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9814894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3726035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685970-6B69-4FDD-8570-D45455331A4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2984EAF-C678-4115-993C-9028A97F732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4345C74-7AF3-4CA8-976F-E110CC5A071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6A24088-B0E7-4590-8691-F992307611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12/18/2021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724D5974-E81B-4FCB-BAC7-E1AEC1D7EEF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BCBBEA6A-71F0-4073-A897-3CDF9E475A1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FD87F5-9F2B-4078-A444-1C5EB07815A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2615185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3D4CD5-FBBE-4A6B-8D63-D5A24AA0662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AD6F9BC-EF80-4A29-B7DF-F27E458CBB4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66C1AD2-CD60-4AA2-8AA7-1D880969A4B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6A24088-B0E7-4590-8691-F992307611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12/18/2021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9BD7D410-F8E0-479C-8DBE-041BA7197C3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038E3D09-431F-404C-AF84-EA178E8FF8D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FD87F5-9F2B-4078-A444-1C5EB07815A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1226143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8E04AD-419F-4501-B616-B56013997C4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E3FBCF6-78FC-47B1-A873-AA73FACF424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17AE637-26D1-45C1-84A3-F3CCC43A373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6A24088-B0E7-4590-8691-F992307611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12/18/2021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B3EC823D-592D-4406-9066-690F6F3442C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9968B85E-F3A4-4D2C-971C-1B46C398E01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FD87F5-9F2B-4078-A444-1C5EB07815A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3230305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BCB3F9-1A37-43E0-9AE4-00B5E4389C1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FC55933-CB36-4B2A-AFCA-B36E743185A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DF35279-1F3F-4713-91E1-2EE19C361CC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7FD7854-050B-4E97-9718-3FC152889C6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6A24088-B0E7-4590-8691-F992307611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12/18/2021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BD93ACA3-70BA-4F08-B78A-08E6ADB5E76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55EE5965-4DFC-46A6-9915-CFDABBB094C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FD87F5-9F2B-4078-A444-1C5EB07815A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3197230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D2BA01-640E-454E-8E40-EB5C67FBC19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FE60700-5EEB-48B8-BF0A-A0EAE45315A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4C1BBE6-B0C0-4319-80D8-E869CCDB9E1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26C811E-E986-4557-A88E-642FF825E1E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E91182A-966F-4C55-9C5C-26DCFF1F731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DCEC5BF-8F1C-4F31-AA06-A54543E1AF7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6A24088-B0E7-4590-8691-F992307611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12/18/2021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a:extLst>
              <a:ext uri="{FF2B5EF4-FFF2-40B4-BE49-F238E27FC236}">
                <a16:creationId xmlns:a16="http://schemas.microsoft.com/office/drawing/2014/main" id="{A2775AFC-D1B0-4ACC-966C-69EF122ADF4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a:extLst>
              <a:ext uri="{FF2B5EF4-FFF2-40B4-BE49-F238E27FC236}">
                <a16:creationId xmlns:a16="http://schemas.microsoft.com/office/drawing/2014/main" id="{09D432B1-1F59-4CB1-9099-3CED5A170CC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FD87F5-9F2B-4078-A444-1C5EB07815A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462713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839780B6-D6E4-4D4C-8DE4-267CF02E96CC}" type="datetimeFigureOut">
              <a:rPr lang="zh-CN" altLang="en-US" smtClean="0"/>
              <a:t>2021/12/18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D03E5E9-3381-48B5-A0F3-64B76823723A}" type="slidenum">
              <a:rPr lang="zh-CN" altLang="en-US" smtClean="0"/>
              <a:t>‹#›</a:t>
            </a:fld>
            <a:endParaRPr lang="zh-CN" alt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C5958B-897B-4BF7-BAC6-39E483445E2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CE51B27-7BDC-40B5-98A5-339EB554D0B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6A24088-B0E7-4590-8691-F992307611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12/18/2021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id="{7DCBBDAC-281F-458A-99AE-708AB6DDD04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7661B311-6D42-4E85-8006-CC452856C9C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FD87F5-9F2B-4078-A444-1C5EB07815A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950714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58C4BB7-DA49-4807-B294-06C536D9552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6A24088-B0E7-4590-8691-F992307611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12/18/2021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6ACF8137-0AF4-4D74-96F4-B782E9803F1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2A94D8D5-BFEC-4C22-B3BE-EEF099C9621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FD87F5-9F2B-4078-A444-1C5EB07815A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4814182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DDC796-E9C8-4378-B65D-70FE6B1F8A9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67E0026-0451-41FF-BFB0-493E22ED798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7C6E902-15ED-4AB1-A8E8-077CE1A111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2E50A46-2380-4365-8650-CB329E3DA09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6A24088-B0E7-4590-8691-F992307611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12/18/2021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EB499D4D-F6AB-4A3C-8E4C-C03D8738365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000630A3-99BF-4421-ABAD-F56523B0B87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FD87F5-9F2B-4078-A444-1C5EB07815A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6091557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674291-35CE-46F7-A141-088D9AAE789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1806512-0D0E-4151-AB8E-B7D824EE16A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ABA26BD-8B2F-4F83-92EB-FDBB7FBDFAB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CD20613-C09E-4976-90D1-ED4936E360F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6A24088-B0E7-4590-8691-F992307611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12/18/2021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C2D63A6A-4C85-4D1C-9009-E5D996DF0EC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DA7CD7D9-9E6C-44B3-8A95-0BBD308521F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FD87F5-9F2B-4078-A444-1C5EB07815A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3890261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3B05CD-90C5-43E8-ABF7-D21074F37E8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2B6F11C-F635-44FF-B9EC-687C57807C4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5B18F82-7554-4F3F-8812-B4268137DF3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6A24088-B0E7-4590-8691-F992307611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12/18/2021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31DA424E-7215-4280-8D0C-3991796881F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E6C3AEC3-5E54-4B5A-964F-FFDDE19AC5E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FD87F5-9F2B-4078-A444-1C5EB07815A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0306714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BEBFDD7-08ED-49FA-A643-F1DB7699585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48876FE-4610-4F12-9FF1-34003D0B085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B487D3-4E3D-45BB-B39D-D25A133A5368}"/>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6A24088-B0E7-4590-8691-F992307611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12/18/2021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AB811244-B4C5-4F29-A673-AB061BBD8DA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2D76A616-FDAA-4558-8A32-1D50A43F248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FD87F5-9F2B-4078-A444-1C5EB07815A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933413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1" y="1122365"/>
            <a:ext cx="9144000" cy="2387600"/>
          </a:xfrm>
        </p:spPr>
        <p:txBody>
          <a:bodyPr anchor="b"/>
          <a:lstStyle>
            <a:lvl1pPr algn="ctr">
              <a:defRPr sz="5999"/>
            </a:lvl1pPr>
          </a:lstStyle>
          <a:p>
            <a:r>
              <a:rPr lang="zh-CN" altLang="en-US"/>
              <a:t>单击此处编辑母版标题样式</a:t>
            </a:r>
          </a:p>
        </p:txBody>
      </p:sp>
      <p:sp>
        <p:nvSpPr>
          <p:cNvPr id="3" name="副标题 2"/>
          <p:cNvSpPr>
            <a:spLocks noGrp="1"/>
          </p:cNvSpPr>
          <p:nvPr>
            <p:ph type="subTitle" idx="1"/>
          </p:nvPr>
        </p:nvSpPr>
        <p:spPr>
          <a:xfrm>
            <a:off x="1524001" y="3602039"/>
            <a:ext cx="9144000" cy="1655762"/>
          </a:xfrm>
        </p:spPr>
        <p:txBody>
          <a:bodyPr/>
          <a:lstStyle>
            <a:lvl1pPr marL="0" indent="0" algn="ctr">
              <a:buNone/>
              <a:defRPr sz="2400"/>
            </a:lvl1pPr>
            <a:lvl2pPr marL="457109" indent="0" algn="ctr">
              <a:buNone/>
              <a:defRPr sz="2000"/>
            </a:lvl2pPr>
            <a:lvl3pPr marL="914217" indent="0" algn="ctr">
              <a:buNone/>
              <a:defRPr sz="1800"/>
            </a:lvl3pPr>
            <a:lvl4pPr marL="1371326" indent="0" algn="ctr">
              <a:buNone/>
              <a:defRPr sz="1600"/>
            </a:lvl4pPr>
            <a:lvl5pPr marL="1828434" indent="0" algn="ctr">
              <a:buNone/>
              <a:defRPr sz="1600"/>
            </a:lvl5pPr>
            <a:lvl6pPr marL="2285543" indent="0" algn="ctr">
              <a:buNone/>
              <a:defRPr sz="1600"/>
            </a:lvl6pPr>
            <a:lvl7pPr marL="2742651" indent="0" algn="ctr">
              <a:buNone/>
              <a:defRPr sz="1600"/>
            </a:lvl7pPr>
            <a:lvl8pPr marL="3199760" indent="0" algn="ctr">
              <a:buNone/>
              <a:defRPr sz="1600"/>
            </a:lvl8pPr>
            <a:lvl9pPr marL="3656868" indent="0" algn="ctr">
              <a:buNone/>
              <a:defRPr sz="1600"/>
            </a:lvl9pPr>
          </a:lstStyle>
          <a:p>
            <a:r>
              <a:rPr lang="zh-CN" altLang="en-US"/>
              <a:t>单击以编辑母版副标题样式</a:t>
            </a:r>
          </a:p>
        </p:txBody>
      </p:sp>
      <p:sp>
        <p:nvSpPr>
          <p:cNvPr id="4" name="日期占位符 3"/>
          <p:cNvSpPr>
            <a:spLocks noGrp="1"/>
          </p:cNvSpPr>
          <p:nvPr>
            <p:ph type="dt" sz="half" idx="10"/>
          </p:nvPr>
        </p:nvSpPr>
        <p:spPr/>
        <p:txBody>
          <a:bodyPr/>
          <a:lstStyle/>
          <a:p>
            <a:pPr marL="0" marR="0" lvl="0" indent="0" algn="l" defTabSz="914217" rtl="0" eaLnBrk="1" fontAlgn="auto" latinLnBrk="0" hangingPunct="1">
              <a:lnSpc>
                <a:spcPct val="100000"/>
              </a:lnSpc>
              <a:spcBef>
                <a:spcPts val="0"/>
              </a:spcBef>
              <a:spcAft>
                <a:spcPts val="0"/>
              </a:spcAft>
              <a:buClrTx/>
              <a:buSzTx/>
              <a:buFontTx/>
              <a:buNone/>
              <a:tabLst/>
              <a:defRPr/>
            </a:pPr>
            <a:fld id="{4C4388EF-52D1-4258-9BE5-BCD010C7D4D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217" rtl="0" eaLnBrk="1" fontAlgn="auto" latinLnBrk="0" hangingPunct="1">
                <a:lnSpc>
                  <a:spcPct val="100000"/>
                </a:lnSpc>
                <a:spcBef>
                  <a:spcPts val="0"/>
                </a:spcBef>
                <a:spcAft>
                  <a:spcPts val="0"/>
                </a:spcAft>
                <a:buClrTx/>
                <a:buSzTx/>
                <a:buFontTx/>
                <a:buNone/>
                <a:tabLst/>
                <a:defRPr/>
              </a:pPr>
              <a:t>2021/12/18</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p:txBody>
          <a:bodyP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p:txBody>
          <a:bodyPr/>
          <a:lstStyle/>
          <a:p>
            <a:pPr marL="0" marR="0" lvl="0" indent="0" algn="r" defTabSz="914217" rtl="0" eaLnBrk="1" fontAlgn="auto" latinLnBrk="0" hangingPunct="1">
              <a:lnSpc>
                <a:spcPct val="100000"/>
              </a:lnSpc>
              <a:spcBef>
                <a:spcPts val="0"/>
              </a:spcBef>
              <a:spcAft>
                <a:spcPts val="0"/>
              </a:spcAft>
              <a:buClrTx/>
              <a:buSzTx/>
              <a:buFontTx/>
              <a:buNone/>
              <a:tabLst/>
              <a:defRPr/>
            </a:pPr>
            <a:fld id="{3D3EE65E-57D2-4566-898C-4F2076833F8D}"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217"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221268471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217" rtl="0" eaLnBrk="1" fontAlgn="auto" latinLnBrk="0" hangingPunct="1">
              <a:lnSpc>
                <a:spcPct val="100000"/>
              </a:lnSpc>
              <a:spcBef>
                <a:spcPts val="0"/>
              </a:spcBef>
              <a:spcAft>
                <a:spcPts val="0"/>
              </a:spcAft>
              <a:buClrTx/>
              <a:buSzTx/>
              <a:buFontTx/>
              <a:buNone/>
              <a:tabLst/>
              <a:defRPr/>
            </a:pPr>
            <a:fld id="{4C4388EF-52D1-4258-9BE5-BCD010C7D4D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217" rtl="0" eaLnBrk="1" fontAlgn="auto" latinLnBrk="0" hangingPunct="1">
                <a:lnSpc>
                  <a:spcPct val="100000"/>
                </a:lnSpc>
                <a:spcBef>
                  <a:spcPts val="0"/>
                </a:spcBef>
                <a:spcAft>
                  <a:spcPts val="0"/>
                </a:spcAft>
                <a:buClrTx/>
                <a:buSzTx/>
                <a:buFontTx/>
                <a:buNone/>
                <a:tabLst/>
                <a:defRPr/>
              </a:pPr>
              <a:t>2021/12/18</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p:txBody>
          <a:bodyP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p:txBody>
          <a:bodyPr/>
          <a:lstStyle/>
          <a:p>
            <a:pPr marL="0" marR="0" lvl="0" indent="0" algn="r" defTabSz="914217" rtl="0" eaLnBrk="1" fontAlgn="auto" latinLnBrk="0" hangingPunct="1">
              <a:lnSpc>
                <a:spcPct val="100000"/>
              </a:lnSpc>
              <a:spcBef>
                <a:spcPts val="0"/>
              </a:spcBef>
              <a:spcAft>
                <a:spcPts val="0"/>
              </a:spcAft>
              <a:buClrTx/>
              <a:buSzTx/>
              <a:buFontTx/>
              <a:buNone/>
              <a:tabLst/>
              <a:defRPr/>
            </a:pPr>
            <a:fld id="{3D3EE65E-57D2-4566-898C-4F2076833F8D}"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217"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52962431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2" y="1709739"/>
            <a:ext cx="10515600" cy="2852737"/>
          </a:xfrm>
        </p:spPr>
        <p:txBody>
          <a:bodyPr anchor="b"/>
          <a:lstStyle>
            <a:lvl1pPr>
              <a:defRPr sz="5999"/>
            </a:lvl1pPr>
          </a:lstStyle>
          <a:p>
            <a:r>
              <a:rPr lang="zh-CN" altLang="en-US"/>
              <a:t>单击此处编辑母版标题样式</a:t>
            </a:r>
          </a:p>
        </p:txBody>
      </p:sp>
      <p:sp>
        <p:nvSpPr>
          <p:cNvPr id="3" name="文本占位符 2"/>
          <p:cNvSpPr>
            <a:spLocks noGrp="1"/>
          </p:cNvSpPr>
          <p:nvPr>
            <p:ph type="body" idx="1"/>
          </p:nvPr>
        </p:nvSpPr>
        <p:spPr>
          <a:xfrm>
            <a:off x="831852" y="4589464"/>
            <a:ext cx="10515600" cy="1500187"/>
          </a:xfrm>
        </p:spPr>
        <p:txBody>
          <a:bodyPr/>
          <a:lstStyle>
            <a:lvl1pPr marL="0" indent="0">
              <a:buNone/>
              <a:defRPr sz="2400">
                <a:solidFill>
                  <a:schemeClr val="tx1">
                    <a:tint val="75000"/>
                  </a:schemeClr>
                </a:solidFill>
              </a:defRPr>
            </a:lvl1pPr>
            <a:lvl2pPr marL="457109" indent="0">
              <a:buNone/>
              <a:defRPr sz="2000">
                <a:solidFill>
                  <a:schemeClr val="tx1">
                    <a:tint val="75000"/>
                  </a:schemeClr>
                </a:solidFill>
              </a:defRPr>
            </a:lvl2pPr>
            <a:lvl3pPr marL="914217" indent="0">
              <a:buNone/>
              <a:defRPr sz="1800">
                <a:solidFill>
                  <a:schemeClr val="tx1">
                    <a:tint val="75000"/>
                  </a:schemeClr>
                </a:solidFill>
              </a:defRPr>
            </a:lvl3pPr>
            <a:lvl4pPr marL="1371326" indent="0">
              <a:buNone/>
              <a:defRPr sz="1600">
                <a:solidFill>
                  <a:schemeClr val="tx1">
                    <a:tint val="75000"/>
                  </a:schemeClr>
                </a:solidFill>
              </a:defRPr>
            </a:lvl4pPr>
            <a:lvl5pPr marL="1828434" indent="0">
              <a:buNone/>
              <a:defRPr sz="1600">
                <a:solidFill>
                  <a:schemeClr val="tx1">
                    <a:tint val="75000"/>
                  </a:schemeClr>
                </a:solidFill>
              </a:defRPr>
            </a:lvl5pPr>
            <a:lvl6pPr marL="2285543" indent="0">
              <a:buNone/>
              <a:defRPr sz="1600">
                <a:solidFill>
                  <a:schemeClr val="tx1">
                    <a:tint val="75000"/>
                  </a:schemeClr>
                </a:solidFill>
              </a:defRPr>
            </a:lvl6pPr>
            <a:lvl7pPr marL="2742651" indent="0">
              <a:buNone/>
              <a:defRPr sz="1600">
                <a:solidFill>
                  <a:schemeClr val="tx1">
                    <a:tint val="75000"/>
                  </a:schemeClr>
                </a:solidFill>
              </a:defRPr>
            </a:lvl7pPr>
            <a:lvl8pPr marL="3199760" indent="0">
              <a:buNone/>
              <a:defRPr sz="1600">
                <a:solidFill>
                  <a:schemeClr val="tx1">
                    <a:tint val="75000"/>
                  </a:schemeClr>
                </a:solidFill>
              </a:defRPr>
            </a:lvl8pPr>
            <a:lvl9pPr marL="3656868"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pPr marL="0" marR="0" lvl="0" indent="0" algn="l" defTabSz="914217" rtl="0" eaLnBrk="1" fontAlgn="auto" latinLnBrk="0" hangingPunct="1">
              <a:lnSpc>
                <a:spcPct val="100000"/>
              </a:lnSpc>
              <a:spcBef>
                <a:spcPts val="0"/>
              </a:spcBef>
              <a:spcAft>
                <a:spcPts val="0"/>
              </a:spcAft>
              <a:buClrTx/>
              <a:buSzTx/>
              <a:buFontTx/>
              <a:buNone/>
              <a:tabLst/>
              <a:defRPr/>
            </a:pPr>
            <a:fld id="{4C4388EF-52D1-4258-9BE5-BCD010C7D4D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217" rtl="0" eaLnBrk="1" fontAlgn="auto" latinLnBrk="0" hangingPunct="1">
                <a:lnSpc>
                  <a:spcPct val="100000"/>
                </a:lnSpc>
                <a:spcBef>
                  <a:spcPts val="0"/>
                </a:spcBef>
                <a:spcAft>
                  <a:spcPts val="0"/>
                </a:spcAft>
                <a:buClrTx/>
                <a:buSzTx/>
                <a:buFontTx/>
                <a:buNone/>
                <a:tabLst/>
                <a:defRPr/>
              </a:pPr>
              <a:t>2021/12/18</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p:txBody>
          <a:bodyP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p:txBody>
          <a:bodyPr/>
          <a:lstStyle/>
          <a:p>
            <a:pPr marL="0" marR="0" lvl="0" indent="0" algn="r" defTabSz="914217" rtl="0" eaLnBrk="1" fontAlgn="auto" latinLnBrk="0" hangingPunct="1">
              <a:lnSpc>
                <a:spcPct val="100000"/>
              </a:lnSpc>
              <a:spcBef>
                <a:spcPts val="0"/>
              </a:spcBef>
              <a:spcAft>
                <a:spcPts val="0"/>
              </a:spcAft>
              <a:buClrTx/>
              <a:buSzTx/>
              <a:buFontTx/>
              <a:buNone/>
              <a:tabLst/>
              <a:defRPr/>
            </a:pPr>
            <a:fld id="{3D3EE65E-57D2-4566-898C-4F2076833F8D}"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217"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336760979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pPr marL="0" marR="0" lvl="0" indent="0" algn="l" defTabSz="914217" rtl="0" eaLnBrk="1" fontAlgn="auto" latinLnBrk="0" hangingPunct="1">
              <a:lnSpc>
                <a:spcPct val="100000"/>
              </a:lnSpc>
              <a:spcBef>
                <a:spcPts val="0"/>
              </a:spcBef>
              <a:spcAft>
                <a:spcPts val="0"/>
              </a:spcAft>
              <a:buClrTx/>
              <a:buSzTx/>
              <a:buFontTx/>
              <a:buNone/>
              <a:tabLst/>
              <a:defRPr/>
            </a:pPr>
            <a:fld id="{4C4388EF-52D1-4258-9BE5-BCD010C7D4D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217" rtl="0" eaLnBrk="1" fontAlgn="auto" latinLnBrk="0" hangingPunct="1">
                <a:lnSpc>
                  <a:spcPct val="100000"/>
                </a:lnSpc>
                <a:spcBef>
                  <a:spcPts val="0"/>
                </a:spcBef>
                <a:spcAft>
                  <a:spcPts val="0"/>
                </a:spcAft>
                <a:buClrTx/>
                <a:buSzTx/>
                <a:buFontTx/>
                <a:buNone/>
                <a:tabLst/>
                <a:defRPr/>
              </a:pPr>
              <a:t>2021/12/18</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页脚占位符 5"/>
          <p:cNvSpPr>
            <a:spLocks noGrp="1"/>
          </p:cNvSpPr>
          <p:nvPr>
            <p:ph type="ftr" sz="quarter" idx="11"/>
          </p:nvPr>
        </p:nvSpPr>
        <p:spPr/>
        <p:txBody>
          <a:bodyP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7" name="灯片编号占位符 6"/>
          <p:cNvSpPr>
            <a:spLocks noGrp="1"/>
          </p:cNvSpPr>
          <p:nvPr>
            <p:ph type="sldNum" sz="quarter" idx="12"/>
          </p:nvPr>
        </p:nvSpPr>
        <p:spPr/>
        <p:txBody>
          <a:bodyPr/>
          <a:lstStyle/>
          <a:p>
            <a:pPr marL="0" marR="0" lvl="0" indent="0" algn="r" defTabSz="914217" rtl="0" eaLnBrk="1" fontAlgn="auto" latinLnBrk="0" hangingPunct="1">
              <a:lnSpc>
                <a:spcPct val="100000"/>
              </a:lnSpc>
              <a:spcBef>
                <a:spcPts val="0"/>
              </a:spcBef>
              <a:spcAft>
                <a:spcPts val="0"/>
              </a:spcAft>
              <a:buClrTx/>
              <a:buSzTx/>
              <a:buFontTx/>
              <a:buNone/>
              <a:tabLst/>
              <a:defRPr/>
            </a:pPr>
            <a:fld id="{3D3EE65E-57D2-4566-898C-4F2076833F8D}"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217"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30860160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839780B6-D6E4-4D4C-8DE4-267CF02E96CC}" type="datetimeFigureOut">
              <a:rPr lang="zh-CN" altLang="en-US" smtClean="0"/>
              <a:t>2021/12/18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ED03E5E9-3381-48B5-A0F3-64B76823723A}" type="slidenum">
              <a:rPr lang="zh-CN" altLang="en-US" smtClean="0"/>
              <a:t>‹#›</a:t>
            </a:fld>
            <a:endParaRPr lang="zh-CN" alt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90" y="365126"/>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9" y="1681164"/>
            <a:ext cx="5157787" cy="823912"/>
          </a:xfrm>
        </p:spPr>
        <p:txBody>
          <a:bodyPr anchor="b"/>
          <a:lstStyle>
            <a:lvl1pPr marL="0" indent="0">
              <a:buNone/>
              <a:defRPr sz="2400" b="1"/>
            </a:lvl1pPr>
            <a:lvl2pPr marL="457109" indent="0">
              <a:buNone/>
              <a:defRPr sz="2000" b="1"/>
            </a:lvl2pPr>
            <a:lvl3pPr marL="914217" indent="0">
              <a:buNone/>
              <a:defRPr sz="1800" b="1"/>
            </a:lvl3pPr>
            <a:lvl4pPr marL="1371326" indent="0">
              <a:buNone/>
              <a:defRPr sz="1600" b="1"/>
            </a:lvl4pPr>
            <a:lvl5pPr marL="1828434" indent="0">
              <a:buNone/>
              <a:defRPr sz="1600" b="1"/>
            </a:lvl5pPr>
            <a:lvl6pPr marL="2285543" indent="0">
              <a:buNone/>
              <a:defRPr sz="1600" b="1"/>
            </a:lvl6pPr>
            <a:lvl7pPr marL="2742651" indent="0">
              <a:buNone/>
              <a:defRPr sz="1600" b="1"/>
            </a:lvl7pPr>
            <a:lvl8pPr marL="3199760" indent="0">
              <a:buNone/>
              <a:defRPr sz="1600" b="1"/>
            </a:lvl8pPr>
            <a:lvl9pPr marL="3656868" indent="0">
              <a:buNone/>
              <a:defRPr sz="1600" b="1"/>
            </a:lvl9pPr>
          </a:lstStyle>
          <a:p>
            <a:pPr lvl="0"/>
            <a:r>
              <a:rPr lang="zh-CN" altLang="en-US"/>
              <a:t>编辑母版文本样式</a:t>
            </a:r>
          </a:p>
        </p:txBody>
      </p:sp>
      <p:sp>
        <p:nvSpPr>
          <p:cNvPr id="4" name="内容占位符 3"/>
          <p:cNvSpPr>
            <a:spLocks noGrp="1"/>
          </p:cNvSpPr>
          <p:nvPr>
            <p:ph sz="half" idx="2"/>
          </p:nvPr>
        </p:nvSpPr>
        <p:spPr>
          <a:xfrm>
            <a:off x="839789" y="2505076"/>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2" y="1681164"/>
            <a:ext cx="5183188" cy="823912"/>
          </a:xfrm>
        </p:spPr>
        <p:txBody>
          <a:bodyPr anchor="b"/>
          <a:lstStyle>
            <a:lvl1pPr marL="0" indent="0">
              <a:buNone/>
              <a:defRPr sz="2400" b="1"/>
            </a:lvl1pPr>
            <a:lvl2pPr marL="457109" indent="0">
              <a:buNone/>
              <a:defRPr sz="2000" b="1"/>
            </a:lvl2pPr>
            <a:lvl3pPr marL="914217" indent="0">
              <a:buNone/>
              <a:defRPr sz="1800" b="1"/>
            </a:lvl3pPr>
            <a:lvl4pPr marL="1371326" indent="0">
              <a:buNone/>
              <a:defRPr sz="1600" b="1"/>
            </a:lvl4pPr>
            <a:lvl5pPr marL="1828434" indent="0">
              <a:buNone/>
              <a:defRPr sz="1600" b="1"/>
            </a:lvl5pPr>
            <a:lvl6pPr marL="2285543" indent="0">
              <a:buNone/>
              <a:defRPr sz="1600" b="1"/>
            </a:lvl6pPr>
            <a:lvl7pPr marL="2742651" indent="0">
              <a:buNone/>
              <a:defRPr sz="1600" b="1"/>
            </a:lvl7pPr>
            <a:lvl8pPr marL="3199760" indent="0">
              <a:buNone/>
              <a:defRPr sz="1600" b="1"/>
            </a:lvl8pPr>
            <a:lvl9pPr marL="3656868"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2202" y="2505076"/>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pPr marL="0" marR="0" lvl="0" indent="0" algn="l" defTabSz="914217" rtl="0" eaLnBrk="1" fontAlgn="auto" latinLnBrk="0" hangingPunct="1">
              <a:lnSpc>
                <a:spcPct val="100000"/>
              </a:lnSpc>
              <a:spcBef>
                <a:spcPts val="0"/>
              </a:spcBef>
              <a:spcAft>
                <a:spcPts val="0"/>
              </a:spcAft>
              <a:buClrTx/>
              <a:buSzTx/>
              <a:buFontTx/>
              <a:buNone/>
              <a:tabLst/>
              <a:defRPr/>
            </a:pPr>
            <a:fld id="{4C4388EF-52D1-4258-9BE5-BCD010C7D4D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217" rtl="0" eaLnBrk="1" fontAlgn="auto" latinLnBrk="0" hangingPunct="1">
                <a:lnSpc>
                  <a:spcPct val="100000"/>
                </a:lnSpc>
                <a:spcBef>
                  <a:spcPts val="0"/>
                </a:spcBef>
                <a:spcAft>
                  <a:spcPts val="0"/>
                </a:spcAft>
                <a:buClrTx/>
                <a:buSzTx/>
                <a:buFontTx/>
                <a:buNone/>
                <a:tabLst/>
                <a:defRPr/>
              </a:pPr>
              <a:t>2021/12/18</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8" name="页脚占位符 7"/>
          <p:cNvSpPr>
            <a:spLocks noGrp="1"/>
          </p:cNvSpPr>
          <p:nvPr>
            <p:ph type="ftr" sz="quarter" idx="11"/>
          </p:nvPr>
        </p:nvSpPr>
        <p:spPr/>
        <p:txBody>
          <a:bodyP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9" name="灯片编号占位符 8"/>
          <p:cNvSpPr>
            <a:spLocks noGrp="1"/>
          </p:cNvSpPr>
          <p:nvPr>
            <p:ph type="sldNum" sz="quarter" idx="12"/>
          </p:nvPr>
        </p:nvSpPr>
        <p:spPr/>
        <p:txBody>
          <a:bodyPr/>
          <a:lstStyle/>
          <a:p>
            <a:pPr marL="0" marR="0" lvl="0" indent="0" algn="r" defTabSz="914217" rtl="0" eaLnBrk="1" fontAlgn="auto" latinLnBrk="0" hangingPunct="1">
              <a:lnSpc>
                <a:spcPct val="100000"/>
              </a:lnSpc>
              <a:spcBef>
                <a:spcPts val="0"/>
              </a:spcBef>
              <a:spcAft>
                <a:spcPts val="0"/>
              </a:spcAft>
              <a:buClrTx/>
              <a:buSzTx/>
              <a:buFontTx/>
              <a:buNone/>
              <a:tabLst/>
              <a:defRPr/>
            </a:pPr>
            <a:fld id="{3D3EE65E-57D2-4566-898C-4F2076833F8D}"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217"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167015226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marL="0" marR="0" lvl="0" indent="0" algn="l" defTabSz="914217" rtl="0" eaLnBrk="1" fontAlgn="auto" latinLnBrk="0" hangingPunct="1">
              <a:lnSpc>
                <a:spcPct val="100000"/>
              </a:lnSpc>
              <a:spcBef>
                <a:spcPts val="0"/>
              </a:spcBef>
              <a:spcAft>
                <a:spcPts val="0"/>
              </a:spcAft>
              <a:buClrTx/>
              <a:buSzTx/>
              <a:buFontTx/>
              <a:buNone/>
              <a:tabLst/>
              <a:defRPr/>
            </a:pPr>
            <a:fld id="{4C4388EF-52D1-4258-9BE5-BCD010C7D4D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217" rtl="0" eaLnBrk="1" fontAlgn="auto" latinLnBrk="0" hangingPunct="1">
                <a:lnSpc>
                  <a:spcPct val="100000"/>
                </a:lnSpc>
                <a:spcBef>
                  <a:spcPts val="0"/>
                </a:spcBef>
                <a:spcAft>
                  <a:spcPts val="0"/>
                </a:spcAft>
                <a:buClrTx/>
                <a:buSzTx/>
                <a:buFontTx/>
                <a:buNone/>
                <a:tabLst/>
                <a:defRPr/>
              </a:pPr>
              <a:t>2021/12/18</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4" name="页脚占位符 3"/>
          <p:cNvSpPr>
            <a:spLocks noGrp="1"/>
          </p:cNvSpPr>
          <p:nvPr>
            <p:ph type="ftr" sz="quarter" idx="11"/>
          </p:nvPr>
        </p:nvSpPr>
        <p:spPr/>
        <p:txBody>
          <a:bodyP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灯片编号占位符 4"/>
          <p:cNvSpPr>
            <a:spLocks noGrp="1"/>
          </p:cNvSpPr>
          <p:nvPr>
            <p:ph type="sldNum" sz="quarter" idx="12"/>
          </p:nvPr>
        </p:nvSpPr>
        <p:spPr/>
        <p:txBody>
          <a:bodyPr/>
          <a:lstStyle/>
          <a:p>
            <a:pPr marL="0" marR="0" lvl="0" indent="0" algn="r" defTabSz="914217" rtl="0" eaLnBrk="1" fontAlgn="auto" latinLnBrk="0" hangingPunct="1">
              <a:lnSpc>
                <a:spcPct val="100000"/>
              </a:lnSpc>
              <a:spcBef>
                <a:spcPts val="0"/>
              </a:spcBef>
              <a:spcAft>
                <a:spcPts val="0"/>
              </a:spcAft>
              <a:buClrTx/>
              <a:buSzTx/>
              <a:buFontTx/>
              <a:buNone/>
              <a:tabLst/>
              <a:defRPr/>
            </a:pPr>
            <a:fld id="{3D3EE65E-57D2-4566-898C-4F2076833F8D}"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217"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301745341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217" rtl="0" eaLnBrk="1" fontAlgn="auto" latinLnBrk="0" hangingPunct="1">
              <a:lnSpc>
                <a:spcPct val="100000"/>
              </a:lnSpc>
              <a:spcBef>
                <a:spcPts val="0"/>
              </a:spcBef>
              <a:spcAft>
                <a:spcPts val="0"/>
              </a:spcAft>
              <a:buClrTx/>
              <a:buSzTx/>
              <a:buFontTx/>
              <a:buNone/>
              <a:tabLst/>
              <a:defRPr/>
            </a:pPr>
            <a:fld id="{4C4388EF-52D1-4258-9BE5-BCD010C7D4D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217" rtl="0" eaLnBrk="1" fontAlgn="auto" latinLnBrk="0" hangingPunct="1">
                <a:lnSpc>
                  <a:spcPct val="100000"/>
                </a:lnSpc>
                <a:spcBef>
                  <a:spcPts val="0"/>
                </a:spcBef>
                <a:spcAft>
                  <a:spcPts val="0"/>
                </a:spcAft>
                <a:buClrTx/>
                <a:buSzTx/>
                <a:buFontTx/>
                <a:buNone/>
                <a:tabLst/>
                <a:defRPr/>
              </a:pPr>
              <a:t>2021/12/18</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3" name="页脚占位符 2"/>
          <p:cNvSpPr>
            <a:spLocks noGrp="1"/>
          </p:cNvSpPr>
          <p:nvPr>
            <p:ph type="ftr" sz="quarter" idx="11"/>
          </p:nvPr>
        </p:nvSpPr>
        <p:spPr/>
        <p:txBody>
          <a:bodyP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4" name="灯片编号占位符 3"/>
          <p:cNvSpPr>
            <a:spLocks noGrp="1"/>
          </p:cNvSpPr>
          <p:nvPr>
            <p:ph type="sldNum" sz="quarter" idx="12"/>
          </p:nvPr>
        </p:nvSpPr>
        <p:spPr/>
        <p:txBody>
          <a:bodyPr/>
          <a:lstStyle/>
          <a:p>
            <a:pPr marL="0" marR="0" lvl="0" indent="0" algn="r" defTabSz="914217" rtl="0" eaLnBrk="1" fontAlgn="auto" latinLnBrk="0" hangingPunct="1">
              <a:lnSpc>
                <a:spcPct val="100000"/>
              </a:lnSpc>
              <a:spcBef>
                <a:spcPts val="0"/>
              </a:spcBef>
              <a:spcAft>
                <a:spcPts val="0"/>
              </a:spcAft>
              <a:buClrTx/>
              <a:buSzTx/>
              <a:buFontTx/>
              <a:buNone/>
              <a:tabLst/>
              <a:defRPr/>
            </a:pPr>
            <a:fld id="{3D3EE65E-57D2-4566-898C-4F2076833F8D}"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217"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410513042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9" y="457202"/>
            <a:ext cx="3932237" cy="1600200"/>
          </a:xfrm>
        </p:spPr>
        <p:txBody>
          <a:bodyPr anchor="b"/>
          <a:lstStyle>
            <a:lvl1pPr>
              <a:defRPr sz="3199"/>
            </a:lvl1pPr>
          </a:lstStyle>
          <a:p>
            <a:r>
              <a:rPr lang="zh-CN" altLang="en-US"/>
              <a:t>单击此处编辑母版标题样式</a:t>
            </a:r>
          </a:p>
        </p:txBody>
      </p:sp>
      <p:sp>
        <p:nvSpPr>
          <p:cNvPr id="3" name="内容占位符 2"/>
          <p:cNvSpPr>
            <a:spLocks noGrp="1"/>
          </p:cNvSpPr>
          <p:nvPr>
            <p:ph idx="1"/>
          </p:nvPr>
        </p:nvSpPr>
        <p:spPr>
          <a:xfrm>
            <a:off x="5183189" y="987426"/>
            <a:ext cx="6172200" cy="4873625"/>
          </a:xfrm>
        </p:spPr>
        <p:txBody>
          <a:bodyPr/>
          <a:lstStyle>
            <a:lvl1pPr>
              <a:defRPr sz="3199"/>
            </a:lvl1pPr>
            <a:lvl2pPr>
              <a:defRPr sz="2799"/>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9" y="2057401"/>
            <a:ext cx="3932237" cy="3811588"/>
          </a:xfrm>
        </p:spPr>
        <p:txBody>
          <a:bodyPr/>
          <a:lstStyle>
            <a:lvl1pPr marL="0" indent="0">
              <a:buNone/>
              <a:defRPr sz="1600"/>
            </a:lvl1pPr>
            <a:lvl2pPr marL="457109" indent="0">
              <a:buNone/>
              <a:defRPr sz="1400"/>
            </a:lvl2pPr>
            <a:lvl3pPr marL="914217" indent="0">
              <a:buNone/>
              <a:defRPr sz="1200"/>
            </a:lvl3pPr>
            <a:lvl4pPr marL="1371326" indent="0">
              <a:buNone/>
              <a:defRPr sz="1000"/>
            </a:lvl4pPr>
            <a:lvl5pPr marL="1828434" indent="0">
              <a:buNone/>
              <a:defRPr sz="1000"/>
            </a:lvl5pPr>
            <a:lvl6pPr marL="2285543" indent="0">
              <a:buNone/>
              <a:defRPr sz="1000"/>
            </a:lvl6pPr>
            <a:lvl7pPr marL="2742651" indent="0">
              <a:buNone/>
              <a:defRPr sz="1000"/>
            </a:lvl7pPr>
            <a:lvl8pPr marL="3199760" indent="0">
              <a:buNone/>
              <a:defRPr sz="1000"/>
            </a:lvl8pPr>
            <a:lvl9pPr marL="3656868"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pPr marL="0" marR="0" lvl="0" indent="0" algn="l" defTabSz="914217" rtl="0" eaLnBrk="1" fontAlgn="auto" latinLnBrk="0" hangingPunct="1">
              <a:lnSpc>
                <a:spcPct val="100000"/>
              </a:lnSpc>
              <a:spcBef>
                <a:spcPts val="0"/>
              </a:spcBef>
              <a:spcAft>
                <a:spcPts val="0"/>
              </a:spcAft>
              <a:buClrTx/>
              <a:buSzTx/>
              <a:buFontTx/>
              <a:buNone/>
              <a:tabLst/>
              <a:defRPr/>
            </a:pPr>
            <a:fld id="{4C4388EF-52D1-4258-9BE5-BCD010C7D4D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217" rtl="0" eaLnBrk="1" fontAlgn="auto" latinLnBrk="0" hangingPunct="1">
                <a:lnSpc>
                  <a:spcPct val="100000"/>
                </a:lnSpc>
                <a:spcBef>
                  <a:spcPts val="0"/>
                </a:spcBef>
                <a:spcAft>
                  <a:spcPts val="0"/>
                </a:spcAft>
                <a:buClrTx/>
                <a:buSzTx/>
                <a:buFontTx/>
                <a:buNone/>
                <a:tabLst/>
                <a:defRPr/>
              </a:pPr>
              <a:t>2021/12/18</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页脚占位符 5"/>
          <p:cNvSpPr>
            <a:spLocks noGrp="1"/>
          </p:cNvSpPr>
          <p:nvPr>
            <p:ph type="ftr" sz="quarter" idx="11"/>
          </p:nvPr>
        </p:nvSpPr>
        <p:spPr/>
        <p:txBody>
          <a:bodyP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7" name="灯片编号占位符 6"/>
          <p:cNvSpPr>
            <a:spLocks noGrp="1"/>
          </p:cNvSpPr>
          <p:nvPr>
            <p:ph type="sldNum" sz="quarter" idx="12"/>
          </p:nvPr>
        </p:nvSpPr>
        <p:spPr/>
        <p:txBody>
          <a:bodyPr/>
          <a:lstStyle/>
          <a:p>
            <a:pPr marL="0" marR="0" lvl="0" indent="0" algn="r" defTabSz="914217" rtl="0" eaLnBrk="1" fontAlgn="auto" latinLnBrk="0" hangingPunct="1">
              <a:lnSpc>
                <a:spcPct val="100000"/>
              </a:lnSpc>
              <a:spcBef>
                <a:spcPts val="0"/>
              </a:spcBef>
              <a:spcAft>
                <a:spcPts val="0"/>
              </a:spcAft>
              <a:buClrTx/>
              <a:buSzTx/>
              <a:buFontTx/>
              <a:buNone/>
              <a:tabLst/>
              <a:defRPr/>
            </a:pPr>
            <a:fld id="{3D3EE65E-57D2-4566-898C-4F2076833F8D}"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217"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253557549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9" y="457202"/>
            <a:ext cx="3932237" cy="1600200"/>
          </a:xfrm>
        </p:spPr>
        <p:txBody>
          <a:bodyPr anchor="b"/>
          <a:lstStyle>
            <a:lvl1pPr>
              <a:defRPr sz="3199"/>
            </a:lvl1pPr>
          </a:lstStyle>
          <a:p>
            <a:r>
              <a:rPr lang="zh-CN" altLang="en-US"/>
              <a:t>单击此处编辑母版标题样式</a:t>
            </a:r>
          </a:p>
        </p:txBody>
      </p:sp>
      <p:sp>
        <p:nvSpPr>
          <p:cNvPr id="3" name="图片占位符 2"/>
          <p:cNvSpPr>
            <a:spLocks noGrp="1"/>
          </p:cNvSpPr>
          <p:nvPr>
            <p:ph type="pic" idx="1"/>
          </p:nvPr>
        </p:nvSpPr>
        <p:spPr>
          <a:xfrm>
            <a:off x="5183189" y="987426"/>
            <a:ext cx="6172200" cy="4873625"/>
          </a:xfrm>
        </p:spPr>
        <p:txBody>
          <a:bodyPr/>
          <a:lstStyle>
            <a:lvl1pPr marL="0" indent="0">
              <a:buNone/>
              <a:defRPr sz="3199"/>
            </a:lvl1pPr>
            <a:lvl2pPr marL="457109" indent="0">
              <a:buNone/>
              <a:defRPr sz="2799"/>
            </a:lvl2pPr>
            <a:lvl3pPr marL="914217" indent="0">
              <a:buNone/>
              <a:defRPr sz="2400"/>
            </a:lvl3pPr>
            <a:lvl4pPr marL="1371326" indent="0">
              <a:buNone/>
              <a:defRPr sz="2000"/>
            </a:lvl4pPr>
            <a:lvl5pPr marL="1828434" indent="0">
              <a:buNone/>
              <a:defRPr sz="2000"/>
            </a:lvl5pPr>
            <a:lvl6pPr marL="2285543" indent="0">
              <a:buNone/>
              <a:defRPr sz="2000"/>
            </a:lvl6pPr>
            <a:lvl7pPr marL="2742651" indent="0">
              <a:buNone/>
              <a:defRPr sz="2000"/>
            </a:lvl7pPr>
            <a:lvl8pPr marL="3199760" indent="0">
              <a:buNone/>
              <a:defRPr sz="2000"/>
            </a:lvl8pPr>
            <a:lvl9pPr marL="3656868" indent="0">
              <a:buNone/>
              <a:defRPr sz="2000"/>
            </a:lvl9pPr>
          </a:lstStyle>
          <a:p>
            <a:endParaRPr lang="zh-CN" altLang="en-US"/>
          </a:p>
        </p:txBody>
      </p:sp>
      <p:sp>
        <p:nvSpPr>
          <p:cNvPr id="4" name="文本占位符 3"/>
          <p:cNvSpPr>
            <a:spLocks noGrp="1"/>
          </p:cNvSpPr>
          <p:nvPr>
            <p:ph type="body" sz="half" idx="2"/>
          </p:nvPr>
        </p:nvSpPr>
        <p:spPr>
          <a:xfrm>
            <a:off x="839789" y="2057401"/>
            <a:ext cx="3932237" cy="3811588"/>
          </a:xfrm>
        </p:spPr>
        <p:txBody>
          <a:bodyPr/>
          <a:lstStyle>
            <a:lvl1pPr marL="0" indent="0">
              <a:buNone/>
              <a:defRPr sz="1600"/>
            </a:lvl1pPr>
            <a:lvl2pPr marL="457109" indent="0">
              <a:buNone/>
              <a:defRPr sz="1400"/>
            </a:lvl2pPr>
            <a:lvl3pPr marL="914217" indent="0">
              <a:buNone/>
              <a:defRPr sz="1200"/>
            </a:lvl3pPr>
            <a:lvl4pPr marL="1371326" indent="0">
              <a:buNone/>
              <a:defRPr sz="1000"/>
            </a:lvl4pPr>
            <a:lvl5pPr marL="1828434" indent="0">
              <a:buNone/>
              <a:defRPr sz="1000"/>
            </a:lvl5pPr>
            <a:lvl6pPr marL="2285543" indent="0">
              <a:buNone/>
              <a:defRPr sz="1000"/>
            </a:lvl6pPr>
            <a:lvl7pPr marL="2742651" indent="0">
              <a:buNone/>
              <a:defRPr sz="1000"/>
            </a:lvl7pPr>
            <a:lvl8pPr marL="3199760" indent="0">
              <a:buNone/>
              <a:defRPr sz="1000"/>
            </a:lvl8pPr>
            <a:lvl9pPr marL="3656868"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pPr marL="0" marR="0" lvl="0" indent="0" algn="l" defTabSz="914217" rtl="0" eaLnBrk="1" fontAlgn="auto" latinLnBrk="0" hangingPunct="1">
              <a:lnSpc>
                <a:spcPct val="100000"/>
              </a:lnSpc>
              <a:spcBef>
                <a:spcPts val="0"/>
              </a:spcBef>
              <a:spcAft>
                <a:spcPts val="0"/>
              </a:spcAft>
              <a:buClrTx/>
              <a:buSzTx/>
              <a:buFontTx/>
              <a:buNone/>
              <a:tabLst/>
              <a:defRPr/>
            </a:pPr>
            <a:fld id="{4C4388EF-52D1-4258-9BE5-BCD010C7D4D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217" rtl="0" eaLnBrk="1" fontAlgn="auto" latinLnBrk="0" hangingPunct="1">
                <a:lnSpc>
                  <a:spcPct val="100000"/>
                </a:lnSpc>
                <a:spcBef>
                  <a:spcPts val="0"/>
                </a:spcBef>
                <a:spcAft>
                  <a:spcPts val="0"/>
                </a:spcAft>
                <a:buClrTx/>
                <a:buSzTx/>
                <a:buFontTx/>
                <a:buNone/>
                <a:tabLst/>
                <a:defRPr/>
              </a:pPr>
              <a:t>2021/12/18</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页脚占位符 5"/>
          <p:cNvSpPr>
            <a:spLocks noGrp="1"/>
          </p:cNvSpPr>
          <p:nvPr>
            <p:ph type="ftr" sz="quarter" idx="11"/>
          </p:nvPr>
        </p:nvSpPr>
        <p:spPr/>
        <p:txBody>
          <a:bodyP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7" name="灯片编号占位符 6"/>
          <p:cNvSpPr>
            <a:spLocks noGrp="1"/>
          </p:cNvSpPr>
          <p:nvPr>
            <p:ph type="sldNum" sz="quarter" idx="12"/>
          </p:nvPr>
        </p:nvSpPr>
        <p:spPr/>
        <p:txBody>
          <a:bodyPr/>
          <a:lstStyle/>
          <a:p>
            <a:pPr marL="0" marR="0" lvl="0" indent="0" algn="r" defTabSz="914217" rtl="0" eaLnBrk="1" fontAlgn="auto" latinLnBrk="0" hangingPunct="1">
              <a:lnSpc>
                <a:spcPct val="100000"/>
              </a:lnSpc>
              <a:spcBef>
                <a:spcPts val="0"/>
              </a:spcBef>
              <a:spcAft>
                <a:spcPts val="0"/>
              </a:spcAft>
              <a:buClrTx/>
              <a:buSzTx/>
              <a:buFontTx/>
              <a:buNone/>
              <a:tabLst/>
              <a:defRPr/>
            </a:pPr>
            <a:fld id="{3D3EE65E-57D2-4566-898C-4F2076833F8D}"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217"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355248562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217" rtl="0" eaLnBrk="1" fontAlgn="auto" latinLnBrk="0" hangingPunct="1">
              <a:lnSpc>
                <a:spcPct val="100000"/>
              </a:lnSpc>
              <a:spcBef>
                <a:spcPts val="0"/>
              </a:spcBef>
              <a:spcAft>
                <a:spcPts val="0"/>
              </a:spcAft>
              <a:buClrTx/>
              <a:buSzTx/>
              <a:buFontTx/>
              <a:buNone/>
              <a:tabLst/>
              <a:defRPr/>
            </a:pPr>
            <a:fld id="{4C4388EF-52D1-4258-9BE5-BCD010C7D4D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217" rtl="0" eaLnBrk="1" fontAlgn="auto" latinLnBrk="0" hangingPunct="1">
                <a:lnSpc>
                  <a:spcPct val="100000"/>
                </a:lnSpc>
                <a:spcBef>
                  <a:spcPts val="0"/>
                </a:spcBef>
                <a:spcAft>
                  <a:spcPts val="0"/>
                </a:spcAft>
                <a:buClrTx/>
                <a:buSzTx/>
                <a:buFontTx/>
                <a:buNone/>
                <a:tabLst/>
                <a:defRPr/>
              </a:pPr>
              <a:t>2021/12/18</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p:txBody>
          <a:bodyP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p:txBody>
          <a:bodyPr/>
          <a:lstStyle/>
          <a:p>
            <a:pPr marL="0" marR="0" lvl="0" indent="0" algn="r" defTabSz="914217" rtl="0" eaLnBrk="1" fontAlgn="auto" latinLnBrk="0" hangingPunct="1">
              <a:lnSpc>
                <a:spcPct val="100000"/>
              </a:lnSpc>
              <a:spcBef>
                <a:spcPts val="0"/>
              </a:spcBef>
              <a:spcAft>
                <a:spcPts val="0"/>
              </a:spcAft>
              <a:buClrTx/>
              <a:buSzTx/>
              <a:buFontTx/>
              <a:buNone/>
              <a:tabLst/>
              <a:defRPr/>
            </a:pPr>
            <a:fld id="{3D3EE65E-57D2-4566-898C-4F2076833F8D}"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217"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283710588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1"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217" rtl="0" eaLnBrk="1" fontAlgn="auto" latinLnBrk="0" hangingPunct="1">
              <a:lnSpc>
                <a:spcPct val="100000"/>
              </a:lnSpc>
              <a:spcBef>
                <a:spcPts val="0"/>
              </a:spcBef>
              <a:spcAft>
                <a:spcPts val="0"/>
              </a:spcAft>
              <a:buClrTx/>
              <a:buSzTx/>
              <a:buFontTx/>
              <a:buNone/>
              <a:tabLst/>
              <a:defRPr/>
            </a:pPr>
            <a:fld id="{4C4388EF-52D1-4258-9BE5-BCD010C7D4D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217" rtl="0" eaLnBrk="1" fontAlgn="auto" latinLnBrk="0" hangingPunct="1">
                <a:lnSpc>
                  <a:spcPct val="100000"/>
                </a:lnSpc>
                <a:spcBef>
                  <a:spcPts val="0"/>
                </a:spcBef>
                <a:spcAft>
                  <a:spcPts val="0"/>
                </a:spcAft>
                <a:buClrTx/>
                <a:buSzTx/>
                <a:buFontTx/>
                <a:buNone/>
                <a:tabLst/>
                <a:defRPr/>
              </a:pPr>
              <a:t>2021/12/18</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p:txBody>
          <a:bodyP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p:txBody>
          <a:bodyPr/>
          <a:lstStyle/>
          <a:p>
            <a:pPr marL="0" marR="0" lvl="0" indent="0" algn="r" defTabSz="914217" rtl="0" eaLnBrk="1" fontAlgn="auto" latinLnBrk="0" hangingPunct="1">
              <a:lnSpc>
                <a:spcPct val="100000"/>
              </a:lnSpc>
              <a:spcBef>
                <a:spcPts val="0"/>
              </a:spcBef>
              <a:spcAft>
                <a:spcPts val="0"/>
              </a:spcAft>
              <a:buClrTx/>
              <a:buSzTx/>
              <a:buFontTx/>
              <a:buNone/>
              <a:tabLst/>
              <a:defRPr/>
            </a:pPr>
            <a:fld id="{3D3EE65E-57D2-4566-898C-4F2076833F8D}"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217"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125479115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48808057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6" name="矩形 5"/>
          <p:cNvSpPr/>
          <p:nvPr userDrawn="1"/>
        </p:nvSpPr>
        <p:spPr>
          <a:xfrm>
            <a:off x="1" y="1"/>
            <a:ext cx="12192000" cy="6858001"/>
          </a:xfrm>
          <a:prstGeom prst="rect">
            <a:avLst/>
          </a:prstGeom>
          <a:solidFill>
            <a:schemeClr val="bg1">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2" name="标题 1"/>
          <p:cNvSpPr>
            <a:spLocks noGrp="1"/>
          </p:cNvSpPr>
          <p:nvPr>
            <p:ph type="title"/>
          </p:nvPr>
        </p:nvSpPr>
        <p:spPr>
          <a:xfrm>
            <a:off x="159327" y="240436"/>
            <a:ext cx="10515600" cy="535420"/>
          </a:xfrm>
        </p:spPr>
        <p:txBody>
          <a:bodyPr>
            <a:normAutofit/>
          </a:bodyPr>
          <a:lstStyle>
            <a:lvl1pPr algn="l">
              <a:defRPr sz="3199" b="1">
                <a:solidFill>
                  <a:srgbClr val="4682AF"/>
                </a:solidFill>
              </a:defRPr>
            </a:lvl1pPr>
          </a:lstStyle>
          <a:p>
            <a:r>
              <a:rPr lang="zh-CN" altLang="en-US"/>
              <a:t>单击此处编辑母版标题样式</a:t>
            </a:r>
          </a:p>
        </p:txBody>
      </p:sp>
      <p:sp>
        <p:nvSpPr>
          <p:cNvPr id="3" name="日期占位符 2"/>
          <p:cNvSpPr>
            <a:spLocks noGrp="1"/>
          </p:cNvSpPr>
          <p:nvPr>
            <p:ph type="dt" sz="half" idx="10"/>
          </p:nvPr>
        </p:nvSpPr>
        <p:spPr/>
        <p:txBody>
          <a:bodyPr/>
          <a:lstStyle/>
          <a:p>
            <a:pPr defTabSz="914217"/>
            <a:fld id="{D997B5FA-0921-464F-AAE1-844C04324D75}" type="datetimeFigureOut">
              <a:rPr lang="zh-CN" altLang="en-US" smtClean="0">
                <a:solidFill>
                  <a:prstClr val="black">
                    <a:tint val="75000"/>
                  </a:prstClr>
                </a:solidFill>
              </a:rPr>
              <a:pPr defTabSz="914217"/>
              <a:t>2021/12/18</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pPr defTabSz="914217"/>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pPr defTabSz="914217"/>
            <a:fld id="{565CE74E-AB26-4998-AD42-012C4C1AD076}" type="slidenum">
              <a:rPr lang="zh-CN" altLang="en-US" smtClean="0">
                <a:solidFill>
                  <a:prstClr val="black">
                    <a:tint val="75000"/>
                  </a:prstClr>
                </a:solidFill>
              </a:rPr>
              <a:pPr defTabSz="914217"/>
              <a:t>‹#›</a:t>
            </a:fld>
            <a:endParaRPr lang="zh-CN" altLang="en-US">
              <a:solidFill>
                <a:prstClr val="black">
                  <a:tint val="75000"/>
                </a:prstClr>
              </a:solidFill>
            </a:endParaRPr>
          </a:p>
        </p:txBody>
      </p:sp>
    </p:spTree>
    <p:extLst>
      <p:ext uri="{BB962C8B-B14F-4D97-AF65-F5344CB8AC3E}">
        <p14:creationId xmlns:p14="http://schemas.microsoft.com/office/powerpoint/2010/main" val="1952480967"/>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defTabSz="914217"/>
            <a:fld id="{D997B5FA-0921-464F-AAE1-844C04324D75}" type="datetimeFigureOut">
              <a:rPr lang="zh-CN" altLang="en-US" smtClean="0">
                <a:solidFill>
                  <a:prstClr val="black">
                    <a:tint val="75000"/>
                  </a:prstClr>
                </a:solidFill>
              </a:rPr>
              <a:pPr defTabSz="914217"/>
              <a:t>2021/12/18</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pPr defTabSz="914217"/>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pPr defTabSz="914217"/>
            <a:fld id="{565CE74E-AB26-4998-AD42-012C4C1AD076}" type="slidenum">
              <a:rPr lang="zh-CN" altLang="en-US" smtClean="0">
                <a:solidFill>
                  <a:prstClr val="black">
                    <a:tint val="75000"/>
                  </a:prstClr>
                </a:solidFill>
              </a:rPr>
              <a:pPr defTabSz="914217"/>
              <a:t>‹#›</a:t>
            </a:fld>
            <a:endParaRPr lang="zh-CN" altLang="en-US">
              <a:solidFill>
                <a:prstClr val="black">
                  <a:tint val="75000"/>
                </a:prstClr>
              </a:solidFill>
            </a:endParaRPr>
          </a:p>
        </p:txBody>
      </p:sp>
    </p:spTree>
    <p:extLst>
      <p:ext uri="{BB962C8B-B14F-4D97-AF65-F5344CB8AC3E}">
        <p14:creationId xmlns:p14="http://schemas.microsoft.com/office/powerpoint/2010/main" val="3135428464"/>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839780B6-D6E4-4D4C-8DE4-267CF02E96CC}" type="datetimeFigureOut">
              <a:rPr lang="zh-CN" altLang="en-US" smtClean="0"/>
              <a:t>2021/12/18</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ED03E5E9-3381-48B5-A0F3-64B76823723A}" type="slidenum">
              <a:rPr lang="zh-CN" altLang="en-US" smtClean="0"/>
              <a:t>‹#›</a:t>
            </a:fld>
            <a:endParaRPr lang="zh-CN" alt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935591249"/>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839780B6-D6E4-4D4C-8DE4-267CF02E96CC}" type="datetimeFigureOut">
              <a:rPr lang="zh-CN" altLang="en-US" smtClean="0"/>
              <a:t>2021/12/18</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ED03E5E9-3381-48B5-A0F3-64B76823723A}" type="slidenum">
              <a:rPr lang="zh-CN" altLang="en-US" smtClean="0"/>
              <a:t>‹#›</a:t>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839780B6-D6E4-4D4C-8DE4-267CF02E96CC}" type="datetimeFigureOut">
              <a:rPr lang="zh-CN" altLang="en-US" smtClean="0"/>
              <a:t>2021/12/18</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ED03E5E9-3381-48B5-A0F3-64B76823723A}" type="slidenum">
              <a:rPr lang="zh-CN" altLang="en-US" smtClean="0"/>
              <a:t>‹#›</a:t>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839780B6-D6E4-4D4C-8DE4-267CF02E96CC}" type="datetimeFigureOut">
              <a:rPr lang="zh-CN" altLang="en-US" smtClean="0"/>
              <a:t>2021/12/18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ED03E5E9-3381-48B5-A0F3-64B76823723A}" type="slidenum">
              <a:rPr lang="zh-CN" altLang="en-US" smtClean="0"/>
              <a:t>‹#›</a:t>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839780B6-D6E4-4D4C-8DE4-267CF02E96CC}" type="datetimeFigureOut">
              <a:rPr lang="zh-CN" altLang="en-US" smtClean="0"/>
              <a:t>2021/12/18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ED03E5E9-3381-48B5-A0F3-64B76823723A}" type="slidenum">
              <a:rPr lang="zh-CN" altLang="en-US" smtClean="0"/>
              <a:t>‹#›</a:t>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6" Type="http://schemas.openxmlformats.org/officeDocument/2006/relationships/image" Target="../media/image2.jpe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3.jp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image" Target="../media/image5.jpg"/><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image" Target="../media/image2.jpe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theme" Target="../theme/theme4.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5" Type="http://schemas.openxmlformats.org/officeDocument/2006/relationships/image" Target="../media/image2.jpeg"/><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image" Target="../media/image6.jpg"/></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50.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image" Target="../media/image2.jpeg"/><Relationship Id="rId5" Type="http://schemas.openxmlformats.org/officeDocument/2006/relationships/image" Target="../media/image7.png"/><Relationship Id="rId4" Type="http://schemas.openxmlformats.org/officeDocument/2006/relationships/theme" Target="../theme/theme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39780B6-D6E4-4D4C-8DE4-267CF02E96CC}" type="datetimeFigureOut">
              <a:rPr lang="zh-CN" altLang="en-US" smtClean="0"/>
              <a:t>2021/12/18</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D03E5E9-3381-48B5-A0F3-64B76823723A}" type="slidenum">
              <a:rPr lang="zh-CN" altLang="en-US" smtClean="0"/>
              <a:t>‹#›</a:t>
            </a:fld>
            <a:endParaRPr lang="zh-CN" altLang="en-US"/>
          </a:p>
        </p:txBody>
      </p:sp>
      <p:pic>
        <p:nvPicPr>
          <p:cNvPr id="7" name="图片 6"/>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Picture 8" descr="Diagram&#10;&#10;Description automatically generated">
            <a:extLst>
              <a:ext uri="{FF2B5EF4-FFF2-40B4-BE49-F238E27FC236}">
                <a16:creationId xmlns:a16="http://schemas.microsoft.com/office/drawing/2014/main" id="{1C412264-A119-4092-9797-90FDE2F141B1}"/>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2224996" y="49498"/>
            <a:ext cx="2027023" cy="2027023"/>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1" y="274640"/>
            <a:ext cx="10972800" cy="1143000"/>
          </a:xfrm>
          <a:prstGeom prst="rect">
            <a:avLst/>
          </a:prstGeom>
        </p:spPr>
        <p:txBody>
          <a:bodyPr vert="horz" lIns="91436" tIns="45718" rIns="91436" bIns="45718" rtlCol="0" anchor="ctr">
            <a:normAutofit/>
          </a:bodyPr>
          <a:lstStyle/>
          <a:p>
            <a:r>
              <a:rPr lang="en-US" dirty="0"/>
              <a:t>Click to edit Master title style</a:t>
            </a:r>
          </a:p>
        </p:txBody>
      </p:sp>
      <p:sp>
        <p:nvSpPr>
          <p:cNvPr id="3" name="Text Placeholder 2"/>
          <p:cNvSpPr>
            <a:spLocks noGrp="1"/>
          </p:cNvSpPr>
          <p:nvPr>
            <p:ph type="body" idx="1"/>
          </p:nvPr>
        </p:nvSpPr>
        <p:spPr>
          <a:xfrm>
            <a:off x="609601" y="1600202"/>
            <a:ext cx="10972800" cy="4525963"/>
          </a:xfrm>
          <a:prstGeom prst="rect">
            <a:avLst/>
          </a:prstGeom>
        </p:spPr>
        <p:txBody>
          <a:bodyPr vert="horz" lIns="91436" tIns="45718" rIns="91436" bIns="4571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1" y="6356353"/>
            <a:ext cx="2844800" cy="365125"/>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9196EC2F-0988-4314-AD4B-24FF16D7B45E}" type="datetime1">
              <a:rPr lang="en-US" altLang="zh-CN" smtClean="0">
                <a:solidFill>
                  <a:prstClr val="black">
                    <a:tint val="75000"/>
                  </a:prstClr>
                </a:solidFill>
              </a:rPr>
              <a:pPr>
                <a:defRPr/>
              </a:pPr>
              <a:t>12/18/2021</a:t>
            </a:fld>
            <a:endParaRPr lang="en-US" dirty="0">
              <a:solidFill>
                <a:prstClr val="black">
                  <a:tint val="75000"/>
                </a:prstClr>
              </a:solidFill>
            </a:endParaRPr>
          </a:p>
        </p:txBody>
      </p:sp>
      <p:sp>
        <p:nvSpPr>
          <p:cNvPr id="5" name="Footer Placeholder 4"/>
          <p:cNvSpPr>
            <a:spLocks noGrp="1"/>
          </p:cNvSpPr>
          <p:nvPr>
            <p:ph type="ftr" sz="quarter" idx="3"/>
          </p:nvPr>
        </p:nvSpPr>
        <p:spPr>
          <a:xfrm>
            <a:off x="4165602" y="6356353"/>
            <a:ext cx="3860800" cy="365125"/>
          </a:xfrm>
          <a:prstGeom prst="rect">
            <a:avLst/>
          </a:prstGeom>
        </p:spPr>
        <p:txBody>
          <a:bodyPr vert="horz" lIns="91436" tIns="45718" rIns="91436" bIns="45718" rtlCol="0" anchor="ctr"/>
          <a:lstStyle>
            <a:lvl1pPr algn="ctr">
              <a:defRPr sz="1600">
                <a:solidFill>
                  <a:schemeClr val="tx1">
                    <a:tint val="75000"/>
                  </a:schemeClr>
                </a:solidFill>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4"/>
          </p:nvPr>
        </p:nvSpPr>
        <p:spPr>
          <a:xfrm>
            <a:off x="8737601" y="6356353"/>
            <a:ext cx="2844800" cy="365125"/>
          </a:xfrm>
          <a:prstGeom prst="rect">
            <a:avLst/>
          </a:prstGeom>
        </p:spPr>
        <p:txBody>
          <a:bodyPr vert="horz" lIns="91436" tIns="45718" rIns="91436" bIns="45718" rtlCol="0" anchor="ctr"/>
          <a:lstStyle>
            <a:lvl1pPr algn="r">
              <a:defRPr sz="1600">
                <a:solidFill>
                  <a:schemeClr val="tx1">
                    <a:tint val="75000"/>
                  </a:schemeClr>
                </a:solidFill>
              </a:defRPr>
            </a:lvl1p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pic>
        <p:nvPicPr>
          <p:cNvPr id="7" name="Picture 6" descr="Diagram&#10;&#10;Description automatically generated">
            <a:extLst>
              <a:ext uri="{FF2B5EF4-FFF2-40B4-BE49-F238E27FC236}">
                <a16:creationId xmlns:a16="http://schemas.microsoft.com/office/drawing/2014/main" id="{933689F7-187E-4B09-ABD9-0DA958D06897}"/>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2224996" y="49498"/>
            <a:ext cx="2027023" cy="2027023"/>
          </a:xfrm>
          <a:prstGeom prst="rect">
            <a:avLst/>
          </a:prstGeom>
        </p:spPr>
      </p:pic>
    </p:spTree>
    <p:extLst>
      <p:ext uri="{BB962C8B-B14F-4D97-AF65-F5344CB8AC3E}">
        <p14:creationId xmlns:p14="http://schemas.microsoft.com/office/powerpoint/2010/main" val="144388133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hf hdr="0" ftr="0" dt="0"/>
  <p:txStyles>
    <p:titleStyle>
      <a:lvl1pPr algn="ctr" defTabSz="1218926" rtl="0" eaLnBrk="1" latinLnBrk="0" hangingPunct="1">
        <a:spcBef>
          <a:spcPct val="0"/>
        </a:spcBef>
        <a:buNone/>
        <a:defRPr sz="5899" kern="1200">
          <a:solidFill>
            <a:schemeClr val="tx1"/>
          </a:solidFill>
          <a:latin typeface="+mj-lt"/>
          <a:ea typeface="+mj-ea"/>
          <a:cs typeface="+mj-cs"/>
        </a:defRPr>
      </a:lvl1pPr>
    </p:titleStyle>
    <p:bodyStyle>
      <a:lvl1pPr marL="457098" indent="-457098" algn="l" defTabSz="1218926" rtl="0" eaLnBrk="1" latinLnBrk="0" hangingPunct="1">
        <a:spcBef>
          <a:spcPct val="20000"/>
        </a:spcBef>
        <a:buFont typeface="Arial" pitchFamily="34" charset="0"/>
        <a:buChar char="•"/>
        <a:defRPr sz="4299" kern="1200">
          <a:solidFill>
            <a:schemeClr val="tx1"/>
          </a:solidFill>
          <a:latin typeface="+mn-lt"/>
          <a:ea typeface="+mn-ea"/>
          <a:cs typeface="+mn-cs"/>
        </a:defRPr>
      </a:lvl1pPr>
      <a:lvl2pPr marL="990377" indent="-380914" algn="l" defTabSz="1218926" rtl="0" eaLnBrk="1" latinLnBrk="0" hangingPunct="1">
        <a:spcBef>
          <a:spcPct val="20000"/>
        </a:spcBef>
        <a:buFont typeface="Arial" pitchFamily="34" charset="0"/>
        <a:buChar char="–"/>
        <a:defRPr sz="3799" kern="1200">
          <a:solidFill>
            <a:schemeClr val="tx1"/>
          </a:solidFill>
          <a:latin typeface="+mn-lt"/>
          <a:ea typeface="+mn-ea"/>
          <a:cs typeface="+mn-cs"/>
        </a:defRPr>
      </a:lvl2pPr>
      <a:lvl3pPr marL="1523657" indent="-304731" algn="l" defTabSz="1218926" rtl="0" eaLnBrk="1" latinLnBrk="0" hangingPunct="1">
        <a:spcBef>
          <a:spcPct val="20000"/>
        </a:spcBef>
        <a:buFont typeface="Arial" pitchFamily="34" charset="0"/>
        <a:buChar char="•"/>
        <a:defRPr sz="3199" kern="1200">
          <a:solidFill>
            <a:schemeClr val="tx1"/>
          </a:solidFill>
          <a:latin typeface="+mn-lt"/>
          <a:ea typeface="+mn-ea"/>
          <a:cs typeface="+mn-cs"/>
        </a:defRPr>
      </a:lvl3pPr>
      <a:lvl4pPr marL="2133120"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4pPr>
      <a:lvl5pPr marL="2742582"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5pPr>
      <a:lvl6pPr marL="3352045"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6pPr>
      <a:lvl7pPr marL="3961509"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7pPr>
      <a:lvl8pPr marL="4570972"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8pPr>
      <a:lvl9pPr marL="5180434"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9pPr>
    </p:bodyStyle>
    <p:otherStyle>
      <a:defPPr>
        <a:defRPr lang="en-US"/>
      </a:defPPr>
      <a:lvl1pPr marL="0" algn="l" defTabSz="1218926" rtl="0" eaLnBrk="1" latinLnBrk="0" hangingPunct="1">
        <a:defRPr sz="2400" kern="1200">
          <a:solidFill>
            <a:schemeClr val="tx1"/>
          </a:solidFill>
          <a:latin typeface="+mn-lt"/>
          <a:ea typeface="+mn-ea"/>
          <a:cs typeface="+mn-cs"/>
        </a:defRPr>
      </a:lvl1pPr>
      <a:lvl2pPr marL="609463" algn="l" defTabSz="1218926" rtl="0" eaLnBrk="1" latinLnBrk="0" hangingPunct="1">
        <a:defRPr sz="2400" kern="1200">
          <a:solidFill>
            <a:schemeClr val="tx1"/>
          </a:solidFill>
          <a:latin typeface="+mn-lt"/>
          <a:ea typeface="+mn-ea"/>
          <a:cs typeface="+mn-cs"/>
        </a:defRPr>
      </a:lvl2pPr>
      <a:lvl3pPr marL="1218926" algn="l" defTabSz="1218926" rtl="0" eaLnBrk="1" latinLnBrk="0" hangingPunct="1">
        <a:defRPr sz="2400" kern="1200">
          <a:solidFill>
            <a:schemeClr val="tx1"/>
          </a:solidFill>
          <a:latin typeface="+mn-lt"/>
          <a:ea typeface="+mn-ea"/>
          <a:cs typeface="+mn-cs"/>
        </a:defRPr>
      </a:lvl3pPr>
      <a:lvl4pPr marL="1828388" algn="l" defTabSz="1218926" rtl="0" eaLnBrk="1" latinLnBrk="0" hangingPunct="1">
        <a:defRPr sz="2400" kern="1200">
          <a:solidFill>
            <a:schemeClr val="tx1"/>
          </a:solidFill>
          <a:latin typeface="+mn-lt"/>
          <a:ea typeface="+mn-ea"/>
          <a:cs typeface="+mn-cs"/>
        </a:defRPr>
      </a:lvl4pPr>
      <a:lvl5pPr marL="2437851" algn="l" defTabSz="1218926" rtl="0" eaLnBrk="1" latinLnBrk="0" hangingPunct="1">
        <a:defRPr sz="2400" kern="1200">
          <a:solidFill>
            <a:schemeClr val="tx1"/>
          </a:solidFill>
          <a:latin typeface="+mn-lt"/>
          <a:ea typeface="+mn-ea"/>
          <a:cs typeface="+mn-cs"/>
        </a:defRPr>
      </a:lvl5pPr>
      <a:lvl6pPr marL="3047314" algn="l" defTabSz="1218926" rtl="0" eaLnBrk="1" latinLnBrk="0" hangingPunct="1">
        <a:defRPr sz="2400" kern="1200">
          <a:solidFill>
            <a:schemeClr val="tx1"/>
          </a:solidFill>
          <a:latin typeface="+mn-lt"/>
          <a:ea typeface="+mn-ea"/>
          <a:cs typeface="+mn-cs"/>
        </a:defRPr>
      </a:lvl6pPr>
      <a:lvl7pPr marL="3656777" algn="l" defTabSz="1218926" rtl="0" eaLnBrk="1" latinLnBrk="0" hangingPunct="1">
        <a:defRPr sz="2400" kern="1200">
          <a:solidFill>
            <a:schemeClr val="tx1"/>
          </a:solidFill>
          <a:latin typeface="+mn-lt"/>
          <a:ea typeface="+mn-ea"/>
          <a:cs typeface="+mn-cs"/>
        </a:defRPr>
      </a:lvl7pPr>
      <a:lvl8pPr marL="4266240" algn="l" defTabSz="1218926" rtl="0" eaLnBrk="1" latinLnBrk="0" hangingPunct="1">
        <a:defRPr sz="2400" kern="1200">
          <a:solidFill>
            <a:schemeClr val="tx1"/>
          </a:solidFill>
          <a:latin typeface="+mn-lt"/>
          <a:ea typeface="+mn-ea"/>
          <a:cs typeface="+mn-cs"/>
        </a:defRPr>
      </a:lvl8pPr>
      <a:lvl9pPr marL="4875703" algn="l" defTabSz="1218926"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7DD87E8-A12F-4C4A-A993-729F0864DC6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CBBF7BE-39F7-4287-A177-83D5238ED0F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3E6CF74-A109-4CA7-8C68-E536AD624C9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86A24088-B0E7-4590-8691-F992307611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12/18/2021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3296D7C6-E2A4-4088-A83E-9314F93153C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151980FF-68DC-4E61-A8EC-09876249AE5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D4FD87F5-9F2B-4078-A444-1C5EB07815A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7" name="Picture 6" descr="Diagram&#10;&#10;Description automatically generated">
            <a:extLst>
              <a:ext uri="{FF2B5EF4-FFF2-40B4-BE49-F238E27FC236}">
                <a16:creationId xmlns:a16="http://schemas.microsoft.com/office/drawing/2014/main" id="{E151E97A-695E-4C7B-B2BA-7989F61CC67E}"/>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2224996" y="49498"/>
            <a:ext cx="2027023" cy="2027023"/>
          </a:xfrm>
          <a:prstGeom prst="rect">
            <a:avLst/>
          </a:prstGeom>
        </p:spPr>
      </p:pic>
    </p:spTree>
    <p:extLst>
      <p:ext uri="{BB962C8B-B14F-4D97-AF65-F5344CB8AC3E}">
        <p14:creationId xmlns:p14="http://schemas.microsoft.com/office/powerpoint/2010/main" val="1845157820"/>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2" y="365126"/>
            <a:ext cx="10515600" cy="1325563"/>
          </a:xfrm>
          <a:prstGeom prst="rect">
            <a:avLst/>
          </a:prstGeom>
        </p:spPr>
        <p:txBody>
          <a:bodyPr vert="horz" lIns="91436" tIns="45718" rIns="91436" bIns="45718"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2" y="1825625"/>
            <a:ext cx="10515600" cy="4351338"/>
          </a:xfrm>
          <a:prstGeom prst="rect">
            <a:avLst/>
          </a:prstGeom>
        </p:spPr>
        <p:txBody>
          <a:bodyPr vert="horz" lIns="91436" tIns="45718" rIns="91436" bIns="45718"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2" y="6356351"/>
            <a:ext cx="2743200" cy="365125"/>
          </a:xfrm>
          <a:prstGeom prst="rect">
            <a:avLst/>
          </a:prstGeom>
        </p:spPr>
        <p:txBody>
          <a:bodyPr vert="horz" lIns="91436" tIns="45718" rIns="91436" bIns="45718" rtlCol="0" anchor="ctr"/>
          <a:lstStyle>
            <a:lvl1pPr algn="l">
              <a:defRPr sz="1200">
                <a:solidFill>
                  <a:schemeClr val="tx1">
                    <a:tint val="75000"/>
                  </a:schemeClr>
                </a:solidFill>
              </a:defRPr>
            </a:lvl1pPr>
          </a:lstStyle>
          <a:p>
            <a:pPr marL="0" marR="0" lvl="0" indent="0" algn="l" defTabSz="914217" rtl="0" eaLnBrk="1" fontAlgn="auto" latinLnBrk="0" hangingPunct="1">
              <a:lnSpc>
                <a:spcPct val="100000"/>
              </a:lnSpc>
              <a:spcBef>
                <a:spcPts val="0"/>
              </a:spcBef>
              <a:spcAft>
                <a:spcPts val="0"/>
              </a:spcAft>
              <a:buClrTx/>
              <a:buSzTx/>
              <a:buFontTx/>
              <a:buNone/>
              <a:tabLst/>
              <a:defRPr/>
            </a:pPr>
            <a:fld id="{4C4388EF-52D1-4258-9BE5-BCD010C7D4D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217" rtl="0" eaLnBrk="1" fontAlgn="auto" latinLnBrk="0" hangingPunct="1">
                <a:lnSpc>
                  <a:spcPct val="100000"/>
                </a:lnSpc>
                <a:spcBef>
                  <a:spcPts val="0"/>
                </a:spcBef>
                <a:spcAft>
                  <a:spcPts val="0"/>
                </a:spcAft>
                <a:buClrTx/>
                <a:buSzTx/>
                <a:buFontTx/>
                <a:buNone/>
                <a:tabLst/>
                <a:defRPr/>
              </a:pPr>
              <a:t>2021/12/18</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3"/>
          </p:nvPr>
        </p:nvSpPr>
        <p:spPr>
          <a:xfrm>
            <a:off x="4038601" y="6356351"/>
            <a:ext cx="4114800" cy="365125"/>
          </a:xfrm>
          <a:prstGeom prst="rect">
            <a:avLst/>
          </a:prstGeom>
        </p:spPr>
        <p:txBody>
          <a:bodyPr vert="horz" lIns="91436" tIns="45718" rIns="91436" bIns="45718" rtlCol="0" anchor="ctr"/>
          <a:lstStyle>
            <a:lvl1pPr algn="ctr">
              <a:defRPr sz="1200">
                <a:solidFill>
                  <a:schemeClr val="tx1">
                    <a:tint val="75000"/>
                  </a:schemeClr>
                </a:solidFill>
              </a:defRPr>
            </a:lvl1pP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4"/>
          </p:nvPr>
        </p:nvSpPr>
        <p:spPr>
          <a:xfrm>
            <a:off x="8610601" y="6356351"/>
            <a:ext cx="2743200" cy="365125"/>
          </a:xfrm>
          <a:prstGeom prst="rect">
            <a:avLst/>
          </a:prstGeom>
        </p:spPr>
        <p:txBody>
          <a:bodyPr vert="horz" lIns="91436" tIns="45718" rIns="91436" bIns="45718" rtlCol="0" anchor="ctr"/>
          <a:lstStyle>
            <a:lvl1pPr algn="r">
              <a:defRPr sz="1200">
                <a:solidFill>
                  <a:schemeClr val="tx1">
                    <a:tint val="75000"/>
                  </a:schemeClr>
                </a:solidFill>
              </a:defRPr>
            </a:lvl1pPr>
          </a:lstStyle>
          <a:p>
            <a:pPr marL="0" marR="0" lvl="0" indent="0" algn="r" defTabSz="914217" rtl="0" eaLnBrk="1" fontAlgn="auto" latinLnBrk="0" hangingPunct="1">
              <a:lnSpc>
                <a:spcPct val="100000"/>
              </a:lnSpc>
              <a:spcBef>
                <a:spcPts val="0"/>
              </a:spcBef>
              <a:spcAft>
                <a:spcPts val="0"/>
              </a:spcAft>
              <a:buClrTx/>
              <a:buSzTx/>
              <a:buFontTx/>
              <a:buNone/>
              <a:tabLst/>
              <a:defRPr/>
            </a:pPr>
            <a:fld id="{3D3EE65E-57D2-4566-898C-4F2076833F8D}"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217"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pic>
        <p:nvPicPr>
          <p:cNvPr id="7" name="Picture 6" descr="Diagram&#10;&#10;Description automatically generated">
            <a:extLst>
              <a:ext uri="{FF2B5EF4-FFF2-40B4-BE49-F238E27FC236}">
                <a16:creationId xmlns:a16="http://schemas.microsoft.com/office/drawing/2014/main" id="{61C794C2-C342-4271-8054-25AA02C4F1A4}"/>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2224996" y="49498"/>
            <a:ext cx="2027023" cy="2027023"/>
          </a:xfrm>
          <a:prstGeom prst="rect">
            <a:avLst/>
          </a:prstGeom>
        </p:spPr>
      </p:pic>
    </p:spTree>
    <p:extLst>
      <p:ext uri="{BB962C8B-B14F-4D97-AF65-F5344CB8AC3E}">
        <p14:creationId xmlns:p14="http://schemas.microsoft.com/office/powerpoint/2010/main" val="2762060218"/>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 id="2147483710" r:id="rId12"/>
  </p:sldLayoutIdLst>
  <p:txStyles>
    <p:titleStyle>
      <a:lvl1pPr algn="l" defTabSz="914217"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54" indent="-228554" algn="l" defTabSz="914217"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663" indent="-228554" algn="l" defTabSz="91421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771" indent="-228554" algn="l" defTabSz="91421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880"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6989"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097"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206"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314"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423"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1"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8" algn="l" defTabSz="914217"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1"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1"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1"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217"/>
            <a:fld id="{D997B5FA-0921-464F-AAE1-844C04324D75}" type="datetimeFigureOut">
              <a:rPr lang="zh-CN" altLang="en-US" smtClean="0">
                <a:solidFill>
                  <a:prstClr val="black">
                    <a:tint val="75000"/>
                  </a:prstClr>
                </a:solidFill>
              </a:rPr>
              <a:pPr defTabSz="914217"/>
              <a:t>2021/12/18</a:t>
            </a:fld>
            <a:endParaRPr lang="zh-CN" altLang="en-US">
              <a:solidFill>
                <a:prstClr val="black">
                  <a:tint val="75000"/>
                </a:prstClr>
              </a:solidFill>
            </a:endParaRPr>
          </a:p>
        </p:txBody>
      </p:sp>
      <p:sp>
        <p:nvSpPr>
          <p:cNvPr id="5" name="页脚占位符 4"/>
          <p:cNvSpPr>
            <a:spLocks noGrp="1"/>
          </p:cNvSpPr>
          <p:nvPr>
            <p:ph type="ftr" sz="quarter" idx="3"/>
          </p:nvPr>
        </p:nvSpPr>
        <p:spPr>
          <a:xfrm>
            <a:off x="4038601"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217"/>
            <a:endParaRPr lang="zh-CN" altLang="en-US">
              <a:solidFill>
                <a:prstClr val="black">
                  <a:tint val="75000"/>
                </a:prstClr>
              </a:solidFill>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217"/>
            <a:fld id="{565CE74E-AB26-4998-AD42-012C4C1AD076}" type="slidenum">
              <a:rPr lang="zh-CN" altLang="en-US" smtClean="0">
                <a:solidFill>
                  <a:prstClr val="black">
                    <a:tint val="75000"/>
                  </a:prstClr>
                </a:solidFill>
              </a:rPr>
              <a:pPr defTabSz="914217"/>
              <a:t>‹#›</a:t>
            </a:fld>
            <a:endParaRPr lang="zh-CN" altLang="en-US">
              <a:solidFill>
                <a:prstClr val="black">
                  <a:tint val="75000"/>
                </a:prstClr>
              </a:solidFill>
            </a:endParaRPr>
          </a:p>
        </p:txBody>
      </p:sp>
      <p:pic>
        <p:nvPicPr>
          <p:cNvPr id="7" name="图片 12">
            <a:extLst>
              <a:ext uri="{FF2B5EF4-FFF2-40B4-BE49-F238E27FC236}">
                <a16:creationId xmlns:a16="http://schemas.microsoft.com/office/drawing/2014/main" id="{D2EEF380-9DE6-4708-8CF5-F5EC10AD6F0B}"/>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236255" y="3857439"/>
            <a:ext cx="5910489" cy="3940325"/>
          </a:xfrm>
          <a:prstGeom prst="rect">
            <a:avLst/>
          </a:prstGeom>
        </p:spPr>
      </p:pic>
      <p:pic>
        <p:nvPicPr>
          <p:cNvPr id="8" name="图片 11">
            <a:extLst>
              <a:ext uri="{FF2B5EF4-FFF2-40B4-BE49-F238E27FC236}">
                <a16:creationId xmlns:a16="http://schemas.microsoft.com/office/drawing/2014/main" id="{634E9CE6-4D38-4DF9-88A0-B7C526F9E6A5}"/>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3857439"/>
            <a:ext cx="5910489" cy="3940325"/>
          </a:xfrm>
          <a:prstGeom prst="rect">
            <a:avLst/>
          </a:prstGeom>
        </p:spPr>
      </p:pic>
      <p:pic>
        <p:nvPicPr>
          <p:cNvPr id="9" name="图片 12">
            <a:extLst>
              <a:ext uri="{FF2B5EF4-FFF2-40B4-BE49-F238E27FC236}">
                <a16:creationId xmlns:a16="http://schemas.microsoft.com/office/drawing/2014/main" id="{9C4AF7B2-AFDB-4E56-83E6-AC19A0B00C7C}"/>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r="61888"/>
          <a:stretch/>
        </p:blipFill>
        <p:spPr>
          <a:xfrm>
            <a:off x="9939381" y="3885151"/>
            <a:ext cx="2252620" cy="3940325"/>
          </a:xfrm>
          <a:prstGeom prst="rect">
            <a:avLst/>
          </a:prstGeom>
        </p:spPr>
      </p:pic>
      <p:pic>
        <p:nvPicPr>
          <p:cNvPr id="10" name="Picture 9" descr="Diagram&#10;&#10;Description automatically generated">
            <a:extLst>
              <a:ext uri="{FF2B5EF4-FFF2-40B4-BE49-F238E27FC236}">
                <a16:creationId xmlns:a16="http://schemas.microsoft.com/office/drawing/2014/main" id="{973CA0C0-F7FD-4A7E-9BBA-566B7DB4F9FE}"/>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2224996" y="49498"/>
            <a:ext cx="2027023" cy="2027023"/>
          </a:xfrm>
          <a:prstGeom prst="rect">
            <a:avLst/>
          </a:prstGeom>
        </p:spPr>
      </p:pic>
    </p:spTree>
    <p:extLst>
      <p:ext uri="{BB962C8B-B14F-4D97-AF65-F5344CB8AC3E}">
        <p14:creationId xmlns:p14="http://schemas.microsoft.com/office/powerpoint/2010/main" val="3370485076"/>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Lst>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xStyles>
    <p:titleStyle>
      <a:lvl1pPr algn="l" defTabSz="914126"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31" indent="-228531" algn="l" defTabSz="914126"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594" indent="-228531" algn="l" defTabSz="914126"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657" indent="-228531" algn="l" defTabSz="914126"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0909" indent="-228531" algn="l" defTabSz="91412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126" rtl="0" eaLnBrk="1" latinLnBrk="0" hangingPunct="1">
        <a:defRPr sz="1800" kern="1200">
          <a:solidFill>
            <a:schemeClr val="tx1"/>
          </a:solidFill>
          <a:latin typeface="+mn-lt"/>
          <a:ea typeface="+mn-ea"/>
          <a:cs typeface="+mn-cs"/>
        </a:defRPr>
      </a:lvl1pPr>
      <a:lvl2pPr marL="457063" algn="l" defTabSz="914126" rtl="0" eaLnBrk="1" latinLnBrk="0" hangingPunct="1">
        <a:defRPr sz="1800" kern="1200">
          <a:solidFill>
            <a:schemeClr val="tx1"/>
          </a:solidFill>
          <a:latin typeface="+mn-lt"/>
          <a:ea typeface="+mn-ea"/>
          <a:cs typeface="+mn-cs"/>
        </a:defRPr>
      </a:lvl2pPr>
      <a:lvl3pPr marL="914126" algn="l" defTabSz="914126" rtl="0" eaLnBrk="1" latinLnBrk="0" hangingPunct="1">
        <a:defRPr sz="1800" kern="1200">
          <a:solidFill>
            <a:schemeClr val="tx1"/>
          </a:solidFill>
          <a:latin typeface="+mn-lt"/>
          <a:ea typeface="+mn-ea"/>
          <a:cs typeface="+mn-cs"/>
        </a:defRPr>
      </a:lvl3pPr>
      <a:lvl4pPr marL="1371189" algn="l" defTabSz="914126" rtl="0" eaLnBrk="1" latinLnBrk="0" hangingPunct="1">
        <a:defRPr sz="1800" kern="1200">
          <a:solidFill>
            <a:schemeClr val="tx1"/>
          </a:solidFill>
          <a:latin typeface="+mn-lt"/>
          <a:ea typeface="+mn-ea"/>
          <a:cs typeface="+mn-cs"/>
        </a:defRPr>
      </a:lvl4pPr>
      <a:lvl5pPr marL="1828251" algn="l" defTabSz="914126" rtl="0" eaLnBrk="1" latinLnBrk="0" hangingPunct="1">
        <a:defRPr sz="1800" kern="1200">
          <a:solidFill>
            <a:schemeClr val="tx1"/>
          </a:solidFill>
          <a:latin typeface="+mn-lt"/>
          <a:ea typeface="+mn-ea"/>
          <a:cs typeface="+mn-cs"/>
        </a:defRPr>
      </a:lvl5pPr>
      <a:lvl6pPr marL="2285314" algn="l" defTabSz="914126" rtl="0" eaLnBrk="1" latinLnBrk="0" hangingPunct="1">
        <a:defRPr sz="1800" kern="1200">
          <a:solidFill>
            <a:schemeClr val="tx1"/>
          </a:solidFill>
          <a:latin typeface="+mn-lt"/>
          <a:ea typeface="+mn-ea"/>
          <a:cs typeface="+mn-cs"/>
        </a:defRPr>
      </a:lvl6pPr>
      <a:lvl7pPr marL="2742377" algn="l" defTabSz="914126" rtl="0" eaLnBrk="1" latinLnBrk="0" hangingPunct="1">
        <a:defRPr sz="1800" kern="1200">
          <a:solidFill>
            <a:schemeClr val="tx1"/>
          </a:solidFill>
          <a:latin typeface="+mn-lt"/>
          <a:ea typeface="+mn-ea"/>
          <a:cs typeface="+mn-cs"/>
        </a:defRPr>
      </a:lvl7pPr>
      <a:lvl8pPr marL="3199440" algn="l" defTabSz="914126" rtl="0" eaLnBrk="1" latinLnBrk="0" hangingPunct="1">
        <a:defRPr sz="1800" kern="1200">
          <a:solidFill>
            <a:schemeClr val="tx1"/>
          </a:solidFill>
          <a:latin typeface="+mn-lt"/>
          <a:ea typeface="+mn-ea"/>
          <a:cs typeface="+mn-cs"/>
        </a:defRPr>
      </a:lvl8pPr>
      <a:lvl9pPr marL="3656503" algn="l" defTabSz="914126"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9.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19.xml"/><Relationship Id="rId4" Type="http://schemas.openxmlformats.org/officeDocument/2006/relationships/image" Target="../media/image35.png"/></Relationships>
</file>

<file path=ppt/slides/_rels/slide1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8.png"/><Relationship Id="rId1" Type="http://schemas.openxmlformats.org/officeDocument/2006/relationships/slideLayout" Target="../slideLayouts/slideLayout24.xml"/><Relationship Id="rId5" Type="http://schemas.openxmlformats.org/officeDocument/2006/relationships/image" Target="../media/image38.png"/><Relationship Id="rId4" Type="http://schemas.openxmlformats.org/officeDocument/2006/relationships/image" Target="../media/image37.png"/></Relationships>
</file>

<file path=ppt/slides/_rels/slide1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41.gif"/><Relationship Id="rId2" Type="http://schemas.openxmlformats.org/officeDocument/2006/relationships/notesSlide" Target="../notesSlides/notesSlide5.xml"/><Relationship Id="rId1" Type="http://schemas.openxmlformats.org/officeDocument/2006/relationships/slideLayout" Target="../slideLayouts/slideLayout47.xml"/><Relationship Id="rId4" Type="http://schemas.openxmlformats.org/officeDocument/2006/relationships/image" Target="../media/image42.png"/></Relationships>
</file>

<file path=ppt/slides/_rels/slide15.xml.rels><?xml version="1.0" encoding="UTF-8" standalone="yes"?>
<Relationships xmlns="http://schemas.openxmlformats.org/package/2006/relationships"><Relationship Id="rId8" Type="http://schemas.openxmlformats.org/officeDocument/2006/relationships/image" Target="../media/image46.gif"/><Relationship Id="rId3" Type="http://schemas.openxmlformats.org/officeDocument/2006/relationships/image" Target="../media/image41.gif"/><Relationship Id="rId7" Type="http://schemas.openxmlformats.org/officeDocument/2006/relationships/image" Target="../media/image45.jpeg"/><Relationship Id="rId2" Type="http://schemas.openxmlformats.org/officeDocument/2006/relationships/notesSlide" Target="../notesSlides/notesSlide6.xml"/><Relationship Id="rId1" Type="http://schemas.openxmlformats.org/officeDocument/2006/relationships/slideLayout" Target="../slideLayouts/slideLayout47.xml"/><Relationship Id="rId6" Type="http://schemas.microsoft.com/office/2007/relationships/hdphoto" Target="../media/hdphoto3.wdp"/><Relationship Id="rId5" Type="http://schemas.openxmlformats.org/officeDocument/2006/relationships/image" Target="../media/image44.png"/><Relationship Id="rId4" Type="http://schemas.openxmlformats.org/officeDocument/2006/relationships/image" Target="../media/image43.png"/></Relationships>
</file>

<file path=ppt/slides/_rels/slide16.xml.rels><?xml version="1.0" encoding="UTF-8" standalone="yes"?>
<Relationships xmlns="http://schemas.openxmlformats.org/package/2006/relationships"><Relationship Id="rId8" Type="http://schemas.openxmlformats.org/officeDocument/2006/relationships/image" Target="../media/image46.gif"/><Relationship Id="rId3" Type="http://schemas.openxmlformats.org/officeDocument/2006/relationships/image" Target="../media/image41.gif"/><Relationship Id="rId7" Type="http://schemas.openxmlformats.org/officeDocument/2006/relationships/image" Target="../media/image47.jpg"/><Relationship Id="rId2" Type="http://schemas.openxmlformats.org/officeDocument/2006/relationships/notesSlide" Target="../notesSlides/notesSlide7.xml"/><Relationship Id="rId1" Type="http://schemas.openxmlformats.org/officeDocument/2006/relationships/slideLayout" Target="../slideLayouts/slideLayout47.xml"/><Relationship Id="rId6" Type="http://schemas.microsoft.com/office/2007/relationships/hdphoto" Target="../media/hdphoto3.wdp"/><Relationship Id="rId5" Type="http://schemas.openxmlformats.org/officeDocument/2006/relationships/image" Target="../media/image44.png"/><Relationship Id="rId4" Type="http://schemas.openxmlformats.org/officeDocument/2006/relationships/image" Target="../media/image43.png"/></Relationships>
</file>

<file path=ppt/slides/_rels/slide17.xml.rels><?xml version="1.0" encoding="UTF-8" standalone="yes"?>
<Relationships xmlns="http://schemas.openxmlformats.org/package/2006/relationships"><Relationship Id="rId8" Type="http://schemas.openxmlformats.org/officeDocument/2006/relationships/image" Target="../media/image46.gif"/><Relationship Id="rId3" Type="http://schemas.openxmlformats.org/officeDocument/2006/relationships/image" Target="../media/image41.gif"/><Relationship Id="rId7" Type="http://schemas.openxmlformats.org/officeDocument/2006/relationships/image" Target="../media/image48.jpg"/><Relationship Id="rId2" Type="http://schemas.openxmlformats.org/officeDocument/2006/relationships/notesSlide" Target="../notesSlides/notesSlide8.xml"/><Relationship Id="rId1" Type="http://schemas.openxmlformats.org/officeDocument/2006/relationships/slideLayout" Target="../slideLayouts/slideLayout47.xml"/><Relationship Id="rId6" Type="http://schemas.microsoft.com/office/2007/relationships/hdphoto" Target="../media/hdphoto3.wdp"/><Relationship Id="rId5" Type="http://schemas.openxmlformats.org/officeDocument/2006/relationships/image" Target="../media/image44.png"/><Relationship Id="rId4" Type="http://schemas.openxmlformats.org/officeDocument/2006/relationships/image" Target="../media/image43.png"/></Relationships>
</file>

<file path=ppt/slides/_rels/slide18.xml.rels><?xml version="1.0" encoding="UTF-8" standalone="yes"?>
<Relationships xmlns="http://schemas.openxmlformats.org/package/2006/relationships"><Relationship Id="rId8" Type="http://schemas.openxmlformats.org/officeDocument/2006/relationships/image" Target="../media/image46.gif"/><Relationship Id="rId3" Type="http://schemas.openxmlformats.org/officeDocument/2006/relationships/image" Target="../media/image41.gif"/><Relationship Id="rId7" Type="http://schemas.openxmlformats.org/officeDocument/2006/relationships/image" Target="../media/image49.jpg"/><Relationship Id="rId2" Type="http://schemas.openxmlformats.org/officeDocument/2006/relationships/notesSlide" Target="../notesSlides/notesSlide9.xml"/><Relationship Id="rId1" Type="http://schemas.openxmlformats.org/officeDocument/2006/relationships/slideLayout" Target="../slideLayouts/slideLayout47.xml"/><Relationship Id="rId6" Type="http://schemas.microsoft.com/office/2007/relationships/hdphoto" Target="../media/hdphoto3.wdp"/><Relationship Id="rId5" Type="http://schemas.openxmlformats.org/officeDocument/2006/relationships/image" Target="../media/image44.png"/><Relationship Id="rId4" Type="http://schemas.openxmlformats.org/officeDocument/2006/relationships/image" Target="../media/image43.png"/></Relationships>
</file>

<file path=ppt/slides/_rels/slide19.xml.rels><?xml version="1.0" encoding="UTF-8" standalone="yes"?>
<Relationships xmlns="http://schemas.openxmlformats.org/package/2006/relationships"><Relationship Id="rId8" Type="http://schemas.openxmlformats.org/officeDocument/2006/relationships/image" Target="../media/image46.gif"/><Relationship Id="rId3" Type="http://schemas.openxmlformats.org/officeDocument/2006/relationships/image" Target="../media/image41.gif"/><Relationship Id="rId7" Type="http://schemas.openxmlformats.org/officeDocument/2006/relationships/image" Target="../media/image50.jpeg"/><Relationship Id="rId2" Type="http://schemas.openxmlformats.org/officeDocument/2006/relationships/notesSlide" Target="../notesSlides/notesSlide10.xml"/><Relationship Id="rId1" Type="http://schemas.openxmlformats.org/officeDocument/2006/relationships/slideLayout" Target="../slideLayouts/slideLayout47.xml"/><Relationship Id="rId6" Type="http://schemas.microsoft.com/office/2007/relationships/hdphoto" Target="../media/hdphoto3.wdp"/><Relationship Id="rId5" Type="http://schemas.openxmlformats.org/officeDocument/2006/relationships/image" Target="../media/image44.png"/><Relationship Id="rId4" Type="http://schemas.openxmlformats.org/officeDocument/2006/relationships/image" Target="../media/image43.png"/></Relationships>
</file>

<file path=ppt/slides/_rels/slide2.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notesSlide" Target="../notesSlides/notesSlide2.xml"/><Relationship Id="rId7" Type="http://schemas.openxmlformats.org/officeDocument/2006/relationships/image" Target="../media/image12.png"/><Relationship Id="rId12" Type="http://schemas.openxmlformats.org/officeDocument/2006/relationships/image" Target="../media/image17.png"/><Relationship Id="rId2" Type="http://schemas.openxmlformats.org/officeDocument/2006/relationships/slideLayout" Target="../slideLayouts/slideLayout2.xml"/><Relationship Id="rId1" Type="http://schemas.openxmlformats.org/officeDocument/2006/relationships/tags" Target="../tags/tag1.xml"/><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png"/></Relationships>
</file>

<file path=ppt/slides/_rels/slide20.xml.rels><?xml version="1.0" encoding="UTF-8" standalone="yes"?>
<Relationships xmlns="http://schemas.openxmlformats.org/package/2006/relationships"><Relationship Id="rId8" Type="http://schemas.openxmlformats.org/officeDocument/2006/relationships/image" Target="../media/image46.gif"/><Relationship Id="rId3" Type="http://schemas.openxmlformats.org/officeDocument/2006/relationships/image" Target="../media/image41.gif"/><Relationship Id="rId7" Type="http://schemas.openxmlformats.org/officeDocument/2006/relationships/image" Target="../media/image51.gif"/><Relationship Id="rId2" Type="http://schemas.openxmlformats.org/officeDocument/2006/relationships/notesSlide" Target="../notesSlides/notesSlide11.xml"/><Relationship Id="rId1" Type="http://schemas.openxmlformats.org/officeDocument/2006/relationships/slideLayout" Target="../slideLayouts/slideLayout47.xml"/><Relationship Id="rId6" Type="http://schemas.microsoft.com/office/2007/relationships/hdphoto" Target="../media/hdphoto3.wdp"/><Relationship Id="rId5" Type="http://schemas.openxmlformats.org/officeDocument/2006/relationships/image" Target="../media/image44.png"/><Relationship Id="rId4" Type="http://schemas.openxmlformats.org/officeDocument/2006/relationships/image" Target="../media/image43.png"/></Relationships>
</file>

<file path=ppt/slides/_rels/slide2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39.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53.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39.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39.png"/><Relationship Id="rId1" Type="http://schemas.openxmlformats.org/officeDocument/2006/relationships/slideLayout" Target="../slideLayouts/slideLayout2.xml"/><Relationship Id="rId5" Type="http://schemas.openxmlformats.org/officeDocument/2006/relationships/image" Target="../media/image57.png"/><Relationship Id="rId4" Type="http://schemas.openxmlformats.org/officeDocument/2006/relationships/image" Target="../media/image56.png"/></Relationships>
</file>

<file path=ppt/slides/_rels/slide25.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58.png"/><Relationship Id="rId1" Type="http://schemas.openxmlformats.org/officeDocument/2006/relationships/slideLayout" Target="../slideLayouts/slideLayout1.xml"/><Relationship Id="rId6" Type="http://schemas.openxmlformats.org/officeDocument/2006/relationships/image" Target="../media/image61.jpeg"/><Relationship Id="rId5" Type="http://schemas.openxmlformats.org/officeDocument/2006/relationships/image" Target="../media/image60.jpeg"/><Relationship Id="rId4" Type="http://schemas.openxmlformats.org/officeDocument/2006/relationships/image" Target="../media/image59.jpeg"/></Relationships>
</file>

<file path=ppt/slides/_rels/slide29.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notesSlide" Target="../notesSlides/notesSlide12.xml"/><Relationship Id="rId7" Type="http://schemas.openxmlformats.org/officeDocument/2006/relationships/image" Target="../media/image12.png"/><Relationship Id="rId12" Type="http://schemas.openxmlformats.org/officeDocument/2006/relationships/image" Target="../media/image62.png"/><Relationship Id="rId2" Type="http://schemas.openxmlformats.org/officeDocument/2006/relationships/slideLayout" Target="../slideLayouts/slideLayout2.xml"/><Relationship Id="rId1" Type="http://schemas.openxmlformats.org/officeDocument/2006/relationships/tags" Target="../tags/tag3.xml"/><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png"/></Relationships>
</file>

<file path=ppt/slides/_rels/slide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audio" Target="../media/audio1.wav"/><Relationship Id="rId1" Type="http://schemas.openxmlformats.org/officeDocument/2006/relationships/slideLayout" Target="../slideLayouts/slideLayout25.xml"/><Relationship Id="rId6" Type="http://schemas.openxmlformats.org/officeDocument/2006/relationships/image" Target="../media/image20.png"/><Relationship Id="rId5" Type="http://schemas.openxmlformats.org/officeDocument/2006/relationships/slide" Target="slide4.xml"/><Relationship Id="rId4" Type="http://schemas.openxmlformats.org/officeDocument/2006/relationships/image" Target="../media/image19.png"/></Relationships>
</file>

<file path=ppt/slides/_rels/slide30.xml.rels><?xml version="1.0" encoding="UTF-8" standalone="yes"?>
<Relationships xmlns="http://schemas.openxmlformats.org/package/2006/relationships"><Relationship Id="rId8" Type="http://schemas.openxmlformats.org/officeDocument/2006/relationships/image" Target="../media/image66.jpeg"/><Relationship Id="rId3" Type="http://schemas.openxmlformats.org/officeDocument/2006/relationships/audio" Target="../media/audio3.wav"/><Relationship Id="rId7" Type="http://schemas.openxmlformats.org/officeDocument/2006/relationships/image" Target="../media/image65.gif"/><Relationship Id="rId2" Type="http://schemas.openxmlformats.org/officeDocument/2006/relationships/notesSlide" Target="../notesSlides/notesSlide13.xml"/><Relationship Id="rId1" Type="http://schemas.openxmlformats.org/officeDocument/2006/relationships/slideLayout" Target="../slideLayouts/slideLayout49.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audio" Target="../media/audio4.wav"/><Relationship Id="rId9" Type="http://schemas.openxmlformats.org/officeDocument/2006/relationships/image" Target="../media/image67.jpeg"/></Relationships>
</file>

<file path=ppt/slides/_rels/slide31.xml.rels><?xml version="1.0" encoding="UTF-8" standalone="yes"?>
<Relationships xmlns="http://schemas.openxmlformats.org/package/2006/relationships"><Relationship Id="rId8" Type="http://schemas.openxmlformats.org/officeDocument/2006/relationships/image" Target="../media/image66.jpeg"/><Relationship Id="rId3" Type="http://schemas.openxmlformats.org/officeDocument/2006/relationships/audio" Target="../media/audio3.wav"/><Relationship Id="rId7" Type="http://schemas.openxmlformats.org/officeDocument/2006/relationships/image" Target="../media/image65.gif"/><Relationship Id="rId2" Type="http://schemas.openxmlformats.org/officeDocument/2006/relationships/notesSlide" Target="../notesSlides/notesSlide14.xml"/><Relationship Id="rId1" Type="http://schemas.openxmlformats.org/officeDocument/2006/relationships/slideLayout" Target="../slideLayouts/slideLayout49.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audio" Target="../media/audio4.wav"/><Relationship Id="rId9" Type="http://schemas.openxmlformats.org/officeDocument/2006/relationships/image" Target="../media/image67.jpe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9.png"/><Relationship Id="rId2" Type="http://schemas.openxmlformats.org/officeDocument/2006/relationships/tags" Target="../tags/tag5.xml"/><Relationship Id="rId1" Type="http://schemas.openxmlformats.org/officeDocument/2006/relationships/tags" Target="../tags/tag4.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notesSlide" Target="../notesSlides/notesSlide15.xml"/></Relationships>
</file>

<file path=ppt/slides/_rels/slide3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notesSlide" Target="../notesSlides/notesSlide16.xml"/><Relationship Id="rId7" Type="http://schemas.openxmlformats.org/officeDocument/2006/relationships/image" Target="../media/image12.png"/><Relationship Id="rId2" Type="http://schemas.openxmlformats.org/officeDocument/2006/relationships/slideLayout" Target="../slideLayouts/slideLayout2.xml"/><Relationship Id="rId1" Type="http://schemas.openxmlformats.org/officeDocument/2006/relationships/tags" Target="../tags/tag6.xml"/><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png"/></Relationships>
</file>

<file path=ppt/slides/_rels/slide4.xml.rels><?xml version="1.0" encoding="UTF-8" standalone="yes"?>
<Relationships xmlns="http://schemas.openxmlformats.org/package/2006/relationships"><Relationship Id="rId8" Type="http://schemas.openxmlformats.org/officeDocument/2006/relationships/slide" Target="slide6.xml"/><Relationship Id="rId13"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slide" Target="slide5.xml"/><Relationship Id="rId12" Type="http://schemas.microsoft.com/office/2007/relationships/hdphoto" Target="../media/hdphoto1.wdp"/><Relationship Id="rId2" Type="http://schemas.openxmlformats.org/officeDocument/2006/relationships/image" Target="../media/image21.png"/><Relationship Id="rId1" Type="http://schemas.openxmlformats.org/officeDocument/2006/relationships/slideLayout" Target="../slideLayouts/slideLayout25.xml"/><Relationship Id="rId6" Type="http://schemas.openxmlformats.org/officeDocument/2006/relationships/image" Target="../media/image25.png"/><Relationship Id="rId11" Type="http://schemas.openxmlformats.org/officeDocument/2006/relationships/image" Target="../media/image26.png"/><Relationship Id="rId5" Type="http://schemas.openxmlformats.org/officeDocument/2006/relationships/image" Target="../media/image24.png"/><Relationship Id="rId15" Type="http://schemas.openxmlformats.org/officeDocument/2006/relationships/image" Target="../media/image29.png"/><Relationship Id="rId10" Type="http://schemas.openxmlformats.org/officeDocument/2006/relationships/slide" Target="slide7.xml"/><Relationship Id="rId4" Type="http://schemas.openxmlformats.org/officeDocument/2006/relationships/image" Target="../media/image23.png"/><Relationship Id="rId9" Type="http://schemas.openxmlformats.org/officeDocument/2006/relationships/slide" Target="slide8.xml"/><Relationship Id="rId14" Type="http://schemas.openxmlformats.org/officeDocument/2006/relationships/image" Target="../media/image28.png"/></Relationships>
</file>

<file path=ppt/slides/_rels/slide5.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audio" Target="../media/audio2.wav"/><Relationship Id="rId7" Type="http://schemas.openxmlformats.org/officeDocument/2006/relationships/image" Target="../media/image32.gif"/><Relationship Id="rId2" Type="http://schemas.openxmlformats.org/officeDocument/2006/relationships/audio" Target="../media/audio1.wav"/><Relationship Id="rId1" Type="http://schemas.openxmlformats.org/officeDocument/2006/relationships/slideLayout" Target="../slideLayouts/slideLayout26.xml"/><Relationship Id="rId6" Type="http://schemas.microsoft.com/office/2007/relationships/hdphoto" Target="../media/hdphoto2.wdp"/><Relationship Id="rId5" Type="http://schemas.openxmlformats.org/officeDocument/2006/relationships/image" Target="../media/image31.png"/><Relationship Id="rId4" Type="http://schemas.openxmlformats.org/officeDocument/2006/relationships/image" Target="../media/image30.png"/><Relationship Id="rId9" Type="http://schemas.openxmlformats.org/officeDocument/2006/relationships/image" Target="../media/image33.png"/></Relationships>
</file>

<file path=ppt/slides/_rels/slide6.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audio" Target="../media/audio2.wav"/><Relationship Id="rId7" Type="http://schemas.openxmlformats.org/officeDocument/2006/relationships/image" Target="../media/image32.gif"/><Relationship Id="rId2" Type="http://schemas.openxmlformats.org/officeDocument/2006/relationships/audio" Target="../media/audio1.wav"/><Relationship Id="rId1" Type="http://schemas.openxmlformats.org/officeDocument/2006/relationships/slideLayout" Target="../slideLayouts/slideLayout26.xml"/><Relationship Id="rId6" Type="http://schemas.microsoft.com/office/2007/relationships/hdphoto" Target="../media/hdphoto2.wdp"/><Relationship Id="rId5" Type="http://schemas.openxmlformats.org/officeDocument/2006/relationships/image" Target="../media/image31.png"/><Relationship Id="rId4" Type="http://schemas.openxmlformats.org/officeDocument/2006/relationships/image" Target="../media/image30.png"/><Relationship Id="rId9" Type="http://schemas.openxmlformats.org/officeDocument/2006/relationships/image" Target="../media/image33.png"/></Relationships>
</file>

<file path=ppt/slides/_rels/slide7.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audio" Target="../media/audio2.wav"/><Relationship Id="rId7" Type="http://schemas.openxmlformats.org/officeDocument/2006/relationships/image" Target="../media/image32.gif"/><Relationship Id="rId2" Type="http://schemas.openxmlformats.org/officeDocument/2006/relationships/audio" Target="../media/audio1.wav"/><Relationship Id="rId1" Type="http://schemas.openxmlformats.org/officeDocument/2006/relationships/slideLayout" Target="../slideLayouts/slideLayout26.xml"/><Relationship Id="rId6" Type="http://schemas.microsoft.com/office/2007/relationships/hdphoto" Target="../media/hdphoto2.wdp"/><Relationship Id="rId5" Type="http://schemas.openxmlformats.org/officeDocument/2006/relationships/image" Target="../media/image31.png"/><Relationship Id="rId4" Type="http://schemas.openxmlformats.org/officeDocument/2006/relationships/image" Target="../media/image30.png"/><Relationship Id="rId9" Type="http://schemas.openxmlformats.org/officeDocument/2006/relationships/image" Target="../media/image33.png"/></Relationships>
</file>

<file path=ppt/slides/_rels/slide8.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audio" Target="../media/audio2.wav"/><Relationship Id="rId7" Type="http://schemas.openxmlformats.org/officeDocument/2006/relationships/image" Target="../media/image32.gif"/><Relationship Id="rId2" Type="http://schemas.openxmlformats.org/officeDocument/2006/relationships/audio" Target="../media/audio1.wav"/><Relationship Id="rId1" Type="http://schemas.openxmlformats.org/officeDocument/2006/relationships/slideLayout" Target="../slideLayouts/slideLayout26.xml"/><Relationship Id="rId6" Type="http://schemas.microsoft.com/office/2007/relationships/hdphoto" Target="../media/hdphoto2.wdp"/><Relationship Id="rId5" Type="http://schemas.openxmlformats.org/officeDocument/2006/relationships/image" Target="../media/image31.png"/><Relationship Id="rId4" Type="http://schemas.openxmlformats.org/officeDocument/2006/relationships/image" Target="../media/image30.png"/><Relationship Id="rId9" Type="http://schemas.openxmlformats.org/officeDocument/2006/relationships/image" Target="../media/image33.png"/></Relationships>
</file>

<file path=ppt/slides/_rels/slide9.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notesSlide" Target="../notesSlides/notesSlide3.xml"/><Relationship Id="rId7" Type="http://schemas.openxmlformats.org/officeDocument/2006/relationships/image" Target="../media/image12.png"/><Relationship Id="rId12" Type="http://schemas.openxmlformats.org/officeDocument/2006/relationships/image" Target="../media/image34.png"/><Relationship Id="rId2" Type="http://schemas.openxmlformats.org/officeDocument/2006/relationships/slideLayout" Target="../slideLayouts/slideLayout2.xml"/><Relationship Id="rId1" Type="http://schemas.openxmlformats.org/officeDocument/2006/relationships/tags" Target="../tags/tag2.xml"/><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712485" y="2723214"/>
            <a:ext cx="6650945" cy="1107973"/>
          </a:xfrm>
          <a:prstGeom prst="rect">
            <a:avLst/>
          </a:prstGeom>
          <a:noFill/>
        </p:spPr>
        <p:txBody>
          <a:bodyPr wrap="none" lIns="91419" tIns="45709" rIns="91419" bIns="45709">
            <a:spAutoFit/>
          </a:bodyPr>
          <a:lstStyle/>
          <a:p>
            <a:pPr algn="ctr" defTabSz="914217"/>
            <a:r>
              <a:rPr lang="en-US" sz="6600">
                <a:ln w="0">
                  <a:solidFill>
                    <a:srgbClr val="000000"/>
                  </a:solidFill>
                </a:ln>
                <a:solidFill>
                  <a:srgbClr val="00B0F0"/>
                </a:solidFill>
                <a:latin typeface="iCiel Cadena" panose="02000503000000020004" pitchFamily="2" charset="-93"/>
              </a:rPr>
              <a:t>LUYỆN TỪ VÀ CÂU</a:t>
            </a:r>
          </a:p>
        </p:txBody>
      </p:sp>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t="13330" b="66013"/>
          <a:stretch/>
        </p:blipFill>
        <p:spPr>
          <a:xfrm>
            <a:off x="2608958" y="-447954"/>
            <a:ext cx="6858000" cy="1416631"/>
          </a:xfrm>
          <a:prstGeom prst="rect">
            <a:avLst/>
          </a:prstGeom>
        </p:spPr>
      </p:pic>
      <p:sp>
        <p:nvSpPr>
          <p:cNvPr id="2" name="Rectangle 1">
            <a:extLst>
              <a:ext uri="{FF2B5EF4-FFF2-40B4-BE49-F238E27FC236}">
                <a16:creationId xmlns:a16="http://schemas.microsoft.com/office/drawing/2014/main" id="{5AC9C7E0-1011-47EA-A9F4-BE44FA1D5759}"/>
              </a:ext>
            </a:extLst>
          </p:cNvPr>
          <p:cNvSpPr/>
          <p:nvPr/>
        </p:nvSpPr>
        <p:spPr>
          <a:xfrm>
            <a:off x="2663445" y="1493642"/>
            <a:ext cx="6989413" cy="646331"/>
          </a:xfrm>
          <a:prstGeom prst="rect">
            <a:avLst/>
          </a:prstGeom>
          <a:noFill/>
        </p:spPr>
        <p:txBody>
          <a:bodyPr wrap="none" lIns="91440" tIns="45720" rIns="91440" bIns="45720">
            <a:spAutoFit/>
          </a:bodyPr>
          <a:lstStyle/>
          <a:p>
            <a:pPr algn="ctr"/>
            <a:r>
              <a:rPr lang="en-US" sz="3600" b="1" i="1">
                <a:ln w="0"/>
                <a:solidFill>
                  <a:srgbClr val="FF0000"/>
                </a:solidFill>
                <a:latin typeface="Times New Roman" panose="02020603050405020304" pitchFamily="18" charset="0"/>
                <a:cs typeface="Times New Roman" panose="02020603050405020304" pitchFamily="18" charset="0"/>
              </a:rPr>
              <a:t>Thứ … ngày … tháng … năm 2021</a:t>
            </a:r>
          </a:p>
        </p:txBody>
      </p:sp>
    </p:spTree>
    <p:extLst>
      <p:ext uri="{BB962C8B-B14F-4D97-AF65-F5344CB8AC3E}">
        <p14:creationId xmlns:p14="http://schemas.microsoft.com/office/powerpoint/2010/main" val="3741358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301723" y="1516347"/>
            <a:ext cx="5472482" cy="923179"/>
          </a:xfrm>
          <a:prstGeom prst="rect">
            <a:avLst/>
          </a:prstGeom>
          <a:noFill/>
        </p:spPr>
        <p:txBody>
          <a:bodyPr wrap="none" lIns="91419" tIns="45709" rIns="91419" bIns="45709">
            <a:spAutoFit/>
          </a:bodyPr>
          <a:lstStyle/>
          <a:p>
            <a:pPr algn="ctr" defTabSz="914217"/>
            <a:r>
              <a:rPr lang="en-US" sz="5399">
                <a:ln w="0">
                  <a:solidFill>
                    <a:srgbClr val="000000"/>
                  </a:solidFill>
                </a:ln>
                <a:solidFill>
                  <a:srgbClr val="00B0F0"/>
                </a:solidFill>
                <a:latin typeface="iCiel Cadena" panose="02000503000000020004" pitchFamily="2" charset="-93"/>
              </a:rPr>
              <a:t>LUYỆN TỪ VÀ CÂU</a:t>
            </a:r>
          </a:p>
        </p:txBody>
      </p:sp>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t="13330" b="66013"/>
          <a:stretch/>
        </p:blipFill>
        <p:spPr>
          <a:xfrm>
            <a:off x="2608958" y="-447954"/>
            <a:ext cx="6858000" cy="1416631"/>
          </a:xfrm>
          <a:prstGeom prst="rect">
            <a:avLst/>
          </a:prstGeom>
        </p:spPr>
      </p:pic>
      <p:pic>
        <p:nvPicPr>
          <p:cNvPr id="5" name="Picture 4" descr="Logo&#10;&#10;Description automatically generated with medium confidence">
            <a:extLst>
              <a:ext uri="{FF2B5EF4-FFF2-40B4-BE49-F238E27FC236}">
                <a16:creationId xmlns:a16="http://schemas.microsoft.com/office/drawing/2014/main" id="{B3052131-81B7-4B50-892E-80270BF0494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91420" y="2613864"/>
            <a:ext cx="8310037" cy="1443658"/>
          </a:xfrm>
          <a:prstGeom prst="rect">
            <a:avLst/>
          </a:prstGeom>
        </p:spPr>
      </p:pic>
    </p:spTree>
    <p:extLst>
      <p:ext uri="{BB962C8B-B14F-4D97-AF65-F5344CB8AC3E}">
        <p14:creationId xmlns:p14="http://schemas.microsoft.com/office/powerpoint/2010/main" val="28191029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53" presetClass="entr" presetSubtype="16"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 calcmode="lin" valueType="num">
                                      <p:cBhvr>
                                        <p:cTn id="10" dur="500" fill="hold"/>
                                        <p:tgtEl>
                                          <p:spTgt spid="5"/>
                                        </p:tgtEl>
                                        <p:attrNameLst>
                                          <p:attrName>ppt_w</p:attrName>
                                        </p:attrNameLst>
                                      </p:cBhvr>
                                      <p:tavLst>
                                        <p:tav tm="0">
                                          <p:val>
                                            <p:fltVal val="0"/>
                                          </p:val>
                                        </p:tav>
                                        <p:tav tm="100000">
                                          <p:val>
                                            <p:strVal val="#ppt_w"/>
                                          </p:val>
                                        </p:tav>
                                      </p:tavLst>
                                    </p:anim>
                                    <p:anim calcmode="lin" valueType="num">
                                      <p:cBhvr>
                                        <p:cTn id="11" dur="500" fill="hold"/>
                                        <p:tgtEl>
                                          <p:spTgt spid="5"/>
                                        </p:tgtEl>
                                        <p:attrNameLst>
                                          <p:attrName>ppt_h</p:attrName>
                                        </p:attrNameLst>
                                      </p:cBhvr>
                                      <p:tavLst>
                                        <p:tav tm="0">
                                          <p:val>
                                            <p:fltVal val="0"/>
                                          </p:val>
                                        </p:tav>
                                        <p:tav tm="100000">
                                          <p:val>
                                            <p:strVal val="#ppt_h"/>
                                          </p:val>
                                        </p:tav>
                                      </p:tavLst>
                                    </p:anim>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oup 25">
            <a:extLst>
              <a:ext uri="{FF2B5EF4-FFF2-40B4-BE49-F238E27FC236}">
                <a16:creationId xmlns:a16="http://schemas.microsoft.com/office/drawing/2014/main" id="{94F96F09-B511-43B0-AA9D-ACD63460A7EC}"/>
              </a:ext>
            </a:extLst>
          </p:cNvPr>
          <p:cNvGrpSpPr/>
          <p:nvPr/>
        </p:nvGrpSpPr>
        <p:grpSpPr>
          <a:xfrm>
            <a:off x="782312" y="2244363"/>
            <a:ext cx="3940608" cy="3682854"/>
            <a:chOff x="942110" y="2033696"/>
            <a:chExt cx="3940608" cy="3682854"/>
          </a:xfrm>
          <a:solidFill>
            <a:schemeClr val="accent3">
              <a:lumMod val="20000"/>
              <a:lumOff val="80000"/>
            </a:schemeClr>
          </a:solidFill>
        </p:grpSpPr>
        <p:sp>
          <p:nvSpPr>
            <p:cNvPr id="3" name="Rectangle: Rounded Corners 2">
              <a:extLst>
                <a:ext uri="{FF2B5EF4-FFF2-40B4-BE49-F238E27FC236}">
                  <a16:creationId xmlns:a16="http://schemas.microsoft.com/office/drawing/2014/main" id="{78396FFF-29E7-4899-B703-9DCB0F0EB171}"/>
                </a:ext>
              </a:extLst>
            </p:cNvPr>
            <p:cNvSpPr/>
            <p:nvPr/>
          </p:nvSpPr>
          <p:spPr>
            <a:xfrm>
              <a:off x="942110" y="2033696"/>
              <a:ext cx="3940608" cy="3682854"/>
            </a:xfrm>
            <a:prstGeom prst="roundRect">
              <a:avLst/>
            </a:prstGeom>
            <a:grpFill/>
            <a:ln>
              <a:solidFill>
                <a:schemeClr val="accent1">
                  <a:lumMod val="75000"/>
                </a:schemeClr>
              </a:solidFill>
              <a:prstDash val="sysDash"/>
              <a:extLst>
                <a:ext uri="{C807C97D-BFC1-408E-A445-0C87EB9F89A2}">
                  <ask:lineSketchStyleProps xmlns:ask="http://schemas.microsoft.com/office/drawing/2018/sketchyshapes" sd="981765707">
                    <a:custGeom>
                      <a:avLst/>
                      <a:gdLst>
                        <a:gd name="connsiteX0" fmla="*/ 0 w 10778836"/>
                        <a:gd name="connsiteY0" fmla="*/ 309424 h 1856509"/>
                        <a:gd name="connsiteX1" fmla="*/ 309424 w 10778836"/>
                        <a:gd name="connsiteY1" fmla="*/ 0 h 1856509"/>
                        <a:gd name="connsiteX2" fmla="*/ 10469412 w 10778836"/>
                        <a:gd name="connsiteY2" fmla="*/ 0 h 1856509"/>
                        <a:gd name="connsiteX3" fmla="*/ 10778836 w 10778836"/>
                        <a:gd name="connsiteY3" fmla="*/ 309424 h 1856509"/>
                        <a:gd name="connsiteX4" fmla="*/ 10778836 w 10778836"/>
                        <a:gd name="connsiteY4" fmla="*/ 1547085 h 1856509"/>
                        <a:gd name="connsiteX5" fmla="*/ 10469412 w 10778836"/>
                        <a:gd name="connsiteY5" fmla="*/ 1856509 h 1856509"/>
                        <a:gd name="connsiteX6" fmla="*/ 309424 w 10778836"/>
                        <a:gd name="connsiteY6" fmla="*/ 1856509 h 1856509"/>
                        <a:gd name="connsiteX7" fmla="*/ 0 w 10778836"/>
                        <a:gd name="connsiteY7" fmla="*/ 1547085 h 1856509"/>
                        <a:gd name="connsiteX8" fmla="*/ 0 w 10778836"/>
                        <a:gd name="connsiteY8" fmla="*/ 309424 h 1856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78836" h="1856509" extrusionOk="0">
                          <a:moveTo>
                            <a:pt x="0" y="309424"/>
                          </a:moveTo>
                          <a:cubicBezTo>
                            <a:pt x="-9353" y="154943"/>
                            <a:pt x="132626" y="-2440"/>
                            <a:pt x="309424" y="0"/>
                          </a:cubicBezTo>
                          <a:cubicBezTo>
                            <a:pt x="4070189" y="-60713"/>
                            <a:pt x="6757338" y="61072"/>
                            <a:pt x="10469412" y="0"/>
                          </a:cubicBezTo>
                          <a:cubicBezTo>
                            <a:pt x="10631606" y="2906"/>
                            <a:pt x="10770906" y="147911"/>
                            <a:pt x="10778836" y="309424"/>
                          </a:cubicBezTo>
                          <a:cubicBezTo>
                            <a:pt x="10874561" y="662012"/>
                            <a:pt x="10786045" y="1211122"/>
                            <a:pt x="10778836" y="1547085"/>
                          </a:cubicBezTo>
                          <a:cubicBezTo>
                            <a:pt x="10796801" y="1700900"/>
                            <a:pt x="10653071" y="1857352"/>
                            <a:pt x="10469412" y="1856509"/>
                          </a:cubicBezTo>
                          <a:cubicBezTo>
                            <a:pt x="6561645" y="1782738"/>
                            <a:pt x="5090126" y="1700626"/>
                            <a:pt x="309424" y="1856509"/>
                          </a:cubicBezTo>
                          <a:cubicBezTo>
                            <a:pt x="145340" y="1857496"/>
                            <a:pt x="-14564" y="1711328"/>
                            <a:pt x="0" y="1547085"/>
                          </a:cubicBezTo>
                          <a:cubicBezTo>
                            <a:pt x="101219" y="1397056"/>
                            <a:pt x="-70744" y="463281"/>
                            <a:pt x="0" y="309424"/>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2" name="Rectangle 1">
              <a:extLst>
                <a:ext uri="{FF2B5EF4-FFF2-40B4-BE49-F238E27FC236}">
                  <a16:creationId xmlns:a16="http://schemas.microsoft.com/office/drawing/2014/main" id="{848B18A1-D16C-40EA-A8FF-6848ECD83B06}"/>
                </a:ext>
              </a:extLst>
            </p:cNvPr>
            <p:cNvSpPr/>
            <p:nvPr/>
          </p:nvSpPr>
          <p:spPr>
            <a:xfrm>
              <a:off x="1201014" y="2495338"/>
              <a:ext cx="3422799" cy="2554545"/>
            </a:xfrm>
            <a:prstGeom prst="rect">
              <a:avLst/>
            </a:prstGeom>
            <a:grpFill/>
          </p:spPr>
          <p:txBody>
            <a:bodyPr wrap="square" lIns="91440" tIns="45720" rIns="91440" bIns="45720">
              <a:spAutoFit/>
            </a:bodyPr>
            <a:lstStyle/>
            <a:p>
              <a:r>
                <a:rPr lang="en-US" sz="4000" b="1" cap="none" spc="0">
                  <a:ln w="0"/>
                  <a:solidFill>
                    <a:srgbClr val="002060"/>
                  </a:solidFill>
                  <a:latin typeface="UTM French Vanilla" panose="02040603050506020204" pitchFamily="18" charset="0"/>
                  <a:cs typeface="Times New Roman" panose="02020603050405020304" pitchFamily="18" charset="0"/>
                </a:rPr>
                <a:t>Biết kiểm tra vốn từ của mình theo các nhóm từ đồng nghĩa đã cho</a:t>
              </a:r>
            </a:p>
          </p:txBody>
        </p:sp>
      </p:grpSp>
      <p:grpSp>
        <p:nvGrpSpPr>
          <p:cNvPr id="27" name="Group 26">
            <a:extLst>
              <a:ext uri="{FF2B5EF4-FFF2-40B4-BE49-F238E27FC236}">
                <a16:creationId xmlns:a16="http://schemas.microsoft.com/office/drawing/2014/main" id="{5C4F741B-2C61-409A-997B-E1F4458EB66B}"/>
              </a:ext>
            </a:extLst>
          </p:cNvPr>
          <p:cNvGrpSpPr/>
          <p:nvPr/>
        </p:nvGrpSpPr>
        <p:grpSpPr>
          <a:xfrm>
            <a:off x="7469082" y="2244363"/>
            <a:ext cx="3940606" cy="3682854"/>
            <a:chOff x="7309284" y="2048351"/>
            <a:chExt cx="3940606" cy="3682854"/>
          </a:xfrm>
          <a:solidFill>
            <a:schemeClr val="accent3">
              <a:lumMod val="20000"/>
              <a:lumOff val="80000"/>
            </a:schemeClr>
          </a:solidFill>
        </p:grpSpPr>
        <p:sp>
          <p:nvSpPr>
            <p:cNvPr id="23" name="Rectangle: Rounded Corners 22">
              <a:extLst>
                <a:ext uri="{FF2B5EF4-FFF2-40B4-BE49-F238E27FC236}">
                  <a16:creationId xmlns:a16="http://schemas.microsoft.com/office/drawing/2014/main" id="{3554C421-45C6-4C5C-8DFA-EF2F0CCE9D04}"/>
                </a:ext>
              </a:extLst>
            </p:cNvPr>
            <p:cNvSpPr/>
            <p:nvPr/>
          </p:nvSpPr>
          <p:spPr>
            <a:xfrm>
              <a:off x="7309284" y="2048351"/>
              <a:ext cx="3940606" cy="3682854"/>
            </a:xfrm>
            <a:prstGeom prst="roundRect">
              <a:avLst/>
            </a:prstGeom>
            <a:grpFill/>
            <a:ln>
              <a:solidFill>
                <a:schemeClr val="accent1">
                  <a:lumMod val="75000"/>
                </a:schemeClr>
              </a:solidFill>
              <a:prstDash val="sysDash"/>
              <a:extLst>
                <a:ext uri="{C807C97D-BFC1-408E-A445-0C87EB9F89A2}">
                  <ask:lineSketchStyleProps xmlns:ask="http://schemas.microsoft.com/office/drawing/2018/sketchyshapes" sd="981765707">
                    <a:custGeom>
                      <a:avLst/>
                      <a:gdLst>
                        <a:gd name="connsiteX0" fmla="*/ 0 w 10778836"/>
                        <a:gd name="connsiteY0" fmla="*/ 309424 h 1856509"/>
                        <a:gd name="connsiteX1" fmla="*/ 309424 w 10778836"/>
                        <a:gd name="connsiteY1" fmla="*/ 0 h 1856509"/>
                        <a:gd name="connsiteX2" fmla="*/ 10469412 w 10778836"/>
                        <a:gd name="connsiteY2" fmla="*/ 0 h 1856509"/>
                        <a:gd name="connsiteX3" fmla="*/ 10778836 w 10778836"/>
                        <a:gd name="connsiteY3" fmla="*/ 309424 h 1856509"/>
                        <a:gd name="connsiteX4" fmla="*/ 10778836 w 10778836"/>
                        <a:gd name="connsiteY4" fmla="*/ 1547085 h 1856509"/>
                        <a:gd name="connsiteX5" fmla="*/ 10469412 w 10778836"/>
                        <a:gd name="connsiteY5" fmla="*/ 1856509 h 1856509"/>
                        <a:gd name="connsiteX6" fmla="*/ 309424 w 10778836"/>
                        <a:gd name="connsiteY6" fmla="*/ 1856509 h 1856509"/>
                        <a:gd name="connsiteX7" fmla="*/ 0 w 10778836"/>
                        <a:gd name="connsiteY7" fmla="*/ 1547085 h 1856509"/>
                        <a:gd name="connsiteX8" fmla="*/ 0 w 10778836"/>
                        <a:gd name="connsiteY8" fmla="*/ 309424 h 1856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78836" h="1856509" extrusionOk="0">
                          <a:moveTo>
                            <a:pt x="0" y="309424"/>
                          </a:moveTo>
                          <a:cubicBezTo>
                            <a:pt x="-9353" y="154943"/>
                            <a:pt x="132626" y="-2440"/>
                            <a:pt x="309424" y="0"/>
                          </a:cubicBezTo>
                          <a:cubicBezTo>
                            <a:pt x="4070189" y="-60713"/>
                            <a:pt x="6757338" y="61072"/>
                            <a:pt x="10469412" y="0"/>
                          </a:cubicBezTo>
                          <a:cubicBezTo>
                            <a:pt x="10631606" y="2906"/>
                            <a:pt x="10770906" y="147911"/>
                            <a:pt x="10778836" y="309424"/>
                          </a:cubicBezTo>
                          <a:cubicBezTo>
                            <a:pt x="10874561" y="662012"/>
                            <a:pt x="10786045" y="1211122"/>
                            <a:pt x="10778836" y="1547085"/>
                          </a:cubicBezTo>
                          <a:cubicBezTo>
                            <a:pt x="10796801" y="1700900"/>
                            <a:pt x="10653071" y="1857352"/>
                            <a:pt x="10469412" y="1856509"/>
                          </a:cubicBezTo>
                          <a:cubicBezTo>
                            <a:pt x="6561645" y="1782738"/>
                            <a:pt x="5090126" y="1700626"/>
                            <a:pt x="309424" y="1856509"/>
                          </a:cubicBezTo>
                          <a:cubicBezTo>
                            <a:pt x="145340" y="1857496"/>
                            <a:pt x="-14564" y="1711328"/>
                            <a:pt x="0" y="1547085"/>
                          </a:cubicBezTo>
                          <a:cubicBezTo>
                            <a:pt x="101219" y="1397056"/>
                            <a:pt x="-70744" y="463281"/>
                            <a:pt x="0" y="309424"/>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22" name="Rectangle 21">
              <a:extLst>
                <a:ext uri="{FF2B5EF4-FFF2-40B4-BE49-F238E27FC236}">
                  <a16:creationId xmlns:a16="http://schemas.microsoft.com/office/drawing/2014/main" id="{CD4403B4-341D-4F45-88C0-E21B22C997D9}"/>
                </a:ext>
              </a:extLst>
            </p:cNvPr>
            <p:cNvSpPr/>
            <p:nvPr/>
          </p:nvSpPr>
          <p:spPr>
            <a:xfrm>
              <a:off x="7460592" y="3063991"/>
              <a:ext cx="3637990" cy="1446550"/>
            </a:xfrm>
            <a:prstGeom prst="rect">
              <a:avLst/>
            </a:prstGeom>
            <a:grpFill/>
          </p:spPr>
          <p:txBody>
            <a:bodyPr wrap="square" lIns="91440" tIns="45720" rIns="91440" bIns="45720">
              <a:spAutoFit/>
            </a:bodyPr>
            <a:lstStyle/>
            <a:p>
              <a:pPr algn="ctr"/>
              <a:r>
                <a:rPr lang="en-US" sz="4400" b="1">
                  <a:ln w="0"/>
                  <a:solidFill>
                    <a:srgbClr val="002060"/>
                  </a:solidFill>
                  <a:latin typeface="UTM French Vanilla" panose="02040603050506020204" pitchFamily="18" charset="0"/>
                  <a:cs typeface="Times New Roman" panose="02020603050405020304" pitchFamily="18" charset="0"/>
                </a:rPr>
                <a:t>Đặt được câu theo yêu cầu.</a:t>
              </a:r>
              <a:endParaRPr lang="en-US" sz="4400" b="1" cap="none" spc="0">
                <a:ln w="0"/>
                <a:solidFill>
                  <a:srgbClr val="002060"/>
                </a:solidFill>
                <a:latin typeface="UTM French Vanilla" panose="02040603050506020204" pitchFamily="18" charset="0"/>
                <a:cs typeface="Times New Roman" panose="02020603050405020304" pitchFamily="18" charset="0"/>
              </a:endParaRPr>
            </a:p>
          </p:txBody>
        </p:sp>
      </p:grpSp>
      <p:pic>
        <p:nvPicPr>
          <p:cNvPr id="10" name="Picture 9"/>
          <p:cNvPicPr>
            <a:picLocks noChangeAspect="1"/>
          </p:cNvPicPr>
          <p:nvPr/>
        </p:nvPicPr>
        <p:blipFill rotWithShape="1">
          <a:blip r:embed="rId2" cstate="print">
            <a:extLst>
              <a:ext uri="{28A0092B-C50C-407E-A947-70E740481C1C}">
                <a14:useLocalDpi xmlns:a14="http://schemas.microsoft.com/office/drawing/2010/main" val="0"/>
              </a:ext>
            </a:extLst>
          </a:blip>
          <a:srcRect t="13330" b="66013"/>
          <a:stretch/>
        </p:blipFill>
        <p:spPr>
          <a:xfrm>
            <a:off x="2659674" y="-588899"/>
            <a:ext cx="6858000" cy="1416631"/>
          </a:xfrm>
          <a:prstGeom prst="rect">
            <a:avLst/>
          </a:prstGeom>
        </p:spPr>
      </p:pic>
      <p:sp>
        <p:nvSpPr>
          <p:cNvPr id="8" name="Rectangle 7"/>
          <p:cNvSpPr/>
          <p:nvPr/>
        </p:nvSpPr>
        <p:spPr>
          <a:xfrm>
            <a:off x="3211256" y="827732"/>
            <a:ext cx="5769487" cy="1015640"/>
          </a:xfrm>
          <a:prstGeom prst="rect">
            <a:avLst/>
          </a:prstGeom>
          <a:noFill/>
        </p:spPr>
        <p:txBody>
          <a:bodyPr wrap="none" lIns="91419" tIns="45709" rIns="91419" bIns="45709">
            <a:spAutoFit/>
          </a:bodyPr>
          <a:lstStyle/>
          <a:p>
            <a:pPr algn="ctr" defTabSz="914217"/>
            <a:r>
              <a:rPr lang="en-US" sz="6000">
                <a:ln w="19050">
                  <a:solidFill>
                    <a:schemeClr val="accent1">
                      <a:lumMod val="50000"/>
                    </a:schemeClr>
                  </a:solidFill>
                </a:ln>
                <a:solidFill>
                  <a:srgbClr val="FFC000"/>
                </a:solidFill>
                <a:latin typeface="iCiel Cadena" panose="02000503000000020004" pitchFamily="2" charset="-93"/>
              </a:rPr>
              <a:t>Mục tiêu bài học</a:t>
            </a:r>
          </a:p>
        </p:txBody>
      </p:sp>
      <p:pic>
        <p:nvPicPr>
          <p:cNvPr id="29" name="Picture 28" descr="A picture containing text, toy, doll, vector graphics&#10;&#10;Description automatically generated">
            <a:extLst>
              <a:ext uri="{FF2B5EF4-FFF2-40B4-BE49-F238E27FC236}">
                <a16:creationId xmlns:a16="http://schemas.microsoft.com/office/drawing/2014/main" id="{A35DDBFC-006A-487D-BE01-FF50F6A462C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76709" y="2449496"/>
            <a:ext cx="4310849" cy="4310849"/>
          </a:xfrm>
          <a:prstGeom prst="rect">
            <a:avLst/>
          </a:prstGeom>
        </p:spPr>
      </p:pic>
      <p:pic>
        <p:nvPicPr>
          <p:cNvPr id="30" name="图片 3">
            <a:extLst>
              <a:ext uri="{FF2B5EF4-FFF2-40B4-BE49-F238E27FC236}">
                <a16:creationId xmlns:a16="http://schemas.microsoft.com/office/drawing/2014/main" id="{43DC3132-965B-4A45-8FDE-9E09BE49229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82946" y="1683993"/>
            <a:ext cx="1045360" cy="985426"/>
          </a:xfrm>
          <a:prstGeom prst="rect">
            <a:avLst/>
          </a:prstGeom>
        </p:spPr>
      </p:pic>
      <p:pic>
        <p:nvPicPr>
          <p:cNvPr id="31" name="图片 4">
            <a:extLst>
              <a:ext uri="{FF2B5EF4-FFF2-40B4-BE49-F238E27FC236}">
                <a16:creationId xmlns:a16="http://schemas.microsoft.com/office/drawing/2014/main" id="{1F063E1C-17F0-4AAC-9FDF-64EEEC64DAF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980744" y="1793102"/>
            <a:ext cx="1077412" cy="1015640"/>
          </a:xfrm>
          <a:prstGeom prst="rect">
            <a:avLst/>
          </a:prstGeom>
        </p:spPr>
      </p:pic>
    </p:spTree>
    <p:extLst>
      <p:ext uri="{BB962C8B-B14F-4D97-AF65-F5344CB8AC3E}">
        <p14:creationId xmlns:p14="http://schemas.microsoft.com/office/powerpoint/2010/main" val="35224747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wipe(down)">
                                      <p:cBhvr>
                                        <p:cTn id="10" dur="500"/>
                                        <p:tgtEl>
                                          <p:spTgt spid="29"/>
                                        </p:tgtEl>
                                      </p:cBhvr>
                                    </p:animEffect>
                                  </p:childTnLst>
                                </p:cTn>
                              </p:par>
                            </p:childTnLst>
                          </p:cTn>
                        </p:par>
                      </p:childTnLst>
                    </p:cTn>
                  </p:par>
                  <p:par>
                    <p:cTn id="11" fill="hold">
                      <p:stCondLst>
                        <p:cond delay="indefinite"/>
                      </p:stCondLst>
                      <p:childTnLst>
                        <p:par>
                          <p:cTn id="12" fill="hold">
                            <p:stCondLst>
                              <p:cond delay="0"/>
                            </p:stCondLst>
                            <p:childTnLst>
                              <p:par>
                                <p:cTn id="13" presetID="21" presetClass="entr" presetSubtype="1" fill="hold" nodeType="clickEffect">
                                  <p:stCondLst>
                                    <p:cond delay="0"/>
                                  </p:stCondLst>
                                  <p:childTnLst>
                                    <p:set>
                                      <p:cBhvr>
                                        <p:cTn id="14" dur="1" fill="hold">
                                          <p:stCondLst>
                                            <p:cond delay="0"/>
                                          </p:stCondLst>
                                        </p:cTn>
                                        <p:tgtEl>
                                          <p:spTgt spid="30"/>
                                        </p:tgtEl>
                                        <p:attrNameLst>
                                          <p:attrName>style.visibility</p:attrName>
                                        </p:attrNameLst>
                                      </p:cBhvr>
                                      <p:to>
                                        <p:strVal val="visible"/>
                                      </p:to>
                                    </p:set>
                                    <p:animEffect transition="in" filter="wheel(1)">
                                      <p:cBhvr>
                                        <p:cTn id="15" dur="2000"/>
                                        <p:tgtEl>
                                          <p:spTgt spid="30"/>
                                        </p:tgtEl>
                                      </p:cBhvr>
                                    </p:animEffect>
                                  </p:childTnLst>
                                </p:cTn>
                              </p:par>
                              <p:par>
                                <p:cTn id="16" presetID="21" presetClass="entr" presetSubtype="1" fill="hold" nodeType="with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wheel(1)">
                                      <p:cBhvr>
                                        <p:cTn id="18" dur="2000"/>
                                        <p:tgtEl>
                                          <p:spTgt spid="26"/>
                                        </p:tgtEl>
                                      </p:cBhvr>
                                    </p:animEffect>
                                  </p:childTnLst>
                                </p:cTn>
                              </p:par>
                            </p:childTnLst>
                          </p:cTn>
                        </p:par>
                      </p:childTnLst>
                    </p:cTn>
                  </p:par>
                  <p:par>
                    <p:cTn id="19" fill="hold">
                      <p:stCondLst>
                        <p:cond delay="indefinite"/>
                      </p:stCondLst>
                      <p:childTnLst>
                        <p:par>
                          <p:cTn id="20" fill="hold">
                            <p:stCondLst>
                              <p:cond delay="0"/>
                            </p:stCondLst>
                            <p:childTnLst>
                              <p:par>
                                <p:cTn id="21" presetID="21" presetClass="entr" presetSubtype="1" fill="hold" nodeType="clickEffect">
                                  <p:stCondLst>
                                    <p:cond delay="0"/>
                                  </p:stCondLst>
                                  <p:childTnLst>
                                    <p:set>
                                      <p:cBhvr>
                                        <p:cTn id="22" dur="1" fill="hold">
                                          <p:stCondLst>
                                            <p:cond delay="0"/>
                                          </p:stCondLst>
                                        </p:cTn>
                                        <p:tgtEl>
                                          <p:spTgt spid="31"/>
                                        </p:tgtEl>
                                        <p:attrNameLst>
                                          <p:attrName>style.visibility</p:attrName>
                                        </p:attrNameLst>
                                      </p:cBhvr>
                                      <p:to>
                                        <p:strVal val="visible"/>
                                      </p:to>
                                    </p:set>
                                    <p:animEffect transition="in" filter="wheel(1)">
                                      <p:cBhvr>
                                        <p:cTn id="23" dur="2000"/>
                                        <p:tgtEl>
                                          <p:spTgt spid="31"/>
                                        </p:tgtEl>
                                      </p:cBhvr>
                                    </p:animEffect>
                                  </p:childTnLst>
                                </p:cTn>
                              </p:par>
                              <p:par>
                                <p:cTn id="24" presetID="21" presetClass="entr" presetSubtype="1" fill="hold" nodeType="withEffect">
                                  <p:stCondLst>
                                    <p:cond delay="0"/>
                                  </p:stCondLst>
                                  <p:childTnLst>
                                    <p:set>
                                      <p:cBhvr>
                                        <p:cTn id="25" dur="1" fill="hold">
                                          <p:stCondLst>
                                            <p:cond delay="0"/>
                                          </p:stCondLst>
                                        </p:cTn>
                                        <p:tgtEl>
                                          <p:spTgt spid="27"/>
                                        </p:tgtEl>
                                        <p:attrNameLst>
                                          <p:attrName>style.visibility</p:attrName>
                                        </p:attrNameLst>
                                      </p:cBhvr>
                                      <p:to>
                                        <p:strVal val="visible"/>
                                      </p:to>
                                    </p:set>
                                    <p:animEffect transition="in" filter="wheel(1)">
                                      <p:cBhvr>
                                        <p:cTn id="26" dur="20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Rectangle: Rounded Corners 46">
            <a:extLst>
              <a:ext uri="{FF2B5EF4-FFF2-40B4-BE49-F238E27FC236}">
                <a16:creationId xmlns:a16="http://schemas.microsoft.com/office/drawing/2014/main" id="{2CAC479B-3BFC-4864-946D-CCC20BA26906}"/>
              </a:ext>
            </a:extLst>
          </p:cNvPr>
          <p:cNvSpPr/>
          <p:nvPr/>
        </p:nvSpPr>
        <p:spPr>
          <a:xfrm>
            <a:off x="4331590" y="1988527"/>
            <a:ext cx="7182035" cy="91415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Rounded Corners 47">
            <a:extLst>
              <a:ext uri="{FF2B5EF4-FFF2-40B4-BE49-F238E27FC236}">
                <a16:creationId xmlns:a16="http://schemas.microsoft.com/office/drawing/2014/main" id="{E13D930F-32BB-4353-A423-416BA628A9C6}"/>
              </a:ext>
            </a:extLst>
          </p:cNvPr>
          <p:cNvSpPr/>
          <p:nvPr/>
        </p:nvSpPr>
        <p:spPr>
          <a:xfrm>
            <a:off x="4331589" y="3226498"/>
            <a:ext cx="7182035" cy="914157"/>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Rounded Corners 48">
            <a:extLst>
              <a:ext uri="{FF2B5EF4-FFF2-40B4-BE49-F238E27FC236}">
                <a16:creationId xmlns:a16="http://schemas.microsoft.com/office/drawing/2014/main" id="{52D8BBE5-3053-4486-9BCC-D18439F095B5}"/>
              </a:ext>
            </a:extLst>
          </p:cNvPr>
          <p:cNvSpPr/>
          <p:nvPr/>
        </p:nvSpPr>
        <p:spPr>
          <a:xfrm>
            <a:off x="4331589" y="4544777"/>
            <a:ext cx="7182035" cy="914157"/>
          </a:xfrm>
          <a:prstGeom prst="roundRect">
            <a:avLst/>
          </a:prstGeom>
          <a:solidFill>
            <a:srgbClr val="FF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Rounded Corners 49">
            <a:extLst>
              <a:ext uri="{FF2B5EF4-FFF2-40B4-BE49-F238E27FC236}">
                <a16:creationId xmlns:a16="http://schemas.microsoft.com/office/drawing/2014/main" id="{34C764A4-D7B8-4890-A30A-7B351A9B4AD8}"/>
              </a:ext>
            </a:extLst>
          </p:cNvPr>
          <p:cNvSpPr/>
          <p:nvPr/>
        </p:nvSpPr>
        <p:spPr>
          <a:xfrm>
            <a:off x="4331589" y="5761070"/>
            <a:ext cx="7182035" cy="914157"/>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3866A6E2-5209-4ABC-871B-EC8B540FCE9B}"/>
              </a:ext>
            </a:extLst>
          </p:cNvPr>
          <p:cNvSpPr/>
          <p:nvPr/>
        </p:nvSpPr>
        <p:spPr>
          <a:xfrm>
            <a:off x="1302616" y="313029"/>
            <a:ext cx="9144619" cy="769441"/>
          </a:xfrm>
          <a:prstGeom prst="rect">
            <a:avLst/>
          </a:prstGeom>
          <a:noFill/>
        </p:spPr>
        <p:txBody>
          <a:bodyPr wrap="none" lIns="91440" tIns="45720" rIns="91440" bIns="45720">
            <a:spAutoFit/>
          </a:bodyPr>
          <a:lstStyle/>
          <a:p>
            <a:pPr algn="ctr"/>
            <a:r>
              <a:rPr lang="en-US" sz="4400" b="0" cap="none" spc="0">
                <a:ln w="19050">
                  <a:solidFill>
                    <a:sysClr val="windowText" lastClr="000000"/>
                  </a:solidFill>
                </a:ln>
                <a:solidFill>
                  <a:schemeClr val="accent4"/>
                </a:solidFill>
                <a:latin typeface="Coiny" panose="02000903060500060000" pitchFamily="2" charset="0"/>
              </a:rPr>
              <a:t>1. Tự kiểm tra vốn từ của mình:</a:t>
            </a:r>
          </a:p>
        </p:txBody>
      </p:sp>
      <p:pic>
        <p:nvPicPr>
          <p:cNvPr id="5" name="图片 17">
            <a:extLst>
              <a:ext uri="{FF2B5EF4-FFF2-40B4-BE49-F238E27FC236}">
                <a16:creationId xmlns:a16="http://schemas.microsoft.com/office/drawing/2014/main" id="{AA8C7824-40E0-42F3-B4C2-064827F3627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668309" y="146589"/>
            <a:ext cx="1273731" cy="1181079"/>
          </a:xfrm>
          <a:prstGeom prst="rect">
            <a:avLst/>
          </a:prstGeom>
        </p:spPr>
      </p:pic>
      <p:sp>
        <p:nvSpPr>
          <p:cNvPr id="6" name="TextBox 5">
            <a:extLst>
              <a:ext uri="{FF2B5EF4-FFF2-40B4-BE49-F238E27FC236}">
                <a16:creationId xmlns:a16="http://schemas.microsoft.com/office/drawing/2014/main" id="{BE5A6CBB-A0E5-4813-A51F-C3EF6449A11C}"/>
              </a:ext>
            </a:extLst>
          </p:cNvPr>
          <p:cNvSpPr txBox="1"/>
          <p:nvPr/>
        </p:nvSpPr>
        <p:spPr>
          <a:xfrm>
            <a:off x="-124287" y="1062235"/>
            <a:ext cx="12191999" cy="646331"/>
          </a:xfrm>
          <a:prstGeom prst="rect">
            <a:avLst/>
          </a:prstGeom>
          <a:noFill/>
        </p:spPr>
        <p:txBody>
          <a:bodyPr wrap="square">
            <a:spAutoFit/>
          </a:bodyPr>
          <a:lstStyle/>
          <a:p>
            <a:pPr marL="514350" indent="-514350" algn="ctr">
              <a:buAutoNum type="alphaLcParenR"/>
            </a:pPr>
            <a:r>
              <a:rPr lang="en-US" sz="3600" b="1">
                <a:solidFill>
                  <a:srgbClr val="002060"/>
                </a:solidFill>
                <a:latin typeface="Times New Roman" panose="02020603050405020304" pitchFamily="18" charset="0"/>
                <a:cs typeface="Times New Roman" panose="02020603050405020304" pitchFamily="18" charset="0"/>
              </a:rPr>
              <a:t>Xếp các tiếng sau đây thành những nhóm đồng nghĩa : </a:t>
            </a:r>
          </a:p>
        </p:txBody>
      </p:sp>
      <p:grpSp>
        <p:nvGrpSpPr>
          <p:cNvPr id="46" name="Group 45">
            <a:extLst>
              <a:ext uri="{FF2B5EF4-FFF2-40B4-BE49-F238E27FC236}">
                <a16:creationId xmlns:a16="http://schemas.microsoft.com/office/drawing/2014/main" id="{1D7757BF-A1DB-47BF-9B0E-22D2E5B5D3B0}"/>
              </a:ext>
            </a:extLst>
          </p:cNvPr>
          <p:cNvGrpSpPr/>
          <p:nvPr/>
        </p:nvGrpSpPr>
        <p:grpSpPr>
          <a:xfrm>
            <a:off x="320893" y="2081552"/>
            <a:ext cx="1198485" cy="674008"/>
            <a:chOff x="1054805" y="2206167"/>
            <a:chExt cx="1198485" cy="674008"/>
          </a:xfrm>
        </p:grpSpPr>
        <p:sp>
          <p:nvSpPr>
            <p:cNvPr id="9" name="Rectangle 8">
              <a:extLst>
                <a:ext uri="{FF2B5EF4-FFF2-40B4-BE49-F238E27FC236}">
                  <a16:creationId xmlns:a16="http://schemas.microsoft.com/office/drawing/2014/main" id="{BEDB4035-31CD-488A-A6FB-9DC3A3FE295E}"/>
                </a:ext>
              </a:extLst>
            </p:cNvPr>
            <p:cNvSpPr/>
            <p:nvPr/>
          </p:nvSpPr>
          <p:spPr>
            <a:xfrm>
              <a:off x="1054805" y="2233844"/>
              <a:ext cx="1198485" cy="646331"/>
            </a:xfrm>
            <a:prstGeom prst="rect">
              <a:avLst/>
            </a:prstGeom>
            <a:solidFill>
              <a:schemeClr val="bg1"/>
            </a:solidFill>
            <a:ln w="28575">
              <a:solidFill>
                <a:srgbClr val="FFC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r</a:t>
              </a:r>
            </a:p>
          </p:txBody>
        </p:sp>
        <p:sp>
          <p:nvSpPr>
            <p:cNvPr id="13" name="TextBox 12">
              <a:extLst>
                <a:ext uri="{FF2B5EF4-FFF2-40B4-BE49-F238E27FC236}">
                  <a16:creationId xmlns:a16="http://schemas.microsoft.com/office/drawing/2014/main" id="{A76749C5-8AE2-4732-9699-CB5F3E1D1335}"/>
                </a:ext>
              </a:extLst>
            </p:cNvPr>
            <p:cNvSpPr txBox="1"/>
            <p:nvPr/>
          </p:nvSpPr>
          <p:spPr>
            <a:xfrm>
              <a:off x="1301746" y="2206167"/>
              <a:ext cx="704605" cy="646331"/>
            </a:xfrm>
            <a:prstGeom prst="rect">
              <a:avLst/>
            </a:prstGeom>
            <a:noFill/>
          </p:spPr>
          <p:txBody>
            <a:bodyPr wrap="square">
              <a:spAutoFit/>
            </a:bodyPr>
            <a:lstStyle/>
            <a:p>
              <a:r>
                <a:rPr kumimoji="0" lang="en-US" sz="3600" b="1" i="0" u="none" strike="noStrike" kern="1200" cap="none" spc="0" normalizeH="0" baseline="0" noProof="0">
                  <a:ln>
                    <a:noFill/>
                  </a:ln>
                  <a:solidFill>
                    <a:srgbClr val="00B050"/>
                  </a:solidFill>
                  <a:effectLst/>
                  <a:uLnTx/>
                  <a:uFillTx/>
                  <a:latin typeface="Times New Roman" panose="02020603050405020304" pitchFamily="18" charset="0"/>
                  <a:ea typeface="+mn-ea"/>
                  <a:cs typeface="Times New Roman" panose="02020603050405020304" pitchFamily="18" charset="0"/>
                </a:rPr>
                <a:t>đỏ</a:t>
              </a:r>
              <a:endParaRPr lang="en-US" sz="3600">
                <a:solidFill>
                  <a:srgbClr val="00B050"/>
                </a:solidFill>
              </a:endParaRPr>
            </a:p>
          </p:txBody>
        </p:sp>
      </p:grpSp>
      <p:grpSp>
        <p:nvGrpSpPr>
          <p:cNvPr id="21" name="Group 20">
            <a:extLst>
              <a:ext uri="{FF2B5EF4-FFF2-40B4-BE49-F238E27FC236}">
                <a16:creationId xmlns:a16="http://schemas.microsoft.com/office/drawing/2014/main" id="{2C7FE3DD-7BD6-4F3B-98B7-477C505E3983}"/>
              </a:ext>
            </a:extLst>
          </p:cNvPr>
          <p:cNvGrpSpPr/>
          <p:nvPr/>
        </p:nvGrpSpPr>
        <p:grpSpPr>
          <a:xfrm>
            <a:off x="2159493" y="2093919"/>
            <a:ext cx="1285043" cy="658017"/>
            <a:chOff x="3047260" y="2222158"/>
            <a:chExt cx="1285043" cy="658017"/>
          </a:xfrm>
        </p:grpSpPr>
        <p:sp>
          <p:nvSpPr>
            <p:cNvPr id="14" name="Rectangle 13">
              <a:extLst>
                <a:ext uri="{FF2B5EF4-FFF2-40B4-BE49-F238E27FC236}">
                  <a16:creationId xmlns:a16="http://schemas.microsoft.com/office/drawing/2014/main" id="{A604C7A6-EEDF-418D-95BC-29C36E3938A2}"/>
                </a:ext>
              </a:extLst>
            </p:cNvPr>
            <p:cNvSpPr/>
            <p:nvPr/>
          </p:nvSpPr>
          <p:spPr>
            <a:xfrm>
              <a:off x="3047260" y="2233844"/>
              <a:ext cx="1198485" cy="646331"/>
            </a:xfrm>
            <a:prstGeom prst="rect">
              <a:avLst/>
            </a:prstGeom>
            <a:solidFill>
              <a:schemeClr val="bg1"/>
            </a:solidFill>
            <a:ln w="28575">
              <a:solidFill>
                <a:srgbClr val="FFC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r</a:t>
              </a:r>
            </a:p>
          </p:txBody>
        </p:sp>
        <p:sp>
          <p:nvSpPr>
            <p:cNvPr id="18" name="TextBox 17">
              <a:extLst>
                <a:ext uri="{FF2B5EF4-FFF2-40B4-BE49-F238E27FC236}">
                  <a16:creationId xmlns:a16="http://schemas.microsoft.com/office/drawing/2014/main" id="{E24B5C57-FDD8-461C-8EB8-03DBC528328A}"/>
                </a:ext>
              </a:extLst>
            </p:cNvPr>
            <p:cNvSpPr txBox="1"/>
            <p:nvPr/>
          </p:nvSpPr>
          <p:spPr>
            <a:xfrm>
              <a:off x="3047260" y="2222158"/>
              <a:ext cx="1285043" cy="646331"/>
            </a:xfrm>
            <a:prstGeom prst="rect">
              <a:avLst/>
            </a:prstGeom>
            <a:noFill/>
          </p:spPr>
          <p:txBody>
            <a:bodyPr wrap="square">
              <a:spAutoFit/>
            </a:bodyPr>
            <a:lstStyle/>
            <a:p>
              <a:r>
                <a:rPr lang="en-US" sz="3600" b="1">
                  <a:solidFill>
                    <a:srgbClr val="00B050"/>
                  </a:solidFill>
                  <a:latin typeface="Times New Roman" panose="02020603050405020304" pitchFamily="18" charset="0"/>
                  <a:cs typeface="Times New Roman" panose="02020603050405020304" pitchFamily="18" charset="0"/>
                </a:rPr>
                <a:t>trắng</a:t>
              </a:r>
              <a:endParaRPr lang="en-US" sz="3600">
                <a:solidFill>
                  <a:srgbClr val="00B050"/>
                </a:solidFill>
              </a:endParaRPr>
            </a:p>
          </p:txBody>
        </p:sp>
      </p:grpSp>
      <p:grpSp>
        <p:nvGrpSpPr>
          <p:cNvPr id="22" name="Group 21">
            <a:extLst>
              <a:ext uri="{FF2B5EF4-FFF2-40B4-BE49-F238E27FC236}">
                <a16:creationId xmlns:a16="http://schemas.microsoft.com/office/drawing/2014/main" id="{20135943-9692-4651-9D26-33D253C9AED0}"/>
              </a:ext>
            </a:extLst>
          </p:cNvPr>
          <p:cNvGrpSpPr/>
          <p:nvPr/>
        </p:nvGrpSpPr>
        <p:grpSpPr>
          <a:xfrm>
            <a:off x="349428" y="3025560"/>
            <a:ext cx="1285043" cy="658017"/>
            <a:chOff x="3047260" y="2222158"/>
            <a:chExt cx="1285043" cy="658017"/>
          </a:xfrm>
        </p:grpSpPr>
        <p:sp>
          <p:nvSpPr>
            <p:cNvPr id="23" name="Rectangle 22">
              <a:extLst>
                <a:ext uri="{FF2B5EF4-FFF2-40B4-BE49-F238E27FC236}">
                  <a16:creationId xmlns:a16="http://schemas.microsoft.com/office/drawing/2014/main" id="{E8425F2A-CA2D-4B46-9D8C-DB86DE61FFD0}"/>
                </a:ext>
              </a:extLst>
            </p:cNvPr>
            <p:cNvSpPr/>
            <p:nvPr/>
          </p:nvSpPr>
          <p:spPr>
            <a:xfrm>
              <a:off x="3047260" y="2233844"/>
              <a:ext cx="1198485" cy="646331"/>
            </a:xfrm>
            <a:prstGeom prst="rect">
              <a:avLst/>
            </a:prstGeom>
            <a:solidFill>
              <a:schemeClr val="bg1"/>
            </a:solidFill>
            <a:ln w="28575">
              <a:solidFill>
                <a:srgbClr val="FFC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r</a:t>
              </a:r>
            </a:p>
          </p:txBody>
        </p:sp>
        <p:sp>
          <p:nvSpPr>
            <p:cNvPr id="24" name="TextBox 23">
              <a:extLst>
                <a:ext uri="{FF2B5EF4-FFF2-40B4-BE49-F238E27FC236}">
                  <a16:creationId xmlns:a16="http://schemas.microsoft.com/office/drawing/2014/main" id="{BDECCE97-7807-4FF3-8072-6329ABDCE5F8}"/>
                </a:ext>
              </a:extLst>
            </p:cNvPr>
            <p:cNvSpPr txBox="1"/>
            <p:nvPr/>
          </p:nvSpPr>
          <p:spPr>
            <a:xfrm>
              <a:off x="3047260" y="2222158"/>
              <a:ext cx="1285043" cy="646331"/>
            </a:xfrm>
            <a:prstGeom prst="rect">
              <a:avLst/>
            </a:prstGeom>
            <a:noFill/>
          </p:spPr>
          <p:txBody>
            <a:bodyPr wrap="square">
              <a:spAutoFit/>
            </a:bodyPr>
            <a:lstStyle/>
            <a:p>
              <a:r>
                <a:rPr lang="en-US" sz="3600" b="1">
                  <a:solidFill>
                    <a:srgbClr val="00B050"/>
                  </a:solidFill>
                  <a:latin typeface="Times New Roman" panose="02020603050405020304" pitchFamily="18" charset="0"/>
                  <a:cs typeface="Times New Roman" panose="02020603050405020304" pitchFamily="18" charset="0"/>
                </a:rPr>
                <a:t>xanh</a:t>
              </a:r>
            </a:p>
          </p:txBody>
        </p:sp>
      </p:grpSp>
      <p:grpSp>
        <p:nvGrpSpPr>
          <p:cNvPr id="25" name="Group 24">
            <a:extLst>
              <a:ext uri="{FF2B5EF4-FFF2-40B4-BE49-F238E27FC236}">
                <a16:creationId xmlns:a16="http://schemas.microsoft.com/office/drawing/2014/main" id="{25CFE670-67CC-4F76-B902-BD2D0E229CFF}"/>
              </a:ext>
            </a:extLst>
          </p:cNvPr>
          <p:cNvGrpSpPr/>
          <p:nvPr/>
        </p:nvGrpSpPr>
        <p:grpSpPr>
          <a:xfrm>
            <a:off x="2159493" y="3019762"/>
            <a:ext cx="1343484" cy="649964"/>
            <a:chOff x="3047260" y="2230211"/>
            <a:chExt cx="1343484" cy="649964"/>
          </a:xfrm>
        </p:grpSpPr>
        <p:sp>
          <p:nvSpPr>
            <p:cNvPr id="26" name="Rectangle 25">
              <a:extLst>
                <a:ext uri="{FF2B5EF4-FFF2-40B4-BE49-F238E27FC236}">
                  <a16:creationId xmlns:a16="http://schemas.microsoft.com/office/drawing/2014/main" id="{7566BE32-3A74-497D-B41D-5B343BC3CE12}"/>
                </a:ext>
              </a:extLst>
            </p:cNvPr>
            <p:cNvSpPr/>
            <p:nvPr/>
          </p:nvSpPr>
          <p:spPr>
            <a:xfrm>
              <a:off x="3047260" y="2233844"/>
              <a:ext cx="1198485" cy="646331"/>
            </a:xfrm>
            <a:prstGeom prst="rect">
              <a:avLst/>
            </a:prstGeom>
            <a:solidFill>
              <a:schemeClr val="bg1"/>
            </a:solidFill>
            <a:ln w="28575">
              <a:solidFill>
                <a:srgbClr val="FFC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r</a:t>
              </a:r>
            </a:p>
          </p:txBody>
        </p:sp>
        <p:sp>
          <p:nvSpPr>
            <p:cNvPr id="27" name="TextBox 26">
              <a:extLst>
                <a:ext uri="{FF2B5EF4-FFF2-40B4-BE49-F238E27FC236}">
                  <a16:creationId xmlns:a16="http://schemas.microsoft.com/office/drawing/2014/main" id="{4F23E14D-BDEF-4DA0-9312-509CE8180A64}"/>
                </a:ext>
              </a:extLst>
            </p:cNvPr>
            <p:cNvSpPr txBox="1"/>
            <p:nvPr/>
          </p:nvSpPr>
          <p:spPr>
            <a:xfrm>
              <a:off x="3105701" y="2230211"/>
              <a:ext cx="1285043" cy="646331"/>
            </a:xfrm>
            <a:prstGeom prst="rect">
              <a:avLst/>
            </a:prstGeom>
            <a:noFill/>
          </p:spPr>
          <p:txBody>
            <a:bodyPr wrap="square">
              <a:spAutoFit/>
            </a:bodyPr>
            <a:lstStyle/>
            <a:p>
              <a:r>
                <a:rPr lang="en-US" sz="3600" b="1">
                  <a:solidFill>
                    <a:srgbClr val="00B050"/>
                  </a:solidFill>
                  <a:latin typeface="Times New Roman" panose="02020603050405020304" pitchFamily="18" charset="0"/>
                  <a:cs typeface="Times New Roman" panose="02020603050405020304" pitchFamily="18" charset="0"/>
                </a:rPr>
                <a:t>điều</a:t>
              </a:r>
            </a:p>
          </p:txBody>
        </p:sp>
      </p:grpSp>
      <p:grpSp>
        <p:nvGrpSpPr>
          <p:cNvPr id="28" name="Group 27">
            <a:extLst>
              <a:ext uri="{FF2B5EF4-FFF2-40B4-BE49-F238E27FC236}">
                <a16:creationId xmlns:a16="http://schemas.microsoft.com/office/drawing/2014/main" id="{F9282BA6-5C29-4B0A-8F44-97A6642EA002}"/>
              </a:ext>
            </a:extLst>
          </p:cNvPr>
          <p:cNvGrpSpPr/>
          <p:nvPr/>
        </p:nvGrpSpPr>
        <p:grpSpPr>
          <a:xfrm>
            <a:off x="2141924" y="3924222"/>
            <a:ext cx="1320180" cy="658017"/>
            <a:chOff x="3047260" y="2222158"/>
            <a:chExt cx="1320180" cy="658017"/>
          </a:xfrm>
        </p:grpSpPr>
        <p:sp>
          <p:nvSpPr>
            <p:cNvPr id="29" name="Rectangle 28">
              <a:extLst>
                <a:ext uri="{FF2B5EF4-FFF2-40B4-BE49-F238E27FC236}">
                  <a16:creationId xmlns:a16="http://schemas.microsoft.com/office/drawing/2014/main" id="{A9840858-03E5-420D-B52F-C723D0BAF873}"/>
                </a:ext>
              </a:extLst>
            </p:cNvPr>
            <p:cNvSpPr/>
            <p:nvPr/>
          </p:nvSpPr>
          <p:spPr>
            <a:xfrm>
              <a:off x="3047260" y="2233844"/>
              <a:ext cx="1198485" cy="646331"/>
            </a:xfrm>
            <a:prstGeom prst="rect">
              <a:avLst/>
            </a:prstGeom>
            <a:solidFill>
              <a:schemeClr val="bg1"/>
            </a:solidFill>
            <a:ln w="28575">
              <a:solidFill>
                <a:srgbClr val="FFC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r</a:t>
              </a:r>
            </a:p>
          </p:txBody>
        </p:sp>
        <p:sp>
          <p:nvSpPr>
            <p:cNvPr id="30" name="TextBox 29">
              <a:extLst>
                <a:ext uri="{FF2B5EF4-FFF2-40B4-BE49-F238E27FC236}">
                  <a16:creationId xmlns:a16="http://schemas.microsoft.com/office/drawing/2014/main" id="{D5A9BDFA-3408-4B1B-8E84-304FB125E23B}"/>
                </a:ext>
              </a:extLst>
            </p:cNvPr>
            <p:cNvSpPr txBox="1"/>
            <p:nvPr/>
          </p:nvSpPr>
          <p:spPr>
            <a:xfrm>
              <a:off x="3082397" y="2222158"/>
              <a:ext cx="1285043" cy="646331"/>
            </a:xfrm>
            <a:prstGeom prst="rect">
              <a:avLst/>
            </a:prstGeom>
            <a:noFill/>
          </p:spPr>
          <p:txBody>
            <a:bodyPr wrap="square">
              <a:spAutoFit/>
            </a:bodyPr>
            <a:lstStyle/>
            <a:p>
              <a:r>
                <a:rPr lang="en-US" sz="3600" b="1">
                  <a:solidFill>
                    <a:srgbClr val="00B050"/>
                  </a:solidFill>
                  <a:latin typeface="Times New Roman" panose="02020603050405020304" pitchFamily="18" charset="0"/>
                  <a:cs typeface="Times New Roman" panose="02020603050405020304" pitchFamily="18" charset="0"/>
                </a:rPr>
                <a:t>bạch</a:t>
              </a:r>
            </a:p>
          </p:txBody>
        </p:sp>
      </p:grpSp>
      <p:grpSp>
        <p:nvGrpSpPr>
          <p:cNvPr id="31" name="Group 30">
            <a:extLst>
              <a:ext uri="{FF2B5EF4-FFF2-40B4-BE49-F238E27FC236}">
                <a16:creationId xmlns:a16="http://schemas.microsoft.com/office/drawing/2014/main" id="{5D6FC314-B221-4E33-89EE-A1497DAA5744}"/>
              </a:ext>
            </a:extLst>
          </p:cNvPr>
          <p:cNvGrpSpPr/>
          <p:nvPr/>
        </p:nvGrpSpPr>
        <p:grpSpPr>
          <a:xfrm>
            <a:off x="320893" y="5772756"/>
            <a:ext cx="1285043" cy="658017"/>
            <a:chOff x="3047260" y="2222158"/>
            <a:chExt cx="1285043" cy="658017"/>
          </a:xfrm>
        </p:grpSpPr>
        <p:sp>
          <p:nvSpPr>
            <p:cNvPr id="32" name="Rectangle 31">
              <a:extLst>
                <a:ext uri="{FF2B5EF4-FFF2-40B4-BE49-F238E27FC236}">
                  <a16:creationId xmlns:a16="http://schemas.microsoft.com/office/drawing/2014/main" id="{B3C76168-8711-4E4E-88EE-F29DE1BEB7FA}"/>
                </a:ext>
              </a:extLst>
            </p:cNvPr>
            <p:cNvSpPr/>
            <p:nvPr/>
          </p:nvSpPr>
          <p:spPr>
            <a:xfrm>
              <a:off x="3047260" y="2233844"/>
              <a:ext cx="1198485" cy="646331"/>
            </a:xfrm>
            <a:prstGeom prst="rect">
              <a:avLst/>
            </a:prstGeom>
            <a:solidFill>
              <a:schemeClr val="bg1"/>
            </a:solidFill>
            <a:ln w="28575">
              <a:solidFill>
                <a:srgbClr val="FFC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r</a:t>
              </a:r>
            </a:p>
          </p:txBody>
        </p:sp>
        <p:sp>
          <p:nvSpPr>
            <p:cNvPr id="33" name="TextBox 32">
              <a:extLst>
                <a:ext uri="{FF2B5EF4-FFF2-40B4-BE49-F238E27FC236}">
                  <a16:creationId xmlns:a16="http://schemas.microsoft.com/office/drawing/2014/main" id="{0B5AF845-80F2-417F-8226-FF005194F306}"/>
                </a:ext>
              </a:extLst>
            </p:cNvPr>
            <p:cNvSpPr txBox="1"/>
            <p:nvPr/>
          </p:nvSpPr>
          <p:spPr>
            <a:xfrm>
              <a:off x="3047260" y="2222158"/>
              <a:ext cx="1285043" cy="646331"/>
            </a:xfrm>
            <a:prstGeom prst="rect">
              <a:avLst/>
            </a:prstGeom>
            <a:noFill/>
          </p:spPr>
          <p:txBody>
            <a:bodyPr wrap="square">
              <a:spAutoFit/>
            </a:bodyPr>
            <a:lstStyle/>
            <a:p>
              <a:r>
                <a:rPr lang="en-US" sz="3600" b="1">
                  <a:solidFill>
                    <a:srgbClr val="00B050"/>
                  </a:solidFill>
                  <a:latin typeface="Times New Roman" panose="02020603050405020304" pitchFamily="18" charset="0"/>
                  <a:cs typeface="Times New Roman" panose="02020603050405020304" pitchFamily="18" charset="0"/>
                </a:rPr>
                <a:t>hồng</a:t>
              </a:r>
            </a:p>
          </p:txBody>
        </p:sp>
      </p:grpSp>
      <p:grpSp>
        <p:nvGrpSpPr>
          <p:cNvPr id="34" name="Group 33">
            <a:extLst>
              <a:ext uri="{FF2B5EF4-FFF2-40B4-BE49-F238E27FC236}">
                <a16:creationId xmlns:a16="http://schemas.microsoft.com/office/drawing/2014/main" id="{EB70FADC-2B5E-4F4D-9D9E-CB759F7992F1}"/>
              </a:ext>
            </a:extLst>
          </p:cNvPr>
          <p:cNvGrpSpPr/>
          <p:nvPr/>
        </p:nvGrpSpPr>
        <p:grpSpPr>
          <a:xfrm>
            <a:off x="2098143" y="5761070"/>
            <a:ext cx="1404834" cy="658017"/>
            <a:chOff x="3047260" y="2222158"/>
            <a:chExt cx="1404834" cy="658017"/>
          </a:xfrm>
        </p:grpSpPr>
        <p:sp>
          <p:nvSpPr>
            <p:cNvPr id="35" name="Rectangle 34">
              <a:extLst>
                <a:ext uri="{FF2B5EF4-FFF2-40B4-BE49-F238E27FC236}">
                  <a16:creationId xmlns:a16="http://schemas.microsoft.com/office/drawing/2014/main" id="{3F561BF6-2506-4785-B1BB-8AF7D4B84E3D}"/>
                </a:ext>
              </a:extLst>
            </p:cNvPr>
            <p:cNvSpPr/>
            <p:nvPr/>
          </p:nvSpPr>
          <p:spPr>
            <a:xfrm>
              <a:off x="3047260" y="2233844"/>
              <a:ext cx="1198485" cy="646331"/>
            </a:xfrm>
            <a:prstGeom prst="rect">
              <a:avLst/>
            </a:prstGeom>
            <a:solidFill>
              <a:schemeClr val="bg1"/>
            </a:solidFill>
            <a:ln w="28575">
              <a:solidFill>
                <a:srgbClr val="FFC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r</a:t>
              </a:r>
            </a:p>
          </p:txBody>
        </p:sp>
        <p:sp>
          <p:nvSpPr>
            <p:cNvPr id="36" name="TextBox 35">
              <a:extLst>
                <a:ext uri="{FF2B5EF4-FFF2-40B4-BE49-F238E27FC236}">
                  <a16:creationId xmlns:a16="http://schemas.microsoft.com/office/drawing/2014/main" id="{93EC6ADE-5799-4945-A3FE-161FA171FF57}"/>
                </a:ext>
              </a:extLst>
            </p:cNvPr>
            <p:cNvSpPr txBox="1"/>
            <p:nvPr/>
          </p:nvSpPr>
          <p:spPr>
            <a:xfrm>
              <a:off x="3167051" y="2222158"/>
              <a:ext cx="1285043" cy="646331"/>
            </a:xfrm>
            <a:prstGeom prst="rect">
              <a:avLst/>
            </a:prstGeom>
            <a:noFill/>
          </p:spPr>
          <p:txBody>
            <a:bodyPr wrap="square">
              <a:spAutoFit/>
            </a:bodyPr>
            <a:lstStyle/>
            <a:p>
              <a:r>
                <a:rPr lang="en-US" sz="3600" b="1">
                  <a:solidFill>
                    <a:srgbClr val="00B050"/>
                  </a:solidFill>
                  <a:latin typeface="Times New Roman" panose="02020603050405020304" pitchFamily="18" charset="0"/>
                  <a:cs typeface="Times New Roman" panose="02020603050405020304" pitchFamily="18" charset="0"/>
                </a:rPr>
                <a:t>biếc</a:t>
              </a:r>
            </a:p>
          </p:txBody>
        </p:sp>
      </p:grpSp>
      <p:grpSp>
        <p:nvGrpSpPr>
          <p:cNvPr id="37" name="Group 36">
            <a:extLst>
              <a:ext uri="{FF2B5EF4-FFF2-40B4-BE49-F238E27FC236}">
                <a16:creationId xmlns:a16="http://schemas.microsoft.com/office/drawing/2014/main" id="{90220031-02E8-4609-9405-006FC85173AB}"/>
              </a:ext>
            </a:extLst>
          </p:cNvPr>
          <p:cNvGrpSpPr/>
          <p:nvPr/>
        </p:nvGrpSpPr>
        <p:grpSpPr>
          <a:xfrm>
            <a:off x="2105618" y="4845792"/>
            <a:ext cx="1432997" cy="649964"/>
            <a:chOff x="3047260" y="2230211"/>
            <a:chExt cx="1432997" cy="649964"/>
          </a:xfrm>
        </p:grpSpPr>
        <p:sp>
          <p:nvSpPr>
            <p:cNvPr id="38" name="Rectangle 37">
              <a:extLst>
                <a:ext uri="{FF2B5EF4-FFF2-40B4-BE49-F238E27FC236}">
                  <a16:creationId xmlns:a16="http://schemas.microsoft.com/office/drawing/2014/main" id="{5D04C977-BD78-4BE2-AE10-3A19ECC39E83}"/>
                </a:ext>
              </a:extLst>
            </p:cNvPr>
            <p:cNvSpPr/>
            <p:nvPr/>
          </p:nvSpPr>
          <p:spPr>
            <a:xfrm>
              <a:off x="3047260" y="2233844"/>
              <a:ext cx="1198485" cy="646331"/>
            </a:xfrm>
            <a:prstGeom prst="rect">
              <a:avLst/>
            </a:prstGeom>
            <a:solidFill>
              <a:schemeClr val="bg1"/>
            </a:solidFill>
            <a:ln w="28575">
              <a:solidFill>
                <a:srgbClr val="FFC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r</a:t>
              </a:r>
            </a:p>
          </p:txBody>
        </p:sp>
        <p:sp>
          <p:nvSpPr>
            <p:cNvPr id="39" name="TextBox 38">
              <a:extLst>
                <a:ext uri="{FF2B5EF4-FFF2-40B4-BE49-F238E27FC236}">
                  <a16:creationId xmlns:a16="http://schemas.microsoft.com/office/drawing/2014/main" id="{5CE03A70-7468-4D5B-B677-CC19AF4430BD}"/>
                </a:ext>
              </a:extLst>
            </p:cNvPr>
            <p:cNvSpPr txBox="1"/>
            <p:nvPr/>
          </p:nvSpPr>
          <p:spPr>
            <a:xfrm>
              <a:off x="3195214" y="2230211"/>
              <a:ext cx="1285043" cy="646331"/>
            </a:xfrm>
            <a:prstGeom prst="rect">
              <a:avLst/>
            </a:prstGeom>
            <a:noFill/>
          </p:spPr>
          <p:txBody>
            <a:bodyPr wrap="square">
              <a:spAutoFit/>
            </a:bodyPr>
            <a:lstStyle/>
            <a:p>
              <a:r>
                <a:rPr lang="en-US" sz="3600" b="1">
                  <a:solidFill>
                    <a:srgbClr val="00B050"/>
                  </a:solidFill>
                  <a:latin typeface="Times New Roman" panose="02020603050405020304" pitchFamily="18" charset="0"/>
                  <a:cs typeface="Times New Roman" panose="02020603050405020304" pitchFamily="18" charset="0"/>
                </a:rPr>
                <a:t>đào</a:t>
              </a:r>
            </a:p>
          </p:txBody>
        </p:sp>
      </p:grpSp>
      <p:grpSp>
        <p:nvGrpSpPr>
          <p:cNvPr id="40" name="Group 39">
            <a:extLst>
              <a:ext uri="{FF2B5EF4-FFF2-40B4-BE49-F238E27FC236}">
                <a16:creationId xmlns:a16="http://schemas.microsoft.com/office/drawing/2014/main" id="{24A0E41B-192F-474E-883F-5AEFA994F467}"/>
              </a:ext>
            </a:extLst>
          </p:cNvPr>
          <p:cNvGrpSpPr/>
          <p:nvPr/>
        </p:nvGrpSpPr>
        <p:grpSpPr>
          <a:xfrm>
            <a:off x="349428" y="3898446"/>
            <a:ext cx="1500141" cy="687542"/>
            <a:chOff x="3047260" y="2192633"/>
            <a:chExt cx="1500141" cy="687542"/>
          </a:xfrm>
        </p:grpSpPr>
        <p:sp>
          <p:nvSpPr>
            <p:cNvPr id="41" name="Rectangle 40">
              <a:extLst>
                <a:ext uri="{FF2B5EF4-FFF2-40B4-BE49-F238E27FC236}">
                  <a16:creationId xmlns:a16="http://schemas.microsoft.com/office/drawing/2014/main" id="{95706641-DA15-43AA-984C-34B0F126193F}"/>
                </a:ext>
              </a:extLst>
            </p:cNvPr>
            <p:cNvSpPr/>
            <p:nvPr/>
          </p:nvSpPr>
          <p:spPr>
            <a:xfrm>
              <a:off x="3047260" y="2233844"/>
              <a:ext cx="1198485" cy="646331"/>
            </a:xfrm>
            <a:prstGeom prst="rect">
              <a:avLst/>
            </a:prstGeom>
            <a:solidFill>
              <a:schemeClr val="bg1"/>
            </a:solidFill>
            <a:ln w="28575">
              <a:solidFill>
                <a:srgbClr val="FFC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r</a:t>
              </a:r>
            </a:p>
          </p:txBody>
        </p:sp>
        <p:sp>
          <p:nvSpPr>
            <p:cNvPr id="42" name="TextBox 41">
              <a:extLst>
                <a:ext uri="{FF2B5EF4-FFF2-40B4-BE49-F238E27FC236}">
                  <a16:creationId xmlns:a16="http://schemas.microsoft.com/office/drawing/2014/main" id="{1EC138DC-3D10-44B4-966B-2AD195C9B1CB}"/>
                </a:ext>
              </a:extLst>
            </p:cNvPr>
            <p:cNvSpPr txBox="1"/>
            <p:nvPr/>
          </p:nvSpPr>
          <p:spPr>
            <a:xfrm>
              <a:off x="3262358" y="2192633"/>
              <a:ext cx="1285043" cy="646331"/>
            </a:xfrm>
            <a:prstGeom prst="rect">
              <a:avLst/>
            </a:prstGeom>
            <a:noFill/>
          </p:spPr>
          <p:txBody>
            <a:bodyPr wrap="square">
              <a:spAutoFit/>
            </a:bodyPr>
            <a:lstStyle/>
            <a:p>
              <a:r>
                <a:rPr lang="en-US" sz="3600" b="1">
                  <a:solidFill>
                    <a:srgbClr val="00B050"/>
                  </a:solidFill>
                  <a:latin typeface="Times New Roman" panose="02020603050405020304" pitchFamily="18" charset="0"/>
                  <a:cs typeface="Times New Roman" panose="02020603050405020304" pitchFamily="18" charset="0"/>
                </a:rPr>
                <a:t>lục</a:t>
              </a:r>
            </a:p>
          </p:txBody>
        </p:sp>
      </p:grpSp>
      <p:grpSp>
        <p:nvGrpSpPr>
          <p:cNvPr id="43" name="Group 42">
            <a:extLst>
              <a:ext uri="{FF2B5EF4-FFF2-40B4-BE49-F238E27FC236}">
                <a16:creationId xmlns:a16="http://schemas.microsoft.com/office/drawing/2014/main" id="{D0FD9E89-631D-419C-AE3D-87418F8D7CE9}"/>
              </a:ext>
            </a:extLst>
          </p:cNvPr>
          <p:cNvGrpSpPr/>
          <p:nvPr/>
        </p:nvGrpSpPr>
        <p:grpSpPr>
          <a:xfrm>
            <a:off x="349428" y="4814777"/>
            <a:ext cx="1500141" cy="687542"/>
            <a:chOff x="3047260" y="2192633"/>
            <a:chExt cx="1500141" cy="687542"/>
          </a:xfrm>
        </p:grpSpPr>
        <p:sp>
          <p:nvSpPr>
            <p:cNvPr id="44" name="Rectangle 43">
              <a:extLst>
                <a:ext uri="{FF2B5EF4-FFF2-40B4-BE49-F238E27FC236}">
                  <a16:creationId xmlns:a16="http://schemas.microsoft.com/office/drawing/2014/main" id="{E4C1ECD9-7B26-4F7C-9BC6-881566E7DCE8}"/>
                </a:ext>
              </a:extLst>
            </p:cNvPr>
            <p:cNvSpPr/>
            <p:nvPr/>
          </p:nvSpPr>
          <p:spPr>
            <a:xfrm>
              <a:off x="3047260" y="2233844"/>
              <a:ext cx="1198485" cy="646331"/>
            </a:xfrm>
            <a:prstGeom prst="rect">
              <a:avLst/>
            </a:prstGeom>
            <a:solidFill>
              <a:schemeClr val="bg1"/>
            </a:solidFill>
            <a:ln w="28575">
              <a:solidFill>
                <a:srgbClr val="FFC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r</a:t>
              </a:r>
            </a:p>
          </p:txBody>
        </p:sp>
        <p:sp>
          <p:nvSpPr>
            <p:cNvPr id="45" name="TextBox 44">
              <a:extLst>
                <a:ext uri="{FF2B5EF4-FFF2-40B4-BE49-F238E27FC236}">
                  <a16:creationId xmlns:a16="http://schemas.microsoft.com/office/drawing/2014/main" id="{49578ACE-F938-4E57-A65C-707E24E766C6}"/>
                </a:ext>
              </a:extLst>
            </p:cNvPr>
            <p:cNvSpPr txBox="1"/>
            <p:nvPr/>
          </p:nvSpPr>
          <p:spPr>
            <a:xfrm>
              <a:off x="3262358" y="2192633"/>
              <a:ext cx="1285043" cy="646331"/>
            </a:xfrm>
            <a:prstGeom prst="rect">
              <a:avLst/>
            </a:prstGeom>
            <a:noFill/>
          </p:spPr>
          <p:txBody>
            <a:bodyPr wrap="square">
              <a:spAutoFit/>
            </a:bodyPr>
            <a:lstStyle/>
            <a:p>
              <a:r>
                <a:rPr lang="en-US" sz="3600" b="1">
                  <a:solidFill>
                    <a:srgbClr val="00B050"/>
                  </a:solidFill>
                  <a:latin typeface="Times New Roman" panose="02020603050405020304" pitchFamily="18" charset="0"/>
                  <a:cs typeface="Times New Roman" panose="02020603050405020304" pitchFamily="18" charset="0"/>
                </a:rPr>
                <a:t>son</a:t>
              </a:r>
            </a:p>
          </p:txBody>
        </p:sp>
      </p:grpSp>
    </p:spTree>
    <p:extLst>
      <p:ext uri="{BB962C8B-B14F-4D97-AF65-F5344CB8AC3E}">
        <p14:creationId xmlns:p14="http://schemas.microsoft.com/office/powerpoint/2010/main" val="2164138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circle(in)">
                                      <p:cBhvr>
                                        <p:cTn id="10" dur="2000"/>
                                        <p:tgtEl>
                                          <p:spTgt spid="6"/>
                                        </p:tgtEl>
                                      </p:cBhvr>
                                    </p:animEffect>
                                  </p:childTnLst>
                                </p:cTn>
                              </p:par>
                              <p:par>
                                <p:cTn id="11" presetID="2" presetClass="entr" presetSubtype="4" fill="hold" nodeType="withEffect">
                                  <p:stCondLst>
                                    <p:cond delay="0"/>
                                  </p:stCondLst>
                                  <p:childTnLst>
                                    <p:set>
                                      <p:cBhvr>
                                        <p:cTn id="12" dur="1" fill="hold">
                                          <p:stCondLst>
                                            <p:cond delay="0"/>
                                          </p:stCondLst>
                                        </p:cTn>
                                        <p:tgtEl>
                                          <p:spTgt spid="46"/>
                                        </p:tgtEl>
                                        <p:attrNameLst>
                                          <p:attrName>style.visibility</p:attrName>
                                        </p:attrNameLst>
                                      </p:cBhvr>
                                      <p:to>
                                        <p:strVal val="visible"/>
                                      </p:to>
                                    </p:set>
                                    <p:anim calcmode="lin" valueType="num">
                                      <p:cBhvr additive="base">
                                        <p:cTn id="13" dur="500" fill="hold"/>
                                        <p:tgtEl>
                                          <p:spTgt spid="46"/>
                                        </p:tgtEl>
                                        <p:attrNameLst>
                                          <p:attrName>ppt_x</p:attrName>
                                        </p:attrNameLst>
                                      </p:cBhvr>
                                      <p:tavLst>
                                        <p:tav tm="0">
                                          <p:val>
                                            <p:strVal val="#ppt_x"/>
                                          </p:val>
                                        </p:tav>
                                        <p:tav tm="100000">
                                          <p:val>
                                            <p:strVal val="#ppt_x"/>
                                          </p:val>
                                        </p:tav>
                                      </p:tavLst>
                                    </p:anim>
                                    <p:anim calcmode="lin" valueType="num">
                                      <p:cBhvr additive="base">
                                        <p:cTn id="14" dur="500" fill="hold"/>
                                        <p:tgtEl>
                                          <p:spTgt spid="46"/>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22"/>
                                        </p:tgtEl>
                                        <p:attrNameLst>
                                          <p:attrName>style.visibility</p:attrName>
                                        </p:attrNameLst>
                                      </p:cBhvr>
                                      <p:to>
                                        <p:strVal val="visible"/>
                                      </p:to>
                                    </p:set>
                                    <p:anim calcmode="lin" valueType="num">
                                      <p:cBhvr additive="base">
                                        <p:cTn id="17" dur="500" fill="hold"/>
                                        <p:tgtEl>
                                          <p:spTgt spid="22"/>
                                        </p:tgtEl>
                                        <p:attrNameLst>
                                          <p:attrName>ppt_x</p:attrName>
                                        </p:attrNameLst>
                                      </p:cBhvr>
                                      <p:tavLst>
                                        <p:tav tm="0">
                                          <p:val>
                                            <p:strVal val="#ppt_x"/>
                                          </p:val>
                                        </p:tav>
                                        <p:tav tm="100000">
                                          <p:val>
                                            <p:strVal val="#ppt_x"/>
                                          </p:val>
                                        </p:tav>
                                      </p:tavLst>
                                    </p:anim>
                                    <p:anim calcmode="lin" valueType="num">
                                      <p:cBhvr additive="base">
                                        <p:cTn id="18" dur="500" fill="hold"/>
                                        <p:tgtEl>
                                          <p:spTgt spid="22"/>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25"/>
                                        </p:tgtEl>
                                        <p:attrNameLst>
                                          <p:attrName>style.visibility</p:attrName>
                                        </p:attrNameLst>
                                      </p:cBhvr>
                                      <p:to>
                                        <p:strVal val="visible"/>
                                      </p:to>
                                    </p:set>
                                    <p:anim calcmode="lin" valueType="num">
                                      <p:cBhvr additive="base">
                                        <p:cTn id="21" dur="500" fill="hold"/>
                                        <p:tgtEl>
                                          <p:spTgt spid="25"/>
                                        </p:tgtEl>
                                        <p:attrNameLst>
                                          <p:attrName>ppt_x</p:attrName>
                                        </p:attrNameLst>
                                      </p:cBhvr>
                                      <p:tavLst>
                                        <p:tav tm="0">
                                          <p:val>
                                            <p:strVal val="#ppt_x"/>
                                          </p:val>
                                        </p:tav>
                                        <p:tav tm="100000">
                                          <p:val>
                                            <p:strVal val="#ppt_x"/>
                                          </p:val>
                                        </p:tav>
                                      </p:tavLst>
                                    </p:anim>
                                    <p:anim calcmode="lin" valueType="num">
                                      <p:cBhvr additive="base">
                                        <p:cTn id="22" dur="500" fill="hold"/>
                                        <p:tgtEl>
                                          <p:spTgt spid="25"/>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28"/>
                                        </p:tgtEl>
                                        <p:attrNameLst>
                                          <p:attrName>style.visibility</p:attrName>
                                        </p:attrNameLst>
                                      </p:cBhvr>
                                      <p:to>
                                        <p:strVal val="visible"/>
                                      </p:to>
                                    </p:set>
                                    <p:anim calcmode="lin" valueType="num">
                                      <p:cBhvr additive="base">
                                        <p:cTn id="25" dur="500" fill="hold"/>
                                        <p:tgtEl>
                                          <p:spTgt spid="28"/>
                                        </p:tgtEl>
                                        <p:attrNameLst>
                                          <p:attrName>ppt_x</p:attrName>
                                        </p:attrNameLst>
                                      </p:cBhvr>
                                      <p:tavLst>
                                        <p:tav tm="0">
                                          <p:val>
                                            <p:strVal val="#ppt_x"/>
                                          </p:val>
                                        </p:tav>
                                        <p:tav tm="100000">
                                          <p:val>
                                            <p:strVal val="#ppt_x"/>
                                          </p:val>
                                        </p:tav>
                                      </p:tavLst>
                                    </p:anim>
                                    <p:anim calcmode="lin" valueType="num">
                                      <p:cBhvr additive="base">
                                        <p:cTn id="26" dur="500" fill="hold"/>
                                        <p:tgtEl>
                                          <p:spTgt spid="28"/>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31"/>
                                        </p:tgtEl>
                                        <p:attrNameLst>
                                          <p:attrName>style.visibility</p:attrName>
                                        </p:attrNameLst>
                                      </p:cBhvr>
                                      <p:to>
                                        <p:strVal val="visible"/>
                                      </p:to>
                                    </p:set>
                                    <p:anim calcmode="lin" valueType="num">
                                      <p:cBhvr additive="base">
                                        <p:cTn id="29" dur="500" fill="hold"/>
                                        <p:tgtEl>
                                          <p:spTgt spid="31"/>
                                        </p:tgtEl>
                                        <p:attrNameLst>
                                          <p:attrName>ppt_x</p:attrName>
                                        </p:attrNameLst>
                                      </p:cBhvr>
                                      <p:tavLst>
                                        <p:tav tm="0">
                                          <p:val>
                                            <p:strVal val="#ppt_x"/>
                                          </p:val>
                                        </p:tav>
                                        <p:tav tm="100000">
                                          <p:val>
                                            <p:strVal val="#ppt_x"/>
                                          </p:val>
                                        </p:tav>
                                      </p:tavLst>
                                    </p:anim>
                                    <p:anim calcmode="lin" valueType="num">
                                      <p:cBhvr additive="base">
                                        <p:cTn id="30" dur="500" fill="hold"/>
                                        <p:tgtEl>
                                          <p:spTgt spid="31"/>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34"/>
                                        </p:tgtEl>
                                        <p:attrNameLst>
                                          <p:attrName>style.visibility</p:attrName>
                                        </p:attrNameLst>
                                      </p:cBhvr>
                                      <p:to>
                                        <p:strVal val="visible"/>
                                      </p:to>
                                    </p:set>
                                    <p:anim calcmode="lin" valueType="num">
                                      <p:cBhvr additive="base">
                                        <p:cTn id="33" dur="500" fill="hold"/>
                                        <p:tgtEl>
                                          <p:spTgt spid="34"/>
                                        </p:tgtEl>
                                        <p:attrNameLst>
                                          <p:attrName>ppt_x</p:attrName>
                                        </p:attrNameLst>
                                      </p:cBhvr>
                                      <p:tavLst>
                                        <p:tav tm="0">
                                          <p:val>
                                            <p:strVal val="#ppt_x"/>
                                          </p:val>
                                        </p:tav>
                                        <p:tav tm="100000">
                                          <p:val>
                                            <p:strVal val="#ppt_x"/>
                                          </p:val>
                                        </p:tav>
                                      </p:tavLst>
                                    </p:anim>
                                    <p:anim calcmode="lin" valueType="num">
                                      <p:cBhvr additive="base">
                                        <p:cTn id="34" dur="500" fill="hold"/>
                                        <p:tgtEl>
                                          <p:spTgt spid="34"/>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37"/>
                                        </p:tgtEl>
                                        <p:attrNameLst>
                                          <p:attrName>style.visibility</p:attrName>
                                        </p:attrNameLst>
                                      </p:cBhvr>
                                      <p:to>
                                        <p:strVal val="visible"/>
                                      </p:to>
                                    </p:set>
                                    <p:anim calcmode="lin" valueType="num">
                                      <p:cBhvr additive="base">
                                        <p:cTn id="37" dur="500" fill="hold"/>
                                        <p:tgtEl>
                                          <p:spTgt spid="37"/>
                                        </p:tgtEl>
                                        <p:attrNameLst>
                                          <p:attrName>ppt_x</p:attrName>
                                        </p:attrNameLst>
                                      </p:cBhvr>
                                      <p:tavLst>
                                        <p:tav tm="0">
                                          <p:val>
                                            <p:strVal val="#ppt_x"/>
                                          </p:val>
                                        </p:tav>
                                        <p:tav tm="100000">
                                          <p:val>
                                            <p:strVal val="#ppt_x"/>
                                          </p:val>
                                        </p:tav>
                                      </p:tavLst>
                                    </p:anim>
                                    <p:anim calcmode="lin" valueType="num">
                                      <p:cBhvr additive="base">
                                        <p:cTn id="38" dur="500" fill="hold"/>
                                        <p:tgtEl>
                                          <p:spTgt spid="37"/>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40"/>
                                        </p:tgtEl>
                                        <p:attrNameLst>
                                          <p:attrName>style.visibility</p:attrName>
                                        </p:attrNameLst>
                                      </p:cBhvr>
                                      <p:to>
                                        <p:strVal val="visible"/>
                                      </p:to>
                                    </p:set>
                                    <p:anim calcmode="lin" valueType="num">
                                      <p:cBhvr additive="base">
                                        <p:cTn id="41" dur="500" fill="hold"/>
                                        <p:tgtEl>
                                          <p:spTgt spid="40"/>
                                        </p:tgtEl>
                                        <p:attrNameLst>
                                          <p:attrName>ppt_x</p:attrName>
                                        </p:attrNameLst>
                                      </p:cBhvr>
                                      <p:tavLst>
                                        <p:tav tm="0">
                                          <p:val>
                                            <p:strVal val="#ppt_x"/>
                                          </p:val>
                                        </p:tav>
                                        <p:tav tm="100000">
                                          <p:val>
                                            <p:strVal val="#ppt_x"/>
                                          </p:val>
                                        </p:tav>
                                      </p:tavLst>
                                    </p:anim>
                                    <p:anim calcmode="lin" valueType="num">
                                      <p:cBhvr additive="base">
                                        <p:cTn id="42" dur="500" fill="hold"/>
                                        <p:tgtEl>
                                          <p:spTgt spid="40"/>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21"/>
                                        </p:tgtEl>
                                        <p:attrNameLst>
                                          <p:attrName>style.visibility</p:attrName>
                                        </p:attrNameLst>
                                      </p:cBhvr>
                                      <p:to>
                                        <p:strVal val="visible"/>
                                      </p:to>
                                    </p:set>
                                    <p:anim calcmode="lin" valueType="num">
                                      <p:cBhvr additive="base">
                                        <p:cTn id="45" dur="500" fill="hold"/>
                                        <p:tgtEl>
                                          <p:spTgt spid="21"/>
                                        </p:tgtEl>
                                        <p:attrNameLst>
                                          <p:attrName>ppt_x</p:attrName>
                                        </p:attrNameLst>
                                      </p:cBhvr>
                                      <p:tavLst>
                                        <p:tav tm="0">
                                          <p:val>
                                            <p:strVal val="#ppt_x"/>
                                          </p:val>
                                        </p:tav>
                                        <p:tav tm="100000">
                                          <p:val>
                                            <p:strVal val="#ppt_x"/>
                                          </p:val>
                                        </p:tav>
                                      </p:tavLst>
                                    </p:anim>
                                    <p:anim calcmode="lin" valueType="num">
                                      <p:cBhvr additive="base">
                                        <p:cTn id="46" dur="500" fill="hold"/>
                                        <p:tgtEl>
                                          <p:spTgt spid="21"/>
                                        </p:tgtEl>
                                        <p:attrNameLst>
                                          <p:attrName>ppt_y</p:attrName>
                                        </p:attrNameLst>
                                      </p:cBhvr>
                                      <p:tavLst>
                                        <p:tav tm="0">
                                          <p:val>
                                            <p:strVal val="1+#ppt_h/2"/>
                                          </p:val>
                                        </p:tav>
                                        <p:tav tm="100000">
                                          <p:val>
                                            <p:strVal val="#ppt_y"/>
                                          </p:val>
                                        </p:tav>
                                      </p:tavLst>
                                    </p:anim>
                                  </p:childTnLst>
                                </p:cTn>
                              </p:par>
                              <p:par>
                                <p:cTn id="47" presetID="2" presetClass="entr" presetSubtype="4" fill="hold" nodeType="withEffect">
                                  <p:stCondLst>
                                    <p:cond delay="0"/>
                                  </p:stCondLst>
                                  <p:childTnLst>
                                    <p:set>
                                      <p:cBhvr>
                                        <p:cTn id="48" dur="1" fill="hold">
                                          <p:stCondLst>
                                            <p:cond delay="0"/>
                                          </p:stCondLst>
                                        </p:cTn>
                                        <p:tgtEl>
                                          <p:spTgt spid="43"/>
                                        </p:tgtEl>
                                        <p:attrNameLst>
                                          <p:attrName>style.visibility</p:attrName>
                                        </p:attrNameLst>
                                      </p:cBhvr>
                                      <p:to>
                                        <p:strVal val="visible"/>
                                      </p:to>
                                    </p:set>
                                    <p:anim calcmode="lin" valueType="num">
                                      <p:cBhvr additive="base">
                                        <p:cTn id="49" dur="500" fill="hold"/>
                                        <p:tgtEl>
                                          <p:spTgt spid="43"/>
                                        </p:tgtEl>
                                        <p:attrNameLst>
                                          <p:attrName>ppt_x</p:attrName>
                                        </p:attrNameLst>
                                      </p:cBhvr>
                                      <p:tavLst>
                                        <p:tav tm="0">
                                          <p:val>
                                            <p:strVal val="#ppt_x"/>
                                          </p:val>
                                        </p:tav>
                                        <p:tav tm="100000">
                                          <p:val>
                                            <p:strVal val="#ppt_x"/>
                                          </p:val>
                                        </p:tav>
                                      </p:tavLst>
                                    </p:anim>
                                    <p:anim calcmode="lin" valueType="num">
                                      <p:cBhvr additive="base">
                                        <p:cTn id="50" dur="500" fill="hold"/>
                                        <p:tgtEl>
                                          <p:spTgt spid="43"/>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47"/>
                                        </p:tgtEl>
                                        <p:attrNameLst>
                                          <p:attrName>style.visibility</p:attrName>
                                        </p:attrNameLst>
                                      </p:cBhvr>
                                      <p:to>
                                        <p:strVal val="visible"/>
                                      </p:to>
                                    </p:set>
                                    <p:animEffect transition="in" filter="fade">
                                      <p:cBhvr>
                                        <p:cTn id="55" dur="500"/>
                                        <p:tgtEl>
                                          <p:spTgt spid="47"/>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48"/>
                                        </p:tgtEl>
                                        <p:attrNameLst>
                                          <p:attrName>style.visibility</p:attrName>
                                        </p:attrNameLst>
                                      </p:cBhvr>
                                      <p:to>
                                        <p:strVal val="visible"/>
                                      </p:to>
                                    </p:set>
                                    <p:animEffect transition="in" filter="fade">
                                      <p:cBhvr>
                                        <p:cTn id="58" dur="500"/>
                                        <p:tgtEl>
                                          <p:spTgt spid="48"/>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49"/>
                                        </p:tgtEl>
                                        <p:attrNameLst>
                                          <p:attrName>style.visibility</p:attrName>
                                        </p:attrNameLst>
                                      </p:cBhvr>
                                      <p:to>
                                        <p:strVal val="visible"/>
                                      </p:to>
                                    </p:set>
                                    <p:animEffect transition="in" filter="fade">
                                      <p:cBhvr>
                                        <p:cTn id="61" dur="500"/>
                                        <p:tgtEl>
                                          <p:spTgt spid="49"/>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50"/>
                                        </p:tgtEl>
                                        <p:attrNameLst>
                                          <p:attrName>style.visibility</p:attrName>
                                        </p:attrNameLst>
                                      </p:cBhvr>
                                      <p:to>
                                        <p:strVal val="visible"/>
                                      </p:to>
                                    </p:set>
                                    <p:animEffect transition="in" filter="fade">
                                      <p:cBhvr>
                                        <p:cTn id="64"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5" restart="whenNotActive" fill="hold" evtFilter="cancelBubble" nodeType="interactiveSeq">
                <p:stCondLst>
                  <p:cond evt="onClick" delay="0">
                    <p:tgtEl>
                      <p:spTgt spid="46"/>
                    </p:tgtEl>
                  </p:cond>
                </p:stCondLst>
                <p:endSync evt="end" delay="0">
                  <p:rtn val="all"/>
                </p:endSync>
                <p:childTnLst>
                  <p:par>
                    <p:cTn id="66" fill="hold">
                      <p:stCondLst>
                        <p:cond delay="0"/>
                      </p:stCondLst>
                      <p:childTnLst>
                        <p:par>
                          <p:cTn id="67" fill="hold">
                            <p:stCondLst>
                              <p:cond delay="0"/>
                            </p:stCondLst>
                            <p:childTnLst>
                              <p:par>
                                <p:cTn id="68" presetID="42" presetClass="path" presetSubtype="0" accel="50000" decel="50000" fill="hold" nodeType="clickEffect">
                                  <p:stCondLst>
                                    <p:cond delay="0"/>
                                  </p:stCondLst>
                                  <p:childTnLst>
                                    <p:animMotion origin="layout" path="M -6.25E-7 3.7037E-6 L 0.37617 0.55347 " pathEditMode="relative" rAng="0" ptsTypes="AA">
                                      <p:cBhvr>
                                        <p:cTn id="69" dur="2000" fill="hold"/>
                                        <p:tgtEl>
                                          <p:spTgt spid="46"/>
                                        </p:tgtEl>
                                        <p:attrNameLst>
                                          <p:attrName>ppt_x</p:attrName>
                                          <p:attrName>ppt_y</p:attrName>
                                        </p:attrNameLst>
                                      </p:cBhvr>
                                      <p:rCtr x="18802" y="27662"/>
                                    </p:animMotion>
                                  </p:childTnLst>
                                </p:cTn>
                              </p:par>
                            </p:childTnLst>
                          </p:cTn>
                        </p:par>
                      </p:childTnLst>
                    </p:cTn>
                  </p:par>
                </p:childTnLst>
              </p:cTn>
              <p:nextCondLst>
                <p:cond evt="onClick" delay="0">
                  <p:tgtEl>
                    <p:spTgt spid="46"/>
                  </p:tgtEl>
                </p:cond>
              </p:nextCondLst>
            </p:seq>
            <p:seq concurrent="1" nextAc="seek">
              <p:cTn id="70" restart="whenNotActive" fill="hold" evtFilter="cancelBubble" nodeType="interactiveSeq">
                <p:stCondLst>
                  <p:cond evt="onClick" delay="0">
                    <p:tgtEl>
                      <p:spTgt spid="25"/>
                    </p:tgtEl>
                  </p:cond>
                </p:stCondLst>
                <p:endSync evt="end" delay="0">
                  <p:rtn val="all"/>
                </p:endSync>
                <p:childTnLst>
                  <p:par>
                    <p:cTn id="71" fill="hold">
                      <p:stCondLst>
                        <p:cond delay="0"/>
                      </p:stCondLst>
                      <p:childTnLst>
                        <p:par>
                          <p:cTn id="72" fill="hold">
                            <p:stCondLst>
                              <p:cond delay="0"/>
                            </p:stCondLst>
                            <p:childTnLst>
                              <p:par>
                                <p:cTn id="73" presetID="42" presetClass="path" presetSubtype="0" accel="50000" decel="50000" fill="hold" nodeType="clickEffect">
                                  <p:stCondLst>
                                    <p:cond delay="0"/>
                                  </p:stCondLst>
                                  <p:childTnLst>
                                    <p:animMotion origin="layout" path="M -1.45833E-6 -1.48148E-6 L 0.41992 0.41829 " pathEditMode="relative" rAng="0" ptsTypes="AA">
                                      <p:cBhvr>
                                        <p:cTn id="74" dur="2000" fill="hold"/>
                                        <p:tgtEl>
                                          <p:spTgt spid="25"/>
                                        </p:tgtEl>
                                        <p:attrNameLst>
                                          <p:attrName>ppt_x</p:attrName>
                                          <p:attrName>ppt_y</p:attrName>
                                        </p:attrNameLst>
                                      </p:cBhvr>
                                      <p:rCtr x="20990" y="20903"/>
                                    </p:animMotion>
                                  </p:childTnLst>
                                </p:cTn>
                              </p:par>
                            </p:childTnLst>
                          </p:cTn>
                        </p:par>
                      </p:childTnLst>
                    </p:cTn>
                  </p:par>
                </p:childTnLst>
              </p:cTn>
              <p:nextCondLst>
                <p:cond evt="onClick" delay="0">
                  <p:tgtEl>
                    <p:spTgt spid="25"/>
                  </p:tgtEl>
                </p:cond>
              </p:nextCondLst>
            </p:seq>
            <p:seq concurrent="1" nextAc="seek">
              <p:cTn id="75" restart="whenNotActive" fill="hold" evtFilter="cancelBubble" nodeType="interactiveSeq">
                <p:stCondLst>
                  <p:cond evt="onClick" delay="0">
                    <p:tgtEl>
                      <p:spTgt spid="43"/>
                    </p:tgtEl>
                  </p:cond>
                </p:stCondLst>
                <p:endSync evt="end" delay="0">
                  <p:rtn val="all"/>
                </p:endSync>
                <p:childTnLst>
                  <p:par>
                    <p:cTn id="76" fill="hold">
                      <p:stCondLst>
                        <p:cond delay="0"/>
                      </p:stCondLst>
                      <p:childTnLst>
                        <p:par>
                          <p:cTn id="77" fill="hold">
                            <p:stCondLst>
                              <p:cond delay="0"/>
                            </p:stCondLst>
                            <p:childTnLst>
                              <p:par>
                                <p:cTn id="78" presetID="42" presetClass="path" presetSubtype="0" accel="50000" decel="50000" fill="hold" nodeType="clickEffect">
                                  <p:stCondLst>
                                    <p:cond delay="0"/>
                                  </p:stCondLst>
                                  <p:childTnLst>
                                    <p:animMotion origin="layout" path="M -4.16667E-6 -3.33333E-6 L 0.7487 0.14445 " pathEditMode="relative" rAng="0" ptsTypes="AA">
                                      <p:cBhvr>
                                        <p:cTn id="79" dur="2000" fill="hold"/>
                                        <p:tgtEl>
                                          <p:spTgt spid="43"/>
                                        </p:tgtEl>
                                        <p:attrNameLst>
                                          <p:attrName>ppt_x</p:attrName>
                                          <p:attrName>ppt_y</p:attrName>
                                        </p:attrNameLst>
                                      </p:cBhvr>
                                      <p:rCtr x="37435" y="7222"/>
                                    </p:animMotion>
                                  </p:childTnLst>
                                </p:cTn>
                              </p:par>
                            </p:childTnLst>
                          </p:cTn>
                        </p:par>
                      </p:childTnLst>
                    </p:cTn>
                  </p:par>
                </p:childTnLst>
              </p:cTn>
              <p:nextCondLst>
                <p:cond evt="onClick" delay="0">
                  <p:tgtEl>
                    <p:spTgt spid="43"/>
                  </p:tgtEl>
                </p:cond>
              </p:nextCondLst>
            </p:seq>
            <p:seq concurrent="1" nextAc="seek">
              <p:cTn id="80" restart="whenNotActive" fill="hold" evtFilter="cancelBubble" nodeType="interactiveSeq">
                <p:stCondLst>
                  <p:cond evt="onClick" delay="0">
                    <p:tgtEl>
                      <p:spTgt spid="28"/>
                    </p:tgtEl>
                  </p:cond>
                </p:stCondLst>
                <p:endSync evt="end" delay="0">
                  <p:rtn val="all"/>
                </p:endSync>
                <p:childTnLst>
                  <p:par>
                    <p:cTn id="81" fill="hold">
                      <p:stCondLst>
                        <p:cond delay="0"/>
                      </p:stCondLst>
                      <p:childTnLst>
                        <p:par>
                          <p:cTn id="82" fill="hold">
                            <p:stCondLst>
                              <p:cond delay="0"/>
                            </p:stCondLst>
                            <p:childTnLst>
                              <p:par>
                                <p:cTn id="83" presetID="42" presetClass="path" presetSubtype="0" accel="50000" decel="50000" fill="hold" nodeType="clickEffect">
                                  <p:stCondLst>
                                    <p:cond delay="0"/>
                                  </p:stCondLst>
                                  <p:childTnLst>
                                    <p:animMotion origin="layout" path="M 2.29167E-6 1.11111E-6 L 0.52252 -0.26181 " pathEditMode="relative" rAng="0" ptsTypes="AA">
                                      <p:cBhvr>
                                        <p:cTn id="84" dur="2000" fill="hold"/>
                                        <p:tgtEl>
                                          <p:spTgt spid="28"/>
                                        </p:tgtEl>
                                        <p:attrNameLst>
                                          <p:attrName>ppt_x</p:attrName>
                                          <p:attrName>ppt_y</p:attrName>
                                        </p:attrNameLst>
                                      </p:cBhvr>
                                      <p:rCtr x="26120" y="-13102"/>
                                    </p:animMotion>
                                  </p:childTnLst>
                                </p:cTn>
                              </p:par>
                            </p:childTnLst>
                          </p:cTn>
                        </p:par>
                      </p:childTnLst>
                    </p:cTn>
                  </p:par>
                </p:childTnLst>
              </p:cTn>
              <p:nextCondLst>
                <p:cond evt="onClick" delay="0">
                  <p:tgtEl>
                    <p:spTgt spid="28"/>
                  </p:tgtEl>
                </p:cond>
              </p:nextCondLst>
            </p:seq>
            <p:seq concurrent="1" nextAc="seek">
              <p:cTn id="85" restart="whenNotActive" fill="hold" evtFilter="cancelBubble" nodeType="interactiveSeq">
                <p:stCondLst>
                  <p:cond evt="onClick" delay="0">
                    <p:tgtEl>
                      <p:spTgt spid="22"/>
                    </p:tgtEl>
                  </p:cond>
                </p:stCondLst>
                <p:endSync evt="end" delay="0">
                  <p:rtn val="all"/>
                </p:endSync>
                <p:childTnLst>
                  <p:par>
                    <p:cTn id="86" fill="hold">
                      <p:stCondLst>
                        <p:cond delay="0"/>
                      </p:stCondLst>
                      <p:childTnLst>
                        <p:par>
                          <p:cTn id="87" fill="hold">
                            <p:stCondLst>
                              <p:cond delay="0"/>
                            </p:stCondLst>
                            <p:childTnLst>
                              <p:par>
                                <p:cTn id="88" presetID="42" presetClass="path" presetSubtype="0" accel="50000" decel="50000" fill="hold" nodeType="clickEffect">
                                  <p:stCondLst>
                                    <p:cond delay="0"/>
                                  </p:stCondLst>
                                  <p:childTnLst>
                                    <p:animMotion origin="layout" path="M -2.08333E-7 -3.7037E-7 L 0.35794 0.04676 " pathEditMode="relative" rAng="0" ptsTypes="AA">
                                      <p:cBhvr>
                                        <p:cTn id="89" dur="2000" fill="hold"/>
                                        <p:tgtEl>
                                          <p:spTgt spid="22"/>
                                        </p:tgtEl>
                                        <p:attrNameLst>
                                          <p:attrName>ppt_x</p:attrName>
                                          <p:attrName>ppt_y</p:attrName>
                                        </p:attrNameLst>
                                      </p:cBhvr>
                                      <p:rCtr x="17891" y="2338"/>
                                    </p:animMotion>
                                  </p:childTnLst>
                                </p:cTn>
                              </p:par>
                            </p:childTnLst>
                          </p:cTn>
                        </p:par>
                      </p:childTnLst>
                    </p:cTn>
                  </p:par>
                </p:childTnLst>
              </p:cTn>
              <p:nextCondLst>
                <p:cond evt="onClick" delay="0">
                  <p:tgtEl>
                    <p:spTgt spid="22"/>
                  </p:tgtEl>
                </p:cond>
              </p:nextCondLst>
            </p:seq>
            <p:seq concurrent="1" nextAc="seek">
              <p:cTn id="90" restart="whenNotActive" fill="hold" evtFilter="cancelBubble" nodeType="interactiveSeq">
                <p:stCondLst>
                  <p:cond evt="onClick" delay="0">
                    <p:tgtEl>
                      <p:spTgt spid="40"/>
                    </p:tgtEl>
                  </p:cond>
                </p:stCondLst>
                <p:endSync evt="end" delay="0">
                  <p:rtn val="all"/>
                </p:endSync>
                <p:childTnLst>
                  <p:par>
                    <p:cTn id="91" fill="hold">
                      <p:stCondLst>
                        <p:cond delay="0"/>
                      </p:stCondLst>
                      <p:childTnLst>
                        <p:par>
                          <p:cTn id="92" fill="hold">
                            <p:stCondLst>
                              <p:cond delay="0"/>
                            </p:stCondLst>
                            <p:childTnLst>
                              <p:par>
                                <p:cTn id="93" presetID="42" presetClass="path" presetSubtype="0" accel="50000" decel="50000" fill="hold" nodeType="clickEffect">
                                  <p:stCondLst>
                                    <p:cond delay="0"/>
                                  </p:stCondLst>
                                  <p:childTnLst>
                                    <p:animMotion origin="layout" path="M -4.16667E-6 1.48148E-6 L 0.55586 -0.08148 " pathEditMode="relative" rAng="0" ptsTypes="AA">
                                      <p:cBhvr>
                                        <p:cTn id="94" dur="2000" fill="hold"/>
                                        <p:tgtEl>
                                          <p:spTgt spid="40"/>
                                        </p:tgtEl>
                                        <p:attrNameLst>
                                          <p:attrName>ppt_x</p:attrName>
                                          <p:attrName>ppt_y</p:attrName>
                                        </p:attrNameLst>
                                      </p:cBhvr>
                                      <p:rCtr x="27786" y="-4074"/>
                                    </p:animMotion>
                                  </p:childTnLst>
                                </p:cTn>
                              </p:par>
                            </p:childTnLst>
                          </p:cTn>
                        </p:par>
                      </p:childTnLst>
                    </p:cTn>
                  </p:par>
                </p:childTnLst>
              </p:cTn>
              <p:nextCondLst>
                <p:cond evt="onClick" delay="0">
                  <p:tgtEl>
                    <p:spTgt spid="40"/>
                  </p:tgtEl>
                </p:cond>
              </p:nextCondLst>
            </p:seq>
            <p:seq concurrent="1" nextAc="seek">
              <p:cTn id="95" restart="whenNotActive" fill="hold" evtFilter="cancelBubble" nodeType="interactiveSeq">
                <p:stCondLst>
                  <p:cond evt="onClick" delay="0">
                    <p:tgtEl>
                      <p:spTgt spid="37"/>
                    </p:tgtEl>
                  </p:cond>
                </p:stCondLst>
                <p:endSync evt="end" delay="0">
                  <p:rtn val="all"/>
                </p:endSync>
                <p:childTnLst>
                  <p:par>
                    <p:cTn id="96" fill="hold">
                      <p:stCondLst>
                        <p:cond delay="0"/>
                      </p:stCondLst>
                      <p:childTnLst>
                        <p:par>
                          <p:cTn id="97" fill="hold">
                            <p:stCondLst>
                              <p:cond delay="0"/>
                            </p:stCondLst>
                            <p:childTnLst>
                              <p:par>
                                <p:cTn id="98" presetID="42" presetClass="path" presetSubtype="0" accel="50000" decel="50000" fill="hold" nodeType="clickEffect">
                                  <p:stCondLst>
                                    <p:cond delay="0"/>
                                  </p:stCondLst>
                                  <p:childTnLst>
                                    <p:animMotion origin="layout" path="M -2.08333E-7 4.81481E-6 L 0.29896 -0.02686 " pathEditMode="relative" rAng="0" ptsTypes="AA">
                                      <p:cBhvr>
                                        <p:cTn id="99" dur="2000" fill="hold"/>
                                        <p:tgtEl>
                                          <p:spTgt spid="37"/>
                                        </p:tgtEl>
                                        <p:attrNameLst>
                                          <p:attrName>ppt_x</p:attrName>
                                          <p:attrName>ppt_y</p:attrName>
                                        </p:attrNameLst>
                                      </p:cBhvr>
                                      <p:rCtr x="14948" y="-1343"/>
                                    </p:animMotion>
                                  </p:childTnLst>
                                </p:cTn>
                              </p:par>
                            </p:childTnLst>
                          </p:cTn>
                        </p:par>
                      </p:childTnLst>
                    </p:cTn>
                  </p:par>
                </p:childTnLst>
              </p:cTn>
              <p:nextCondLst>
                <p:cond evt="onClick" delay="0">
                  <p:tgtEl>
                    <p:spTgt spid="37"/>
                  </p:tgtEl>
                </p:cond>
              </p:nextCondLst>
            </p:seq>
            <p:seq concurrent="1" nextAc="seek">
              <p:cTn id="100" restart="whenNotActive" fill="hold" evtFilter="cancelBubble" nodeType="interactiveSeq">
                <p:stCondLst>
                  <p:cond evt="onClick" delay="0">
                    <p:tgtEl>
                      <p:spTgt spid="34"/>
                    </p:tgtEl>
                  </p:cond>
                </p:stCondLst>
                <p:endSync evt="end" delay="0">
                  <p:rtn val="all"/>
                </p:endSync>
                <p:childTnLst>
                  <p:par>
                    <p:cTn id="101" fill="hold">
                      <p:stCondLst>
                        <p:cond delay="0"/>
                      </p:stCondLst>
                      <p:childTnLst>
                        <p:par>
                          <p:cTn id="102" fill="hold">
                            <p:stCondLst>
                              <p:cond delay="0"/>
                            </p:stCondLst>
                            <p:childTnLst>
                              <p:par>
                                <p:cTn id="103" presetID="42" presetClass="path" presetSubtype="0" accel="50000" decel="50000" fill="hold" nodeType="clickEffect">
                                  <p:stCondLst>
                                    <p:cond delay="0"/>
                                  </p:stCondLst>
                                  <p:childTnLst>
                                    <p:animMotion origin="layout" path="M 2.5E-6 -2.96296E-6 L 0.59817 -0.35115 " pathEditMode="relative" rAng="0" ptsTypes="AA">
                                      <p:cBhvr>
                                        <p:cTn id="104" dur="2000" fill="hold"/>
                                        <p:tgtEl>
                                          <p:spTgt spid="34"/>
                                        </p:tgtEl>
                                        <p:attrNameLst>
                                          <p:attrName>ppt_x</p:attrName>
                                          <p:attrName>ppt_y</p:attrName>
                                        </p:attrNameLst>
                                      </p:cBhvr>
                                      <p:rCtr x="29909" y="-17569"/>
                                    </p:animMotion>
                                  </p:childTnLst>
                                </p:cTn>
                              </p:par>
                            </p:childTnLst>
                          </p:cTn>
                        </p:par>
                      </p:childTnLst>
                    </p:cTn>
                  </p:par>
                </p:childTnLst>
              </p:cTn>
              <p:nextCondLst>
                <p:cond evt="onClick" delay="0">
                  <p:tgtEl>
                    <p:spTgt spid="34"/>
                  </p:tgtEl>
                </p:cond>
              </p:nextCondLst>
            </p:seq>
            <p:seq concurrent="1" nextAc="seek">
              <p:cTn id="105" restart="whenNotActive" fill="hold" evtFilter="cancelBubble" nodeType="interactiveSeq">
                <p:stCondLst>
                  <p:cond evt="onClick" delay="0">
                    <p:tgtEl>
                      <p:spTgt spid="31"/>
                    </p:tgtEl>
                  </p:cond>
                </p:stCondLst>
                <p:endSync evt="end" delay="0">
                  <p:rtn val="all"/>
                </p:endSync>
                <p:childTnLst>
                  <p:par>
                    <p:cTn id="106" fill="hold">
                      <p:stCondLst>
                        <p:cond delay="0"/>
                      </p:stCondLst>
                      <p:childTnLst>
                        <p:par>
                          <p:cTn id="107" fill="hold">
                            <p:stCondLst>
                              <p:cond delay="0"/>
                            </p:stCondLst>
                            <p:childTnLst>
                              <p:par>
                                <p:cTn id="108" presetID="42" presetClass="path" presetSubtype="0" accel="50000" decel="50000" fill="hold" nodeType="clickEffect">
                                  <p:stCondLst>
                                    <p:cond delay="0"/>
                                  </p:stCondLst>
                                  <p:childTnLst>
                                    <p:animMotion origin="layout" path="M 3.54167E-6 -3.33333E-6 L 0.6694 -0.15995 " pathEditMode="relative" rAng="0" ptsTypes="AA">
                                      <p:cBhvr>
                                        <p:cTn id="109" dur="2000" fill="hold"/>
                                        <p:tgtEl>
                                          <p:spTgt spid="31"/>
                                        </p:tgtEl>
                                        <p:attrNameLst>
                                          <p:attrName>ppt_x</p:attrName>
                                          <p:attrName>ppt_y</p:attrName>
                                        </p:attrNameLst>
                                      </p:cBhvr>
                                      <p:rCtr x="33464" y="-8009"/>
                                    </p:animMotion>
                                  </p:childTnLst>
                                </p:cTn>
                              </p:par>
                            </p:childTnLst>
                          </p:cTn>
                        </p:par>
                      </p:childTnLst>
                    </p:cTn>
                  </p:par>
                </p:childTnLst>
              </p:cTn>
              <p:nextCondLst>
                <p:cond evt="onClick" delay="0">
                  <p:tgtEl>
                    <p:spTgt spid="31"/>
                  </p:tgtEl>
                </p:cond>
              </p:nextCondLst>
            </p:seq>
            <p:seq concurrent="1" nextAc="seek">
              <p:cTn id="110" restart="whenNotActive" fill="hold" evtFilter="cancelBubble" nodeType="interactiveSeq">
                <p:stCondLst>
                  <p:cond evt="onClick" delay="0">
                    <p:tgtEl>
                      <p:spTgt spid="21"/>
                    </p:tgtEl>
                  </p:cond>
                </p:stCondLst>
                <p:endSync evt="end" delay="0">
                  <p:rtn val="all"/>
                </p:endSync>
                <p:childTnLst>
                  <p:par>
                    <p:cTn id="111" fill="hold">
                      <p:stCondLst>
                        <p:cond delay="0"/>
                      </p:stCondLst>
                      <p:childTnLst>
                        <p:par>
                          <p:cTn id="112" fill="hold">
                            <p:stCondLst>
                              <p:cond delay="0"/>
                            </p:stCondLst>
                            <p:childTnLst>
                              <p:par>
                                <p:cTn id="113" presetID="42" presetClass="path" presetSubtype="0" accel="50000" decel="50000" fill="hold" nodeType="clickEffect">
                                  <p:stCondLst>
                                    <p:cond delay="0"/>
                                  </p:stCondLst>
                                  <p:childTnLst>
                                    <p:animMotion origin="layout" path="M 2.29167E-6 -7.40741E-7 L 0.29596 -0.00417 " pathEditMode="relative" rAng="0" ptsTypes="AA">
                                      <p:cBhvr>
                                        <p:cTn id="114" dur="2000" fill="hold"/>
                                        <p:tgtEl>
                                          <p:spTgt spid="21"/>
                                        </p:tgtEl>
                                        <p:attrNameLst>
                                          <p:attrName>ppt_x</p:attrName>
                                          <p:attrName>ppt_y</p:attrName>
                                        </p:attrNameLst>
                                      </p:cBhvr>
                                      <p:rCtr x="14792" y="-208"/>
                                    </p:animMotion>
                                  </p:childTnLst>
                                </p:cTn>
                              </p:par>
                            </p:childTnLst>
                          </p:cTn>
                        </p:par>
                      </p:childTnLst>
                    </p:cTn>
                  </p:par>
                </p:childTnLst>
              </p:cTn>
              <p:nextCondLst>
                <p:cond evt="onClick" delay="0">
                  <p:tgtEl>
                    <p:spTgt spid="21"/>
                  </p:tgtEl>
                </p:cond>
              </p:nextCondLst>
            </p:seq>
          </p:childTnLst>
        </p:cTn>
      </p:par>
    </p:tnLst>
    <p:bldLst>
      <p:bldP spid="47" grpId="0" animBg="1"/>
      <p:bldP spid="48" grpId="0" animBg="1"/>
      <p:bldP spid="49" grpId="0" animBg="1"/>
      <p:bldP spid="50" grpId="0" animBg="1"/>
      <p:bldP spid="2" grpId="0"/>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866A6E2-5209-4ABC-871B-EC8B540FCE9B}"/>
              </a:ext>
            </a:extLst>
          </p:cNvPr>
          <p:cNvSpPr/>
          <p:nvPr/>
        </p:nvSpPr>
        <p:spPr>
          <a:xfrm>
            <a:off x="1372770" y="352407"/>
            <a:ext cx="9144619" cy="769441"/>
          </a:xfrm>
          <a:prstGeom prst="rect">
            <a:avLst/>
          </a:prstGeom>
          <a:noFill/>
        </p:spPr>
        <p:txBody>
          <a:bodyPr wrap="none" lIns="91440" tIns="45720" rIns="91440" bIns="45720">
            <a:spAutoFit/>
          </a:bodyPr>
          <a:lstStyle/>
          <a:p>
            <a:pPr algn="ctr"/>
            <a:r>
              <a:rPr lang="en-US" sz="4400" b="0" cap="none" spc="0">
                <a:ln w="19050">
                  <a:solidFill>
                    <a:sysClr val="windowText" lastClr="000000"/>
                  </a:solidFill>
                </a:ln>
                <a:solidFill>
                  <a:schemeClr val="accent4"/>
                </a:solidFill>
                <a:latin typeface="Coiny" panose="02000903060500060000" pitchFamily="2" charset="0"/>
              </a:rPr>
              <a:t>1. Tự kiểm tra vốn từ của mình:</a:t>
            </a:r>
          </a:p>
        </p:txBody>
      </p:sp>
      <p:pic>
        <p:nvPicPr>
          <p:cNvPr id="5" name="图片 17">
            <a:extLst>
              <a:ext uri="{FF2B5EF4-FFF2-40B4-BE49-F238E27FC236}">
                <a16:creationId xmlns:a16="http://schemas.microsoft.com/office/drawing/2014/main" id="{AA8C7824-40E0-42F3-B4C2-064827F3627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668309" y="146589"/>
            <a:ext cx="1273731" cy="1181079"/>
          </a:xfrm>
          <a:prstGeom prst="rect">
            <a:avLst/>
          </a:prstGeom>
        </p:spPr>
      </p:pic>
      <p:sp>
        <p:nvSpPr>
          <p:cNvPr id="6" name="TextBox 5">
            <a:extLst>
              <a:ext uri="{FF2B5EF4-FFF2-40B4-BE49-F238E27FC236}">
                <a16:creationId xmlns:a16="http://schemas.microsoft.com/office/drawing/2014/main" id="{BE5A6CBB-A0E5-4813-A51F-C3EF6449A11C}"/>
              </a:ext>
            </a:extLst>
          </p:cNvPr>
          <p:cNvSpPr txBox="1"/>
          <p:nvPr/>
        </p:nvSpPr>
        <p:spPr>
          <a:xfrm>
            <a:off x="-88776" y="1188090"/>
            <a:ext cx="12191999" cy="1138773"/>
          </a:xfrm>
          <a:prstGeom prst="rect">
            <a:avLst/>
          </a:prstGeom>
          <a:noFill/>
        </p:spPr>
        <p:txBody>
          <a:bodyPr wrap="square">
            <a:spAutoFit/>
          </a:bodyPr>
          <a:lstStyle/>
          <a:p>
            <a:pPr algn="ctr"/>
            <a:r>
              <a:rPr lang="en-US" sz="3200" b="1">
                <a:solidFill>
                  <a:srgbClr val="002060"/>
                </a:solidFill>
                <a:latin typeface="Times New Roman" panose="02020603050405020304" pitchFamily="18" charset="0"/>
                <a:cs typeface="Times New Roman" panose="02020603050405020304" pitchFamily="18" charset="0"/>
              </a:rPr>
              <a:t>b) Tìm các tiếng cho trong ngoặc đơn thích hợp với mỗi ô trống: </a:t>
            </a:r>
          </a:p>
          <a:p>
            <a:pPr algn="ctr"/>
            <a:r>
              <a:rPr lang="en-US" sz="3600" b="1">
                <a:solidFill>
                  <a:srgbClr val="C00000"/>
                </a:solidFill>
                <a:latin typeface="Times New Roman" panose="02020603050405020304" pitchFamily="18" charset="0"/>
                <a:cs typeface="Times New Roman" panose="02020603050405020304" pitchFamily="18" charset="0"/>
              </a:rPr>
              <a:t>(đen, thâm, mun, huyền, ô, mực)</a:t>
            </a:r>
          </a:p>
        </p:txBody>
      </p:sp>
      <p:sp>
        <p:nvSpPr>
          <p:cNvPr id="51" name="TextBox 50">
            <a:extLst>
              <a:ext uri="{FF2B5EF4-FFF2-40B4-BE49-F238E27FC236}">
                <a16:creationId xmlns:a16="http://schemas.microsoft.com/office/drawing/2014/main" id="{FDCD6DD6-FD9A-4E29-AEB5-E8EE176475F2}"/>
              </a:ext>
            </a:extLst>
          </p:cNvPr>
          <p:cNvSpPr txBox="1"/>
          <p:nvPr/>
        </p:nvSpPr>
        <p:spPr>
          <a:xfrm>
            <a:off x="268550" y="2532683"/>
            <a:ext cx="6156664" cy="1951496"/>
          </a:xfrm>
          <a:prstGeom prst="rect">
            <a:avLst/>
          </a:prstGeom>
          <a:noFill/>
        </p:spPr>
        <p:txBody>
          <a:bodyPr wrap="square">
            <a:spAutoFit/>
          </a:bodyPr>
          <a:lstStyle/>
          <a:p>
            <a:pPr>
              <a:lnSpc>
                <a:spcPct val="150000"/>
              </a:lnSpc>
            </a:pPr>
            <a:r>
              <a:rPr lang="en-US" sz="2800">
                <a:solidFill>
                  <a:srgbClr val="7030A0"/>
                </a:solidFill>
              </a:rPr>
              <a:t>- Bảng màu đen gọi là bảng ...</a:t>
            </a:r>
          </a:p>
          <a:p>
            <a:pPr>
              <a:lnSpc>
                <a:spcPct val="150000"/>
              </a:lnSpc>
            </a:pPr>
            <a:r>
              <a:rPr lang="en-US" sz="2800">
                <a:solidFill>
                  <a:srgbClr val="7030A0"/>
                </a:solidFill>
              </a:rPr>
              <a:t>- Mèo màu đen gọi là mèo ...</a:t>
            </a:r>
          </a:p>
          <a:p>
            <a:pPr>
              <a:lnSpc>
                <a:spcPct val="150000"/>
              </a:lnSpc>
            </a:pPr>
            <a:r>
              <a:rPr lang="en-US" sz="2800">
                <a:solidFill>
                  <a:srgbClr val="7030A0"/>
                </a:solidFill>
              </a:rPr>
              <a:t>- Mắt màu đen gọi là mắt ... 	</a:t>
            </a:r>
          </a:p>
        </p:txBody>
      </p:sp>
      <p:sp>
        <p:nvSpPr>
          <p:cNvPr id="52" name="TextBox 51">
            <a:extLst>
              <a:ext uri="{FF2B5EF4-FFF2-40B4-BE49-F238E27FC236}">
                <a16:creationId xmlns:a16="http://schemas.microsoft.com/office/drawing/2014/main" id="{C31393FE-19A9-49B8-B026-04DFB5EBE159}"/>
              </a:ext>
            </a:extLst>
          </p:cNvPr>
          <p:cNvSpPr txBox="1"/>
          <p:nvPr/>
        </p:nvSpPr>
        <p:spPr>
          <a:xfrm>
            <a:off x="3136037" y="4601119"/>
            <a:ext cx="6156664" cy="1951496"/>
          </a:xfrm>
          <a:prstGeom prst="rect">
            <a:avLst/>
          </a:prstGeom>
          <a:noFill/>
        </p:spPr>
        <p:txBody>
          <a:bodyPr wrap="square">
            <a:spAutoFit/>
          </a:bodyPr>
          <a:lstStyle/>
          <a:p>
            <a:pPr>
              <a:lnSpc>
                <a:spcPct val="150000"/>
              </a:lnSpc>
            </a:pPr>
            <a:r>
              <a:rPr lang="en-US" sz="2800">
                <a:solidFill>
                  <a:srgbClr val="7030A0"/>
                </a:solidFill>
              </a:rPr>
              <a:t>- Chó màu đen gọi là chó ...</a:t>
            </a:r>
          </a:p>
          <a:p>
            <a:pPr>
              <a:lnSpc>
                <a:spcPct val="150000"/>
              </a:lnSpc>
            </a:pPr>
            <a:r>
              <a:rPr lang="en-US" sz="2800">
                <a:solidFill>
                  <a:srgbClr val="7030A0"/>
                </a:solidFill>
              </a:rPr>
              <a:t>- Ngựa màu đen gọi là ngựa ...</a:t>
            </a:r>
          </a:p>
          <a:p>
            <a:pPr>
              <a:lnSpc>
                <a:spcPct val="150000"/>
              </a:lnSpc>
            </a:pPr>
            <a:r>
              <a:rPr lang="en-US" sz="2800">
                <a:solidFill>
                  <a:srgbClr val="7030A0"/>
                </a:solidFill>
              </a:rPr>
              <a:t>- Quần màu đen gọi là quần ...</a:t>
            </a:r>
          </a:p>
        </p:txBody>
      </p:sp>
      <p:pic>
        <p:nvPicPr>
          <p:cNvPr id="8" name="Picture 7" descr="A picture containing toy, indoor, LEGO&#10;&#10;Description automatically generated">
            <a:extLst>
              <a:ext uri="{FF2B5EF4-FFF2-40B4-BE49-F238E27FC236}">
                <a16:creationId xmlns:a16="http://schemas.microsoft.com/office/drawing/2014/main" id="{941E5E97-4A38-4221-B637-7C5D5A9375A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01505" y="2532683"/>
            <a:ext cx="4590495" cy="4590495"/>
          </a:xfrm>
          <a:prstGeom prst="rect">
            <a:avLst/>
          </a:prstGeom>
        </p:spPr>
      </p:pic>
    </p:spTree>
    <p:extLst>
      <p:ext uri="{BB962C8B-B14F-4D97-AF65-F5344CB8AC3E}">
        <p14:creationId xmlns:p14="http://schemas.microsoft.com/office/powerpoint/2010/main" val="3687011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up)">
                                      <p:cBhvr>
                                        <p:cTn id="11" dur="500"/>
                                        <p:tgtEl>
                                          <p:spTgt spid="6"/>
                                        </p:tgtEl>
                                      </p:cBhvr>
                                    </p:animEffect>
                                  </p:childTnLst>
                                </p:cTn>
                              </p:par>
                            </p:childTnLst>
                          </p:cTn>
                        </p:par>
                        <p:par>
                          <p:cTn id="12" fill="hold">
                            <p:stCondLst>
                              <p:cond delay="1000"/>
                            </p:stCondLst>
                            <p:childTnLst>
                              <p:par>
                                <p:cTn id="13" presetID="22" presetClass="entr" presetSubtype="1" fill="hold" grpId="0" nodeType="afterEffect">
                                  <p:stCondLst>
                                    <p:cond delay="0"/>
                                  </p:stCondLst>
                                  <p:childTnLst>
                                    <p:set>
                                      <p:cBhvr>
                                        <p:cTn id="14" dur="1" fill="hold">
                                          <p:stCondLst>
                                            <p:cond delay="0"/>
                                          </p:stCondLst>
                                        </p:cTn>
                                        <p:tgtEl>
                                          <p:spTgt spid="51"/>
                                        </p:tgtEl>
                                        <p:attrNameLst>
                                          <p:attrName>style.visibility</p:attrName>
                                        </p:attrNameLst>
                                      </p:cBhvr>
                                      <p:to>
                                        <p:strVal val="visible"/>
                                      </p:to>
                                    </p:set>
                                    <p:animEffect transition="in" filter="wipe(up)">
                                      <p:cBhvr>
                                        <p:cTn id="15" dur="500"/>
                                        <p:tgtEl>
                                          <p:spTgt spid="51"/>
                                        </p:tgtEl>
                                      </p:cBhvr>
                                    </p:animEffect>
                                  </p:childTnLst>
                                </p:cTn>
                              </p:par>
                            </p:childTnLst>
                          </p:cTn>
                        </p:par>
                        <p:par>
                          <p:cTn id="16" fill="hold">
                            <p:stCondLst>
                              <p:cond delay="1500"/>
                            </p:stCondLst>
                            <p:childTnLst>
                              <p:par>
                                <p:cTn id="17" presetID="22" presetClass="entr" presetSubtype="1" fill="hold" grpId="0" nodeType="afterEffect">
                                  <p:stCondLst>
                                    <p:cond delay="0"/>
                                  </p:stCondLst>
                                  <p:childTnLst>
                                    <p:set>
                                      <p:cBhvr>
                                        <p:cTn id="18" dur="1" fill="hold">
                                          <p:stCondLst>
                                            <p:cond delay="0"/>
                                          </p:stCondLst>
                                        </p:cTn>
                                        <p:tgtEl>
                                          <p:spTgt spid="52"/>
                                        </p:tgtEl>
                                        <p:attrNameLst>
                                          <p:attrName>style.visibility</p:attrName>
                                        </p:attrNameLst>
                                      </p:cBhvr>
                                      <p:to>
                                        <p:strVal val="visible"/>
                                      </p:to>
                                    </p:set>
                                    <p:animEffect transition="in" filter="wipe(up)">
                                      <p:cBhvr>
                                        <p:cTn id="19"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51" grpId="0"/>
      <p:bldP spid="5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877B2EB-16C8-44EC-9E77-037F7B35281D}"/>
              </a:ext>
            </a:extLst>
          </p:cNvPr>
          <p:cNvSpPr/>
          <p:nvPr/>
        </p:nvSpPr>
        <p:spPr>
          <a:xfrm>
            <a:off x="2918315" y="324315"/>
            <a:ext cx="6479659" cy="2031325"/>
          </a:xfrm>
          <a:prstGeom prst="rect">
            <a:avLst/>
          </a:prstGeom>
          <a:noFill/>
        </p:spPr>
        <p:txBody>
          <a:bodyPr wrap="none" lIns="91440" tIns="45720" rIns="91440" bIns="45720">
            <a:spAutoFit/>
          </a:bodyPr>
          <a:lstStyle/>
          <a:p>
            <a:pPr algn="ctr"/>
            <a:r>
              <a:rPr lang="en-US" sz="5400" b="0" cap="none" spc="0">
                <a:ln w="0">
                  <a:solidFill>
                    <a:sysClr val="windowText" lastClr="000000"/>
                  </a:solidFill>
                </a:ln>
                <a:solidFill>
                  <a:schemeClr val="accent4"/>
                </a:solidFill>
                <a:latin typeface="Coiny" panose="02000903060500060000" pitchFamily="2" charset="0"/>
              </a:rPr>
              <a:t>Trò chơi</a:t>
            </a:r>
          </a:p>
          <a:p>
            <a:pPr algn="ctr"/>
            <a:r>
              <a:rPr lang="en-US" sz="7200" b="0" cap="none" spc="0">
                <a:ln w="28575">
                  <a:solidFill>
                    <a:schemeClr val="accent2">
                      <a:lumMod val="75000"/>
                    </a:schemeClr>
                  </a:solidFill>
                </a:ln>
                <a:solidFill>
                  <a:schemeClr val="accent2"/>
                </a:solidFill>
                <a:latin typeface="UTM Cookies" panose="02040603050506020204" pitchFamily="18" charset="0"/>
              </a:rPr>
              <a:t>ĐỐ BẠN ĐỐ BẠN</a:t>
            </a:r>
          </a:p>
        </p:txBody>
      </p:sp>
      <p:grpSp>
        <p:nvGrpSpPr>
          <p:cNvPr id="11" name="Group 10">
            <a:extLst>
              <a:ext uri="{FF2B5EF4-FFF2-40B4-BE49-F238E27FC236}">
                <a16:creationId xmlns:a16="http://schemas.microsoft.com/office/drawing/2014/main" id="{7B84A325-4ACA-4987-9F7A-5952C0B7433E}"/>
              </a:ext>
            </a:extLst>
          </p:cNvPr>
          <p:cNvGrpSpPr/>
          <p:nvPr/>
        </p:nvGrpSpPr>
        <p:grpSpPr>
          <a:xfrm>
            <a:off x="4529538" y="2423603"/>
            <a:ext cx="3257211" cy="578275"/>
            <a:chOff x="2595502" y="3959479"/>
            <a:chExt cx="3257211" cy="578275"/>
          </a:xfrm>
        </p:grpSpPr>
        <p:pic>
          <p:nvPicPr>
            <p:cNvPr id="12" name="Picture 8">
              <a:extLst>
                <a:ext uri="{FF2B5EF4-FFF2-40B4-BE49-F238E27FC236}">
                  <a16:creationId xmlns:a16="http://schemas.microsoft.com/office/drawing/2014/main" id="{F5F1F6F5-9E1C-4D33-91DA-F20341345034}"/>
                </a:ext>
              </a:extLst>
            </p:cNvPr>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95502" y="3959481"/>
              <a:ext cx="578273" cy="57827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8">
              <a:extLst>
                <a:ext uri="{FF2B5EF4-FFF2-40B4-BE49-F238E27FC236}">
                  <a16:creationId xmlns:a16="http://schemas.microsoft.com/office/drawing/2014/main" id="{DDF01434-4CFE-444B-93C6-A8CF69E9E4B3}"/>
                </a:ext>
              </a:extLst>
            </p:cNvPr>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65876" y="3959481"/>
              <a:ext cx="578273" cy="57827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8">
              <a:extLst>
                <a:ext uri="{FF2B5EF4-FFF2-40B4-BE49-F238E27FC236}">
                  <a16:creationId xmlns:a16="http://schemas.microsoft.com/office/drawing/2014/main" id="{F323B896-4624-481D-9765-F56ED2F43117}"/>
                </a:ext>
              </a:extLst>
            </p:cNvPr>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36250" y="3959480"/>
              <a:ext cx="578273" cy="578273"/>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8">
              <a:extLst>
                <a:ext uri="{FF2B5EF4-FFF2-40B4-BE49-F238E27FC236}">
                  <a16:creationId xmlns:a16="http://schemas.microsoft.com/office/drawing/2014/main" id="{2C005419-E887-480E-80D7-93C00B950ED6}"/>
                </a:ext>
              </a:extLst>
            </p:cNvPr>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74440" y="3959479"/>
              <a:ext cx="578273" cy="578273"/>
            </a:xfrm>
            <a:prstGeom prst="rect">
              <a:avLst/>
            </a:prstGeom>
            <a:noFill/>
            <a:extLst>
              <a:ext uri="{909E8E84-426E-40DD-AFC4-6F175D3DCCD1}">
                <a14:hiddenFill xmlns:a14="http://schemas.microsoft.com/office/drawing/2010/main">
                  <a:solidFill>
                    <a:srgbClr val="FFFFFF"/>
                  </a:solidFill>
                </a14:hiddenFill>
              </a:ext>
            </a:extLst>
          </p:spPr>
        </p:pic>
      </p:grpSp>
      <p:pic>
        <p:nvPicPr>
          <p:cNvPr id="16" name="图片 14">
            <a:extLst>
              <a:ext uri="{FF2B5EF4-FFF2-40B4-BE49-F238E27FC236}">
                <a16:creationId xmlns:a16="http://schemas.microsoft.com/office/drawing/2014/main" id="{B1FC5CE4-6D44-468C-916D-A464EECD047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80345" y="2423603"/>
            <a:ext cx="9240090" cy="4618381"/>
          </a:xfrm>
          <a:prstGeom prst="rect">
            <a:avLst/>
          </a:prstGeom>
        </p:spPr>
      </p:pic>
    </p:spTree>
    <p:extLst>
      <p:ext uri="{BB962C8B-B14F-4D97-AF65-F5344CB8AC3E}">
        <p14:creationId xmlns:p14="http://schemas.microsoft.com/office/powerpoint/2010/main" val="1449343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par>
                                <p:cTn id="8" presetID="31"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cBhvr>
                                        <p:cTn id="10" dur="1000" fill="hold"/>
                                        <p:tgtEl>
                                          <p:spTgt spid="6"/>
                                        </p:tgtEl>
                                        <p:attrNameLst>
                                          <p:attrName>ppt_w</p:attrName>
                                        </p:attrNameLst>
                                      </p:cBhvr>
                                      <p:tavLst>
                                        <p:tav tm="0">
                                          <p:val>
                                            <p:fltVal val="0"/>
                                          </p:val>
                                        </p:tav>
                                        <p:tav tm="100000">
                                          <p:val>
                                            <p:strVal val="#ppt_w"/>
                                          </p:val>
                                        </p:tav>
                                      </p:tavLst>
                                    </p:anim>
                                    <p:anim calcmode="lin" valueType="num">
                                      <p:cBhvr>
                                        <p:cTn id="11" dur="1000" fill="hold"/>
                                        <p:tgtEl>
                                          <p:spTgt spid="6"/>
                                        </p:tgtEl>
                                        <p:attrNameLst>
                                          <p:attrName>ppt_h</p:attrName>
                                        </p:attrNameLst>
                                      </p:cBhvr>
                                      <p:tavLst>
                                        <p:tav tm="0">
                                          <p:val>
                                            <p:fltVal val="0"/>
                                          </p:val>
                                        </p:tav>
                                        <p:tav tm="100000">
                                          <p:val>
                                            <p:strVal val="#ppt_h"/>
                                          </p:val>
                                        </p:tav>
                                      </p:tavLst>
                                    </p:anim>
                                    <p:anim calcmode="lin" valueType="num">
                                      <p:cBhvr>
                                        <p:cTn id="12" dur="1000" fill="hold"/>
                                        <p:tgtEl>
                                          <p:spTgt spid="6"/>
                                        </p:tgtEl>
                                        <p:attrNameLst>
                                          <p:attrName>style.rotation</p:attrName>
                                        </p:attrNameLst>
                                      </p:cBhvr>
                                      <p:tavLst>
                                        <p:tav tm="0">
                                          <p:val>
                                            <p:fltVal val="90"/>
                                          </p:val>
                                        </p:tav>
                                        <p:tav tm="100000">
                                          <p:val>
                                            <p:fltVal val="0"/>
                                          </p:val>
                                        </p:tav>
                                      </p:tavLst>
                                    </p:anim>
                                    <p:animEffect transition="in" filter="fade">
                                      <p:cBhvr>
                                        <p:cTn id="13"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877B2EB-16C8-44EC-9E77-037F7B35281D}"/>
              </a:ext>
            </a:extLst>
          </p:cNvPr>
          <p:cNvSpPr/>
          <p:nvPr/>
        </p:nvSpPr>
        <p:spPr>
          <a:xfrm>
            <a:off x="1632987" y="79269"/>
            <a:ext cx="4910319" cy="923330"/>
          </a:xfrm>
          <a:prstGeom prst="rect">
            <a:avLst/>
          </a:prstGeom>
          <a:noFill/>
        </p:spPr>
        <p:txBody>
          <a:bodyPr wrap="none" lIns="91440" tIns="45720" rIns="91440" bIns="45720">
            <a:spAutoFit/>
          </a:bodyPr>
          <a:lstStyle/>
          <a:p>
            <a:pPr algn="ctr"/>
            <a:r>
              <a:rPr lang="en-US" sz="5400" b="0" cap="none" spc="0">
                <a:ln w="28575">
                  <a:solidFill>
                    <a:schemeClr val="accent2">
                      <a:lumMod val="75000"/>
                    </a:schemeClr>
                  </a:solidFill>
                </a:ln>
                <a:solidFill>
                  <a:schemeClr val="accent2"/>
                </a:solidFill>
                <a:latin typeface="UTM Cookies" panose="02040603050506020204" pitchFamily="18" charset="0"/>
              </a:rPr>
              <a:t>ĐỐ BẠN ĐỐ BẠN</a:t>
            </a:r>
          </a:p>
        </p:txBody>
      </p:sp>
      <p:grpSp>
        <p:nvGrpSpPr>
          <p:cNvPr id="11" name="Group 10">
            <a:extLst>
              <a:ext uri="{FF2B5EF4-FFF2-40B4-BE49-F238E27FC236}">
                <a16:creationId xmlns:a16="http://schemas.microsoft.com/office/drawing/2014/main" id="{7B84A325-4ACA-4987-9F7A-5952C0B7433E}"/>
              </a:ext>
            </a:extLst>
          </p:cNvPr>
          <p:cNvGrpSpPr/>
          <p:nvPr/>
        </p:nvGrpSpPr>
        <p:grpSpPr>
          <a:xfrm>
            <a:off x="2946846" y="940811"/>
            <a:ext cx="2234137" cy="428489"/>
            <a:chOff x="2595502" y="3959479"/>
            <a:chExt cx="3257211" cy="578275"/>
          </a:xfrm>
        </p:grpSpPr>
        <p:pic>
          <p:nvPicPr>
            <p:cNvPr id="12" name="Picture 8">
              <a:extLst>
                <a:ext uri="{FF2B5EF4-FFF2-40B4-BE49-F238E27FC236}">
                  <a16:creationId xmlns:a16="http://schemas.microsoft.com/office/drawing/2014/main" id="{F5F1F6F5-9E1C-4D33-91DA-F20341345034}"/>
                </a:ext>
              </a:extLst>
            </p:cNvPr>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95502" y="3959481"/>
              <a:ext cx="578273" cy="57827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8">
              <a:extLst>
                <a:ext uri="{FF2B5EF4-FFF2-40B4-BE49-F238E27FC236}">
                  <a16:creationId xmlns:a16="http://schemas.microsoft.com/office/drawing/2014/main" id="{DDF01434-4CFE-444B-93C6-A8CF69E9E4B3}"/>
                </a:ext>
              </a:extLst>
            </p:cNvPr>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65876" y="3959481"/>
              <a:ext cx="578273" cy="57827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8">
              <a:extLst>
                <a:ext uri="{FF2B5EF4-FFF2-40B4-BE49-F238E27FC236}">
                  <a16:creationId xmlns:a16="http://schemas.microsoft.com/office/drawing/2014/main" id="{F323B896-4624-481D-9765-F56ED2F43117}"/>
                </a:ext>
              </a:extLst>
            </p:cNvPr>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36250" y="3959480"/>
              <a:ext cx="578273" cy="578273"/>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8">
              <a:extLst>
                <a:ext uri="{FF2B5EF4-FFF2-40B4-BE49-F238E27FC236}">
                  <a16:creationId xmlns:a16="http://schemas.microsoft.com/office/drawing/2014/main" id="{2C005419-E887-480E-80D7-93C00B950ED6}"/>
                </a:ext>
              </a:extLst>
            </p:cNvPr>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74440" y="3959479"/>
              <a:ext cx="578273" cy="578273"/>
            </a:xfrm>
            <a:prstGeom prst="rect">
              <a:avLst/>
            </a:prstGeom>
            <a:noFill/>
            <a:extLst>
              <a:ext uri="{909E8E84-426E-40DD-AFC4-6F175D3DCCD1}">
                <a14:hiddenFill xmlns:a14="http://schemas.microsoft.com/office/drawing/2010/main">
                  <a:solidFill>
                    <a:srgbClr val="FFFFFF"/>
                  </a:solidFill>
                </a14:hiddenFill>
              </a:ext>
            </a:extLst>
          </p:spPr>
        </p:pic>
      </p:grpSp>
      <p:pic>
        <p:nvPicPr>
          <p:cNvPr id="19" name="Picture 18" descr="A picture containing toy, doll&#10;&#10;Description automatically generated">
            <a:extLst>
              <a:ext uri="{FF2B5EF4-FFF2-40B4-BE49-F238E27FC236}">
                <a16:creationId xmlns:a16="http://schemas.microsoft.com/office/drawing/2014/main" id="{3D786B1C-0FFB-4EB0-918E-D07B5069A0E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04557" y="2221948"/>
            <a:ext cx="2722677" cy="4556783"/>
          </a:xfrm>
          <a:prstGeom prst="rect">
            <a:avLst/>
          </a:prstGeom>
        </p:spPr>
      </p:pic>
      <p:sp>
        <p:nvSpPr>
          <p:cNvPr id="22" name="Rectangle 21">
            <a:extLst>
              <a:ext uri="{FF2B5EF4-FFF2-40B4-BE49-F238E27FC236}">
                <a16:creationId xmlns:a16="http://schemas.microsoft.com/office/drawing/2014/main" id="{1A931F8B-CAB1-4048-985B-6FB7538F4023}"/>
              </a:ext>
            </a:extLst>
          </p:cNvPr>
          <p:cNvSpPr/>
          <p:nvPr/>
        </p:nvSpPr>
        <p:spPr>
          <a:xfrm>
            <a:off x="6024846" y="940811"/>
            <a:ext cx="4728523" cy="1323439"/>
          </a:xfrm>
          <a:prstGeom prst="rect">
            <a:avLst/>
          </a:prstGeom>
          <a:noFill/>
        </p:spPr>
        <p:txBody>
          <a:bodyPr wrap="square" lIns="91440" tIns="45720" rIns="91440" bIns="45720">
            <a:spAutoFit/>
          </a:bodyPr>
          <a:lstStyle/>
          <a:p>
            <a:pPr algn="ctr"/>
            <a:r>
              <a:rPr lang="en-US" sz="4000" b="1" cap="none" spc="0">
                <a:ln w="0"/>
                <a:solidFill>
                  <a:srgbClr val="00B050"/>
                </a:solidFill>
                <a:latin typeface="Times New Roman" panose="02020603050405020304" pitchFamily="18" charset="0"/>
                <a:cs typeface="Times New Roman" panose="02020603050405020304" pitchFamily="18" charset="0"/>
              </a:rPr>
              <a:t>Bảng màu đen </a:t>
            </a:r>
          </a:p>
          <a:p>
            <a:pPr algn="ctr"/>
            <a:r>
              <a:rPr lang="en-US" sz="4000" b="1" cap="none" spc="0">
                <a:ln w="0"/>
                <a:solidFill>
                  <a:srgbClr val="00B050"/>
                </a:solidFill>
                <a:latin typeface="Times New Roman" panose="02020603050405020304" pitchFamily="18" charset="0"/>
                <a:cs typeface="Times New Roman" panose="02020603050405020304" pitchFamily="18" charset="0"/>
              </a:rPr>
              <a:t>gọi là bảng gì?</a:t>
            </a:r>
          </a:p>
        </p:txBody>
      </p:sp>
      <p:grpSp>
        <p:nvGrpSpPr>
          <p:cNvPr id="23" name="Group 22">
            <a:extLst>
              <a:ext uri="{FF2B5EF4-FFF2-40B4-BE49-F238E27FC236}">
                <a16:creationId xmlns:a16="http://schemas.microsoft.com/office/drawing/2014/main" id="{BCA8D8A4-1CEA-416B-8BF9-600B1F28BE78}"/>
              </a:ext>
            </a:extLst>
          </p:cNvPr>
          <p:cNvGrpSpPr/>
          <p:nvPr/>
        </p:nvGrpSpPr>
        <p:grpSpPr>
          <a:xfrm>
            <a:off x="1345669" y="1670721"/>
            <a:ext cx="4396341" cy="2476871"/>
            <a:chOff x="3341989" y="538620"/>
            <a:chExt cx="4396341" cy="2476871"/>
          </a:xfrm>
        </p:grpSpPr>
        <p:pic>
          <p:nvPicPr>
            <p:cNvPr id="24" name="Picture 23" descr="Shape&#10;&#10;Description automatically generated">
              <a:extLst>
                <a:ext uri="{FF2B5EF4-FFF2-40B4-BE49-F238E27FC236}">
                  <a16:creationId xmlns:a16="http://schemas.microsoft.com/office/drawing/2014/main" id="{71032243-9F27-474A-88D0-E85221415285}"/>
                </a:ext>
              </a:extLst>
            </p:cNvPr>
            <p:cNvPicPr>
              <a:picLocks noChangeAspect="1"/>
            </p:cNvPicPr>
            <p:nvPr/>
          </p:nvPicPr>
          <p:blipFill rotWithShape="1">
            <a:blip r:embed="rId5">
              <a:duotone>
                <a:schemeClr val="accent6">
                  <a:shade val="45000"/>
                  <a:satMod val="135000"/>
                </a:schemeClr>
                <a:prstClr val="white"/>
              </a:duotone>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l="8931" t="15479" r="9816" b="11795"/>
            <a:stretch/>
          </p:blipFill>
          <p:spPr>
            <a:xfrm flipH="1">
              <a:off x="3837476" y="538620"/>
              <a:ext cx="3548272" cy="2476871"/>
            </a:xfrm>
            <a:prstGeom prst="rect">
              <a:avLst/>
            </a:prstGeom>
          </p:spPr>
        </p:pic>
        <p:sp>
          <p:nvSpPr>
            <p:cNvPr id="25" name="Rectangle 24">
              <a:extLst>
                <a:ext uri="{FF2B5EF4-FFF2-40B4-BE49-F238E27FC236}">
                  <a16:creationId xmlns:a16="http://schemas.microsoft.com/office/drawing/2014/main" id="{FCF80F21-3C99-4A1C-B156-1657BAACE239}"/>
                </a:ext>
              </a:extLst>
            </p:cNvPr>
            <p:cNvSpPr/>
            <p:nvPr/>
          </p:nvSpPr>
          <p:spPr>
            <a:xfrm>
              <a:off x="3341989" y="1265745"/>
              <a:ext cx="4396341" cy="769441"/>
            </a:xfrm>
            <a:prstGeom prst="rect">
              <a:avLst/>
            </a:prstGeom>
            <a:noFill/>
          </p:spPr>
          <p:txBody>
            <a:bodyPr wrap="square" lIns="91440" tIns="45720" rIns="91440" bIns="45720">
              <a:spAutoFit/>
            </a:bodyPr>
            <a:lstStyle/>
            <a:p>
              <a:pPr algn="ctr"/>
              <a:r>
                <a:rPr lang="en-US" sz="4400" b="1" cap="none" spc="0">
                  <a:ln w="0"/>
                  <a:solidFill>
                    <a:schemeClr val="accent2"/>
                  </a:solidFill>
                  <a:latin typeface="UTM Isadora" panose="02040603050506020204" pitchFamily="18" charset="0"/>
                </a:rPr>
                <a:t>Bảng đen</a:t>
              </a:r>
            </a:p>
          </p:txBody>
        </p:sp>
      </p:grpSp>
      <p:pic>
        <p:nvPicPr>
          <p:cNvPr id="1026" name="Picture 2" descr="Nó được gọi là Bảng đen Tại sao lại có màu xanh - Tin tức công ty - Tin tức  - Công ty TNHH Công nghiệp và Thương mại Dongyang Menzzi">
            <a:extLst>
              <a:ext uri="{FF2B5EF4-FFF2-40B4-BE49-F238E27FC236}">
                <a16:creationId xmlns:a16="http://schemas.microsoft.com/office/drawing/2014/main" id="{D0390240-F0F6-4BBC-8A48-936B6574F18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543306" y="3123042"/>
            <a:ext cx="3778613" cy="279414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342CEEA4-47C9-44BA-B3FF-21B33D23E26F}"/>
              </a:ext>
            </a:extLst>
          </p:cNvPr>
          <p:cNvPicPr>
            <a:picLocks noChangeAspect="1" noChangeArrowheads="1" noCrop="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575611" y="1914162"/>
            <a:ext cx="1896863" cy="12874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41385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80">
                                          <p:stCondLst>
                                            <p:cond delay="0"/>
                                          </p:stCondLst>
                                        </p:cTn>
                                        <p:tgtEl>
                                          <p:spTgt spid="6"/>
                                        </p:tgtEl>
                                      </p:cBhvr>
                                    </p:animEffect>
                                    <p:anim calcmode="lin" valueType="num">
                                      <p:cBhvr>
                                        <p:cTn id="8"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3" dur="26">
                                          <p:stCondLst>
                                            <p:cond delay="650"/>
                                          </p:stCondLst>
                                        </p:cTn>
                                        <p:tgtEl>
                                          <p:spTgt spid="6"/>
                                        </p:tgtEl>
                                      </p:cBhvr>
                                      <p:to x="100000" y="60000"/>
                                    </p:animScale>
                                    <p:animScale>
                                      <p:cBhvr>
                                        <p:cTn id="14" dur="166" decel="50000">
                                          <p:stCondLst>
                                            <p:cond delay="676"/>
                                          </p:stCondLst>
                                        </p:cTn>
                                        <p:tgtEl>
                                          <p:spTgt spid="6"/>
                                        </p:tgtEl>
                                      </p:cBhvr>
                                      <p:to x="100000" y="100000"/>
                                    </p:animScale>
                                    <p:animScale>
                                      <p:cBhvr>
                                        <p:cTn id="15" dur="26">
                                          <p:stCondLst>
                                            <p:cond delay="1312"/>
                                          </p:stCondLst>
                                        </p:cTn>
                                        <p:tgtEl>
                                          <p:spTgt spid="6"/>
                                        </p:tgtEl>
                                      </p:cBhvr>
                                      <p:to x="100000" y="80000"/>
                                    </p:animScale>
                                    <p:animScale>
                                      <p:cBhvr>
                                        <p:cTn id="16" dur="166" decel="50000">
                                          <p:stCondLst>
                                            <p:cond delay="1338"/>
                                          </p:stCondLst>
                                        </p:cTn>
                                        <p:tgtEl>
                                          <p:spTgt spid="6"/>
                                        </p:tgtEl>
                                      </p:cBhvr>
                                      <p:to x="100000" y="100000"/>
                                    </p:animScale>
                                    <p:animScale>
                                      <p:cBhvr>
                                        <p:cTn id="17" dur="26">
                                          <p:stCondLst>
                                            <p:cond delay="1642"/>
                                          </p:stCondLst>
                                        </p:cTn>
                                        <p:tgtEl>
                                          <p:spTgt spid="6"/>
                                        </p:tgtEl>
                                      </p:cBhvr>
                                      <p:to x="100000" y="90000"/>
                                    </p:animScale>
                                    <p:animScale>
                                      <p:cBhvr>
                                        <p:cTn id="18" dur="166" decel="50000">
                                          <p:stCondLst>
                                            <p:cond delay="1668"/>
                                          </p:stCondLst>
                                        </p:cTn>
                                        <p:tgtEl>
                                          <p:spTgt spid="6"/>
                                        </p:tgtEl>
                                      </p:cBhvr>
                                      <p:to x="100000" y="100000"/>
                                    </p:animScale>
                                    <p:animScale>
                                      <p:cBhvr>
                                        <p:cTn id="19" dur="26">
                                          <p:stCondLst>
                                            <p:cond delay="1808"/>
                                          </p:stCondLst>
                                        </p:cTn>
                                        <p:tgtEl>
                                          <p:spTgt spid="6"/>
                                        </p:tgtEl>
                                      </p:cBhvr>
                                      <p:to x="100000" y="95000"/>
                                    </p:animScale>
                                    <p:animScale>
                                      <p:cBhvr>
                                        <p:cTn id="20" dur="166" decel="50000">
                                          <p:stCondLst>
                                            <p:cond delay="1834"/>
                                          </p:stCondLst>
                                        </p:cTn>
                                        <p:tgtEl>
                                          <p:spTgt spid="6"/>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down)">
                                      <p:cBhvr>
                                        <p:cTn id="23" dur="580">
                                          <p:stCondLst>
                                            <p:cond delay="0"/>
                                          </p:stCondLst>
                                        </p:cTn>
                                        <p:tgtEl>
                                          <p:spTgt spid="11"/>
                                        </p:tgtEl>
                                      </p:cBhvr>
                                    </p:animEffect>
                                    <p:anim calcmode="lin" valueType="num">
                                      <p:cBhvr>
                                        <p:cTn id="24"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29" dur="26">
                                          <p:stCondLst>
                                            <p:cond delay="650"/>
                                          </p:stCondLst>
                                        </p:cTn>
                                        <p:tgtEl>
                                          <p:spTgt spid="11"/>
                                        </p:tgtEl>
                                      </p:cBhvr>
                                      <p:to x="100000" y="60000"/>
                                    </p:animScale>
                                    <p:animScale>
                                      <p:cBhvr>
                                        <p:cTn id="30" dur="166" decel="50000">
                                          <p:stCondLst>
                                            <p:cond delay="676"/>
                                          </p:stCondLst>
                                        </p:cTn>
                                        <p:tgtEl>
                                          <p:spTgt spid="11"/>
                                        </p:tgtEl>
                                      </p:cBhvr>
                                      <p:to x="100000" y="100000"/>
                                    </p:animScale>
                                    <p:animScale>
                                      <p:cBhvr>
                                        <p:cTn id="31" dur="26">
                                          <p:stCondLst>
                                            <p:cond delay="1312"/>
                                          </p:stCondLst>
                                        </p:cTn>
                                        <p:tgtEl>
                                          <p:spTgt spid="11"/>
                                        </p:tgtEl>
                                      </p:cBhvr>
                                      <p:to x="100000" y="80000"/>
                                    </p:animScale>
                                    <p:animScale>
                                      <p:cBhvr>
                                        <p:cTn id="32" dur="166" decel="50000">
                                          <p:stCondLst>
                                            <p:cond delay="1338"/>
                                          </p:stCondLst>
                                        </p:cTn>
                                        <p:tgtEl>
                                          <p:spTgt spid="11"/>
                                        </p:tgtEl>
                                      </p:cBhvr>
                                      <p:to x="100000" y="100000"/>
                                    </p:animScale>
                                    <p:animScale>
                                      <p:cBhvr>
                                        <p:cTn id="33" dur="26">
                                          <p:stCondLst>
                                            <p:cond delay="1642"/>
                                          </p:stCondLst>
                                        </p:cTn>
                                        <p:tgtEl>
                                          <p:spTgt spid="11"/>
                                        </p:tgtEl>
                                      </p:cBhvr>
                                      <p:to x="100000" y="90000"/>
                                    </p:animScale>
                                    <p:animScale>
                                      <p:cBhvr>
                                        <p:cTn id="34" dur="166" decel="50000">
                                          <p:stCondLst>
                                            <p:cond delay="1668"/>
                                          </p:stCondLst>
                                        </p:cTn>
                                        <p:tgtEl>
                                          <p:spTgt spid="11"/>
                                        </p:tgtEl>
                                      </p:cBhvr>
                                      <p:to x="100000" y="100000"/>
                                    </p:animScale>
                                    <p:animScale>
                                      <p:cBhvr>
                                        <p:cTn id="35" dur="26">
                                          <p:stCondLst>
                                            <p:cond delay="1808"/>
                                          </p:stCondLst>
                                        </p:cTn>
                                        <p:tgtEl>
                                          <p:spTgt spid="11"/>
                                        </p:tgtEl>
                                      </p:cBhvr>
                                      <p:to x="100000" y="95000"/>
                                    </p:animScale>
                                    <p:animScale>
                                      <p:cBhvr>
                                        <p:cTn id="36" dur="166" decel="50000">
                                          <p:stCondLst>
                                            <p:cond delay="1834"/>
                                          </p:stCondLst>
                                        </p:cTn>
                                        <p:tgtEl>
                                          <p:spTgt spid="11"/>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6" presetClass="entr" presetSubtype="16" fill="hold" nodeType="clickEffect">
                                  <p:stCondLst>
                                    <p:cond delay="0"/>
                                  </p:stCondLst>
                                  <p:childTnLst>
                                    <p:set>
                                      <p:cBhvr>
                                        <p:cTn id="40" dur="1" fill="hold">
                                          <p:stCondLst>
                                            <p:cond delay="0"/>
                                          </p:stCondLst>
                                        </p:cTn>
                                        <p:tgtEl>
                                          <p:spTgt spid="19"/>
                                        </p:tgtEl>
                                        <p:attrNameLst>
                                          <p:attrName>style.visibility</p:attrName>
                                        </p:attrNameLst>
                                      </p:cBhvr>
                                      <p:to>
                                        <p:strVal val="visible"/>
                                      </p:to>
                                    </p:set>
                                    <p:animEffect transition="in" filter="circle(in)">
                                      <p:cBhvr>
                                        <p:cTn id="41" dur="2000"/>
                                        <p:tgtEl>
                                          <p:spTgt spid="19"/>
                                        </p:tgtEl>
                                      </p:cBhvr>
                                    </p:animEffect>
                                  </p:childTnLst>
                                </p:cTn>
                              </p:par>
                              <p:par>
                                <p:cTn id="42" presetID="6" presetClass="entr" presetSubtype="16" fill="hold" grpId="0" nodeType="withEffect">
                                  <p:stCondLst>
                                    <p:cond delay="0"/>
                                  </p:stCondLst>
                                  <p:childTnLst>
                                    <p:set>
                                      <p:cBhvr>
                                        <p:cTn id="43" dur="1" fill="hold">
                                          <p:stCondLst>
                                            <p:cond delay="0"/>
                                          </p:stCondLst>
                                        </p:cTn>
                                        <p:tgtEl>
                                          <p:spTgt spid="22"/>
                                        </p:tgtEl>
                                        <p:attrNameLst>
                                          <p:attrName>style.visibility</p:attrName>
                                        </p:attrNameLst>
                                      </p:cBhvr>
                                      <p:to>
                                        <p:strVal val="visible"/>
                                      </p:to>
                                    </p:set>
                                    <p:animEffect transition="in" filter="circle(in)">
                                      <p:cBhvr>
                                        <p:cTn id="44" dur="2000"/>
                                        <p:tgtEl>
                                          <p:spTgt spid="22"/>
                                        </p:tgtEl>
                                      </p:cBhvr>
                                    </p:animEffect>
                                  </p:childTnLst>
                                </p:cTn>
                              </p:par>
                              <p:par>
                                <p:cTn id="45" presetID="6" presetClass="entr" presetSubtype="16" fill="hold" nodeType="withEffect">
                                  <p:stCondLst>
                                    <p:cond delay="0"/>
                                  </p:stCondLst>
                                  <p:childTnLst>
                                    <p:set>
                                      <p:cBhvr>
                                        <p:cTn id="46" dur="1" fill="hold">
                                          <p:stCondLst>
                                            <p:cond delay="0"/>
                                          </p:stCondLst>
                                        </p:cTn>
                                        <p:tgtEl>
                                          <p:spTgt spid="1028"/>
                                        </p:tgtEl>
                                        <p:attrNameLst>
                                          <p:attrName>style.visibility</p:attrName>
                                        </p:attrNameLst>
                                      </p:cBhvr>
                                      <p:to>
                                        <p:strVal val="visible"/>
                                      </p:to>
                                    </p:set>
                                    <p:animEffect transition="in" filter="circle(in)">
                                      <p:cBhvr>
                                        <p:cTn id="47" dur="2000"/>
                                        <p:tgtEl>
                                          <p:spTgt spid="1028"/>
                                        </p:tgtEl>
                                      </p:cBhvr>
                                    </p:animEffect>
                                  </p:childTnLst>
                                </p:cTn>
                              </p:par>
                              <p:par>
                                <p:cTn id="48" presetID="6" presetClass="entr" presetSubtype="16" fill="hold" nodeType="withEffect">
                                  <p:stCondLst>
                                    <p:cond delay="0"/>
                                  </p:stCondLst>
                                  <p:childTnLst>
                                    <p:set>
                                      <p:cBhvr>
                                        <p:cTn id="49" dur="1" fill="hold">
                                          <p:stCondLst>
                                            <p:cond delay="0"/>
                                          </p:stCondLst>
                                        </p:cTn>
                                        <p:tgtEl>
                                          <p:spTgt spid="1026"/>
                                        </p:tgtEl>
                                        <p:attrNameLst>
                                          <p:attrName>style.visibility</p:attrName>
                                        </p:attrNameLst>
                                      </p:cBhvr>
                                      <p:to>
                                        <p:strVal val="visible"/>
                                      </p:to>
                                    </p:set>
                                    <p:animEffect transition="in" filter="circle(in)">
                                      <p:cBhvr>
                                        <p:cTn id="50" dur="2000"/>
                                        <p:tgtEl>
                                          <p:spTgt spid="1026"/>
                                        </p:tgtEl>
                                      </p:cBhvr>
                                    </p:animEffect>
                                  </p:childTnLst>
                                </p:cTn>
                              </p:par>
                            </p:childTnLst>
                          </p:cTn>
                        </p:par>
                      </p:childTnLst>
                    </p:cTn>
                  </p:par>
                  <p:par>
                    <p:cTn id="51" fill="hold">
                      <p:stCondLst>
                        <p:cond delay="indefinite"/>
                      </p:stCondLst>
                      <p:childTnLst>
                        <p:par>
                          <p:cTn id="52" fill="hold">
                            <p:stCondLst>
                              <p:cond delay="0"/>
                            </p:stCondLst>
                            <p:childTnLst>
                              <p:par>
                                <p:cTn id="53" presetID="16" presetClass="entr" presetSubtype="21" fill="hold" nodeType="clickEffect">
                                  <p:stCondLst>
                                    <p:cond delay="0"/>
                                  </p:stCondLst>
                                  <p:childTnLst>
                                    <p:set>
                                      <p:cBhvr>
                                        <p:cTn id="54" dur="1" fill="hold">
                                          <p:stCondLst>
                                            <p:cond delay="0"/>
                                          </p:stCondLst>
                                        </p:cTn>
                                        <p:tgtEl>
                                          <p:spTgt spid="23"/>
                                        </p:tgtEl>
                                        <p:attrNameLst>
                                          <p:attrName>style.visibility</p:attrName>
                                        </p:attrNameLst>
                                      </p:cBhvr>
                                      <p:to>
                                        <p:strVal val="visible"/>
                                      </p:to>
                                    </p:set>
                                    <p:animEffect transition="in" filter="barn(inVertical)">
                                      <p:cBhvr>
                                        <p:cTn id="55"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877B2EB-16C8-44EC-9E77-037F7B35281D}"/>
              </a:ext>
            </a:extLst>
          </p:cNvPr>
          <p:cNvSpPr/>
          <p:nvPr/>
        </p:nvSpPr>
        <p:spPr>
          <a:xfrm>
            <a:off x="1632987" y="79269"/>
            <a:ext cx="4910319" cy="923330"/>
          </a:xfrm>
          <a:prstGeom prst="rect">
            <a:avLst/>
          </a:prstGeom>
          <a:noFill/>
        </p:spPr>
        <p:txBody>
          <a:bodyPr wrap="none" lIns="91440" tIns="45720" rIns="91440" bIns="45720">
            <a:spAutoFit/>
          </a:bodyPr>
          <a:lstStyle/>
          <a:p>
            <a:pPr algn="ctr"/>
            <a:r>
              <a:rPr lang="en-US" sz="5400" b="0" cap="none" spc="0">
                <a:ln w="28575">
                  <a:solidFill>
                    <a:schemeClr val="accent2">
                      <a:lumMod val="75000"/>
                    </a:schemeClr>
                  </a:solidFill>
                </a:ln>
                <a:solidFill>
                  <a:schemeClr val="accent2"/>
                </a:solidFill>
                <a:latin typeface="UTM Cookies" panose="02040603050506020204" pitchFamily="18" charset="0"/>
              </a:rPr>
              <a:t>ĐỐ BẠN ĐỐ BẠN</a:t>
            </a:r>
          </a:p>
        </p:txBody>
      </p:sp>
      <p:grpSp>
        <p:nvGrpSpPr>
          <p:cNvPr id="11" name="Group 10">
            <a:extLst>
              <a:ext uri="{FF2B5EF4-FFF2-40B4-BE49-F238E27FC236}">
                <a16:creationId xmlns:a16="http://schemas.microsoft.com/office/drawing/2014/main" id="{7B84A325-4ACA-4987-9F7A-5952C0B7433E}"/>
              </a:ext>
            </a:extLst>
          </p:cNvPr>
          <p:cNvGrpSpPr/>
          <p:nvPr/>
        </p:nvGrpSpPr>
        <p:grpSpPr>
          <a:xfrm>
            <a:off x="2946846" y="940811"/>
            <a:ext cx="2234137" cy="428489"/>
            <a:chOff x="2595502" y="3959479"/>
            <a:chExt cx="3257211" cy="578275"/>
          </a:xfrm>
        </p:grpSpPr>
        <p:pic>
          <p:nvPicPr>
            <p:cNvPr id="12" name="Picture 8">
              <a:extLst>
                <a:ext uri="{FF2B5EF4-FFF2-40B4-BE49-F238E27FC236}">
                  <a16:creationId xmlns:a16="http://schemas.microsoft.com/office/drawing/2014/main" id="{F5F1F6F5-9E1C-4D33-91DA-F20341345034}"/>
                </a:ext>
              </a:extLst>
            </p:cNvPr>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95502" y="3959481"/>
              <a:ext cx="578273" cy="57827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8">
              <a:extLst>
                <a:ext uri="{FF2B5EF4-FFF2-40B4-BE49-F238E27FC236}">
                  <a16:creationId xmlns:a16="http://schemas.microsoft.com/office/drawing/2014/main" id="{DDF01434-4CFE-444B-93C6-A8CF69E9E4B3}"/>
                </a:ext>
              </a:extLst>
            </p:cNvPr>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65876" y="3959481"/>
              <a:ext cx="578273" cy="57827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8">
              <a:extLst>
                <a:ext uri="{FF2B5EF4-FFF2-40B4-BE49-F238E27FC236}">
                  <a16:creationId xmlns:a16="http://schemas.microsoft.com/office/drawing/2014/main" id="{F323B896-4624-481D-9765-F56ED2F43117}"/>
                </a:ext>
              </a:extLst>
            </p:cNvPr>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36250" y="3959480"/>
              <a:ext cx="578273" cy="578273"/>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8">
              <a:extLst>
                <a:ext uri="{FF2B5EF4-FFF2-40B4-BE49-F238E27FC236}">
                  <a16:creationId xmlns:a16="http://schemas.microsoft.com/office/drawing/2014/main" id="{2C005419-E887-480E-80D7-93C00B950ED6}"/>
                </a:ext>
              </a:extLst>
            </p:cNvPr>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74440" y="3959479"/>
              <a:ext cx="578273" cy="578273"/>
            </a:xfrm>
            <a:prstGeom prst="rect">
              <a:avLst/>
            </a:prstGeom>
            <a:noFill/>
            <a:extLst>
              <a:ext uri="{909E8E84-426E-40DD-AFC4-6F175D3DCCD1}">
                <a14:hiddenFill xmlns:a14="http://schemas.microsoft.com/office/drawing/2010/main">
                  <a:solidFill>
                    <a:srgbClr val="FFFFFF"/>
                  </a:solidFill>
                </a14:hiddenFill>
              </a:ext>
            </a:extLst>
          </p:spPr>
        </p:pic>
      </p:grpSp>
      <p:pic>
        <p:nvPicPr>
          <p:cNvPr id="19" name="Picture 18" descr="A picture containing toy, doll&#10;&#10;Description automatically generated">
            <a:extLst>
              <a:ext uri="{FF2B5EF4-FFF2-40B4-BE49-F238E27FC236}">
                <a16:creationId xmlns:a16="http://schemas.microsoft.com/office/drawing/2014/main" id="{3D786B1C-0FFB-4EB0-918E-D07B5069A0E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04557" y="2221948"/>
            <a:ext cx="2722677" cy="4556783"/>
          </a:xfrm>
          <a:prstGeom prst="rect">
            <a:avLst/>
          </a:prstGeom>
        </p:spPr>
      </p:pic>
      <p:sp>
        <p:nvSpPr>
          <p:cNvPr id="22" name="Rectangle 21">
            <a:extLst>
              <a:ext uri="{FF2B5EF4-FFF2-40B4-BE49-F238E27FC236}">
                <a16:creationId xmlns:a16="http://schemas.microsoft.com/office/drawing/2014/main" id="{1A931F8B-CAB1-4048-985B-6FB7538F4023}"/>
              </a:ext>
            </a:extLst>
          </p:cNvPr>
          <p:cNvSpPr/>
          <p:nvPr/>
        </p:nvSpPr>
        <p:spPr>
          <a:xfrm>
            <a:off x="6024846" y="940811"/>
            <a:ext cx="4728523" cy="1323439"/>
          </a:xfrm>
          <a:prstGeom prst="rect">
            <a:avLst/>
          </a:prstGeom>
          <a:noFill/>
        </p:spPr>
        <p:txBody>
          <a:bodyPr wrap="square" lIns="91440" tIns="45720" rIns="91440" bIns="45720">
            <a:spAutoFit/>
          </a:bodyPr>
          <a:lstStyle/>
          <a:p>
            <a:pPr algn="ctr"/>
            <a:r>
              <a:rPr lang="en-US" sz="4000" b="1" cap="none" spc="0">
                <a:ln w="0"/>
                <a:solidFill>
                  <a:srgbClr val="00B050"/>
                </a:solidFill>
                <a:latin typeface="Times New Roman" panose="02020603050405020304" pitchFamily="18" charset="0"/>
                <a:cs typeface="Times New Roman" panose="02020603050405020304" pitchFamily="18" charset="0"/>
              </a:rPr>
              <a:t>Mèo màu đen gọi là mèo gì?</a:t>
            </a:r>
          </a:p>
        </p:txBody>
      </p:sp>
      <p:grpSp>
        <p:nvGrpSpPr>
          <p:cNvPr id="23" name="Group 22">
            <a:extLst>
              <a:ext uri="{FF2B5EF4-FFF2-40B4-BE49-F238E27FC236}">
                <a16:creationId xmlns:a16="http://schemas.microsoft.com/office/drawing/2014/main" id="{BCA8D8A4-1CEA-416B-8BF9-600B1F28BE78}"/>
              </a:ext>
            </a:extLst>
          </p:cNvPr>
          <p:cNvGrpSpPr/>
          <p:nvPr/>
        </p:nvGrpSpPr>
        <p:grpSpPr>
          <a:xfrm>
            <a:off x="1345669" y="1670721"/>
            <a:ext cx="4396341" cy="2476871"/>
            <a:chOff x="3341989" y="538620"/>
            <a:chExt cx="4396341" cy="2476871"/>
          </a:xfrm>
        </p:grpSpPr>
        <p:pic>
          <p:nvPicPr>
            <p:cNvPr id="24" name="Picture 23" descr="Shape&#10;&#10;Description automatically generated">
              <a:extLst>
                <a:ext uri="{FF2B5EF4-FFF2-40B4-BE49-F238E27FC236}">
                  <a16:creationId xmlns:a16="http://schemas.microsoft.com/office/drawing/2014/main" id="{71032243-9F27-474A-88D0-E85221415285}"/>
                </a:ext>
              </a:extLst>
            </p:cNvPr>
            <p:cNvPicPr>
              <a:picLocks noChangeAspect="1"/>
            </p:cNvPicPr>
            <p:nvPr/>
          </p:nvPicPr>
          <p:blipFill rotWithShape="1">
            <a:blip r:embed="rId5">
              <a:duotone>
                <a:schemeClr val="accent6">
                  <a:shade val="45000"/>
                  <a:satMod val="135000"/>
                </a:schemeClr>
                <a:prstClr val="white"/>
              </a:duotone>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l="8931" t="15479" r="9816" b="11795"/>
            <a:stretch/>
          </p:blipFill>
          <p:spPr>
            <a:xfrm flipH="1">
              <a:off x="3837476" y="538620"/>
              <a:ext cx="3548272" cy="2476871"/>
            </a:xfrm>
            <a:prstGeom prst="rect">
              <a:avLst/>
            </a:prstGeom>
          </p:spPr>
        </p:pic>
        <p:sp>
          <p:nvSpPr>
            <p:cNvPr id="25" name="Rectangle 24">
              <a:extLst>
                <a:ext uri="{FF2B5EF4-FFF2-40B4-BE49-F238E27FC236}">
                  <a16:creationId xmlns:a16="http://schemas.microsoft.com/office/drawing/2014/main" id="{FCF80F21-3C99-4A1C-B156-1657BAACE239}"/>
                </a:ext>
              </a:extLst>
            </p:cNvPr>
            <p:cNvSpPr/>
            <p:nvPr/>
          </p:nvSpPr>
          <p:spPr>
            <a:xfrm>
              <a:off x="3341989" y="1265745"/>
              <a:ext cx="4396341" cy="769441"/>
            </a:xfrm>
            <a:prstGeom prst="rect">
              <a:avLst/>
            </a:prstGeom>
            <a:noFill/>
          </p:spPr>
          <p:txBody>
            <a:bodyPr wrap="square" lIns="91440" tIns="45720" rIns="91440" bIns="45720">
              <a:spAutoFit/>
            </a:bodyPr>
            <a:lstStyle/>
            <a:p>
              <a:pPr algn="ctr"/>
              <a:r>
                <a:rPr lang="en-US" sz="4400" b="1" cap="none" spc="0">
                  <a:ln w="0"/>
                  <a:solidFill>
                    <a:schemeClr val="accent2"/>
                  </a:solidFill>
                  <a:latin typeface="UTM Isadora" panose="02040603050506020204" pitchFamily="18" charset="0"/>
                </a:rPr>
                <a:t>Mèo mun</a:t>
              </a:r>
            </a:p>
          </p:txBody>
        </p:sp>
      </p:grpSp>
      <p:pic>
        <p:nvPicPr>
          <p:cNvPr id="1026" name="Picture 2">
            <a:extLst>
              <a:ext uri="{FF2B5EF4-FFF2-40B4-BE49-F238E27FC236}">
                <a16:creationId xmlns:a16="http://schemas.microsoft.com/office/drawing/2014/main" id="{D0390240-F0F6-4BBC-8A48-936B6574F18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p:blipFill>
        <p:spPr bwMode="auto">
          <a:xfrm>
            <a:off x="6221897" y="3136828"/>
            <a:ext cx="4396340" cy="293089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342CEEA4-47C9-44BA-B3FF-21B33D23E26F}"/>
              </a:ext>
            </a:extLst>
          </p:cNvPr>
          <p:cNvPicPr>
            <a:picLocks noChangeAspect="1" noChangeArrowheads="1" noCrop="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575611" y="1914162"/>
            <a:ext cx="1896863" cy="12874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82534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80">
                                          <p:stCondLst>
                                            <p:cond delay="0"/>
                                          </p:stCondLst>
                                        </p:cTn>
                                        <p:tgtEl>
                                          <p:spTgt spid="6"/>
                                        </p:tgtEl>
                                      </p:cBhvr>
                                    </p:animEffect>
                                    <p:anim calcmode="lin" valueType="num">
                                      <p:cBhvr>
                                        <p:cTn id="8"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3" dur="26">
                                          <p:stCondLst>
                                            <p:cond delay="650"/>
                                          </p:stCondLst>
                                        </p:cTn>
                                        <p:tgtEl>
                                          <p:spTgt spid="6"/>
                                        </p:tgtEl>
                                      </p:cBhvr>
                                      <p:to x="100000" y="60000"/>
                                    </p:animScale>
                                    <p:animScale>
                                      <p:cBhvr>
                                        <p:cTn id="14" dur="166" decel="50000">
                                          <p:stCondLst>
                                            <p:cond delay="676"/>
                                          </p:stCondLst>
                                        </p:cTn>
                                        <p:tgtEl>
                                          <p:spTgt spid="6"/>
                                        </p:tgtEl>
                                      </p:cBhvr>
                                      <p:to x="100000" y="100000"/>
                                    </p:animScale>
                                    <p:animScale>
                                      <p:cBhvr>
                                        <p:cTn id="15" dur="26">
                                          <p:stCondLst>
                                            <p:cond delay="1312"/>
                                          </p:stCondLst>
                                        </p:cTn>
                                        <p:tgtEl>
                                          <p:spTgt spid="6"/>
                                        </p:tgtEl>
                                      </p:cBhvr>
                                      <p:to x="100000" y="80000"/>
                                    </p:animScale>
                                    <p:animScale>
                                      <p:cBhvr>
                                        <p:cTn id="16" dur="166" decel="50000">
                                          <p:stCondLst>
                                            <p:cond delay="1338"/>
                                          </p:stCondLst>
                                        </p:cTn>
                                        <p:tgtEl>
                                          <p:spTgt spid="6"/>
                                        </p:tgtEl>
                                      </p:cBhvr>
                                      <p:to x="100000" y="100000"/>
                                    </p:animScale>
                                    <p:animScale>
                                      <p:cBhvr>
                                        <p:cTn id="17" dur="26">
                                          <p:stCondLst>
                                            <p:cond delay="1642"/>
                                          </p:stCondLst>
                                        </p:cTn>
                                        <p:tgtEl>
                                          <p:spTgt spid="6"/>
                                        </p:tgtEl>
                                      </p:cBhvr>
                                      <p:to x="100000" y="90000"/>
                                    </p:animScale>
                                    <p:animScale>
                                      <p:cBhvr>
                                        <p:cTn id="18" dur="166" decel="50000">
                                          <p:stCondLst>
                                            <p:cond delay="1668"/>
                                          </p:stCondLst>
                                        </p:cTn>
                                        <p:tgtEl>
                                          <p:spTgt spid="6"/>
                                        </p:tgtEl>
                                      </p:cBhvr>
                                      <p:to x="100000" y="100000"/>
                                    </p:animScale>
                                    <p:animScale>
                                      <p:cBhvr>
                                        <p:cTn id="19" dur="26">
                                          <p:stCondLst>
                                            <p:cond delay="1808"/>
                                          </p:stCondLst>
                                        </p:cTn>
                                        <p:tgtEl>
                                          <p:spTgt spid="6"/>
                                        </p:tgtEl>
                                      </p:cBhvr>
                                      <p:to x="100000" y="95000"/>
                                    </p:animScale>
                                    <p:animScale>
                                      <p:cBhvr>
                                        <p:cTn id="20" dur="166" decel="50000">
                                          <p:stCondLst>
                                            <p:cond delay="1834"/>
                                          </p:stCondLst>
                                        </p:cTn>
                                        <p:tgtEl>
                                          <p:spTgt spid="6"/>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down)">
                                      <p:cBhvr>
                                        <p:cTn id="23" dur="580">
                                          <p:stCondLst>
                                            <p:cond delay="0"/>
                                          </p:stCondLst>
                                        </p:cTn>
                                        <p:tgtEl>
                                          <p:spTgt spid="11"/>
                                        </p:tgtEl>
                                      </p:cBhvr>
                                    </p:animEffect>
                                    <p:anim calcmode="lin" valueType="num">
                                      <p:cBhvr>
                                        <p:cTn id="24"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29" dur="26">
                                          <p:stCondLst>
                                            <p:cond delay="650"/>
                                          </p:stCondLst>
                                        </p:cTn>
                                        <p:tgtEl>
                                          <p:spTgt spid="11"/>
                                        </p:tgtEl>
                                      </p:cBhvr>
                                      <p:to x="100000" y="60000"/>
                                    </p:animScale>
                                    <p:animScale>
                                      <p:cBhvr>
                                        <p:cTn id="30" dur="166" decel="50000">
                                          <p:stCondLst>
                                            <p:cond delay="676"/>
                                          </p:stCondLst>
                                        </p:cTn>
                                        <p:tgtEl>
                                          <p:spTgt spid="11"/>
                                        </p:tgtEl>
                                      </p:cBhvr>
                                      <p:to x="100000" y="100000"/>
                                    </p:animScale>
                                    <p:animScale>
                                      <p:cBhvr>
                                        <p:cTn id="31" dur="26">
                                          <p:stCondLst>
                                            <p:cond delay="1312"/>
                                          </p:stCondLst>
                                        </p:cTn>
                                        <p:tgtEl>
                                          <p:spTgt spid="11"/>
                                        </p:tgtEl>
                                      </p:cBhvr>
                                      <p:to x="100000" y="80000"/>
                                    </p:animScale>
                                    <p:animScale>
                                      <p:cBhvr>
                                        <p:cTn id="32" dur="166" decel="50000">
                                          <p:stCondLst>
                                            <p:cond delay="1338"/>
                                          </p:stCondLst>
                                        </p:cTn>
                                        <p:tgtEl>
                                          <p:spTgt spid="11"/>
                                        </p:tgtEl>
                                      </p:cBhvr>
                                      <p:to x="100000" y="100000"/>
                                    </p:animScale>
                                    <p:animScale>
                                      <p:cBhvr>
                                        <p:cTn id="33" dur="26">
                                          <p:stCondLst>
                                            <p:cond delay="1642"/>
                                          </p:stCondLst>
                                        </p:cTn>
                                        <p:tgtEl>
                                          <p:spTgt spid="11"/>
                                        </p:tgtEl>
                                      </p:cBhvr>
                                      <p:to x="100000" y="90000"/>
                                    </p:animScale>
                                    <p:animScale>
                                      <p:cBhvr>
                                        <p:cTn id="34" dur="166" decel="50000">
                                          <p:stCondLst>
                                            <p:cond delay="1668"/>
                                          </p:stCondLst>
                                        </p:cTn>
                                        <p:tgtEl>
                                          <p:spTgt spid="11"/>
                                        </p:tgtEl>
                                      </p:cBhvr>
                                      <p:to x="100000" y="100000"/>
                                    </p:animScale>
                                    <p:animScale>
                                      <p:cBhvr>
                                        <p:cTn id="35" dur="26">
                                          <p:stCondLst>
                                            <p:cond delay="1808"/>
                                          </p:stCondLst>
                                        </p:cTn>
                                        <p:tgtEl>
                                          <p:spTgt spid="11"/>
                                        </p:tgtEl>
                                      </p:cBhvr>
                                      <p:to x="100000" y="95000"/>
                                    </p:animScale>
                                    <p:animScale>
                                      <p:cBhvr>
                                        <p:cTn id="36" dur="166" decel="50000">
                                          <p:stCondLst>
                                            <p:cond delay="1834"/>
                                          </p:stCondLst>
                                        </p:cTn>
                                        <p:tgtEl>
                                          <p:spTgt spid="11"/>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6" presetClass="entr" presetSubtype="16" fill="hold" nodeType="clickEffect">
                                  <p:stCondLst>
                                    <p:cond delay="0"/>
                                  </p:stCondLst>
                                  <p:childTnLst>
                                    <p:set>
                                      <p:cBhvr>
                                        <p:cTn id="40" dur="1" fill="hold">
                                          <p:stCondLst>
                                            <p:cond delay="0"/>
                                          </p:stCondLst>
                                        </p:cTn>
                                        <p:tgtEl>
                                          <p:spTgt spid="19"/>
                                        </p:tgtEl>
                                        <p:attrNameLst>
                                          <p:attrName>style.visibility</p:attrName>
                                        </p:attrNameLst>
                                      </p:cBhvr>
                                      <p:to>
                                        <p:strVal val="visible"/>
                                      </p:to>
                                    </p:set>
                                    <p:animEffect transition="in" filter="circle(in)">
                                      <p:cBhvr>
                                        <p:cTn id="41" dur="2000"/>
                                        <p:tgtEl>
                                          <p:spTgt spid="19"/>
                                        </p:tgtEl>
                                      </p:cBhvr>
                                    </p:animEffect>
                                  </p:childTnLst>
                                </p:cTn>
                              </p:par>
                              <p:par>
                                <p:cTn id="42" presetID="6" presetClass="entr" presetSubtype="16" fill="hold" grpId="0" nodeType="withEffect">
                                  <p:stCondLst>
                                    <p:cond delay="0"/>
                                  </p:stCondLst>
                                  <p:childTnLst>
                                    <p:set>
                                      <p:cBhvr>
                                        <p:cTn id="43" dur="1" fill="hold">
                                          <p:stCondLst>
                                            <p:cond delay="0"/>
                                          </p:stCondLst>
                                        </p:cTn>
                                        <p:tgtEl>
                                          <p:spTgt spid="22"/>
                                        </p:tgtEl>
                                        <p:attrNameLst>
                                          <p:attrName>style.visibility</p:attrName>
                                        </p:attrNameLst>
                                      </p:cBhvr>
                                      <p:to>
                                        <p:strVal val="visible"/>
                                      </p:to>
                                    </p:set>
                                    <p:animEffect transition="in" filter="circle(in)">
                                      <p:cBhvr>
                                        <p:cTn id="44" dur="2000"/>
                                        <p:tgtEl>
                                          <p:spTgt spid="22"/>
                                        </p:tgtEl>
                                      </p:cBhvr>
                                    </p:animEffect>
                                  </p:childTnLst>
                                </p:cTn>
                              </p:par>
                              <p:par>
                                <p:cTn id="45" presetID="6" presetClass="entr" presetSubtype="16" fill="hold" nodeType="withEffect">
                                  <p:stCondLst>
                                    <p:cond delay="0"/>
                                  </p:stCondLst>
                                  <p:childTnLst>
                                    <p:set>
                                      <p:cBhvr>
                                        <p:cTn id="46" dur="1" fill="hold">
                                          <p:stCondLst>
                                            <p:cond delay="0"/>
                                          </p:stCondLst>
                                        </p:cTn>
                                        <p:tgtEl>
                                          <p:spTgt spid="1028"/>
                                        </p:tgtEl>
                                        <p:attrNameLst>
                                          <p:attrName>style.visibility</p:attrName>
                                        </p:attrNameLst>
                                      </p:cBhvr>
                                      <p:to>
                                        <p:strVal val="visible"/>
                                      </p:to>
                                    </p:set>
                                    <p:animEffect transition="in" filter="circle(in)">
                                      <p:cBhvr>
                                        <p:cTn id="47" dur="2000"/>
                                        <p:tgtEl>
                                          <p:spTgt spid="1028"/>
                                        </p:tgtEl>
                                      </p:cBhvr>
                                    </p:animEffect>
                                  </p:childTnLst>
                                </p:cTn>
                              </p:par>
                              <p:par>
                                <p:cTn id="48" presetID="6" presetClass="entr" presetSubtype="16" fill="hold" nodeType="withEffect">
                                  <p:stCondLst>
                                    <p:cond delay="0"/>
                                  </p:stCondLst>
                                  <p:childTnLst>
                                    <p:set>
                                      <p:cBhvr>
                                        <p:cTn id="49" dur="1" fill="hold">
                                          <p:stCondLst>
                                            <p:cond delay="0"/>
                                          </p:stCondLst>
                                        </p:cTn>
                                        <p:tgtEl>
                                          <p:spTgt spid="1026"/>
                                        </p:tgtEl>
                                        <p:attrNameLst>
                                          <p:attrName>style.visibility</p:attrName>
                                        </p:attrNameLst>
                                      </p:cBhvr>
                                      <p:to>
                                        <p:strVal val="visible"/>
                                      </p:to>
                                    </p:set>
                                    <p:animEffect transition="in" filter="circle(in)">
                                      <p:cBhvr>
                                        <p:cTn id="50" dur="2000"/>
                                        <p:tgtEl>
                                          <p:spTgt spid="1026"/>
                                        </p:tgtEl>
                                      </p:cBhvr>
                                    </p:animEffect>
                                  </p:childTnLst>
                                </p:cTn>
                              </p:par>
                            </p:childTnLst>
                          </p:cTn>
                        </p:par>
                      </p:childTnLst>
                    </p:cTn>
                  </p:par>
                  <p:par>
                    <p:cTn id="51" fill="hold">
                      <p:stCondLst>
                        <p:cond delay="indefinite"/>
                      </p:stCondLst>
                      <p:childTnLst>
                        <p:par>
                          <p:cTn id="52" fill="hold">
                            <p:stCondLst>
                              <p:cond delay="0"/>
                            </p:stCondLst>
                            <p:childTnLst>
                              <p:par>
                                <p:cTn id="53" presetID="16" presetClass="entr" presetSubtype="21" fill="hold" nodeType="clickEffect">
                                  <p:stCondLst>
                                    <p:cond delay="0"/>
                                  </p:stCondLst>
                                  <p:childTnLst>
                                    <p:set>
                                      <p:cBhvr>
                                        <p:cTn id="54" dur="1" fill="hold">
                                          <p:stCondLst>
                                            <p:cond delay="0"/>
                                          </p:stCondLst>
                                        </p:cTn>
                                        <p:tgtEl>
                                          <p:spTgt spid="23"/>
                                        </p:tgtEl>
                                        <p:attrNameLst>
                                          <p:attrName>style.visibility</p:attrName>
                                        </p:attrNameLst>
                                      </p:cBhvr>
                                      <p:to>
                                        <p:strVal val="visible"/>
                                      </p:to>
                                    </p:set>
                                    <p:animEffect transition="in" filter="barn(inVertical)">
                                      <p:cBhvr>
                                        <p:cTn id="55"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877B2EB-16C8-44EC-9E77-037F7B35281D}"/>
              </a:ext>
            </a:extLst>
          </p:cNvPr>
          <p:cNvSpPr/>
          <p:nvPr/>
        </p:nvSpPr>
        <p:spPr>
          <a:xfrm>
            <a:off x="1632987" y="79269"/>
            <a:ext cx="4910319" cy="923330"/>
          </a:xfrm>
          <a:prstGeom prst="rect">
            <a:avLst/>
          </a:prstGeom>
          <a:noFill/>
        </p:spPr>
        <p:txBody>
          <a:bodyPr wrap="none" lIns="91440" tIns="45720" rIns="91440" bIns="45720">
            <a:spAutoFit/>
          </a:bodyPr>
          <a:lstStyle/>
          <a:p>
            <a:pPr algn="ctr"/>
            <a:r>
              <a:rPr lang="en-US" sz="5400" b="0" cap="none" spc="0">
                <a:ln w="28575">
                  <a:solidFill>
                    <a:schemeClr val="accent2">
                      <a:lumMod val="75000"/>
                    </a:schemeClr>
                  </a:solidFill>
                </a:ln>
                <a:solidFill>
                  <a:schemeClr val="accent2"/>
                </a:solidFill>
                <a:latin typeface="UTM Cookies" panose="02040603050506020204" pitchFamily="18" charset="0"/>
              </a:rPr>
              <a:t>ĐỐ BẠN ĐỐ BẠN</a:t>
            </a:r>
          </a:p>
        </p:txBody>
      </p:sp>
      <p:grpSp>
        <p:nvGrpSpPr>
          <p:cNvPr id="11" name="Group 10">
            <a:extLst>
              <a:ext uri="{FF2B5EF4-FFF2-40B4-BE49-F238E27FC236}">
                <a16:creationId xmlns:a16="http://schemas.microsoft.com/office/drawing/2014/main" id="{7B84A325-4ACA-4987-9F7A-5952C0B7433E}"/>
              </a:ext>
            </a:extLst>
          </p:cNvPr>
          <p:cNvGrpSpPr/>
          <p:nvPr/>
        </p:nvGrpSpPr>
        <p:grpSpPr>
          <a:xfrm>
            <a:off x="2946846" y="940811"/>
            <a:ext cx="2234137" cy="428489"/>
            <a:chOff x="2595502" y="3959479"/>
            <a:chExt cx="3257211" cy="578275"/>
          </a:xfrm>
        </p:grpSpPr>
        <p:pic>
          <p:nvPicPr>
            <p:cNvPr id="12" name="Picture 8">
              <a:extLst>
                <a:ext uri="{FF2B5EF4-FFF2-40B4-BE49-F238E27FC236}">
                  <a16:creationId xmlns:a16="http://schemas.microsoft.com/office/drawing/2014/main" id="{F5F1F6F5-9E1C-4D33-91DA-F20341345034}"/>
                </a:ext>
              </a:extLst>
            </p:cNvPr>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95502" y="3959481"/>
              <a:ext cx="578273" cy="57827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8">
              <a:extLst>
                <a:ext uri="{FF2B5EF4-FFF2-40B4-BE49-F238E27FC236}">
                  <a16:creationId xmlns:a16="http://schemas.microsoft.com/office/drawing/2014/main" id="{DDF01434-4CFE-444B-93C6-A8CF69E9E4B3}"/>
                </a:ext>
              </a:extLst>
            </p:cNvPr>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65876" y="3959481"/>
              <a:ext cx="578273" cy="57827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8">
              <a:extLst>
                <a:ext uri="{FF2B5EF4-FFF2-40B4-BE49-F238E27FC236}">
                  <a16:creationId xmlns:a16="http://schemas.microsoft.com/office/drawing/2014/main" id="{F323B896-4624-481D-9765-F56ED2F43117}"/>
                </a:ext>
              </a:extLst>
            </p:cNvPr>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36250" y="3959480"/>
              <a:ext cx="578273" cy="578273"/>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8">
              <a:extLst>
                <a:ext uri="{FF2B5EF4-FFF2-40B4-BE49-F238E27FC236}">
                  <a16:creationId xmlns:a16="http://schemas.microsoft.com/office/drawing/2014/main" id="{2C005419-E887-480E-80D7-93C00B950ED6}"/>
                </a:ext>
              </a:extLst>
            </p:cNvPr>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74440" y="3959479"/>
              <a:ext cx="578273" cy="578273"/>
            </a:xfrm>
            <a:prstGeom prst="rect">
              <a:avLst/>
            </a:prstGeom>
            <a:noFill/>
            <a:extLst>
              <a:ext uri="{909E8E84-426E-40DD-AFC4-6F175D3DCCD1}">
                <a14:hiddenFill xmlns:a14="http://schemas.microsoft.com/office/drawing/2010/main">
                  <a:solidFill>
                    <a:srgbClr val="FFFFFF"/>
                  </a:solidFill>
                </a14:hiddenFill>
              </a:ext>
            </a:extLst>
          </p:spPr>
        </p:pic>
      </p:grpSp>
      <p:pic>
        <p:nvPicPr>
          <p:cNvPr id="19" name="Picture 18" descr="A picture containing toy, doll&#10;&#10;Description automatically generated">
            <a:extLst>
              <a:ext uri="{FF2B5EF4-FFF2-40B4-BE49-F238E27FC236}">
                <a16:creationId xmlns:a16="http://schemas.microsoft.com/office/drawing/2014/main" id="{3D786B1C-0FFB-4EB0-918E-D07B5069A0E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04557" y="2221948"/>
            <a:ext cx="2722677" cy="4556783"/>
          </a:xfrm>
          <a:prstGeom prst="rect">
            <a:avLst/>
          </a:prstGeom>
        </p:spPr>
      </p:pic>
      <p:sp>
        <p:nvSpPr>
          <p:cNvPr id="22" name="Rectangle 21">
            <a:extLst>
              <a:ext uri="{FF2B5EF4-FFF2-40B4-BE49-F238E27FC236}">
                <a16:creationId xmlns:a16="http://schemas.microsoft.com/office/drawing/2014/main" id="{1A931F8B-CAB1-4048-985B-6FB7538F4023}"/>
              </a:ext>
            </a:extLst>
          </p:cNvPr>
          <p:cNvSpPr/>
          <p:nvPr/>
        </p:nvSpPr>
        <p:spPr>
          <a:xfrm>
            <a:off x="6024846" y="940811"/>
            <a:ext cx="4728523" cy="1323439"/>
          </a:xfrm>
          <a:prstGeom prst="rect">
            <a:avLst/>
          </a:prstGeom>
          <a:noFill/>
        </p:spPr>
        <p:txBody>
          <a:bodyPr wrap="square" lIns="91440" tIns="45720" rIns="91440" bIns="45720">
            <a:spAutoFit/>
          </a:bodyPr>
          <a:lstStyle/>
          <a:p>
            <a:pPr algn="ctr"/>
            <a:r>
              <a:rPr lang="en-US" sz="4000" b="1" cap="none" spc="0">
                <a:ln w="0"/>
                <a:solidFill>
                  <a:srgbClr val="00B050"/>
                </a:solidFill>
                <a:latin typeface="Times New Roman" panose="02020603050405020304" pitchFamily="18" charset="0"/>
                <a:cs typeface="Times New Roman" panose="02020603050405020304" pitchFamily="18" charset="0"/>
              </a:rPr>
              <a:t>Mắt màu đen gọi là mắt gì?</a:t>
            </a:r>
          </a:p>
        </p:txBody>
      </p:sp>
      <p:grpSp>
        <p:nvGrpSpPr>
          <p:cNvPr id="23" name="Group 22">
            <a:extLst>
              <a:ext uri="{FF2B5EF4-FFF2-40B4-BE49-F238E27FC236}">
                <a16:creationId xmlns:a16="http://schemas.microsoft.com/office/drawing/2014/main" id="{BCA8D8A4-1CEA-416B-8BF9-600B1F28BE78}"/>
              </a:ext>
            </a:extLst>
          </p:cNvPr>
          <p:cNvGrpSpPr/>
          <p:nvPr/>
        </p:nvGrpSpPr>
        <p:grpSpPr>
          <a:xfrm>
            <a:off x="1345669" y="1670721"/>
            <a:ext cx="4396341" cy="2476871"/>
            <a:chOff x="3341989" y="538620"/>
            <a:chExt cx="4396341" cy="2476871"/>
          </a:xfrm>
        </p:grpSpPr>
        <p:pic>
          <p:nvPicPr>
            <p:cNvPr id="24" name="Picture 23" descr="Shape&#10;&#10;Description automatically generated">
              <a:extLst>
                <a:ext uri="{FF2B5EF4-FFF2-40B4-BE49-F238E27FC236}">
                  <a16:creationId xmlns:a16="http://schemas.microsoft.com/office/drawing/2014/main" id="{71032243-9F27-474A-88D0-E85221415285}"/>
                </a:ext>
              </a:extLst>
            </p:cNvPr>
            <p:cNvPicPr>
              <a:picLocks noChangeAspect="1"/>
            </p:cNvPicPr>
            <p:nvPr/>
          </p:nvPicPr>
          <p:blipFill rotWithShape="1">
            <a:blip r:embed="rId5">
              <a:duotone>
                <a:schemeClr val="accent6">
                  <a:shade val="45000"/>
                  <a:satMod val="135000"/>
                </a:schemeClr>
                <a:prstClr val="white"/>
              </a:duotone>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l="8931" t="15479" r="9816" b="11795"/>
            <a:stretch/>
          </p:blipFill>
          <p:spPr>
            <a:xfrm flipH="1">
              <a:off x="3837476" y="538620"/>
              <a:ext cx="3548272" cy="2476871"/>
            </a:xfrm>
            <a:prstGeom prst="rect">
              <a:avLst/>
            </a:prstGeom>
          </p:spPr>
        </p:pic>
        <p:sp>
          <p:nvSpPr>
            <p:cNvPr id="25" name="Rectangle 24">
              <a:extLst>
                <a:ext uri="{FF2B5EF4-FFF2-40B4-BE49-F238E27FC236}">
                  <a16:creationId xmlns:a16="http://schemas.microsoft.com/office/drawing/2014/main" id="{FCF80F21-3C99-4A1C-B156-1657BAACE239}"/>
                </a:ext>
              </a:extLst>
            </p:cNvPr>
            <p:cNvSpPr/>
            <p:nvPr/>
          </p:nvSpPr>
          <p:spPr>
            <a:xfrm>
              <a:off x="3341989" y="1265745"/>
              <a:ext cx="4396341" cy="769441"/>
            </a:xfrm>
            <a:prstGeom prst="rect">
              <a:avLst/>
            </a:prstGeom>
            <a:noFill/>
          </p:spPr>
          <p:txBody>
            <a:bodyPr wrap="square" lIns="91440" tIns="45720" rIns="91440" bIns="45720">
              <a:spAutoFit/>
            </a:bodyPr>
            <a:lstStyle/>
            <a:p>
              <a:pPr algn="ctr"/>
              <a:r>
                <a:rPr lang="en-US" sz="4400" b="1" cap="none" spc="0">
                  <a:ln w="0"/>
                  <a:solidFill>
                    <a:schemeClr val="accent2"/>
                  </a:solidFill>
                  <a:latin typeface="UTM Isadora" panose="02040603050506020204" pitchFamily="18" charset="0"/>
                </a:rPr>
                <a:t>Mắt huyền</a:t>
              </a:r>
            </a:p>
          </p:txBody>
        </p:sp>
      </p:grpSp>
      <p:pic>
        <p:nvPicPr>
          <p:cNvPr id="1026" name="Picture 2">
            <a:extLst>
              <a:ext uri="{FF2B5EF4-FFF2-40B4-BE49-F238E27FC236}">
                <a16:creationId xmlns:a16="http://schemas.microsoft.com/office/drawing/2014/main" id="{D0390240-F0F6-4BBC-8A48-936B6574F18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p:blipFill>
        <p:spPr bwMode="auto">
          <a:xfrm>
            <a:off x="6622344" y="2959537"/>
            <a:ext cx="3995893" cy="326842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342CEEA4-47C9-44BA-B3FF-21B33D23E26F}"/>
              </a:ext>
            </a:extLst>
          </p:cNvPr>
          <p:cNvPicPr>
            <a:picLocks noChangeAspect="1" noChangeArrowheads="1" noCrop="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575611" y="1914162"/>
            <a:ext cx="1896863" cy="12874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71703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80">
                                          <p:stCondLst>
                                            <p:cond delay="0"/>
                                          </p:stCondLst>
                                        </p:cTn>
                                        <p:tgtEl>
                                          <p:spTgt spid="6"/>
                                        </p:tgtEl>
                                      </p:cBhvr>
                                    </p:animEffect>
                                    <p:anim calcmode="lin" valueType="num">
                                      <p:cBhvr>
                                        <p:cTn id="8"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3" dur="26">
                                          <p:stCondLst>
                                            <p:cond delay="650"/>
                                          </p:stCondLst>
                                        </p:cTn>
                                        <p:tgtEl>
                                          <p:spTgt spid="6"/>
                                        </p:tgtEl>
                                      </p:cBhvr>
                                      <p:to x="100000" y="60000"/>
                                    </p:animScale>
                                    <p:animScale>
                                      <p:cBhvr>
                                        <p:cTn id="14" dur="166" decel="50000">
                                          <p:stCondLst>
                                            <p:cond delay="676"/>
                                          </p:stCondLst>
                                        </p:cTn>
                                        <p:tgtEl>
                                          <p:spTgt spid="6"/>
                                        </p:tgtEl>
                                      </p:cBhvr>
                                      <p:to x="100000" y="100000"/>
                                    </p:animScale>
                                    <p:animScale>
                                      <p:cBhvr>
                                        <p:cTn id="15" dur="26">
                                          <p:stCondLst>
                                            <p:cond delay="1312"/>
                                          </p:stCondLst>
                                        </p:cTn>
                                        <p:tgtEl>
                                          <p:spTgt spid="6"/>
                                        </p:tgtEl>
                                      </p:cBhvr>
                                      <p:to x="100000" y="80000"/>
                                    </p:animScale>
                                    <p:animScale>
                                      <p:cBhvr>
                                        <p:cTn id="16" dur="166" decel="50000">
                                          <p:stCondLst>
                                            <p:cond delay="1338"/>
                                          </p:stCondLst>
                                        </p:cTn>
                                        <p:tgtEl>
                                          <p:spTgt spid="6"/>
                                        </p:tgtEl>
                                      </p:cBhvr>
                                      <p:to x="100000" y="100000"/>
                                    </p:animScale>
                                    <p:animScale>
                                      <p:cBhvr>
                                        <p:cTn id="17" dur="26">
                                          <p:stCondLst>
                                            <p:cond delay="1642"/>
                                          </p:stCondLst>
                                        </p:cTn>
                                        <p:tgtEl>
                                          <p:spTgt spid="6"/>
                                        </p:tgtEl>
                                      </p:cBhvr>
                                      <p:to x="100000" y="90000"/>
                                    </p:animScale>
                                    <p:animScale>
                                      <p:cBhvr>
                                        <p:cTn id="18" dur="166" decel="50000">
                                          <p:stCondLst>
                                            <p:cond delay="1668"/>
                                          </p:stCondLst>
                                        </p:cTn>
                                        <p:tgtEl>
                                          <p:spTgt spid="6"/>
                                        </p:tgtEl>
                                      </p:cBhvr>
                                      <p:to x="100000" y="100000"/>
                                    </p:animScale>
                                    <p:animScale>
                                      <p:cBhvr>
                                        <p:cTn id="19" dur="26">
                                          <p:stCondLst>
                                            <p:cond delay="1808"/>
                                          </p:stCondLst>
                                        </p:cTn>
                                        <p:tgtEl>
                                          <p:spTgt spid="6"/>
                                        </p:tgtEl>
                                      </p:cBhvr>
                                      <p:to x="100000" y="95000"/>
                                    </p:animScale>
                                    <p:animScale>
                                      <p:cBhvr>
                                        <p:cTn id="20" dur="166" decel="50000">
                                          <p:stCondLst>
                                            <p:cond delay="1834"/>
                                          </p:stCondLst>
                                        </p:cTn>
                                        <p:tgtEl>
                                          <p:spTgt spid="6"/>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down)">
                                      <p:cBhvr>
                                        <p:cTn id="23" dur="580">
                                          <p:stCondLst>
                                            <p:cond delay="0"/>
                                          </p:stCondLst>
                                        </p:cTn>
                                        <p:tgtEl>
                                          <p:spTgt spid="11"/>
                                        </p:tgtEl>
                                      </p:cBhvr>
                                    </p:animEffect>
                                    <p:anim calcmode="lin" valueType="num">
                                      <p:cBhvr>
                                        <p:cTn id="24"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29" dur="26">
                                          <p:stCondLst>
                                            <p:cond delay="650"/>
                                          </p:stCondLst>
                                        </p:cTn>
                                        <p:tgtEl>
                                          <p:spTgt spid="11"/>
                                        </p:tgtEl>
                                      </p:cBhvr>
                                      <p:to x="100000" y="60000"/>
                                    </p:animScale>
                                    <p:animScale>
                                      <p:cBhvr>
                                        <p:cTn id="30" dur="166" decel="50000">
                                          <p:stCondLst>
                                            <p:cond delay="676"/>
                                          </p:stCondLst>
                                        </p:cTn>
                                        <p:tgtEl>
                                          <p:spTgt spid="11"/>
                                        </p:tgtEl>
                                      </p:cBhvr>
                                      <p:to x="100000" y="100000"/>
                                    </p:animScale>
                                    <p:animScale>
                                      <p:cBhvr>
                                        <p:cTn id="31" dur="26">
                                          <p:stCondLst>
                                            <p:cond delay="1312"/>
                                          </p:stCondLst>
                                        </p:cTn>
                                        <p:tgtEl>
                                          <p:spTgt spid="11"/>
                                        </p:tgtEl>
                                      </p:cBhvr>
                                      <p:to x="100000" y="80000"/>
                                    </p:animScale>
                                    <p:animScale>
                                      <p:cBhvr>
                                        <p:cTn id="32" dur="166" decel="50000">
                                          <p:stCondLst>
                                            <p:cond delay="1338"/>
                                          </p:stCondLst>
                                        </p:cTn>
                                        <p:tgtEl>
                                          <p:spTgt spid="11"/>
                                        </p:tgtEl>
                                      </p:cBhvr>
                                      <p:to x="100000" y="100000"/>
                                    </p:animScale>
                                    <p:animScale>
                                      <p:cBhvr>
                                        <p:cTn id="33" dur="26">
                                          <p:stCondLst>
                                            <p:cond delay="1642"/>
                                          </p:stCondLst>
                                        </p:cTn>
                                        <p:tgtEl>
                                          <p:spTgt spid="11"/>
                                        </p:tgtEl>
                                      </p:cBhvr>
                                      <p:to x="100000" y="90000"/>
                                    </p:animScale>
                                    <p:animScale>
                                      <p:cBhvr>
                                        <p:cTn id="34" dur="166" decel="50000">
                                          <p:stCondLst>
                                            <p:cond delay="1668"/>
                                          </p:stCondLst>
                                        </p:cTn>
                                        <p:tgtEl>
                                          <p:spTgt spid="11"/>
                                        </p:tgtEl>
                                      </p:cBhvr>
                                      <p:to x="100000" y="100000"/>
                                    </p:animScale>
                                    <p:animScale>
                                      <p:cBhvr>
                                        <p:cTn id="35" dur="26">
                                          <p:stCondLst>
                                            <p:cond delay="1808"/>
                                          </p:stCondLst>
                                        </p:cTn>
                                        <p:tgtEl>
                                          <p:spTgt spid="11"/>
                                        </p:tgtEl>
                                      </p:cBhvr>
                                      <p:to x="100000" y="95000"/>
                                    </p:animScale>
                                    <p:animScale>
                                      <p:cBhvr>
                                        <p:cTn id="36" dur="166" decel="50000">
                                          <p:stCondLst>
                                            <p:cond delay="1834"/>
                                          </p:stCondLst>
                                        </p:cTn>
                                        <p:tgtEl>
                                          <p:spTgt spid="11"/>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6" presetClass="entr" presetSubtype="16" fill="hold" nodeType="clickEffect">
                                  <p:stCondLst>
                                    <p:cond delay="0"/>
                                  </p:stCondLst>
                                  <p:childTnLst>
                                    <p:set>
                                      <p:cBhvr>
                                        <p:cTn id="40" dur="1" fill="hold">
                                          <p:stCondLst>
                                            <p:cond delay="0"/>
                                          </p:stCondLst>
                                        </p:cTn>
                                        <p:tgtEl>
                                          <p:spTgt spid="19"/>
                                        </p:tgtEl>
                                        <p:attrNameLst>
                                          <p:attrName>style.visibility</p:attrName>
                                        </p:attrNameLst>
                                      </p:cBhvr>
                                      <p:to>
                                        <p:strVal val="visible"/>
                                      </p:to>
                                    </p:set>
                                    <p:animEffect transition="in" filter="circle(in)">
                                      <p:cBhvr>
                                        <p:cTn id="41" dur="2000"/>
                                        <p:tgtEl>
                                          <p:spTgt spid="19"/>
                                        </p:tgtEl>
                                      </p:cBhvr>
                                    </p:animEffect>
                                  </p:childTnLst>
                                </p:cTn>
                              </p:par>
                              <p:par>
                                <p:cTn id="42" presetID="6" presetClass="entr" presetSubtype="16" fill="hold" grpId="0" nodeType="withEffect">
                                  <p:stCondLst>
                                    <p:cond delay="0"/>
                                  </p:stCondLst>
                                  <p:childTnLst>
                                    <p:set>
                                      <p:cBhvr>
                                        <p:cTn id="43" dur="1" fill="hold">
                                          <p:stCondLst>
                                            <p:cond delay="0"/>
                                          </p:stCondLst>
                                        </p:cTn>
                                        <p:tgtEl>
                                          <p:spTgt spid="22"/>
                                        </p:tgtEl>
                                        <p:attrNameLst>
                                          <p:attrName>style.visibility</p:attrName>
                                        </p:attrNameLst>
                                      </p:cBhvr>
                                      <p:to>
                                        <p:strVal val="visible"/>
                                      </p:to>
                                    </p:set>
                                    <p:animEffect transition="in" filter="circle(in)">
                                      <p:cBhvr>
                                        <p:cTn id="44" dur="2000"/>
                                        <p:tgtEl>
                                          <p:spTgt spid="22"/>
                                        </p:tgtEl>
                                      </p:cBhvr>
                                    </p:animEffect>
                                  </p:childTnLst>
                                </p:cTn>
                              </p:par>
                              <p:par>
                                <p:cTn id="45" presetID="6" presetClass="entr" presetSubtype="16" fill="hold" nodeType="withEffect">
                                  <p:stCondLst>
                                    <p:cond delay="0"/>
                                  </p:stCondLst>
                                  <p:childTnLst>
                                    <p:set>
                                      <p:cBhvr>
                                        <p:cTn id="46" dur="1" fill="hold">
                                          <p:stCondLst>
                                            <p:cond delay="0"/>
                                          </p:stCondLst>
                                        </p:cTn>
                                        <p:tgtEl>
                                          <p:spTgt spid="1028"/>
                                        </p:tgtEl>
                                        <p:attrNameLst>
                                          <p:attrName>style.visibility</p:attrName>
                                        </p:attrNameLst>
                                      </p:cBhvr>
                                      <p:to>
                                        <p:strVal val="visible"/>
                                      </p:to>
                                    </p:set>
                                    <p:animEffect transition="in" filter="circle(in)">
                                      <p:cBhvr>
                                        <p:cTn id="47" dur="2000"/>
                                        <p:tgtEl>
                                          <p:spTgt spid="1028"/>
                                        </p:tgtEl>
                                      </p:cBhvr>
                                    </p:animEffect>
                                  </p:childTnLst>
                                </p:cTn>
                              </p:par>
                              <p:par>
                                <p:cTn id="48" presetID="6" presetClass="entr" presetSubtype="16" fill="hold" nodeType="withEffect">
                                  <p:stCondLst>
                                    <p:cond delay="0"/>
                                  </p:stCondLst>
                                  <p:childTnLst>
                                    <p:set>
                                      <p:cBhvr>
                                        <p:cTn id="49" dur="1" fill="hold">
                                          <p:stCondLst>
                                            <p:cond delay="0"/>
                                          </p:stCondLst>
                                        </p:cTn>
                                        <p:tgtEl>
                                          <p:spTgt spid="1026"/>
                                        </p:tgtEl>
                                        <p:attrNameLst>
                                          <p:attrName>style.visibility</p:attrName>
                                        </p:attrNameLst>
                                      </p:cBhvr>
                                      <p:to>
                                        <p:strVal val="visible"/>
                                      </p:to>
                                    </p:set>
                                    <p:animEffect transition="in" filter="circle(in)">
                                      <p:cBhvr>
                                        <p:cTn id="50" dur="2000"/>
                                        <p:tgtEl>
                                          <p:spTgt spid="1026"/>
                                        </p:tgtEl>
                                      </p:cBhvr>
                                    </p:animEffect>
                                  </p:childTnLst>
                                </p:cTn>
                              </p:par>
                            </p:childTnLst>
                          </p:cTn>
                        </p:par>
                      </p:childTnLst>
                    </p:cTn>
                  </p:par>
                  <p:par>
                    <p:cTn id="51" fill="hold">
                      <p:stCondLst>
                        <p:cond delay="indefinite"/>
                      </p:stCondLst>
                      <p:childTnLst>
                        <p:par>
                          <p:cTn id="52" fill="hold">
                            <p:stCondLst>
                              <p:cond delay="0"/>
                            </p:stCondLst>
                            <p:childTnLst>
                              <p:par>
                                <p:cTn id="53" presetID="16" presetClass="entr" presetSubtype="21" fill="hold" nodeType="clickEffect">
                                  <p:stCondLst>
                                    <p:cond delay="0"/>
                                  </p:stCondLst>
                                  <p:childTnLst>
                                    <p:set>
                                      <p:cBhvr>
                                        <p:cTn id="54" dur="1" fill="hold">
                                          <p:stCondLst>
                                            <p:cond delay="0"/>
                                          </p:stCondLst>
                                        </p:cTn>
                                        <p:tgtEl>
                                          <p:spTgt spid="23"/>
                                        </p:tgtEl>
                                        <p:attrNameLst>
                                          <p:attrName>style.visibility</p:attrName>
                                        </p:attrNameLst>
                                      </p:cBhvr>
                                      <p:to>
                                        <p:strVal val="visible"/>
                                      </p:to>
                                    </p:set>
                                    <p:animEffect transition="in" filter="barn(inVertical)">
                                      <p:cBhvr>
                                        <p:cTn id="55"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877B2EB-16C8-44EC-9E77-037F7B35281D}"/>
              </a:ext>
            </a:extLst>
          </p:cNvPr>
          <p:cNvSpPr/>
          <p:nvPr/>
        </p:nvSpPr>
        <p:spPr>
          <a:xfrm>
            <a:off x="1632987" y="79269"/>
            <a:ext cx="4910319" cy="923330"/>
          </a:xfrm>
          <a:prstGeom prst="rect">
            <a:avLst/>
          </a:prstGeom>
          <a:noFill/>
        </p:spPr>
        <p:txBody>
          <a:bodyPr wrap="none" lIns="91440" tIns="45720" rIns="91440" bIns="45720">
            <a:spAutoFit/>
          </a:bodyPr>
          <a:lstStyle/>
          <a:p>
            <a:pPr algn="ctr"/>
            <a:r>
              <a:rPr lang="en-US" sz="5400" b="0" cap="none" spc="0">
                <a:ln w="28575">
                  <a:solidFill>
                    <a:schemeClr val="accent2">
                      <a:lumMod val="75000"/>
                    </a:schemeClr>
                  </a:solidFill>
                </a:ln>
                <a:solidFill>
                  <a:schemeClr val="accent2"/>
                </a:solidFill>
                <a:latin typeface="UTM Cookies" panose="02040603050506020204" pitchFamily="18" charset="0"/>
              </a:rPr>
              <a:t>ĐỐ BẠN ĐỐ BẠN</a:t>
            </a:r>
          </a:p>
        </p:txBody>
      </p:sp>
      <p:grpSp>
        <p:nvGrpSpPr>
          <p:cNvPr id="11" name="Group 10">
            <a:extLst>
              <a:ext uri="{FF2B5EF4-FFF2-40B4-BE49-F238E27FC236}">
                <a16:creationId xmlns:a16="http://schemas.microsoft.com/office/drawing/2014/main" id="{7B84A325-4ACA-4987-9F7A-5952C0B7433E}"/>
              </a:ext>
            </a:extLst>
          </p:cNvPr>
          <p:cNvGrpSpPr/>
          <p:nvPr/>
        </p:nvGrpSpPr>
        <p:grpSpPr>
          <a:xfrm>
            <a:off x="2946846" y="940811"/>
            <a:ext cx="2234137" cy="428489"/>
            <a:chOff x="2595502" y="3959479"/>
            <a:chExt cx="3257211" cy="578275"/>
          </a:xfrm>
        </p:grpSpPr>
        <p:pic>
          <p:nvPicPr>
            <p:cNvPr id="12" name="Picture 8">
              <a:extLst>
                <a:ext uri="{FF2B5EF4-FFF2-40B4-BE49-F238E27FC236}">
                  <a16:creationId xmlns:a16="http://schemas.microsoft.com/office/drawing/2014/main" id="{F5F1F6F5-9E1C-4D33-91DA-F20341345034}"/>
                </a:ext>
              </a:extLst>
            </p:cNvPr>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95502" y="3959481"/>
              <a:ext cx="578273" cy="57827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8">
              <a:extLst>
                <a:ext uri="{FF2B5EF4-FFF2-40B4-BE49-F238E27FC236}">
                  <a16:creationId xmlns:a16="http://schemas.microsoft.com/office/drawing/2014/main" id="{DDF01434-4CFE-444B-93C6-A8CF69E9E4B3}"/>
                </a:ext>
              </a:extLst>
            </p:cNvPr>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65876" y="3959481"/>
              <a:ext cx="578273" cy="57827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8">
              <a:extLst>
                <a:ext uri="{FF2B5EF4-FFF2-40B4-BE49-F238E27FC236}">
                  <a16:creationId xmlns:a16="http://schemas.microsoft.com/office/drawing/2014/main" id="{F323B896-4624-481D-9765-F56ED2F43117}"/>
                </a:ext>
              </a:extLst>
            </p:cNvPr>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36250" y="3959480"/>
              <a:ext cx="578273" cy="578273"/>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8">
              <a:extLst>
                <a:ext uri="{FF2B5EF4-FFF2-40B4-BE49-F238E27FC236}">
                  <a16:creationId xmlns:a16="http://schemas.microsoft.com/office/drawing/2014/main" id="{2C005419-E887-480E-80D7-93C00B950ED6}"/>
                </a:ext>
              </a:extLst>
            </p:cNvPr>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74440" y="3959479"/>
              <a:ext cx="578273" cy="578273"/>
            </a:xfrm>
            <a:prstGeom prst="rect">
              <a:avLst/>
            </a:prstGeom>
            <a:noFill/>
            <a:extLst>
              <a:ext uri="{909E8E84-426E-40DD-AFC4-6F175D3DCCD1}">
                <a14:hiddenFill xmlns:a14="http://schemas.microsoft.com/office/drawing/2010/main">
                  <a:solidFill>
                    <a:srgbClr val="FFFFFF"/>
                  </a:solidFill>
                </a14:hiddenFill>
              </a:ext>
            </a:extLst>
          </p:spPr>
        </p:pic>
      </p:grpSp>
      <p:pic>
        <p:nvPicPr>
          <p:cNvPr id="19" name="Picture 18" descr="A picture containing toy, doll&#10;&#10;Description automatically generated">
            <a:extLst>
              <a:ext uri="{FF2B5EF4-FFF2-40B4-BE49-F238E27FC236}">
                <a16:creationId xmlns:a16="http://schemas.microsoft.com/office/drawing/2014/main" id="{3D786B1C-0FFB-4EB0-918E-D07B5069A0E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04557" y="2221948"/>
            <a:ext cx="2722677" cy="4556783"/>
          </a:xfrm>
          <a:prstGeom prst="rect">
            <a:avLst/>
          </a:prstGeom>
        </p:spPr>
      </p:pic>
      <p:sp>
        <p:nvSpPr>
          <p:cNvPr id="22" name="Rectangle 21">
            <a:extLst>
              <a:ext uri="{FF2B5EF4-FFF2-40B4-BE49-F238E27FC236}">
                <a16:creationId xmlns:a16="http://schemas.microsoft.com/office/drawing/2014/main" id="{1A931F8B-CAB1-4048-985B-6FB7538F4023}"/>
              </a:ext>
            </a:extLst>
          </p:cNvPr>
          <p:cNvSpPr/>
          <p:nvPr/>
        </p:nvSpPr>
        <p:spPr>
          <a:xfrm>
            <a:off x="6024846" y="940811"/>
            <a:ext cx="4728523" cy="1323439"/>
          </a:xfrm>
          <a:prstGeom prst="rect">
            <a:avLst/>
          </a:prstGeom>
          <a:noFill/>
        </p:spPr>
        <p:txBody>
          <a:bodyPr wrap="square" lIns="91440" tIns="45720" rIns="91440" bIns="45720">
            <a:spAutoFit/>
          </a:bodyPr>
          <a:lstStyle/>
          <a:p>
            <a:pPr algn="ctr"/>
            <a:r>
              <a:rPr lang="en-US" sz="4000" b="1">
                <a:ln w="0"/>
                <a:solidFill>
                  <a:srgbClr val="00B050"/>
                </a:solidFill>
                <a:latin typeface="Times New Roman" panose="02020603050405020304" pitchFamily="18" charset="0"/>
                <a:cs typeface="Times New Roman" panose="02020603050405020304" pitchFamily="18" charset="0"/>
              </a:rPr>
              <a:t>Chó màu đen gọi là chó </a:t>
            </a:r>
            <a:r>
              <a:rPr lang="en-US" sz="4000" b="1" cap="none" spc="0">
                <a:ln w="0"/>
                <a:solidFill>
                  <a:srgbClr val="00B050"/>
                </a:solidFill>
                <a:latin typeface="Times New Roman" panose="02020603050405020304" pitchFamily="18" charset="0"/>
                <a:cs typeface="Times New Roman" panose="02020603050405020304" pitchFamily="18" charset="0"/>
              </a:rPr>
              <a:t>gì?</a:t>
            </a:r>
          </a:p>
        </p:txBody>
      </p:sp>
      <p:grpSp>
        <p:nvGrpSpPr>
          <p:cNvPr id="23" name="Group 22">
            <a:extLst>
              <a:ext uri="{FF2B5EF4-FFF2-40B4-BE49-F238E27FC236}">
                <a16:creationId xmlns:a16="http://schemas.microsoft.com/office/drawing/2014/main" id="{BCA8D8A4-1CEA-416B-8BF9-600B1F28BE78}"/>
              </a:ext>
            </a:extLst>
          </p:cNvPr>
          <p:cNvGrpSpPr/>
          <p:nvPr/>
        </p:nvGrpSpPr>
        <p:grpSpPr>
          <a:xfrm>
            <a:off x="1345669" y="1670721"/>
            <a:ext cx="4396341" cy="2476871"/>
            <a:chOff x="3341989" y="538620"/>
            <a:chExt cx="4396341" cy="2476871"/>
          </a:xfrm>
        </p:grpSpPr>
        <p:pic>
          <p:nvPicPr>
            <p:cNvPr id="24" name="Picture 23" descr="Shape&#10;&#10;Description automatically generated">
              <a:extLst>
                <a:ext uri="{FF2B5EF4-FFF2-40B4-BE49-F238E27FC236}">
                  <a16:creationId xmlns:a16="http://schemas.microsoft.com/office/drawing/2014/main" id="{71032243-9F27-474A-88D0-E85221415285}"/>
                </a:ext>
              </a:extLst>
            </p:cNvPr>
            <p:cNvPicPr>
              <a:picLocks noChangeAspect="1"/>
            </p:cNvPicPr>
            <p:nvPr/>
          </p:nvPicPr>
          <p:blipFill rotWithShape="1">
            <a:blip r:embed="rId5">
              <a:duotone>
                <a:schemeClr val="accent6">
                  <a:shade val="45000"/>
                  <a:satMod val="135000"/>
                </a:schemeClr>
                <a:prstClr val="white"/>
              </a:duotone>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l="8931" t="15479" r="9816" b="11795"/>
            <a:stretch/>
          </p:blipFill>
          <p:spPr>
            <a:xfrm flipH="1">
              <a:off x="3837476" y="538620"/>
              <a:ext cx="3548272" cy="2476871"/>
            </a:xfrm>
            <a:prstGeom prst="rect">
              <a:avLst/>
            </a:prstGeom>
          </p:spPr>
        </p:pic>
        <p:sp>
          <p:nvSpPr>
            <p:cNvPr id="25" name="Rectangle 24">
              <a:extLst>
                <a:ext uri="{FF2B5EF4-FFF2-40B4-BE49-F238E27FC236}">
                  <a16:creationId xmlns:a16="http://schemas.microsoft.com/office/drawing/2014/main" id="{FCF80F21-3C99-4A1C-B156-1657BAACE239}"/>
                </a:ext>
              </a:extLst>
            </p:cNvPr>
            <p:cNvSpPr/>
            <p:nvPr/>
          </p:nvSpPr>
          <p:spPr>
            <a:xfrm>
              <a:off x="3341989" y="1265745"/>
              <a:ext cx="4396341" cy="769441"/>
            </a:xfrm>
            <a:prstGeom prst="rect">
              <a:avLst/>
            </a:prstGeom>
            <a:noFill/>
          </p:spPr>
          <p:txBody>
            <a:bodyPr wrap="square" lIns="91440" tIns="45720" rIns="91440" bIns="45720">
              <a:spAutoFit/>
            </a:bodyPr>
            <a:lstStyle/>
            <a:p>
              <a:pPr algn="ctr"/>
              <a:r>
                <a:rPr lang="en-US" sz="4400" b="1" cap="none" spc="0">
                  <a:ln w="0"/>
                  <a:solidFill>
                    <a:schemeClr val="accent2"/>
                  </a:solidFill>
                  <a:latin typeface="UTM Isadora" panose="02040603050506020204" pitchFamily="18" charset="0"/>
                </a:rPr>
                <a:t>Chó mực</a:t>
              </a:r>
            </a:p>
          </p:txBody>
        </p:sp>
      </p:grpSp>
      <p:pic>
        <p:nvPicPr>
          <p:cNvPr id="1026" name="Picture 2">
            <a:extLst>
              <a:ext uri="{FF2B5EF4-FFF2-40B4-BE49-F238E27FC236}">
                <a16:creationId xmlns:a16="http://schemas.microsoft.com/office/drawing/2014/main" id="{D0390240-F0F6-4BBC-8A48-936B6574F188}"/>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p:blipFill>
        <p:spPr bwMode="auto">
          <a:xfrm>
            <a:off x="6085928" y="3352908"/>
            <a:ext cx="4876227" cy="269332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342CEEA4-47C9-44BA-B3FF-21B33D23E26F}"/>
              </a:ext>
            </a:extLst>
          </p:cNvPr>
          <p:cNvPicPr>
            <a:picLocks noChangeAspect="1" noChangeArrowheads="1" noCrop="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575611" y="1914162"/>
            <a:ext cx="1896863" cy="12874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44599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80">
                                          <p:stCondLst>
                                            <p:cond delay="0"/>
                                          </p:stCondLst>
                                        </p:cTn>
                                        <p:tgtEl>
                                          <p:spTgt spid="6"/>
                                        </p:tgtEl>
                                      </p:cBhvr>
                                    </p:animEffect>
                                    <p:anim calcmode="lin" valueType="num">
                                      <p:cBhvr>
                                        <p:cTn id="8"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3" dur="26">
                                          <p:stCondLst>
                                            <p:cond delay="650"/>
                                          </p:stCondLst>
                                        </p:cTn>
                                        <p:tgtEl>
                                          <p:spTgt spid="6"/>
                                        </p:tgtEl>
                                      </p:cBhvr>
                                      <p:to x="100000" y="60000"/>
                                    </p:animScale>
                                    <p:animScale>
                                      <p:cBhvr>
                                        <p:cTn id="14" dur="166" decel="50000">
                                          <p:stCondLst>
                                            <p:cond delay="676"/>
                                          </p:stCondLst>
                                        </p:cTn>
                                        <p:tgtEl>
                                          <p:spTgt spid="6"/>
                                        </p:tgtEl>
                                      </p:cBhvr>
                                      <p:to x="100000" y="100000"/>
                                    </p:animScale>
                                    <p:animScale>
                                      <p:cBhvr>
                                        <p:cTn id="15" dur="26">
                                          <p:stCondLst>
                                            <p:cond delay="1312"/>
                                          </p:stCondLst>
                                        </p:cTn>
                                        <p:tgtEl>
                                          <p:spTgt spid="6"/>
                                        </p:tgtEl>
                                      </p:cBhvr>
                                      <p:to x="100000" y="80000"/>
                                    </p:animScale>
                                    <p:animScale>
                                      <p:cBhvr>
                                        <p:cTn id="16" dur="166" decel="50000">
                                          <p:stCondLst>
                                            <p:cond delay="1338"/>
                                          </p:stCondLst>
                                        </p:cTn>
                                        <p:tgtEl>
                                          <p:spTgt spid="6"/>
                                        </p:tgtEl>
                                      </p:cBhvr>
                                      <p:to x="100000" y="100000"/>
                                    </p:animScale>
                                    <p:animScale>
                                      <p:cBhvr>
                                        <p:cTn id="17" dur="26">
                                          <p:stCondLst>
                                            <p:cond delay="1642"/>
                                          </p:stCondLst>
                                        </p:cTn>
                                        <p:tgtEl>
                                          <p:spTgt spid="6"/>
                                        </p:tgtEl>
                                      </p:cBhvr>
                                      <p:to x="100000" y="90000"/>
                                    </p:animScale>
                                    <p:animScale>
                                      <p:cBhvr>
                                        <p:cTn id="18" dur="166" decel="50000">
                                          <p:stCondLst>
                                            <p:cond delay="1668"/>
                                          </p:stCondLst>
                                        </p:cTn>
                                        <p:tgtEl>
                                          <p:spTgt spid="6"/>
                                        </p:tgtEl>
                                      </p:cBhvr>
                                      <p:to x="100000" y="100000"/>
                                    </p:animScale>
                                    <p:animScale>
                                      <p:cBhvr>
                                        <p:cTn id="19" dur="26">
                                          <p:stCondLst>
                                            <p:cond delay="1808"/>
                                          </p:stCondLst>
                                        </p:cTn>
                                        <p:tgtEl>
                                          <p:spTgt spid="6"/>
                                        </p:tgtEl>
                                      </p:cBhvr>
                                      <p:to x="100000" y="95000"/>
                                    </p:animScale>
                                    <p:animScale>
                                      <p:cBhvr>
                                        <p:cTn id="20" dur="166" decel="50000">
                                          <p:stCondLst>
                                            <p:cond delay="1834"/>
                                          </p:stCondLst>
                                        </p:cTn>
                                        <p:tgtEl>
                                          <p:spTgt spid="6"/>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down)">
                                      <p:cBhvr>
                                        <p:cTn id="23" dur="580">
                                          <p:stCondLst>
                                            <p:cond delay="0"/>
                                          </p:stCondLst>
                                        </p:cTn>
                                        <p:tgtEl>
                                          <p:spTgt spid="11"/>
                                        </p:tgtEl>
                                      </p:cBhvr>
                                    </p:animEffect>
                                    <p:anim calcmode="lin" valueType="num">
                                      <p:cBhvr>
                                        <p:cTn id="24"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29" dur="26">
                                          <p:stCondLst>
                                            <p:cond delay="650"/>
                                          </p:stCondLst>
                                        </p:cTn>
                                        <p:tgtEl>
                                          <p:spTgt spid="11"/>
                                        </p:tgtEl>
                                      </p:cBhvr>
                                      <p:to x="100000" y="60000"/>
                                    </p:animScale>
                                    <p:animScale>
                                      <p:cBhvr>
                                        <p:cTn id="30" dur="166" decel="50000">
                                          <p:stCondLst>
                                            <p:cond delay="676"/>
                                          </p:stCondLst>
                                        </p:cTn>
                                        <p:tgtEl>
                                          <p:spTgt spid="11"/>
                                        </p:tgtEl>
                                      </p:cBhvr>
                                      <p:to x="100000" y="100000"/>
                                    </p:animScale>
                                    <p:animScale>
                                      <p:cBhvr>
                                        <p:cTn id="31" dur="26">
                                          <p:stCondLst>
                                            <p:cond delay="1312"/>
                                          </p:stCondLst>
                                        </p:cTn>
                                        <p:tgtEl>
                                          <p:spTgt spid="11"/>
                                        </p:tgtEl>
                                      </p:cBhvr>
                                      <p:to x="100000" y="80000"/>
                                    </p:animScale>
                                    <p:animScale>
                                      <p:cBhvr>
                                        <p:cTn id="32" dur="166" decel="50000">
                                          <p:stCondLst>
                                            <p:cond delay="1338"/>
                                          </p:stCondLst>
                                        </p:cTn>
                                        <p:tgtEl>
                                          <p:spTgt spid="11"/>
                                        </p:tgtEl>
                                      </p:cBhvr>
                                      <p:to x="100000" y="100000"/>
                                    </p:animScale>
                                    <p:animScale>
                                      <p:cBhvr>
                                        <p:cTn id="33" dur="26">
                                          <p:stCondLst>
                                            <p:cond delay="1642"/>
                                          </p:stCondLst>
                                        </p:cTn>
                                        <p:tgtEl>
                                          <p:spTgt spid="11"/>
                                        </p:tgtEl>
                                      </p:cBhvr>
                                      <p:to x="100000" y="90000"/>
                                    </p:animScale>
                                    <p:animScale>
                                      <p:cBhvr>
                                        <p:cTn id="34" dur="166" decel="50000">
                                          <p:stCondLst>
                                            <p:cond delay="1668"/>
                                          </p:stCondLst>
                                        </p:cTn>
                                        <p:tgtEl>
                                          <p:spTgt spid="11"/>
                                        </p:tgtEl>
                                      </p:cBhvr>
                                      <p:to x="100000" y="100000"/>
                                    </p:animScale>
                                    <p:animScale>
                                      <p:cBhvr>
                                        <p:cTn id="35" dur="26">
                                          <p:stCondLst>
                                            <p:cond delay="1808"/>
                                          </p:stCondLst>
                                        </p:cTn>
                                        <p:tgtEl>
                                          <p:spTgt spid="11"/>
                                        </p:tgtEl>
                                      </p:cBhvr>
                                      <p:to x="100000" y="95000"/>
                                    </p:animScale>
                                    <p:animScale>
                                      <p:cBhvr>
                                        <p:cTn id="36" dur="166" decel="50000">
                                          <p:stCondLst>
                                            <p:cond delay="1834"/>
                                          </p:stCondLst>
                                        </p:cTn>
                                        <p:tgtEl>
                                          <p:spTgt spid="11"/>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6" presetClass="entr" presetSubtype="16" fill="hold" nodeType="clickEffect">
                                  <p:stCondLst>
                                    <p:cond delay="0"/>
                                  </p:stCondLst>
                                  <p:childTnLst>
                                    <p:set>
                                      <p:cBhvr>
                                        <p:cTn id="40" dur="1" fill="hold">
                                          <p:stCondLst>
                                            <p:cond delay="0"/>
                                          </p:stCondLst>
                                        </p:cTn>
                                        <p:tgtEl>
                                          <p:spTgt spid="19"/>
                                        </p:tgtEl>
                                        <p:attrNameLst>
                                          <p:attrName>style.visibility</p:attrName>
                                        </p:attrNameLst>
                                      </p:cBhvr>
                                      <p:to>
                                        <p:strVal val="visible"/>
                                      </p:to>
                                    </p:set>
                                    <p:animEffect transition="in" filter="circle(in)">
                                      <p:cBhvr>
                                        <p:cTn id="41" dur="2000"/>
                                        <p:tgtEl>
                                          <p:spTgt spid="19"/>
                                        </p:tgtEl>
                                      </p:cBhvr>
                                    </p:animEffect>
                                  </p:childTnLst>
                                </p:cTn>
                              </p:par>
                              <p:par>
                                <p:cTn id="42" presetID="6" presetClass="entr" presetSubtype="16" fill="hold" grpId="0" nodeType="withEffect">
                                  <p:stCondLst>
                                    <p:cond delay="0"/>
                                  </p:stCondLst>
                                  <p:childTnLst>
                                    <p:set>
                                      <p:cBhvr>
                                        <p:cTn id="43" dur="1" fill="hold">
                                          <p:stCondLst>
                                            <p:cond delay="0"/>
                                          </p:stCondLst>
                                        </p:cTn>
                                        <p:tgtEl>
                                          <p:spTgt spid="22"/>
                                        </p:tgtEl>
                                        <p:attrNameLst>
                                          <p:attrName>style.visibility</p:attrName>
                                        </p:attrNameLst>
                                      </p:cBhvr>
                                      <p:to>
                                        <p:strVal val="visible"/>
                                      </p:to>
                                    </p:set>
                                    <p:animEffect transition="in" filter="circle(in)">
                                      <p:cBhvr>
                                        <p:cTn id="44" dur="2000"/>
                                        <p:tgtEl>
                                          <p:spTgt spid="22"/>
                                        </p:tgtEl>
                                      </p:cBhvr>
                                    </p:animEffect>
                                  </p:childTnLst>
                                </p:cTn>
                              </p:par>
                              <p:par>
                                <p:cTn id="45" presetID="6" presetClass="entr" presetSubtype="16" fill="hold" nodeType="withEffect">
                                  <p:stCondLst>
                                    <p:cond delay="0"/>
                                  </p:stCondLst>
                                  <p:childTnLst>
                                    <p:set>
                                      <p:cBhvr>
                                        <p:cTn id="46" dur="1" fill="hold">
                                          <p:stCondLst>
                                            <p:cond delay="0"/>
                                          </p:stCondLst>
                                        </p:cTn>
                                        <p:tgtEl>
                                          <p:spTgt spid="1028"/>
                                        </p:tgtEl>
                                        <p:attrNameLst>
                                          <p:attrName>style.visibility</p:attrName>
                                        </p:attrNameLst>
                                      </p:cBhvr>
                                      <p:to>
                                        <p:strVal val="visible"/>
                                      </p:to>
                                    </p:set>
                                    <p:animEffect transition="in" filter="circle(in)">
                                      <p:cBhvr>
                                        <p:cTn id="47" dur="2000"/>
                                        <p:tgtEl>
                                          <p:spTgt spid="1028"/>
                                        </p:tgtEl>
                                      </p:cBhvr>
                                    </p:animEffect>
                                  </p:childTnLst>
                                </p:cTn>
                              </p:par>
                              <p:par>
                                <p:cTn id="48" presetID="6" presetClass="entr" presetSubtype="16" fill="hold" nodeType="withEffect">
                                  <p:stCondLst>
                                    <p:cond delay="0"/>
                                  </p:stCondLst>
                                  <p:childTnLst>
                                    <p:set>
                                      <p:cBhvr>
                                        <p:cTn id="49" dur="1" fill="hold">
                                          <p:stCondLst>
                                            <p:cond delay="0"/>
                                          </p:stCondLst>
                                        </p:cTn>
                                        <p:tgtEl>
                                          <p:spTgt spid="1026"/>
                                        </p:tgtEl>
                                        <p:attrNameLst>
                                          <p:attrName>style.visibility</p:attrName>
                                        </p:attrNameLst>
                                      </p:cBhvr>
                                      <p:to>
                                        <p:strVal val="visible"/>
                                      </p:to>
                                    </p:set>
                                    <p:animEffect transition="in" filter="circle(in)">
                                      <p:cBhvr>
                                        <p:cTn id="50" dur="2000"/>
                                        <p:tgtEl>
                                          <p:spTgt spid="1026"/>
                                        </p:tgtEl>
                                      </p:cBhvr>
                                    </p:animEffect>
                                  </p:childTnLst>
                                </p:cTn>
                              </p:par>
                            </p:childTnLst>
                          </p:cTn>
                        </p:par>
                      </p:childTnLst>
                    </p:cTn>
                  </p:par>
                  <p:par>
                    <p:cTn id="51" fill="hold">
                      <p:stCondLst>
                        <p:cond delay="indefinite"/>
                      </p:stCondLst>
                      <p:childTnLst>
                        <p:par>
                          <p:cTn id="52" fill="hold">
                            <p:stCondLst>
                              <p:cond delay="0"/>
                            </p:stCondLst>
                            <p:childTnLst>
                              <p:par>
                                <p:cTn id="53" presetID="16" presetClass="entr" presetSubtype="21" fill="hold" nodeType="clickEffect">
                                  <p:stCondLst>
                                    <p:cond delay="0"/>
                                  </p:stCondLst>
                                  <p:childTnLst>
                                    <p:set>
                                      <p:cBhvr>
                                        <p:cTn id="54" dur="1" fill="hold">
                                          <p:stCondLst>
                                            <p:cond delay="0"/>
                                          </p:stCondLst>
                                        </p:cTn>
                                        <p:tgtEl>
                                          <p:spTgt spid="23"/>
                                        </p:tgtEl>
                                        <p:attrNameLst>
                                          <p:attrName>style.visibility</p:attrName>
                                        </p:attrNameLst>
                                      </p:cBhvr>
                                      <p:to>
                                        <p:strVal val="visible"/>
                                      </p:to>
                                    </p:set>
                                    <p:animEffect transition="in" filter="barn(inVertical)">
                                      <p:cBhvr>
                                        <p:cTn id="55"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877B2EB-16C8-44EC-9E77-037F7B35281D}"/>
              </a:ext>
            </a:extLst>
          </p:cNvPr>
          <p:cNvSpPr/>
          <p:nvPr/>
        </p:nvSpPr>
        <p:spPr>
          <a:xfrm>
            <a:off x="1632987" y="79269"/>
            <a:ext cx="4910319" cy="923330"/>
          </a:xfrm>
          <a:prstGeom prst="rect">
            <a:avLst/>
          </a:prstGeom>
          <a:noFill/>
        </p:spPr>
        <p:txBody>
          <a:bodyPr wrap="none" lIns="91440" tIns="45720" rIns="91440" bIns="45720">
            <a:spAutoFit/>
          </a:bodyPr>
          <a:lstStyle/>
          <a:p>
            <a:pPr algn="ctr"/>
            <a:r>
              <a:rPr lang="en-US" sz="5400" b="0" cap="none" spc="0">
                <a:ln w="28575">
                  <a:solidFill>
                    <a:schemeClr val="accent2">
                      <a:lumMod val="75000"/>
                    </a:schemeClr>
                  </a:solidFill>
                </a:ln>
                <a:solidFill>
                  <a:schemeClr val="accent2"/>
                </a:solidFill>
                <a:latin typeface="UTM Cookies" panose="02040603050506020204" pitchFamily="18" charset="0"/>
              </a:rPr>
              <a:t>ĐỐ BẠN ĐỐ BẠN</a:t>
            </a:r>
          </a:p>
        </p:txBody>
      </p:sp>
      <p:grpSp>
        <p:nvGrpSpPr>
          <p:cNvPr id="11" name="Group 10">
            <a:extLst>
              <a:ext uri="{FF2B5EF4-FFF2-40B4-BE49-F238E27FC236}">
                <a16:creationId xmlns:a16="http://schemas.microsoft.com/office/drawing/2014/main" id="{7B84A325-4ACA-4987-9F7A-5952C0B7433E}"/>
              </a:ext>
            </a:extLst>
          </p:cNvPr>
          <p:cNvGrpSpPr/>
          <p:nvPr/>
        </p:nvGrpSpPr>
        <p:grpSpPr>
          <a:xfrm>
            <a:off x="2946846" y="940811"/>
            <a:ext cx="2234137" cy="428489"/>
            <a:chOff x="2595502" y="3959479"/>
            <a:chExt cx="3257211" cy="578275"/>
          </a:xfrm>
        </p:grpSpPr>
        <p:pic>
          <p:nvPicPr>
            <p:cNvPr id="12" name="Picture 8">
              <a:extLst>
                <a:ext uri="{FF2B5EF4-FFF2-40B4-BE49-F238E27FC236}">
                  <a16:creationId xmlns:a16="http://schemas.microsoft.com/office/drawing/2014/main" id="{F5F1F6F5-9E1C-4D33-91DA-F20341345034}"/>
                </a:ext>
              </a:extLst>
            </p:cNvPr>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95502" y="3959481"/>
              <a:ext cx="578273" cy="57827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8">
              <a:extLst>
                <a:ext uri="{FF2B5EF4-FFF2-40B4-BE49-F238E27FC236}">
                  <a16:creationId xmlns:a16="http://schemas.microsoft.com/office/drawing/2014/main" id="{DDF01434-4CFE-444B-93C6-A8CF69E9E4B3}"/>
                </a:ext>
              </a:extLst>
            </p:cNvPr>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65876" y="3959481"/>
              <a:ext cx="578273" cy="57827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8">
              <a:extLst>
                <a:ext uri="{FF2B5EF4-FFF2-40B4-BE49-F238E27FC236}">
                  <a16:creationId xmlns:a16="http://schemas.microsoft.com/office/drawing/2014/main" id="{F323B896-4624-481D-9765-F56ED2F43117}"/>
                </a:ext>
              </a:extLst>
            </p:cNvPr>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36250" y="3959480"/>
              <a:ext cx="578273" cy="578273"/>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8">
              <a:extLst>
                <a:ext uri="{FF2B5EF4-FFF2-40B4-BE49-F238E27FC236}">
                  <a16:creationId xmlns:a16="http://schemas.microsoft.com/office/drawing/2014/main" id="{2C005419-E887-480E-80D7-93C00B950ED6}"/>
                </a:ext>
              </a:extLst>
            </p:cNvPr>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74440" y="3959479"/>
              <a:ext cx="578273" cy="578273"/>
            </a:xfrm>
            <a:prstGeom prst="rect">
              <a:avLst/>
            </a:prstGeom>
            <a:noFill/>
            <a:extLst>
              <a:ext uri="{909E8E84-426E-40DD-AFC4-6F175D3DCCD1}">
                <a14:hiddenFill xmlns:a14="http://schemas.microsoft.com/office/drawing/2010/main">
                  <a:solidFill>
                    <a:srgbClr val="FFFFFF"/>
                  </a:solidFill>
                </a14:hiddenFill>
              </a:ext>
            </a:extLst>
          </p:spPr>
        </p:pic>
      </p:grpSp>
      <p:pic>
        <p:nvPicPr>
          <p:cNvPr id="19" name="Picture 18" descr="A picture containing toy, doll&#10;&#10;Description automatically generated">
            <a:extLst>
              <a:ext uri="{FF2B5EF4-FFF2-40B4-BE49-F238E27FC236}">
                <a16:creationId xmlns:a16="http://schemas.microsoft.com/office/drawing/2014/main" id="{3D786B1C-0FFB-4EB0-918E-D07B5069A0E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04557" y="2221948"/>
            <a:ext cx="2722677" cy="4556783"/>
          </a:xfrm>
          <a:prstGeom prst="rect">
            <a:avLst/>
          </a:prstGeom>
        </p:spPr>
      </p:pic>
      <p:sp>
        <p:nvSpPr>
          <p:cNvPr id="22" name="Rectangle 21">
            <a:extLst>
              <a:ext uri="{FF2B5EF4-FFF2-40B4-BE49-F238E27FC236}">
                <a16:creationId xmlns:a16="http://schemas.microsoft.com/office/drawing/2014/main" id="{1A931F8B-CAB1-4048-985B-6FB7538F4023}"/>
              </a:ext>
            </a:extLst>
          </p:cNvPr>
          <p:cNvSpPr/>
          <p:nvPr/>
        </p:nvSpPr>
        <p:spPr>
          <a:xfrm>
            <a:off x="6024846" y="940811"/>
            <a:ext cx="4728523" cy="1323439"/>
          </a:xfrm>
          <a:prstGeom prst="rect">
            <a:avLst/>
          </a:prstGeom>
          <a:noFill/>
        </p:spPr>
        <p:txBody>
          <a:bodyPr wrap="square" lIns="91440" tIns="45720" rIns="91440" bIns="45720">
            <a:spAutoFit/>
          </a:bodyPr>
          <a:lstStyle/>
          <a:p>
            <a:pPr algn="ctr"/>
            <a:r>
              <a:rPr lang="en-US" sz="4000" b="1">
                <a:ln w="0"/>
                <a:solidFill>
                  <a:srgbClr val="00B050"/>
                </a:solidFill>
                <a:latin typeface="Times New Roman" panose="02020603050405020304" pitchFamily="18" charset="0"/>
                <a:cs typeface="Times New Roman" panose="02020603050405020304" pitchFamily="18" charset="0"/>
              </a:rPr>
              <a:t>Ngựa màu đen gọi là ngựa </a:t>
            </a:r>
            <a:r>
              <a:rPr lang="en-US" sz="4000" b="1" cap="none" spc="0">
                <a:ln w="0"/>
                <a:solidFill>
                  <a:srgbClr val="00B050"/>
                </a:solidFill>
                <a:latin typeface="Times New Roman" panose="02020603050405020304" pitchFamily="18" charset="0"/>
                <a:cs typeface="Times New Roman" panose="02020603050405020304" pitchFamily="18" charset="0"/>
              </a:rPr>
              <a:t>gì?</a:t>
            </a:r>
          </a:p>
        </p:txBody>
      </p:sp>
      <p:grpSp>
        <p:nvGrpSpPr>
          <p:cNvPr id="23" name="Group 22">
            <a:extLst>
              <a:ext uri="{FF2B5EF4-FFF2-40B4-BE49-F238E27FC236}">
                <a16:creationId xmlns:a16="http://schemas.microsoft.com/office/drawing/2014/main" id="{BCA8D8A4-1CEA-416B-8BF9-600B1F28BE78}"/>
              </a:ext>
            </a:extLst>
          </p:cNvPr>
          <p:cNvGrpSpPr/>
          <p:nvPr/>
        </p:nvGrpSpPr>
        <p:grpSpPr>
          <a:xfrm>
            <a:off x="1345669" y="1670721"/>
            <a:ext cx="4396341" cy="2476871"/>
            <a:chOff x="3341989" y="538620"/>
            <a:chExt cx="4396341" cy="2476871"/>
          </a:xfrm>
        </p:grpSpPr>
        <p:pic>
          <p:nvPicPr>
            <p:cNvPr id="24" name="Picture 23" descr="Shape&#10;&#10;Description automatically generated">
              <a:extLst>
                <a:ext uri="{FF2B5EF4-FFF2-40B4-BE49-F238E27FC236}">
                  <a16:creationId xmlns:a16="http://schemas.microsoft.com/office/drawing/2014/main" id="{71032243-9F27-474A-88D0-E85221415285}"/>
                </a:ext>
              </a:extLst>
            </p:cNvPr>
            <p:cNvPicPr>
              <a:picLocks noChangeAspect="1"/>
            </p:cNvPicPr>
            <p:nvPr/>
          </p:nvPicPr>
          <p:blipFill rotWithShape="1">
            <a:blip r:embed="rId5">
              <a:duotone>
                <a:schemeClr val="accent6">
                  <a:shade val="45000"/>
                  <a:satMod val="135000"/>
                </a:schemeClr>
                <a:prstClr val="white"/>
              </a:duotone>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l="8931" t="15479" r="9816" b="11795"/>
            <a:stretch/>
          </p:blipFill>
          <p:spPr>
            <a:xfrm flipH="1">
              <a:off x="3837476" y="538620"/>
              <a:ext cx="3548272" cy="2476871"/>
            </a:xfrm>
            <a:prstGeom prst="rect">
              <a:avLst/>
            </a:prstGeom>
          </p:spPr>
        </p:pic>
        <p:sp>
          <p:nvSpPr>
            <p:cNvPr id="25" name="Rectangle 24">
              <a:extLst>
                <a:ext uri="{FF2B5EF4-FFF2-40B4-BE49-F238E27FC236}">
                  <a16:creationId xmlns:a16="http://schemas.microsoft.com/office/drawing/2014/main" id="{FCF80F21-3C99-4A1C-B156-1657BAACE239}"/>
                </a:ext>
              </a:extLst>
            </p:cNvPr>
            <p:cNvSpPr/>
            <p:nvPr/>
          </p:nvSpPr>
          <p:spPr>
            <a:xfrm>
              <a:off x="3341989" y="1265745"/>
              <a:ext cx="4396341" cy="769441"/>
            </a:xfrm>
            <a:prstGeom prst="rect">
              <a:avLst/>
            </a:prstGeom>
            <a:noFill/>
          </p:spPr>
          <p:txBody>
            <a:bodyPr wrap="square" lIns="91440" tIns="45720" rIns="91440" bIns="45720">
              <a:spAutoFit/>
            </a:bodyPr>
            <a:lstStyle/>
            <a:p>
              <a:pPr algn="ctr"/>
              <a:r>
                <a:rPr lang="en-US" sz="4400" b="1" cap="none" spc="0">
                  <a:ln w="0"/>
                  <a:solidFill>
                    <a:schemeClr val="accent2"/>
                  </a:solidFill>
                  <a:latin typeface="UTM Isadora" panose="02040603050506020204" pitchFamily="18" charset="0"/>
                </a:rPr>
                <a:t>Ngựa ô</a:t>
              </a:r>
            </a:p>
          </p:txBody>
        </p:sp>
      </p:grpSp>
      <p:pic>
        <p:nvPicPr>
          <p:cNvPr id="1026" name="Picture 2">
            <a:extLst>
              <a:ext uri="{FF2B5EF4-FFF2-40B4-BE49-F238E27FC236}">
                <a16:creationId xmlns:a16="http://schemas.microsoft.com/office/drawing/2014/main" id="{D0390240-F0F6-4BBC-8A48-936B6574F188}"/>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p:blipFill>
        <p:spPr bwMode="auto">
          <a:xfrm>
            <a:off x="6237497" y="3062778"/>
            <a:ext cx="4899112" cy="306194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342CEEA4-47C9-44BA-B3FF-21B33D23E26F}"/>
              </a:ext>
            </a:extLst>
          </p:cNvPr>
          <p:cNvPicPr>
            <a:picLocks noChangeAspect="1" noChangeArrowheads="1" noCrop="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575611" y="1914162"/>
            <a:ext cx="1896863" cy="12874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6758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80">
                                          <p:stCondLst>
                                            <p:cond delay="0"/>
                                          </p:stCondLst>
                                        </p:cTn>
                                        <p:tgtEl>
                                          <p:spTgt spid="6"/>
                                        </p:tgtEl>
                                      </p:cBhvr>
                                    </p:animEffect>
                                    <p:anim calcmode="lin" valueType="num">
                                      <p:cBhvr>
                                        <p:cTn id="8"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3" dur="26">
                                          <p:stCondLst>
                                            <p:cond delay="650"/>
                                          </p:stCondLst>
                                        </p:cTn>
                                        <p:tgtEl>
                                          <p:spTgt spid="6"/>
                                        </p:tgtEl>
                                      </p:cBhvr>
                                      <p:to x="100000" y="60000"/>
                                    </p:animScale>
                                    <p:animScale>
                                      <p:cBhvr>
                                        <p:cTn id="14" dur="166" decel="50000">
                                          <p:stCondLst>
                                            <p:cond delay="676"/>
                                          </p:stCondLst>
                                        </p:cTn>
                                        <p:tgtEl>
                                          <p:spTgt spid="6"/>
                                        </p:tgtEl>
                                      </p:cBhvr>
                                      <p:to x="100000" y="100000"/>
                                    </p:animScale>
                                    <p:animScale>
                                      <p:cBhvr>
                                        <p:cTn id="15" dur="26">
                                          <p:stCondLst>
                                            <p:cond delay="1312"/>
                                          </p:stCondLst>
                                        </p:cTn>
                                        <p:tgtEl>
                                          <p:spTgt spid="6"/>
                                        </p:tgtEl>
                                      </p:cBhvr>
                                      <p:to x="100000" y="80000"/>
                                    </p:animScale>
                                    <p:animScale>
                                      <p:cBhvr>
                                        <p:cTn id="16" dur="166" decel="50000">
                                          <p:stCondLst>
                                            <p:cond delay="1338"/>
                                          </p:stCondLst>
                                        </p:cTn>
                                        <p:tgtEl>
                                          <p:spTgt spid="6"/>
                                        </p:tgtEl>
                                      </p:cBhvr>
                                      <p:to x="100000" y="100000"/>
                                    </p:animScale>
                                    <p:animScale>
                                      <p:cBhvr>
                                        <p:cTn id="17" dur="26">
                                          <p:stCondLst>
                                            <p:cond delay="1642"/>
                                          </p:stCondLst>
                                        </p:cTn>
                                        <p:tgtEl>
                                          <p:spTgt spid="6"/>
                                        </p:tgtEl>
                                      </p:cBhvr>
                                      <p:to x="100000" y="90000"/>
                                    </p:animScale>
                                    <p:animScale>
                                      <p:cBhvr>
                                        <p:cTn id="18" dur="166" decel="50000">
                                          <p:stCondLst>
                                            <p:cond delay="1668"/>
                                          </p:stCondLst>
                                        </p:cTn>
                                        <p:tgtEl>
                                          <p:spTgt spid="6"/>
                                        </p:tgtEl>
                                      </p:cBhvr>
                                      <p:to x="100000" y="100000"/>
                                    </p:animScale>
                                    <p:animScale>
                                      <p:cBhvr>
                                        <p:cTn id="19" dur="26">
                                          <p:stCondLst>
                                            <p:cond delay="1808"/>
                                          </p:stCondLst>
                                        </p:cTn>
                                        <p:tgtEl>
                                          <p:spTgt spid="6"/>
                                        </p:tgtEl>
                                      </p:cBhvr>
                                      <p:to x="100000" y="95000"/>
                                    </p:animScale>
                                    <p:animScale>
                                      <p:cBhvr>
                                        <p:cTn id="20" dur="166" decel="50000">
                                          <p:stCondLst>
                                            <p:cond delay="1834"/>
                                          </p:stCondLst>
                                        </p:cTn>
                                        <p:tgtEl>
                                          <p:spTgt spid="6"/>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down)">
                                      <p:cBhvr>
                                        <p:cTn id="23" dur="580">
                                          <p:stCondLst>
                                            <p:cond delay="0"/>
                                          </p:stCondLst>
                                        </p:cTn>
                                        <p:tgtEl>
                                          <p:spTgt spid="11"/>
                                        </p:tgtEl>
                                      </p:cBhvr>
                                    </p:animEffect>
                                    <p:anim calcmode="lin" valueType="num">
                                      <p:cBhvr>
                                        <p:cTn id="24"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29" dur="26">
                                          <p:stCondLst>
                                            <p:cond delay="650"/>
                                          </p:stCondLst>
                                        </p:cTn>
                                        <p:tgtEl>
                                          <p:spTgt spid="11"/>
                                        </p:tgtEl>
                                      </p:cBhvr>
                                      <p:to x="100000" y="60000"/>
                                    </p:animScale>
                                    <p:animScale>
                                      <p:cBhvr>
                                        <p:cTn id="30" dur="166" decel="50000">
                                          <p:stCondLst>
                                            <p:cond delay="676"/>
                                          </p:stCondLst>
                                        </p:cTn>
                                        <p:tgtEl>
                                          <p:spTgt spid="11"/>
                                        </p:tgtEl>
                                      </p:cBhvr>
                                      <p:to x="100000" y="100000"/>
                                    </p:animScale>
                                    <p:animScale>
                                      <p:cBhvr>
                                        <p:cTn id="31" dur="26">
                                          <p:stCondLst>
                                            <p:cond delay="1312"/>
                                          </p:stCondLst>
                                        </p:cTn>
                                        <p:tgtEl>
                                          <p:spTgt spid="11"/>
                                        </p:tgtEl>
                                      </p:cBhvr>
                                      <p:to x="100000" y="80000"/>
                                    </p:animScale>
                                    <p:animScale>
                                      <p:cBhvr>
                                        <p:cTn id="32" dur="166" decel="50000">
                                          <p:stCondLst>
                                            <p:cond delay="1338"/>
                                          </p:stCondLst>
                                        </p:cTn>
                                        <p:tgtEl>
                                          <p:spTgt spid="11"/>
                                        </p:tgtEl>
                                      </p:cBhvr>
                                      <p:to x="100000" y="100000"/>
                                    </p:animScale>
                                    <p:animScale>
                                      <p:cBhvr>
                                        <p:cTn id="33" dur="26">
                                          <p:stCondLst>
                                            <p:cond delay="1642"/>
                                          </p:stCondLst>
                                        </p:cTn>
                                        <p:tgtEl>
                                          <p:spTgt spid="11"/>
                                        </p:tgtEl>
                                      </p:cBhvr>
                                      <p:to x="100000" y="90000"/>
                                    </p:animScale>
                                    <p:animScale>
                                      <p:cBhvr>
                                        <p:cTn id="34" dur="166" decel="50000">
                                          <p:stCondLst>
                                            <p:cond delay="1668"/>
                                          </p:stCondLst>
                                        </p:cTn>
                                        <p:tgtEl>
                                          <p:spTgt spid="11"/>
                                        </p:tgtEl>
                                      </p:cBhvr>
                                      <p:to x="100000" y="100000"/>
                                    </p:animScale>
                                    <p:animScale>
                                      <p:cBhvr>
                                        <p:cTn id="35" dur="26">
                                          <p:stCondLst>
                                            <p:cond delay="1808"/>
                                          </p:stCondLst>
                                        </p:cTn>
                                        <p:tgtEl>
                                          <p:spTgt spid="11"/>
                                        </p:tgtEl>
                                      </p:cBhvr>
                                      <p:to x="100000" y="95000"/>
                                    </p:animScale>
                                    <p:animScale>
                                      <p:cBhvr>
                                        <p:cTn id="36" dur="166" decel="50000">
                                          <p:stCondLst>
                                            <p:cond delay="1834"/>
                                          </p:stCondLst>
                                        </p:cTn>
                                        <p:tgtEl>
                                          <p:spTgt spid="11"/>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6" presetClass="entr" presetSubtype="16" fill="hold" nodeType="clickEffect">
                                  <p:stCondLst>
                                    <p:cond delay="0"/>
                                  </p:stCondLst>
                                  <p:childTnLst>
                                    <p:set>
                                      <p:cBhvr>
                                        <p:cTn id="40" dur="1" fill="hold">
                                          <p:stCondLst>
                                            <p:cond delay="0"/>
                                          </p:stCondLst>
                                        </p:cTn>
                                        <p:tgtEl>
                                          <p:spTgt spid="19"/>
                                        </p:tgtEl>
                                        <p:attrNameLst>
                                          <p:attrName>style.visibility</p:attrName>
                                        </p:attrNameLst>
                                      </p:cBhvr>
                                      <p:to>
                                        <p:strVal val="visible"/>
                                      </p:to>
                                    </p:set>
                                    <p:animEffect transition="in" filter="circle(in)">
                                      <p:cBhvr>
                                        <p:cTn id="41" dur="2000"/>
                                        <p:tgtEl>
                                          <p:spTgt spid="19"/>
                                        </p:tgtEl>
                                      </p:cBhvr>
                                    </p:animEffect>
                                  </p:childTnLst>
                                </p:cTn>
                              </p:par>
                              <p:par>
                                <p:cTn id="42" presetID="6" presetClass="entr" presetSubtype="16" fill="hold" grpId="0" nodeType="withEffect">
                                  <p:stCondLst>
                                    <p:cond delay="0"/>
                                  </p:stCondLst>
                                  <p:childTnLst>
                                    <p:set>
                                      <p:cBhvr>
                                        <p:cTn id="43" dur="1" fill="hold">
                                          <p:stCondLst>
                                            <p:cond delay="0"/>
                                          </p:stCondLst>
                                        </p:cTn>
                                        <p:tgtEl>
                                          <p:spTgt spid="22"/>
                                        </p:tgtEl>
                                        <p:attrNameLst>
                                          <p:attrName>style.visibility</p:attrName>
                                        </p:attrNameLst>
                                      </p:cBhvr>
                                      <p:to>
                                        <p:strVal val="visible"/>
                                      </p:to>
                                    </p:set>
                                    <p:animEffect transition="in" filter="circle(in)">
                                      <p:cBhvr>
                                        <p:cTn id="44" dur="2000"/>
                                        <p:tgtEl>
                                          <p:spTgt spid="22"/>
                                        </p:tgtEl>
                                      </p:cBhvr>
                                    </p:animEffect>
                                  </p:childTnLst>
                                </p:cTn>
                              </p:par>
                              <p:par>
                                <p:cTn id="45" presetID="6" presetClass="entr" presetSubtype="16" fill="hold" nodeType="withEffect">
                                  <p:stCondLst>
                                    <p:cond delay="0"/>
                                  </p:stCondLst>
                                  <p:childTnLst>
                                    <p:set>
                                      <p:cBhvr>
                                        <p:cTn id="46" dur="1" fill="hold">
                                          <p:stCondLst>
                                            <p:cond delay="0"/>
                                          </p:stCondLst>
                                        </p:cTn>
                                        <p:tgtEl>
                                          <p:spTgt spid="1028"/>
                                        </p:tgtEl>
                                        <p:attrNameLst>
                                          <p:attrName>style.visibility</p:attrName>
                                        </p:attrNameLst>
                                      </p:cBhvr>
                                      <p:to>
                                        <p:strVal val="visible"/>
                                      </p:to>
                                    </p:set>
                                    <p:animEffect transition="in" filter="circle(in)">
                                      <p:cBhvr>
                                        <p:cTn id="47" dur="2000"/>
                                        <p:tgtEl>
                                          <p:spTgt spid="1028"/>
                                        </p:tgtEl>
                                      </p:cBhvr>
                                    </p:animEffect>
                                  </p:childTnLst>
                                </p:cTn>
                              </p:par>
                              <p:par>
                                <p:cTn id="48" presetID="6" presetClass="entr" presetSubtype="16" fill="hold" nodeType="withEffect">
                                  <p:stCondLst>
                                    <p:cond delay="0"/>
                                  </p:stCondLst>
                                  <p:childTnLst>
                                    <p:set>
                                      <p:cBhvr>
                                        <p:cTn id="49" dur="1" fill="hold">
                                          <p:stCondLst>
                                            <p:cond delay="0"/>
                                          </p:stCondLst>
                                        </p:cTn>
                                        <p:tgtEl>
                                          <p:spTgt spid="1026"/>
                                        </p:tgtEl>
                                        <p:attrNameLst>
                                          <p:attrName>style.visibility</p:attrName>
                                        </p:attrNameLst>
                                      </p:cBhvr>
                                      <p:to>
                                        <p:strVal val="visible"/>
                                      </p:to>
                                    </p:set>
                                    <p:animEffect transition="in" filter="circle(in)">
                                      <p:cBhvr>
                                        <p:cTn id="50" dur="2000"/>
                                        <p:tgtEl>
                                          <p:spTgt spid="1026"/>
                                        </p:tgtEl>
                                      </p:cBhvr>
                                    </p:animEffect>
                                  </p:childTnLst>
                                </p:cTn>
                              </p:par>
                            </p:childTnLst>
                          </p:cTn>
                        </p:par>
                      </p:childTnLst>
                    </p:cTn>
                  </p:par>
                  <p:par>
                    <p:cTn id="51" fill="hold">
                      <p:stCondLst>
                        <p:cond delay="indefinite"/>
                      </p:stCondLst>
                      <p:childTnLst>
                        <p:par>
                          <p:cTn id="52" fill="hold">
                            <p:stCondLst>
                              <p:cond delay="0"/>
                            </p:stCondLst>
                            <p:childTnLst>
                              <p:par>
                                <p:cTn id="53" presetID="16" presetClass="entr" presetSubtype="21" fill="hold" nodeType="clickEffect">
                                  <p:stCondLst>
                                    <p:cond delay="0"/>
                                  </p:stCondLst>
                                  <p:childTnLst>
                                    <p:set>
                                      <p:cBhvr>
                                        <p:cTn id="54" dur="1" fill="hold">
                                          <p:stCondLst>
                                            <p:cond delay="0"/>
                                          </p:stCondLst>
                                        </p:cTn>
                                        <p:tgtEl>
                                          <p:spTgt spid="23"/>
                                        </p:tgtEl>
                                        <p:attrNameLst>
                                          <p:attrName>style.visibility</p:attrName>
                                        </p:attrNameLst>
                                      </p:cBhvr>
                                      <p:to>
                                        <p:strVal val="visible"/>
                                      </p:to>
                                    </p:set>
                                    <p:animEffect transition="in" filter="barn(inVertical)">
                                      <p:cBhvr>
                                        <p:cTn id="55"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 descr="F:\1-原创素材\1_mm1102\PPT\PPT_014\materaials\pageimg_g16.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2521" y="775408"/>
            <a:ext cx="8407459" cy="4652515"/>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11" name="PA_图片 17"/>
          <p:cNvPicPr>
            <a:picLocks noChangeAspect="1"/>
          </p:cNvPicPr>
          <p:nvPr>
            <p:custDataLst>
              <p:tags r:id="rId1"/>
            </p:custDataLst>
          </p:nvPr>
        </p:nvPicPr>
        <p:blipFill>
          <a:blip r:embed="rId5">
            <a:extLst>
              <a:ext uri="{28A0092B-C50C-407E-A947-70E740481C1C}">
                <a14:useLocalDpi xmlns:a14="http://schemas.microsoft.com/office/drawing/2010/main" val="0"/>
              </a:ext>
            </a:extLst>
          </a:blip>
          <a:stretch>
            <a:fillRect/>
          </a:stretch>
        </p:blipFill>
        <p:spPr>
          <a:xfrm>
            <a:off x="9398891" y="4532894"/>
            <a:ext cx="2437094" cy="2241007"/>
          </a:xfrm>
          <a:prstGeom prst="rect">
            <a:avLst/>
          </a:prstGeom>
        </p:spPr>
      </p:pic>
      <p:pic>
        <p:nvPicPr>
          <p:cNvPr id="4" name="Picture 2" descr="E:\丫头\png\小人\卡通类素材\yunf.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364438" y="1385435"/>
            <a:ext cx="1269162" cy="532803"/>
          </a:xfrm>
          <a:prstGeom prst="rect">
            <a:avLst/>
          </a:prstGeom>
          <a:noFill/>
          <a:extLst>
            <a:ext uri="{909E8E84-426E-40DD-AFC4-6F175D3DCCD1}">
              <a14:hiddenFill xmlns:a14="http://schemas.microsoft.com/office/drawing/2010/main">
                <a:solidFill>
                  <a:srgbClr val="FFFFFF"/>
                </a:solidFill>
              </a14:hiddenFill>
            </a:ext>
          </a:extLst>
        </p:spPr>
      </p:pic>
      <p:grpSp>
        <p:nvGrpSpPr>
          <p:cNvPr id="5" name="组合 4"/>
          <p:cNvGrpSpPr/>
          <p:nvPr/>
        </p:nvGrpSpPr>
        <p:grpSpPr>
          <a:xfrm>
            <a:off x="7148316" y="1233499"/>
            <a:ext cx="463503" cy="619473"/>
            <a:chOff x="-2033679" y="889419"/>
            <a:chExt cx="463503" cy="619473"/>
          </a:xfrm>
        </p:grpSpPr>
        <p:pic>
          <p:nvPicPr>
            <p:cNvPr id="6" name="Picture 10" descr="E:\丫头\png\小人\卡通类素材\ry.pn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b="41008"/>
            <a:stretch>
              <a:fillRect/>
            </a:stretch>
          </p:blipFill>
          <p:spPr bwMode="auto">
            <a:xfrm>
              <a:off x="-2033679" y="889419"/>
              <a:ext cx="463503" cy="540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0" descr="E:\丫头\png\小人\卡通类素材\ry.pn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t="58992"/>
            <a:stretch>
              <a:fillRect/>
            </a:stretch>
          </p:blipFill>
          <p:spPr bwMode="auto">
            <a:xfrm>
              <a:off x="-1995208" y="1220892"/>
              <a:ext cx="355608" cy="288000"/>
            </a:xfrm>
            <a:prstGeom prst="rect">
              <a:avLst/>
            </a:prstGeom>
            <a:noFill/>
            <a:extLst>
              <a:ext uri="{909E8E84-426E-40DD-AFC4-6F175D3DCCD1}">
                <a14:hiddenFill xmlns:a14="http://schemas.microsoft.com/office/drawing/2010/main">
                  <a:solidFill>
                    <a:srgbClr val="FFFFFF"/>
                  </a:solidFill>
                </a14:hiddenFill>
              </a:ext>
            </a:extLst>
          </p:spPr>
        </p:pic>
      </p:grpSp>
      <p:pic>
        <p:nvPicPr>
          <p:cNvPr id="9" name="Picture 2" descr="E:\丫头\png\小人\卡通类素材\yunf.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289273" y="492489"/>
            <a:ext cx="1347858" cy="565839"/>
          </a:xfrm>
          <a:prstGeom prst="rect">
            <a:avLst/>
          </a:prstGeom>
          <a:noFill/>
          <a:ln>
            <a:noFill/>
          </a:ln>
          <a:extLst>
            <a:ext uri="{909E8E84-426E-40DD-AFC4-6F175D3DCCD1}">
              <a14:hiddenFill xmlns:a14="http://schemas.microsoft.com/office/drawing/2010/main">
                <a:solidFill>
                  <a:srgbClr val="FFFFFF"/>
                </a:solidFill>
              </a14:hiddenFill>
            </a:ext>
          </a:extLst>
        </p:spPr>
      </p:pic>
      <p:grpSp>
        <p:nvGrpSpPr>
          <p:cNvPr id="22" name="组合 21"/>
          <p:cNvGrpSpPr/>
          <p:nvPr/>
        </p:nvGrpSpPr>
        <p:grpSpPr>
          <a:xfrm>
            <a:off x="1041341" y="4448664"/>
            <a:ext cx="463503" cy="619473"/>
            <a:chOff x="-2033679" y="889419"/>
            <a:chExt cx="463503" cy="619473"/>
          </a:xfrm>
        </p:grpSpPr>
        <p:pic>
          <p:nvPicPr>
            <p:cNvPr id="23" name="Picture 10" descr="E:\丫头\png\小人\卡通类素材\ry.pn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b="41008"/>
            <a:stretch>
              <a:fillRect/>
            </a:stretch>
          </p:blipFill>
          <p:spPr bwMode="auto">
            <a:xfrm>
              <a:off x="-2033679" y="889419"/>
              <a:ext cx="463503" cy="54000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10" descr="E:\丫头\png\小人\卡通类素材\ry.pn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t="58992"/>
            <a:stretch>
              <a:fillRect/>
            </a:stretch>
          </p:blipFill>
          <p:spPr bwMode="auto">
            <a:xfrm>
              <a:off x="-1995208" y="1220892"/>
              <a:ext cx="355608" cy="288000"/>
            </a:xfrm>
            <a:prstGeom prst="rect">
              <a:avLst/>
            </a:prstGeom>
            <a:noFill/>
            <a:extLst>
              <a:ext uri="{909E8E84-426E-40DD-AFC4-6F175D3DCCD1}">
                <a14:hiddenFill xmlns:a14="http://schemas.microsoft.com/office/drawing/2010/main">
                  <a:solidFill>
                    <a:srgbClr val="FFFFFF"/>
                  </a:solidFill>
                </a14:hiddenFill>
              </a:ext>
            </a:extLst>
          </p:spPr>
        </p:pic>
      </p:grpSp>
      <p:pic>
        <p:nvPicPr>
          <p:cNvPr id="26" name="图片 2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796781" y="292397"/>
            <a:ext cx="1102698" cy="1022486"/>
          </a:xfrm>
          <a:prstGeom prst="rect">
            <a:avLst/>
          </a:prstGeom>
        </p:spPr>
      </p:pic>
      <p:pic>
        <p:nvPicPr>
          <p:cNvPr id="27" name="图片 2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244253" y="1461470"/>
            <a:ext cx="3279407" cy="451783"/>
          </a:xfrm>
          <a:prstGeom prst="rect">
            <a:avLst/>
          </a:prstGeom>
        </p:spPr>
      </p:pic>
      <p:pic>
        <p:nvPicPr>
          <p:cNvPr id="3" name="Picture 2" descr="Logo&#10;&#10;Description automatically generated with medium confidence">
            <a:extLst>
              <a:ext uri="{FF2B5EF4-FFF2-40B4-BE49-F238E27FC236}">
                <a16:creationId xmlns:a16="http://schemas.microsoft.com/office/drawing/2014/main" id="{2F4DEA42-6750-4026-80DB-783E3597AB67}"/>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79812" y="2692697"/>
            <a:ext cx="6872063" cy="1895500"/>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inVertical)">
                                      <p:cBhvr>
                                        <p:cTn id="7" dur="500"/>
                                        <p:tgtEl>
                                          <p:spTgt spid="25"/>
                                        </p:tgtEl>
                                      </p:cBhvr>
                                    </p:animEffect>
                                  </p:childTnLst>
                                </p:cTn>
                              </p:par>
                            </p:childTnLst>
                          </p:cTn>
                        </p:par>
                        <p:par>
                          <p:cTn id="8" fill="hold">
                            <p:stCondLst>
                              <p:cond delay="500"/>
                            </p:stCondLst>
                            <p:childTnLst>
                              <p:par>
                                <p:cTn id="9" presetID="2" presetClass="entr" presetSubtype="1" fill="hold" nodeType="afterEffect">
                                  <p:stCondLst>
                                    <p:cond delay="0"/>
                                  </p:stCondLst>
                                  <p:childTnLst>
                                    <p:set>
                                      <p:cBhvr>
                                        <p:cTn id="10" dur="1" fill="hold">
                                          <p:stCondLst>
                                            <p:cond delay="0"/>
                                          </p:stCondLst>
                                        </p:cTn>
                                        <p:tgtEl>
                                          <p:spTgt spid="27"/>
                                        </p:tgtEl>
                                        <p:attrNameLst>
                                          <p:attrName>style.visibility</p:attrName>
                                        </p:attrNameLst>
                                      </p:cBhvr>
                                      <p:to>
                                        <p:strVal val="visible"/>
                                      </p:to>
                                    </p:set>
                                    <p:anim calcmode="lin" valueType="num">
                                      <p:cBhvr additive="base">
                                        <p:cTn id="11" dur="500" fill="hold"/>
                                        <p:tgtEl>
                                          <p:spTgt spid="27"/>
                                        </p:tgtEl>
                                        <p:attrNameLst>
                                          <p:attrName>ppt_x</p:attrName>
                                        </p:attrNameLst>
                                      </p:cBhvr>
                                      <p:tavLst>
                                        <p:tav tm="0">
                                          <p:val>
                                            <p:strVal val="#ppt_x"/>
                                          </p:val>
                                        </p:tav>
                                        <p:tav tm="100000">
                                          <p:val>
                                            <p:strVal val="#ppt_x"/>
                                          </p:val>
                                        </p:tav>
                                      </p:tavLst>
                                    </p:anim>
                                    <p:anim calcmode="lin" valueType="num">
                                      <p:cBhvr additive="base">
                                        <p:cTn id="12" dur="500" fill="hold"/>
                                        <p:tgtEl>
                                          <p:spTgt spid="27"/>
                                        </p:tgtEl>
                                        <p:attrNameLst>
                                          <p:attrName>ppt_y</p:attrName>
                                        </p:attrNameLst>
                                      </p:cBhvr>
                                      <p:tavLst>
                                        <p:tav tm="0">
                                          <p:val>
                                            <p:strVal val="0-#ppt_h/2"/>
                                          </p:val>
                                        </p:tav>
                                        <p:tav tm="100000">
                                          <p:val>
                                            <p:strVal val="#ppt_y"/>
                                          </p:val>
                                        </p:tav>
                                      </p:tavLst>
                                    </p:anim>
                                  </p:childTnLst>
                                </p:cTn>
                              </p:par>
                              <p:par>
                                <p:cTn id="13" presetID="10"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par>
                                <p:cTn id="16" presetID="0" presetClass="path" presetSubtype="0" accel="50000" decel="50000" fill="hold" nodeType="withEffect">
                                  <p:stCondLst>
                                    <p:cond delay="0"/>
                                  </p:stCondLst>
                                  <p:childTnLst>
                                    <p:animMotion origin="layout" path="M 0.31055 0.06389 L 0.31055 0.06412 C 0.3056 0.06528 0.30078 0.06644 0.29623 0.06875 C 0.29401 0.06968 0.29206 0.07199 0.29011 0.07315 C 0.28646 0.07523 0.28268 0.07616 0.27904 0.07778 C 0.27735 0.07847 0.27604 0.0794 0.27435 0.08009 C 0.27136 0.08102 0.26823 0.08148 0.26498 0.08287 C 0.24844 0.08148 0.23164 0.08195 0.21524 0.08009 C 0.21185 0.07963 0.20834 0.07824 0.20573 0.07546 L 0.20104 0.07084 C 0.19727 0.05371 0.20274 0.07431 0.19479 0.05926 C 0.19388 0.05764 0.19401 0.05463 0.19323 0.05255 C 0.19206 0.04977 0.18998 0.04792 0.18867 0.0456 C 0.18724 0.04352 0.18633 0.04097 0.18542 0.03866 L 0.18229 0.02477 C 0.1819 0.02269 0.18229 0.01875 0.18086 0.01806 L 0.17604 0.01551 C 0.17292 0.01621 0.16003 0.01806 0.15573 0.02037 C 0.15365 0.0213 0.15182 0.02361 0.14961 0.02477 C 0.1474 0.02593 0.14544 0.02639 0.1431 0.02709 C 0.1418 0.02778 0.14024 0.02871 0.13867 0.0294 C 0.13698 0.03079 0.13542 0.03287 0.13412 0.03426 C 0.13255 0.03519 0.13086 0.03565 0.1293 0.03634 C 0.125 0.03796 0.12084 0.03889 0.11667 0.04097 C 0.10534 0.04653 0.11055 0.04468 0.10117 0.04769 C 0.0888 0.04699 0.07617 0.04746 0.06367 0.0456 C 0.06107 0.04514 0.05326 0.04005 0.04974 0.03866 C 0.04753 0.03796 0.04544 0.03727 0.04336 0.03634 C 0.04024 0.03496 0.03724 0.03357 0.03412 0.03171 C 0.03242 0.03079 0.03112 0.03009 0.0293 0.0294 C 0.02735 0.02871 0.02526 0.02801 0.02318 0.02709 C 0.02149 0.02685 0.02018 0.02523 0.01836 0.02477 C 0.01589 0.02384 0.01328 0.02338 0.01055 0.02269 C 0.00847 0.01806 0.0056 0.01389 0.00443 0.0088 C 0.00391 0.00671 0.00391 0.00371 0.00287 0.00209 C 0.00222 0.00046 0.00078 0.00046 -1.66667E-6 -1.85185E-6 L -1.66667E-6 -1.85185E-6 " pathEditMode="relative" rAng="0" ptsTypes="AAAAAAAAAAAAAAAAAAAAAAAAAAAAAAAAAAAAA">
                                      <p:cBhvr>
                                        <p:cTn id="17" dur="2000" fill="hold"/>
                                        <p:tgtEl>
                                          <p:spTgt spid="11"/>
                                        </p:tgtEl>
                                        <p:attrNameLst>
                                          <p:attrName>ppt_x</p:attrName>
                                          <p:attrName>ppt_y</p:attrName>
                                        </p:attrNameLst>
                                      </p:cBhvr>
                                      <p:rCtr x="-15534" y="-2245"/>
                                    </p:animMotion>
                                  </p:childTnLst>
                                </p:cTn>
                              </p:par>
                              <p:par>
                                <p:cTn id="18" presetID="10" presetClass="entr" presetSubtype="0" fill="hold"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par>
                                <p:cTn id="21" presetID="10" presetClass="entr" presetSubtype="0" fill="hold" nodeType="with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500"/>
                                        <p:tgtEl>
                                          <p:spTgt spid="4"/>
                                        </p:tgtEl>
                                      </p:cBhvr>
                                    </p:animEffect>
                                  </p:childTnLst>
                                </p:cTn>
                              </p:par>
                              <p:par>
                                <p:cTn id="24" presetID="0" presetClass="path" presetSubtype="0" repeatCount="indefinite" accel="50000" decel="50000" autoRev="1" fill="hold" nodeType="withEffect">
                                  <p:stCondLst>
                                    <p:cond delay="0"/>
                                  </p:stCondLst>
                                  <p:childTnLst>
                                    <p:animMotion origin="layout" path="M -0.00243 -0.00062 L 0.01875 2.46914E-6 " pathEditMode="relative" rAng="0" ptsTypes="AA">
                                      <p:cBhvr>
                                        <p:cTn id="25" dur="1500" fill="hold"/>
                                        <p:tgtEl>
                                          <p:spTgt spid="4"/>
                                        </p:tgtEl>
                                        <p:attrNameLst>
                                          <p:attrName>ppt_x</p:attrName>
                                          <p:attrName>ppt_y</p:attrName>
                                        </p:attrNameLst>
                                      </p:cBhvr>
                                      <p:rCtr x="1059" y="31"/>
                                    </p:animMotion>
                                  </p:childTnLst>
                                </p:cTn>
                              </p:par>
                              <p:par>
                                <p:cTn id="26" presetID="0" presetClass="path" presetSubtype="0" repeatCount="indefinite" accel="50000" decel="50000" autoRev="1" fill="hold" nodeType="withEffect">
                                  <p:stCondLst>
                                    <p:cond delay="0"/>
                                  </p:stCondLst>
                                  <p:childTnLst>
                                    <p:animMotion origin="layout" path="M -6.66667E-6 3.20988E-6 L -0.02362 0.00031 " pathEditMode="relative" ptsTypes="AA">
                                      <p:cBhvr>
                                        <p:cTn id="27" dur="1500" fill="hold"/>
                                        <p:tgtEl>
                                          <p:spTgt spid="9"/>
                                        </p:tgtEl>
                                        <p:attrNameLst>
                                          <p:attrName>ppt_x</p:attrName>
                                          <p:attrName>ppt_y</p:attrName>
                                        </p:attrNameLst>
                                      </p:cBhvr>
                                    </p:animMotion>
                                  </p:childTnLst>
                                </p:cTn>
                              </p:par>
                              <p:par>
                                <p:cTn id="28" presetID="22" presetClass="entr" presetSubtype="4" fill="hold" nodeType="with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wipe(down)">
                                      <p:cBhvr>
                                        <p:cTn id="30" dur="500"/>
                                        <p:tgtEl>
                                          <p:spTgt spid="5"/>
                                        </p:tgtEl>
                                      </p:cBhvr>
                                    </p:animEffect>
                                  </p:childTnLst>
                                </p:cTn>
                              </p:par>
                              <p:par>
                                <p:cTn id="31" presetID="22" presetClass="entr" presetSubtype="4" fill="hold" nodeType="with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wipe(down)">
                                      <p:cBhvr>
                                        <p:cTn id="33" dur="500"/>
                                        <p:tgtEl>
                                          <p:spTgt spid="22"/>
                                        </p:tgtEl>
                                      </p:cBhvr>
                                    </p:animEffect>
                                  </p:childTnLst>
                                </p:cTn>
                              </p:par>
                              <p:par>
                                <p:cTn id="34" presetID="31" presetClass="entr" presetSubtype="0" fill="hold" nodeType="withEffect">
                                  <p:stCondLst>
                                    <p:cond delay="0"/>
                                  </p:stCondLst>
                                  <p:childTnLst>
                                    <p:set>
                                      <p:cBhvr>
                                        <p:cTn id="35" dur="1" fill="hold">
                                          <p:stCondLst>
                                            <p:cond delay="0"/>
                                          </p:stCondLst>
                                        </p:cTn>
                                        <p:tgtEl>
                                          <p:spTgt spid="26"/>
                                        </p:tgtEl>
                                        <p:attrNameLst>
                                          <p:attrName>style.visibility</p:attrName>
                                        </p:attrNameLst>
                                      </p:cBhvr>
                                      <p:to>
                                        <p:strVal val="visible"/>
                                      </p:to>
                                    </p:set>
                                    <p:anim calcmode="lin" valueType="num">
                                      <p:cBhvr>
                                        <p:cTn id="36" dur="1000" fill="hold"/>
                                        <p:tgtEl>
                                          <p:spTgt spid="26"/>
                                        </p:tgtEl>
                                        <p:attrNameLst>
                                          <p:attrName>ppt_w</p:attrName>
                                        </p:attrNameLst>
                                      </p:cBhvr>
                                      <p:tavLst>
                                        <p:tav tm="0">
                                          <p:val>
                                            <p:fltVal val="0"/>
                                          </p:val>
                                        </p:tav>
                                        <p:tav tm="100000">
                                          <p:val>
                                            <p:strVal val="#ppt_w"/>
                                          </p:val>
                                        </p:tav>
                                      </p:tavLst>
                                    </p:anim>
                                    <p:anim calcmode="lin" valueType="num">
                                      <p:cBhvr>
                                        <p:cTn id="37" dur="1000" fill="hold"/>
                                        <p:tgtEl>
                                          <p:spTgt spid="26"/>
                                        </p:tgtEl>
                                        <p:attrNameLst>
                                          <p:attrName>ppt_h</p:attrName>
                                        </p:attrNameLst>
                                      </p:cBhvr>
                                      <p:tavLst>
                                        <p:tav tm="0">
                                          <p:val>
                                            <p:fltVal val="0"/>
                                          </p:val>
                                        </p:tav>
                                        <p:tav tm="100000">
                                          <p:val>
                                            <p:strVal val="#ppt_h"/>
                                          </p:val>
                                        </p:tav>
                                      </p:tavLst>
                                    </p:anim>
                                    <p:anim calcmode="lin" valueType="num">
                                      <p:cBhvr>
                                        <p:cTn id="38" dur="1000" fill="hold"/>
                                        <p:tgtEl>
                                          <p:spTgt spid="26"/>
                                        </p:tgtEl>
                                        <p:attrNameLst>
                                          <p:attrName>style.rotation</p:attrName>
                                        </p:attrNameLst>
                                      </p:cBhvr>
                                      <p:tavLst>
                                        <p:tav tm="0">
                                          <p:val>
                                            <p:fltVal val="90"/>
                                          </p:val>
                                        </p:tav>
                                        <p:tav tm="100000">
                                          <p:val>
                                            <p:fltVal val="0"/>
                                          </p:val>
                                        </p:tav>
                                      </p:tavLst>
                                    </p:anim>
                                    <p:animEffect transition="in" filter="fade">
                                      <p:cBhvr>
                                        <p:cTn id="39" dur="1000"/>
                                        <p:tgtEl>
                                          <p:spTgt spid="26"/>
                                        </p:tgtEl>
                                      </p:cBhvr>
                                    </p:animEffect>
                                  </p:childTnLst>
                                </p:cTn>
                              </p:par>
                              <p:par>
                                <p:cTn id="40" presetID="26" presetClass="entr" presetSubtype="0" fill="hold" nodeType="withEffect">
                                  <p:stCondLst>
                                    <p:cond delay="0"/>
                                  </p:stCondLst>
                                  <p:childTnLst>
                                    <p:set>
                                      <p:cBhvr>
                                        <p:cTn id="41" dur="1" fill="hold">
                                          <p:stCondLst>
                                            <p:cond delay="0"/>
                                          </p:stCondLst>
                                        </p:cTn>
                                        <p:tgtEl>
                                          <p:spTgt spid="3"/>
                                        </p:tgtEl>
                                        <p:attrNameLst>
                                          <p:attrName>style.visibility</p:attrName>
                                        </p:attrNameLst>
                                      </p:cBhvr>
                                      <p:to>
                                        <p:strVal val="visible"/>
                                      </p:to>
                                    </p:set>
                                    <p:animEffect transition="in" filter="wipe(down)">
                                      <p:cBhvr>
                                        <p:cTn id="42" dur="580">
                                          <p:stCondLst>
                                            <p:cond delay="0"/>
                                          </p:stCondLst>
                                        </p:cTn>
                                        <p:tgtEl>
                                          <p:spTgt spid="3"/>
                                        </p:tgtEl>
                                      </p:cBhvr>
                                    </p:animEffect>
                                    <p:anim calcmode="lin" valueType="num">
                                      <p:cBhvr>
                                        <p:cTn id="43"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44"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45"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46"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47"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48" dur="26">
                                          <p:stCondLst>
                                            <p:cond delay="650"/>
                                          </p:stCondLst>
                                        </p:cTn>
                                        <p:tgtEl>
                                          <p:spTgt spid="3"/>
                                        </p:tgtEl>
                                      </p:cBhvr>
                                      <p:to x="100000" y="60000"/>
                                    </p:animScale>
                                    <p:animScale>
                                      <p:cBhvr>
                                        <p:cTn id="49" dur="166" decel="50000">
                                          <p:stCondLst>
                                            <p:cond delay="676"/>
                                          </p:stCondLst>
                                        </p:cTn>
                                        <p:tgtEl>
                                          <p:spTgt spid="3"/>
                                        </p:tgtEl>
                                      </p:cBhvr>
                                      <p:to x="100000" y="100000"/>
                                    </p:animScale>
                                    <p:animScale>
                                      <p:cBhvr>
                                        <p:cTn id="50" dur="26">
                                          <p:stCondLst>
                                            <p:cond delay="1312"/>
                                          </p:stCondLst>
                                        </p:cTn>
                                        <p:tgtEl>
                                          <p:spTgt spid="3"/>
                                        </p:tgtEl>
                                      </p:cBhvr>
                                      <p:to x="100000" y="80000"/>
                                    </p:animScale>
                                    <p:animScale>
                                      <p:cBhvr>
                                        <p:cTn id="51" dur="166" decel="50000">
                                          <p:stCondLst>
                                            <p:cond delay="1338"/>
                                          </p:stCondLst>
                                        </p:cTn>
                                        <p:tgtEl>
                                          <p:spTgt spid="3"/>
                                        </p:tgtEl>
                                      </p:cBhvr>
                                      <p:to x="100000" y="100000"/>
                                    </p:animScale>
                                    <p:animScale>
                                      <p:cBhvr>
                                        <p:cTn id="52" dur="26">
                                          <p:stCondLst>
                                            <p:cond delay="1642"/>
                                          </p:stCondLst>
                                        </p:cTn>
                                        <p:tgtEl>
                                          <p:spTgt spid="3"/>
                                        </p:tgtEl>
                                      </p:cBhvr>
                                      <p:to x="100000" y="90000"/>
                                    </p:animScale>
                                    <p:animScale>
                                      <p:cBhvr>
                                        <p:cTn id="53" dur="166" decel="50000">
                                          <p:stCondLst>
                                            <p:cond delay="1668"/>
                                          </p:stCondLst>
                                        </p:cTn>
                                        <p:tgtEl>
                                          <p:spTgt spid="3"/>
                                        </p:tgtEl>
                                      </p:cBhvr>
                                      <p:to x="100000" y="100000"/>
                                    </p:animScale>
                                    <p:animScale>
                                      <p:cBhvr>
                                        <p:cTn id="54" dur="26">
                                          <p:stCondLst>
                                            <p:cond delay="1808"/>
                                          </p:stCondLst>
                                        </p:cTn>
                                        <p:tgtEl>
                                          <p:spTgt spid="3"/>
                                        </p:tgtEl>
                                      </p:cBhvr>
                                      <p:to x="100000" y="95000"/>
                                    </p:animScale>
                                    <p:animScale>
                                      <p:cBhvr>
                                        <p:cTn id="55"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877B2EB-16C8-44EC-9E77-037F7B35281D}"/>
              </a:ext>
            </a:extLst>
          </p:cNvPr>
          <p:cNvSpPr/>
          <p:nvPr/>
        </p:nvSpPr>
        <p:spPr>
          <a:xfrm>
            <a:off x="1632987" y="79269"/>
            <a:ext cx="4910319" cy="923330"/>
          </a:xfrm>
          <a:prstGeom prst="rect">
            <a:avLst/>
          </a:prstGeom>
          <a:noFill/>
        </p:spPr>
        <p:txBody>
          <a:bodyPr wrap="none" lIns="91440" tIns="45720" rIns="91440" bIns="45720">
            <a:spAutoFit/>
          </a:bodyPr>
          <a:lstStyle/>
          <a:p>
            <a:pPr algn="ctr"/>
            <a:r>
              <a:rPr lang="en-US" sz="5400" b="0" cap="none" spc="0">
                <a:ln w="28575">
                  <a:solidFill>
                    <a:schemeClr val="accent2">
                      <a:lumMod val="75000"/>
                    </a:schemeClr>
                  </a:solidFill>
                </a:ln>
                <a:solidFill>
                  <a:schemeClr val="accent2"/>
                </a:solidFill>
                <a:latin typeface="UTM Cookies" panose="02040603050506020204" pitchFamily="18" charset="0"/>
              </a:rPr>
              <a:t>ĐỐ BẠN ĐỐ BẠN</a:t>
            </a:r>
          </a:p>
        </p:txBody>
      </p:sp>
      <p:grpSp>
        <p:nvGrpSpPr>
          <p:cNvPr id="11" name="Group 10">
            <a:extLst>
              <a:ext uri="{FF2B5EF4-FFF2-40B4-BE49-F238E27FC236}">
                <a16:creationId xmlns:a16="http://schemas.microsoft.com/office/drawing/2014/main" id="{7B84A325-4ACA-4987-9F7A-5952C0B7433E}"/>
              </a:ext>
            </a:extLst>
          </p:cNvPr>
          <p:cNvGrpSpPr/>
          <p:nvPr/>
        </p:nvGrpSpPr>
        <p:grpSpPr>
          <a:xfrm>
            <a:off x="2946846" y="940811"/>
            <a:ext cx="2234137" cy="428489"/>
            <a:chOff x="2595502" y="3959479"/>
            <a:chExt cx="3257211" cy="578275"/>
          </a:xfrm>
        </p:grpSpPr>
        <p:pic>
          <p:nvPicPr>
            <p:cNvPr id="12" name="Picture 8">
              <a:extLst>
                <a:ext uri="{FF2B5EF4-FFF2-40B4-BE49-F238E27FC236}">
                  <a16:creationId xmlns:a16="http://schemas.microsoft.com/office/drawing/2014/main" id="{F5F1F6F5-9E1C-4D33-91DA-F20341345034}"/>
                </a:ext>
              </a:extLst>
            </p:cNvPr>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95502" y="3959481"/>
              <a:ext cx="578273" cy="57827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8">
              <a:extLst>
                <a:ext uri="{FF2B5EF4-FFF2-40B4-BE49-F238E27FC236}">
                  <a16:creationId xmlns:a16="http://schemas.microsoft.com/office/drawing/2014/main" id="{DDF01434-4CFE-444B-93C6-A8CF69E9E4B3}"/>
                </a:ext>
              </a:extLst>
            </p:cNvPr>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65876" y="3959481"/>
              <a:ext cx="578273" cy="57827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8">
              <a:extLst>
                <a:ext uri="{FF2B5EF4-FFF2-40B4-BE49-F238E27FC236}">
                  <a16:creationId xmlns:a16="http://schemas.microsoft.com/office/drawing/2014/main" id="{F323B896-4624-481D-9765-F56ED2F43117}"/>
                </a:ext>
              </a:extLst>
            </p:cNvPr>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36250" y="3959480"/>
              <a:ext cx="578273" cy="578273"/>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8">
              <a:extLst>
                <a:ext uri="{FF2B5EF4-FFF2-40B4-BE49-F238E27FC236}">
                  <a16:creationId xmlns:a16="http://schemas.microsoft.com/office/drawing/2014/main" id="{2C005419-E887-480E-80D7-93C00B950ED6}"/>
                </a:ext>
              </a:extLst>
            </p:cNvPr>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74440" y="3959479"/>
              <a:ext cx="578273" cy="578273"/>
            </a:xfrm>
            <a:prstGeom prst="rect">
              <a:avLst/>
            </a:prstGeom>
            <a:noFill/>
            <a:extLst>
              <a:ext uri="{909E8E84-426E-40DD-AFC4-6F175D3DCCD1}">
                <a14:hiddenFill xmlns:a14="http://schemas.microsoft.com/office/drawing/2010/main">
                  <a:solidFill>
                    <a:srgbClr val="FFFFFF"/>
                  </a:solidFill>
                </a14:hiddenFill>
              </a:ext>
            </a:extLst>
          </p:spPr>
        </p:pic>
      </p:grpSp>
      <p:pic>
        <p:nvPicPr>
          <p:cNvPr id="19" name="Picture 18" descr="A picture containing toy, doll&#10;&#10;Description automatically generated">
            <a:extLst>
              <a:ext uri="{FF2B5EF4-FFF2-40B4-BE49-F238E27FC236}">
                <a16:creationId xmlns:a16="http://schemas.microsoft.com/office/drawing/2014/main" id="{3D786B1C-0FFB-4EB0-918E-D07B5069A0E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04557" y="2221948"/>
            <a:ext cx="2722677" cy="4556783"/>
          </a:xfrm>
          <a:prstGeom prst="rect">
            <a:avLst/>
          </a:prstGeom>
        </p:spPr>
      </p:pic>
      <p:sp>
        <p:nvSpPr>
          <p:cNvPr id="22" name="Rectangle 21">
            <a:extLst>
              <a:ext uri="{FF2B5EF4-FFF2-40B4-BE49-F238E27FC236}">
                <a16:creationId xmlns:a16="http://schemas.microsoft.com/office/drawing/2014/main" id="{1A931F8B-CAB1-4048-985B-6FB7538F4023}"/>
              </a:ext>
            </a:extLst>
          </p:cNvPr>
          <p:cNvSpPr/>
          <p:nvPr/>
        </p:nvSpPr>
        <p:spPr>
          <a:xfrm>
            <a:off x="6024846" y="940811"/>
            <a:ext cx="4728523" cy="1323439"/>
          </a:xfrm>
          <a:prstGeom prst="rect">
            <a:avLst/>
          </a:prstGeom>
          <a:noFill/>
        </p:spPr>
        <p:txBody>
          <a:bodyPr wrap="square" lIns="91440" tIns="45720" rIns="91440" bIns="45720">
            <a:spAutoFit/>
          </a:bodyPr>
          <a:lstStyle/>
          <a:p>
            <a:pPr algn="ctr"/>
            <a:r>
              <a:rPr lang="en-US" sz="4000" b="1" cap="none" spc="0">
                <a:ln w="0"/>
                <a:solidFill>
                  <a:srgbClr val="00B050"/>
                </a:solidFill>
                <a:latin typeface="Times New Roman" panose="02020603050405020304" pitchFamily="18" charset="0"/>
                <a:cs typeface="Times New Roman" panose="02020603050405020304" pitchFamily="18" charset="0"/>
              </a:rPr>
              <a:t>Mắt màu đen gọi là mắt gì?</a:t>
            </a:r>
          </a:p>
        </p:txBody>
      </p:sp>
      <p:grpSp>
        <p:nvGrpSpPr>
          <p:cNvPr id="23" name="Group 22">
            <a:extLst>
              <a:ext uri="{FF2B5EF4-FFF2-40B4-BE49-F238E27FC236}">
                <a16:creationId xmlns:a16="http://schemas.microsoft.com/office/drawing/2014/main" id="{BCA8D8A4-1CEA-416B-8BF9-600B1F28BE78}"/>
              </a:ext>
            </a:extLst>
          </p:cNvPr>
          <p:cNvGrpSpPr/>
          <p:nvPr/>
        </p:nvGrpSpPr>
        <p:grpSpPr>
          <a:xfrm>
            <a:off x="1345669" y="1670721"/>
            <a:ext cx="4396341" cy="2476871"/>
            <a:chOff x="3341989" y="538620"/>
            <a:chExt cx="4396341" cy="2476871"/>
          </a:xfrm>
        </p:grpSpPr>
        <p:pic>
          <p:nvPicPr>
            <p:cNvPr id="24" name="Picture 23" descr="Shape&#10;&#10;Description automatically generated">
              <a:extLst>
                <a:ext uri="{FF2B5EF4-FFF2-40B4-BE49-F238E27FC236}">
                  <a16:creationId xmlns:a16="http://schemas.microsoft.com/office/drawing/2014/main" id="{71032243-9F27-474A-88D0-E85221415285}"/>
                </a:ext>
              </a:extLst>
            </p:cNvPr>
            <p:cNvPicPr>
              <a:picLocks noChangeAspect="1"/>
            </p:cNvPicPr>
            <p:nvPr/>
          </p:nvPicPr>
          <p:blipFill rotWithShape="1">
            <a:blip r:embed="rId5">
              <a:duotone>
                <a:schemeClr val="accent6">
                  <a:shade val="45000"/>
                  <a:satMod val="135000"/>
                </a:schemeClr>
                <a:prstClr val="white"/>
              </a:duotone>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l="8931" t="15479" r="9816" b="11795"/>
            <a:stretch/>
          </p:blipFill>
          <p:spPr>
            <a:xfrm flipH="1">
              <a:off x="3837476" y="538620"/>
              <a:ext cx="3548272" cy="2476871"/>
            </a:xfrm>
            <a:prstGeom prst="rect">
              <a:avLst/>
            </a:prstGeom>
          </p:spPr>
        </p:pic>
        <p:sp>
          <p:nvSpPr>
            <p:cNvPr id="25" name="Rectangle 24">
              <a:extLst>
                <a:ext uri="{FF2B5EF4-FFF2-40B4-BE49-F238E27FC236}">
                  <a16:creationId xmlns:a16="http://schemas.microsoft.com/office/drawing/2014/main" id="{FCF80F21-3C99-4A1C-B156-1657BAACE239}"/>
                </a:ext>
              </a:extLst>
            </p:cNvPr>
            <p:cNvSpPr/>
            <p:nvPr/>
          </p:nvSpPr>
          <p:spPr>
            <a:xfrm>
              <a:off x="3341989" y="1265745"/>
              <a:ext cx="4396341" cy="769441"/>
            </a:xfrm>
            <a:prstGeom prst="rect">
              <a:avLst/>
            </a:prstGeom>
            <a:noFill/>
          </p:spPr>
          <p:txBody>
            <a:bodyPr wrap="square" lIns="91440" tIns="45720" rIns="91440" bIns="45720">
              <a:spAutoFit/>
            </a:bodyPr>
            <a:lstStyle/>
            <a:p>
              <a:pPr algn="ctr"/>
              <a:r>
                <a:rPr lang="en-US" sz="4400" b="1" cap="none" spc="0">
                  <a:ln w="0"/>
                  <a:solidFill>
                    <a:schemeClr val="accent2"/>
                  </a:solidFill>
                  <a:latin typeface="UTM Isadora" panose="02040603050506020204" pitchFamily="18" charset="0"/>
                </a:rPr>
                <a:t>Quần thâm</a:t>
              </a:r>
            </a:p>
          </p:txBody>
        </p:sp>
      </p:grpSp>
      <p:pic>
        <p:nvPicPr>
          <p:cNvPr id="1026" name="Picture 2">
            <a:extLst>
              <a:ext uri="{FF2B5EF4-FFF2-40B4-BE49-F238E27FC236}">
                <a16:creationId xmlns:a16="http://schemas.microsoft.com/office/drawing/2014/main" id="{D0390240-F0F6-4BBC-8A48-936B6574F18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p:blipFill>
        <p:spPr bwMode="auto">
          <a:xfrm>
            <a:off x="6983122" y="3052842"/>
            <a:ext cx="3309214" cy="326842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342CEEA4-47C9-44BA-B3FF-21B33D23E26F}"/>
              </a:ext>
            </a:extLst>
          </p:cNvPr>
          <p:cNvPicPr>
            <a:picLocks noChangeAspect="1" noChangeArrowheads="1" noCrop="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575611" y="1914162"/>
            <a:ext cx="1896863" cy="12874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8754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80">
                                          <p:stCondLst>
                                            <p:cond delay="0"/>
                                          </p:stCondLst>
                                        </p:cTn>
                                        <p:tgtEl>
                                          <p:spTgt spid="6"/>
                                        </p:tgtEl>
                                      </p:cBhvr>
                                    </p:animEffect>
                                    <p:anim calcmode="lin" valueType="num">
                                      <p:cBhvr>
                                        <p:cTn id="8"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3" dur="26">
                                          <p:stCondLst>
                                            <p:cond delay="650"/>
                                          </p:stCondLst>
                                        </p:cTn>
                                        <p:tgtEl>
                                          <p:spTgt spid="6"/>
                                        </p:tgtEl>
                                      </p:cBhvr>
                                      <p:to x="100000" y="60000"/>
                                    </p:animScale>
                                    <p:animScale>
                                      <p:cBhvr>
                                        <p:cTn id="14" dur="166" decel="50000">
                                          <p:stCondLst>
                                            <p:cond delay="676"/>
                                          </p:stCondLst>
                                        </p:cTn>
                                        <p:tgtEl>
                                          <p:spTgt spid="6"/>
                                        </p:tgtEl>
                                      </p:cBhvr>
                                      <p:to x="100000" y="100000"/>
                                    </p:animScale>
                                    <p:animScale>
                                      <p:cBhvr>
                                        <p:cTn id="15" dur="26">
                                          <p:stCondLst>
                                            <p:cond delay="1312"/>
                                          </p:stCondLst>
                                        </p:cTn>
                                        <p:tgtEl>
                                          <p:spTgt spid="6"/>
                                        </p:tgtEl>
                                      </p:cBhvr>
                                      <p:to x="100000" y="80000"/>
                                    </p:animScale>
                                    <p:animScale>
                                      <p:cBhvr>
                                        <p:cTn id="16" dur="166" decel="50000">
                                          <p:stCondLst>
                                            <p:cond delay="1338"/>
                                          </p:stCondLst>
                                        </p:cTn>
                                        <p:tgtEl>
                                          <p:spTgt spid="6"/>
                                        </p:tgtEl>
                                      </p:cBhvr>
                                      <p:to x="100000" y="100000"/>
                                    </p:animScale>
                                    <p:animScale>
                                      <p:cBhvr>
                                        <p:cTn id="17" dur="26">
                                          <p:stCondLst>
                                            <p:cond delay="1642"/>
                                          </p:stCondLst>
                                        </p:cTn>
                                        <p:tgtEl>
                                          <p:spTgt spid="6"/>
                                        </p:tgtEl>
                                      </p:cBhvr>
                                      <p:to x="100000" y="90000"/>
                                    </p:animScale>
                                    <p:animScale>
                                      <p:cBhvr>
                                        <p:cTn id="18" dur="166" decel="50000">
                                          <p:stCondLst>
                                            <p:cond delay="1668"/>
                                          </p:stCondLst>
                                        </p:cTn>
                                        <p:tgtEl>
                                          <p:spTgt spid="6"/>
                                        </p:tgtEl>
                                      </p:cBhvr>
                                      <p:to x="100000" y="100000"/>
                                    </p:animScale>
                                    <p:animScale>
                                      <p:cBhvr>
                                        <p:cTn id="19" dur="26">
                                          <p:stCondLst>
                                            <p:cond delay="1808"/>
                                          </p:stCondLst>
                                        </p:cTn>
                                        <p:tgtEl>
                                          <p:spTgt spid="6"/>
                                        </p:tgtEl>
                                      </p:cBhvr>
                                      <p:to x="100000" y="95000"/>
                                    </p:animScale>
                                    <p:animScale>
                                      <p:cBhvr>
                                        <p:cTn id="20" dur="166" decel="50000">
                                          <p:stCondLst>
                                            <p:cond delay="1834"/>
                                          </p:stCondLst>
                                        </p:cTn>
                                        <p:tgtEl>
                                          <p:spTgt spid="6"/>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down)">
                                      <p:cBhvr>
                                        <p:cTn id="23" dur="580">
                                          <p:stCondLst>
                                            <p:cond delay="0"/>
                                          </p:stCondLst>
                                        </p:cTn>
                                        <p:tgtEl>
                                          <p:spTgt spid="11"/>
                                        </p:tgtEl>
                                      </p:cBhvr>
                                    </p:animEffect>
                                    <p:anim calcmode="lin" valueType="num">
                                      <p:cBhvr>
                                        <p:cTn id="24"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29" dur="26">
                                          <p:stCondLst>
                                            <p:cond delay="650"/>
                                          </p:stCondLst>
                                        </p:cTn>
                                        <p:tgtEl>
                                          <p:spTgt spid="11"/>
                                        </p:tgtEl>
                                      </p:cBhvr>
                                      <p:to x="100000" y="60000"/>
                                    </p:animScale>
                                    <p:animScale>
                                      <p:cBhvr>
                                        <p:cTn id="30" dur="166" decel="50000">
                                          <p:stCondLst>
                                            <p:cond delay="676"/>
                                          </p:stCondLst>
                                        </p:cTn>
                                        <p:tgtEl>
                                          <p:spTgt spid="11"/>
                                        </p:tgtEl>
                                      </p:cBhvr>
                                      <p:to x="100000" y="100000"/>
                                    </p:animScale>
                                    <p:animScale>
                                      <p:cBhvr>
                                        <p:cTn id="31" dur="26">
                                          <p:stCondLst>
                                            <p:cond delay="1312"/>
                                          </p:stCondLst>
                                        </p:cTn>
                                        <p:tgtEl>
                                          <p:spTgt spid="11"/>
                                        </p:tgtEl>
                                      </p:cBhvr>
                                      <p:to x="100000" y="80000"/>
                                    </p:animScale>
                                    <p:animScale>
                                      <p:cBhvr>
                                        <p:cTn id="32" dur="166" decel="50000">
                                          <p:stCondLst>
                                            <p:cond delay="1338"/>
                                          </p:stCondLst>
                                        </p:cTn>
                                        <p:tgtEl>
                                          <p:spTgt spid="11"/>
                                        </p:tgtEl>
                                      </p:cBhvr>
                                      <p:to x="100000" y="100000"/>
                                    </p:animScale>
                                    <p:animScale>
                                      <p:cBhvr>
                                        <p:cTn id="33" dur="26">
                                          <p:stCondLst>
                                            <p:cond delay="1642"/>
                                          </p:stCondLst>
                                        </p:cTn>
                                        <p:tgtEl>
                                          <p:spTgt spid="11"/>
                                        </p:tgtEl>
                                      </p:cBhvr>
                                      <p:to x="100000" y="90000"/>
                                    </p:animScale>
                                    <p:animScale>
                                      <p:cBhvr>
                                        <p:cTn id="34" dur="166" decel="50000">
                                          <p:stCondLst>
                                            <p:cond delay="1668"/>
                                          </p:stCondLst>
                                        </p:cTn>
                                        <p:tgtEl>
                                          <p:spTgt spid="11"/>
                                        </p:tgtEl>
                                      </p:cBhvr>
                                      <p:to x="100000" y="100000"/>
                                    </p:animScale>
                                    <p:animScale>
                                      <p:cBhvr>
                                        <p:cTn id="35" dur="26">
                                          <p:stCondLst>
                                            <p:cond delay="1808"/>
                                          </p:stCondLst>
                                        </p:cTn>
                                        <p:tgtEl>
                                          <p:spTgt spid="11"/>
                                        </p:tgtEl>
                                      </p:cBhvr>
                                      <p:to x="100000" y="95000"/>
                                    </p:animScale>
                                    <p:animScale>
                                      <p:cBhvr>
                                        <p:cTn id="36" dur="166" decel="50000">
                                          <p:stCondLst>
                                            <p:cond delay="1834"/>
                                          </p:stCondLst>
                                        </p:cTn>
                                        <p:tgtEl>
                                          <p:spTgt spid="11"/>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6" presetClass="entr" presetSubtype="16" fill="hold" nodeType="clickEffect">
                                  <p:stCondLst>
                                    <p:cond delay="0"/>
                                  </p:stCondLst>
                                  <p:childTnLst>
                                    <p:set>
                                      <p:cBhvr>
                                        <p:cTn id="40" dur="1" fill="hold">
                                          <p:stCondLst>
                                            <p:cond delay="0"/>
                                          </p:stCondLst>
                                        </p:cTn>
                                        <p:tgtEl>
                                          <p:spTgt spid="19"/>
                                        </p:tgtEl>
                                        <p:attrNameLst>
                                          <p:attrName>style.visibility</p:attrName>
                                        </p:attrNameLst>
                                      </p:cBhvr>
                                      <p:to>
                                        <p:strVal val="visible"/>
                                      </p:to>
                                    </p:set>
                                    <p:animEffect transition="in" filter="circle(in)">
                                      <p:cBhvr>
                                        <p:cTn id="41" dur="2000"/>
                                        <p:tgtEl>
                                          <p:spTgt spid="19"/>
                                        </p:tgtEl>
                                      </p:cBhvr>
                                    </p:animEffect>
                                  </p:childTnLst>
                                </p:cTn>
                              </p:par>
                              <p:par>
                                <p:cTn id="42" presetID="6" presetClass="entr" presetSubtype="16" fill="hold" grpId="0" nodeType="withEffect">
                                  <p:stCondLst>
                                    <p:cond delay="0"/>
                                  </p:stCondLst>
                                  <p:childTnLst>
                                    <p:set>
                                      <p:cBhvr>
                                        <p:cTn id="43" dur="1" fill="hold">
                                          <p:stCondLst>
                                            <p:cond delay="0"/>
                                          </p:stCondLst>
                                        </p:cTn>
                                        <p:tgtEl>
                                          <p:spTgt spid="22"/>
                                        </p:tgtEl>
                                        <p:attrNameLst>
                                          <p:attrName>style.visibility</p:attrName>
                                        </p:attrNameLst>
                                      </p:cBhvr>
                                      <p:to>
                                        <p:strVal val="visible"/>
                                      </p:to>
                                    </p:set>
                                    <p:animEffect transition="in" filter="circle(in)">
                                      <p:cBhvr>
                                        <p:cTn id="44" dur="2000"/>
                                        <p:tgtEl>
                                          <p:spTgt spid="22"/>
                                        </p:tgtEl>
                                      </p:cBhvr>
                                    </p:animEffect>
                                  </p:childTnLst>
                                </p:cTn>
                              </p:par>
                              <p:par>
                                <p:cTn id="45" presetID="6" presetClass="entr" presetSubtype="16" fill="hold" nodeType="withEffect">
                                  <p:stCondLst>
                                    <p:cond delay="0"/>
                                  </p:stCondLst>
                                  <p:childTnLst>
                                    <p:set>
                                      <p:cBhvr>
                                        <p:cTn id="46" dur="1" fill="hold">
                                          <p:stCondLst>
                                            <p:cond delay="0"/>
                                          </p:stCondLst>
                                        </p:cTn>
                                        <p:tgtEl>
                                          <p:spTgt spid="1028"/>
                                        </p:tgtEl>
                                        <p:attrNameLst>
                                          <p:attrName>style.visibility</p:attrName>
                                        </p:attrNameLst>
                                      </p:cBhvr>
                                      <p:to>
                                        <p:strVal val="visible"/>
                                      </p:to>
                                    </p:set>
                                    <p:animEffect transition="in" filter="circle(in)">
                                      <p:cBhvr>
                                        <p:cTn id="47" dur="2000"/>
                                        <p:tgtEl>
                                          <p:spTgt spid="1028"/>
                                        </p:tgtEl>
                                      </p:cBhvr>
                                    </p:animEffect>
                                  </p:childTnLst>
                                </p:cTn>
                              </p:par>
                              <p:par>
                                <p:cTn id="48" presetID="6" presetClass="entr" presetSubtype="16" fill="hold" nodeType="withEffect">
                                  <p:stCondLst>
                                    <p:cond delay="0"/>
                                  </p:stCondLst>
                                  <p:childTnLst>
                                    <p:set>
                                      <p:cBhvr>
                                        <p:cTn id="49" dur="1" fill="hold">
                                          <p:stCondLst>
                                            <p:cond delay="0"/>
                                          </p:stCondLst>
                                        </p:cTn>
                                        <p:tgtEl>
                                          <p:spTgt spid="1026"/>
                                        </p:tgtEl>
                                        <p:attrNameLst>
                                          <p:attrName>style.visibility</p:attrName>
                                        </p:attrNameLst>
                                      </p:cBhvr>
                                      <p:to>
                                        <p:strVal val="visible"/>
                                      </p:to>
                                    </p:set>
                                    <p:animEffect transition="in" filter="circle(in)">
                                      <p:cBhvr>
                                        <p:cTn id="50" dur="2000"/>
                                        <p:tgtEl>
                                          <p:spTgt spid="1026"/>
                                        </p:tgtEl>
                                      </p:cBhvr>
                                    </p:animEffect>
                                  </p:childTnLst>
                                </p:cTn>
                              </p:par>
                            </p:childTnLst>
                          </p:cTn>
                        </p:par>
                      </p:childTnLst>
                    </p:cTn>
                  </p:par>
                  <p:par>
                    <p:cTn id="51" fill="hold">
                      <p:stCondLst>
                        <p:cond delay="indefinite"/>
                      </p:stCondLst>
                      <p:childTnLst>
                        <p:par>
                          <p:cTn id="52" fill="hold">
                            <p:stCondLst>
                              <p:cond delay="0"/>
                            </p:stCondLst>
                            <p:childTnLst>
                              <p:par>
                                <p:cTn id="53" presetID="16" presetClass="entr" presetSubtype="21" fill="hold" nodeType="clickEffect">
                                  <p:stCondLst>
                                    <p:cond delay="0"/>
                                  </p:stCondLst>
                                  <p:childTnLst>
                                    <p:set>
                                      <p:cBhvr>
                                        <p:cTn id="54" dur="1" fill="hold">
                                          <p:stCondLst>
                                            <p:cond delay="0"/>
                                          </p:stCondLst>
                                        </p:cTn>
                                        <p:tgtEl>
                                          <p:spTgt spid="23"/>
                                        </p:tgtEl>
                                        <p:attrNameLst>
                                          <p:attrName>style.visibility</p:attrName>
                                        </p:attrNameLst>
                                      </p:cBhvr>
                                      <p:to>
                                        <p:strVal val="visible"/>
                                      </p:to>
                                    </p:set>
                                    <p:animEffect transition="in" filter="barn(inVertical)">
                                      <p:cBhvr>
                                        <p:cTn id="55"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866A6E2-5209-4ABC-871B-EC8B540FCE9B}"/>
              </a:ext>
            </a:extLst>
          </p:cNvPr>
          <p:cNvSpPr/>
          <p:nvPr/>
        </p:nvSpPr>
        <p:spPr>
          <a:xfrm>
            <a:off x="1372770" y="352407"/>
            <a:ext cx="9144619" cy="769441"/>
          </a:xfrm>
          <a:prstGeom prst="rect">
            <a:avLst/>
          </a:prstGeom>
          <a:noFill/>
        </p:spPr>
        <p:txBody>
          <a:bodyPr wrap="none" lIns="91440" tIns="45720" rIns="91440" bIns="45720">
            <a:spAutoFit/>
          </a:bodyPr>
          <a:lstStyle/>
          <a:p>
            <a:pPr algn="ctr"/>
            <a:r>
              <a:rPr lang="en-US" sz="4400" b="0" cap="none" spc="0">
                <a:ln w="19050">
                  <a:solidFill>
                    <a:sysClr val="windowText" lastClr="000000"/>
                  </a:solidFill>
                </a:ln>
                <a:solidFill>
                  <a:schemeClr val="accent4"/>
                </a:solidFill>
                <a:latin typeface="Coiny" panose="02000903060500060000" pitchFamily="2" charset="0"/>
              </a:rPr>
              <a:t>1. Tự kiểm tra vốn từ của mình:</a:t>
            </a:r>
          </a:p>
        </p:txBody>
      </p:sp>
      <p:pic>
        <p:nvPicPr>
          <p:cNvPr id="5" name="图片 17">
            <a:extLst>
              <a:ext uri="{FF2B5EF4-FFF2-40B4-BE49-F238E27FC236}">
                <a16:creationId xmlns:a16="http://schemas.microsoft.com/office/drawing/2014/main" id="{AA8C7824-40E0-42F3-B4C2-064827F3627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668309" y="146589"/>
            <a:ext cx="1273731" cy="1181079"/>
          </a:xfrm>
          <a:prstGeom prst="rect">
            <a:avLst/>
          </a:prstGeom>
        </p:spPr>
      </p:pic>
      <p:sp>
        <p:nvSpPr>
          <p:cNvPr id="6" name="TextBox 5">
            <a:extLst>
              <a:ext uri="{FF2B5EF4-FFF2-40B4-BE49-F238E27FC236}">
                <a16:creationId xmlns:a16="http://schemas.microsoft.com/office/drawing/2014/main" id="{BE5A6CBB-A0E5-4813-A51F-C3EF6449A11C}"/>
              </a:ext>
            </a:extLst>
          </p:cNvPr>
          <p:cNvSpPr txBox="1"/>
          <p:nvPr/>
        </p:nvSpPr>
        <p:spPr>
          <a:xfrm>
            <a:off x="-88776" y="1188090"/>
            <a:ext cx="12191999" cy="1138773"/>
          </a:xfrm>
          <a:prstGeom prst="rect">
            <a:avLst/>
          </a:prstGeom>
          <a:noFill/>
        </p:spPr>
        <p:txBody>
          <a:bodyPr wrap="square">
            <a:spAutoFit/>
          </a:bodyPr>
          <a:lstStyle/>
          <a:p>
            <a:pPr algn="ctr"/>
            <a:r>
              <a:rPr lang="en-US" sz="3200" b="1">
                <a:solidFill>
                  <a:srgbClr val="002060"/>
                </a:solidFill>
                <a:latin typeface="Times New Roman" panose="02020603050405020304" pitchFamily="18" charset="0"/>
                <a:cs typeface="Times New Roman" panose="02020603050405020304" pitchFamily="18" charset="0"/>
              </a:rPr>
              <a:t>b) Tìm các tiếng cho trong ngoặc đơn thích hợp với mỗi ô trống: </a:t>
            </a:r>
          </a:p>
          <a:p>
            <a:pPr algn="ctr"/>
            <a:r>
              <a:rPr lang="en-US" sz="3600" b="1">
                <a:solidFill>
                  <a:srgbClr val="C00000"/>
                </a:solidFill>
                <a:latin typeface="Times New Roman" panose="02020603050405020304" pitchFamily="18" charset="0"/>
                <a:cs typeface="Times New Roman" panose="02020603050405020304" pitchFamily="18" charset="0"/>
              </a:rPr>
              <a:t>(đen, thâm, mun, huyền, ô, mực)</a:t>
            </a:r>
          </a:p>
        </p:txBody>
      </p:sp>
      <p:sp>
        <p:nvSpPr>
          <p:cNvPr id="51" name="TextBox 50">
            <a:extLst>
              <a:ext uri="{FF2B5EF4-FFF2-40B4-BE49-F238E27FC236}">
                <a16:creationId xmlns:a16="http://schemas.microsoft.com/office/drawing/2014/main" id="{FDCD6DD6-FD9A-4E29-AEB5-E8EE176475F2}"/>
              </a:ext>
            </a:extLst>
          </p:cNvPr>
          <p:cNvSpPr txBox="1"/>
          <p:nvPr/>
        </p:nvSpPr>
        <p:spPr>
          <a:xfrm>
            <a:off x="268550" y="2532683"/>
            <a:ext cx="6156664" cy="1951496"/>
          </a:xfrm>
          <a:prstGeom prst="rect">
            <a:avLst/>
          </a:prstGeom>
          <a:noFill/>
        </p:spPr>
        <p:txBody>
          <a:bodyPr wrap="square">
            <a:spAutoFit/>
          </a:bodyPr>
          <a:lstStyle/>
          <a:p>
            <a:pPr>
              <a:lnSpc>
                <a:spcPct val="150000"/>
              </a:lnSpc>
            </a:pPr>
            <a:r>
              <a:rPr lang="en-US" sz="2800">
                <a:solidFill>
                  <a:srgbClr val="7030A0"/>
                </a:solidFill>
              </a:rPr>
              <a:t>- Bảng màu đen gọi là bảng ...</a:t>
            </a:r>
          </a:p>
          <a:p>
            <a:pPr>
              <a:lnSpc>
                <a:spcPct val="150000"/>
              </a:lnSpc>
            </a:pPr>
            <a:r>
              <a:rPr lang="en-US" sz="2800">
                <a:solidFill>
                  <a:srgbClr val="7030A0"/>
                </a:solidFill>
              </a:rPr>
              <a:t>- Mèo màu đen gọi là mèo ...</a:t>
            </a:r>
          </a:p>
          <a:p>
            <a:pPr>
              <a:lnSpc>
                <a:spcPct val="150000"/>
              </a:lnSpc>
            </a:pPr>
            <a:r>
              <a:rPr lang="en-US" sz="2800">
                <a:solidFill>
                  <a:srgbClr val="7030A0"/>
                </a:solidFill>
              </a:rPr>
              <a:t>- Mắt màu đen gọi là mắt ... 	</a:t>
            </a:r>
          </a:p>
        </p:txBody>
      </p:sp>
      <p:sp>
        <p:nvSpPr>
          <p:cNvPr id="52" name="TextBox 51">
            <a:extLst>
              <a:ext uri="{FF2B5EF4-FFF2-40B4-BE49-F238E27FC236}">
                <a16:creationId xmlns:a16="http://schemas.microsoft.com/office/drawing/2014/main" id="{C31393FE-19A9-49B8-B026-04DFB5EBE159}"/>
              </a:ext>
            </a:extLst>
          </p:cNvPr>
          <p:cNvSpPr txBox="1"/>
          <p:nvPr/>
        </p:nvSpPr>
        <p:spPr>
          <a:xfrm>
            <a:off x="3136037" y="4601119"/>
            <a:ext cx="6156664" cy="1951496"/>
          </a:xfrm>
          <a:prstGeom prst="rect">
            <a:avLst/>
          </a:prstGeom>
          <a:noFill/>
        </p:spPr>
        <p:txBody>
          <a:bodyPr wrap="square">
            <a:spAutoFit/>
          </a:bodyPr>
          <a:lstStyle/>
          <a:p>
            <a:pPr>
              <a:lnSpc>
                <a:spcPct val="150000"/>
              </a:lnSpc>
            </a:pPr>
            <a:r>
              <a:rPr lang="en-US" sz="2800">
                <a:solidFill>
                  <a:srgbClr val="7030A0"/>
                </a:solidFill>
              </a:rPr>
              <a:t>- Chó màu đen gọi là chó ...</a:t>
            </a:r>
          </a:p>
          <a:p>
            <a:pPr>
              <a:lnSpc>
                <a:spcPct val="150000"/>
              </a:lnSpc>
            </a:pPr>
            <a:r>
              <a:rPr lang="en-US" sz="2800">
                <a:solidFill>
                  <a:srgbClr val="7030A0"/>
                </a:solidFill>
              </a:rPr>
              <a:t>- Ngựa màu đen gọi là ngựa ...</a:t>
            </a:r>
          </a:p>
          <a:p>
            <a:pPr>
              <a:lnSpc>
                <a:spcPct val="150000"/>
              </a:lnSpc>
            </a:pPr>
            <a:r>
              <a:rPr lang="en-US" sz="2800">
                <a:solidFill>
                  <a:srgbClr val="7030A0"/>
                </a:solidFill>
              </a:rPr>
              <a:t>- Quần màu đen gọi là quần ...</a:t>
            </a:r>
          </a:p>
        </p:txBody>
      </p:sp>
      <p:pic>
        <p:nvPicPr>
          <p:cNvPr id="8" name="Picture 7" descr="A picture containing toy, indoor, LEGO&#10;&#10;Description automatically generated">
            <a:extLst>
              <a:ext uri="{FF2B5EF4-FFF2-40B4-BE49-F238E27FC236}">
                <a16:creationId xmlns:a16="http://schemas.microsoft.com/office/drawing/2014/main" id="{941E5E97-4A38-4221-B637-7C5D5A9375A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97822" y="3429000"/>
            <a:ext cx="3694178" cy="3694178"/>
          </a:xfrm>
          <a:prstGeom prst="rect">
            <a:avLst/>
          </a:prstGeom>
        </p:spPr>
      </p:pic>
      <p:sp>
        <p:nvSpPr>
          <p:cNvPr id="11" name="TextBox 10">
            <a:extLst>
              <a:ext uri="{FF2B5EF4-FFF2-40B4-BE49-F238E27FC236}">
                <a16:creationId xmlns:a16="http://schemas.microsoft.com/office/drawing/2014/main" id="{AB021E92-7061-4FC6-82D6-481C52B02A57}"/>
              </a:ext>
            </a:extLst>
          </p:cNvPr>
          <p:cNvSpPr txBox="1"/>
          <p:nvPr/>
        </p:nvSpPr>
        <p:spPr>
          <a:xfrm>
            <a:off x="4729291" y="2663675"/>
            <a:ext cx="1187795" cy="523220"/>
          </a:xfrm>
          <a:prstGeom prst="rect">
            <a:avLst/>
          </a:prstGeom>
          <a:noFill/>
        </p:spPr>
        <p:txBody>
          <a:bodyPr wrap="square">
            <a:spAutoFit/>
          </a:bodyPr>
          <a:lstStyle/>
          <a:p>
            <a:r>
              <a:rPr kumimoji="0" lang="en-US" sz="2800" b="1" i="0" u="none" strike="noStrike" kern="1200" cap="none" spc="0" normalizeH="0" baseline="0" noProof="0">
                <a:ln>
                  <a:noFill/>
                </a:ln>
                <a:effectLst/>
                <a:uLnTx/>
                <a:uFillTx/>
                <a:latin typeface="+mj-lt"/>
                <a:ea typeface="+mn-ea"/>
                <a:cs typeface="Times New Roman" panose="02020603050405020304" pitchFamily="18" charset="0"/>
              </a:rPr>
              <a:t>đen</a:t>
            </a:r>
            <a:endParaRPr lang="en-US" sz="1400">
              <a:latin typeface="+mj-lt"/>
            </a:endParaRPr>
          </a:p>
        </p:txBody>
      </p:sp>
      <p:sp>
        <p:nvSpPr>
          <p:cNvPr id="12" name="TextBox 11">
            <a:extLst>
              <a:ext uri="{FF2B5EF4-FFF2-40B4-BE49-F238E27FC236}">
                <a16:creationId xmlns:a16="http://schemas.microsoft.com/office/drawing/2014/main" id="{967446F6-6670-4B30-9CE5-BFDE28739986}"/>
              </a:ext>
            </a:extLst>
          </p:cNvPr>
          <p:cNvSpPr txBox="1"/>
          <p:nvPr/>
        </p:nvSpPr>
        <p:spPr>
          <a:xfrm>
            <a:off x="4498505" y="3301886"/>
            <a:ext cx="1187795" cy="523220"/>
          </a:xfrm>
          <a:prstGeom prst="rect">
            <a:avLst/>
          </a:prstGeom>
          <a:noFill/>
        </p:spPr>
        <p:txBody>
          <a:bodyPr wrap="square">
            <a:spAutoFit/>
          </a:bodyPr>
          <a:lstStyle/>
          <a:p>
            <a:r>
              <a:rPr lang="en-US" sz="2800" b="1">
                <a:latin typeface="+mj-lt"/>
                <a:cs typeface="Times New Roman" panose="02020603050405020304" pitchFamily="18" charset="0"/>
              </a:rPr>
              <a:t>mun</a:t>
            </a:r>
            <a:endParaRPr lang="en-US" sz="1400">
              <a:latin typeface="+mj-lt"/>
            </a:endParaRPr>
          </a:p>
        </p:txBody>
      </p:sp>
      <p:sp>
        <p:nvSpPr>
          <p:cNvPr id="13" name="TextBox 12">
            <a:extLst>
              <a:ext uri="{FF2B5EF4-FFF2-40B4-BE49-F238E27FC236}">
                <a16:creationId xmlns:a16="http://schemas.microsoft.com/office/drawing/2014/main" id="{2597F967-80CA-48AF-B990-D0F681EC7DEB}"/>
              </a:ext>
            </a:extLst>
          </p:cNvPr>
          <p:cNvSpPr txBox="1"/>
          <p:nvPr/>
        </p:nvSpPr>
        <p:spPr>
          <a:xfrm>
            <a:off x="4312524" y="3942046"/>
            <a:ext cx="1472456" cy="523220"/>
          </a:xfrm>
          <a:prstGeom prst="rect">
            <a:avLst/>
          </a:prstGeom>
          <a:noFill/>
        </p:spPr>
        <p:txBody>
          <a:bodyPr wrap="square">
            <a:spAutoFit/>
          </a:bodyPr>
          <a:lstStyle/>
          <a:p>
            <a:r>
              <a:rPr kumimoji="0" lang="en-US" sz="2800" b="1" i="0" u="none" strike="noStrike" kern="1200" cap="none" spc="0" normalizeH="0" baseline="0" noProof="0">
                <a:ln>
                  <a:noFill/>
                </a:ln>
                <a:effectLst/>
                <a:uLnTx/>
                <a:uFillTx/>
                <a:latin typeface="+mj-lt"/>
                <a:ea typeface="+mn-ea"/>
                <a:cs typeface="Times New Roman" panose="02020603050405020304" pitchFamily="18" charset="0"/>
              </a:rPr>
              <a:t>huyền</a:t>
            </a:r>
            <a:endParaRPr lang="en-US" sz="1400">
              <a:latin typeface="+mj-lt"/>
            </a:endParaRPr>
          </a:p>
        </p:txBody>
      </p:sp>
      <p:sp>
        <p:nvSpPr>
          <p:cNvPr id="14" name="TextBox 13">
            <a:extLst>
              <a:ext uri="{FF2B5EF4-FFF2-40B4-BE49-F238E27FC236}">
                <a16:creationId xmlns:a16="http://schemas.microsoft.com/office/drawing/2014/main" id="{4DE28E5E-6234-4992-8859-85C212F2492E}"/>
              </a:ext>
            </a:extLst>
          </p:cNvPr>
          <p:cNvSpPr txBox="1"/>
          <p:nvPr/>
        </p:nvSpPr>
        <p:spPr>
          <a:xfrm>
            <a:off x="7254041" y="4734516"/>
            <a:ext cx="1187795" cy="523220"/>
          </a:xfrm>
          <a:prstGeom prst="rect">
            <a:avLst/>
          </a:prstGeom>
          <a:noFill/>
        </p:spPr>
        <p:txBody>
          <a:bodyPr wrap="square">
            <a:spAutoFit/>
          </a:bodyPr>
          <a:lstStyle/>
          <a:p>
            <a:r>
              <a:rPr kumimoji="0" lang="en-US" sz="2800" b="1" i="0" u="none" strike="noStrike" kern="1200" cap="none" spc="0" normalizeH="0" baseline="0" noProof="0">
                <a:ln>
                  <a:noFill/>
                </a:ln>
                <a:effectLst/>
                <a:uLnTx/>
                <a:uFillTx/>
                <a:latin typeface="+mj-lt"/>
                <a:ea typeface="+mn-ea"/>
                <a:cs typeface="Times New Roman" panose="02020603050405020304" pitchFamily="18" charset="0"/>
              </a:rPr>
              <a:t>mực</a:t>
            </a:r>
            <a:endParaRPr lang="en-US" sz="1400">
              <a:latin typeface="+mj-lt"/>
            </a:endParaRPr>
          </a:p>
        </p:txBody>
      </p:sp>
      <p:sp>
        <p:nvSpPr>
          <p:cNvPr id="15" name="TextBox 14">
            <a:extLst>
              <a:ext uri="{FF2B5EF4-FFF2-40B4-BE49-F238E27FC236}">
                <a16:creationId xmlns:a16="http://schemas.microsoft.com/office/drawing/2014/main" id="{62DBB625-27D6-4F94-902F-984304BF8C16}"/>
              </a:ext>
            </a:extLst>
          </p:cNvPr>
          <p:cNvSpPr txBox="1"/>
          <p:nvPr/>
        </p:nvSpPr>
        <p:spPr>
          <a:xfrm>
            <a:off x="7715087" y="5391132"/>
            <a:ext cx="1187795" cy="523220"/>
          </a:xfrm>
          <a:prstGeom prst="rect">
            <a:avLst/>
          </a:prstGeom>
          <a:noFill/>
        </p:spPr>
        <p:txBody>
          <a:bodyPr wrap="square">
            <a:spAutoFit/>
          </a:bodyPr>
          <a:lstStyle/>
          <a:p>
            <a:r>
              <a:rPr lang="en-US" sz="2800" b="1">
                <a:latin typeface="+mj-lt"/>
                <a:cs typeface="Times New Roman" panose="02020603050405020304" pitchFamily="18" charset="0"/>
              </a:rPr>
              <a:t>ô</a:t>
            </a:r>
            <a:endParaRPr lang="en-US" sz="1400">
              <a:latin typeface="+mj-lt"/>
            </a:endParaRPr>
          </a:p>
        </p:txBody>
      </p:sp>
      <p:sp>
        <p:nvSpPr>
          <p:cNvPr id="16" name="TextBox 15">
            <a:extLst>
              <a:ext uri="{FF2B5EF4-FFF2-40B4-BE49-F238E27FC236}">
                <a16:creationId xmlns:a16="http://schemas.microsoft.com/office/drawing/2014/main" id="{3C62E60B-4386-4FAB-86E9-C14E22D69AB6}"/>
              </a:ext>
            </a:extLst>
          </p:cNvPr>
          <p:cNvSpPr txBox="1"/>
          <p:nvPr/>
        </p:nvSpPr>
        <p:spPr>
          <a:xfrm>
            <a:off x="7612449" y="6029395"/>
            <a:ext cx="1187795" cy="523220"/>
          </a:xfrm>
          <a:prstGeom prst="rect">
            <a:avLst/>
          </a:prstGeom>
          <a:noFill/>
        </p:spPr>
        <p:txBody>
          <a:bodyPr wrap="square">
            <a:spAutoFit/>
          </a:bodyPr>
          <a:lstStyle/>
          <a:p>
            <a:r>
              <a:rPr lang="en-US" sz="2800" b="1">
                <a:latin typeface="+mj-lt"/>
                <a:cs typeface="Times New Roman" panose="02020603050405020304" pitchFamily="18" charset="0"/>
              </a:rPr>
              <a:t>thâm</a:t>
            </a:r>
            <a:endParaRPr lang="en-US" sz="1400">
              <a:latin typeface="+mj-lt"/>
            </a:endParaRPr>
          </a:p>
        </p:txBody>
      </p:sp>
    </p:spTree>
    <p:extLst>
      <p:ext uri="{BB962C8B-B14F-4D97-AF65-F5344CB8AC3E}">
        <p14:creationId xmlns:p14="http://schemas.microsoft.com/office/powerpoint/2010/main" val="2898976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down)">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down)">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down)">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wipe(down)">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wipe(down)">
                                      <p:cBhvr>
                                        <p:cTn id="3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4" grpId="0"/>
      <p:bldP spid="15" grpId="0"/>
      <p:bldP spid="1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866A6E2-5209-4ABC-871B-EC8B540FCE9B}"/>
              </a:ext>
            </a:extLst>
          </p:cNvPr>
          <p:cNvSpPr/>
          <p:nvPr/>
        </p:nvSpPr>
        <p:spPr>
          <a:xfrm>
            <a:off x="249960" y="153394"/>
            <a:ext cx="5331909" cy="769441"/>
          </a:xfrm>
          <a:prstGeom prst="rect">
            <a:avLst/>
          </a:prstGeom>
          <a:noFill/>
        </p:spPr>
        <p:txBody>
          <a:bodyPr wrap="none" lIns="91440" tIns="45720" rIns="91440" bIns="45720">
            <a:spAutoFit/>
          </a:bodyPr>
          <a:lstStyle/>
          <a:p>
            <a:pPr algn="ctr"/>
            <a:r>
              <a:rPr lang="en-US" sz="4400" b="0" cap="none" spc="0">
                <a:ln w="19050">
                  <a:solidFill>
                    <a:sysClr val="windowText" lastClr="000000"/>
                  </a:solidFill>
                </a:ln>
                <a:solidFill>
                  <a:schemeClr val="accent4"/>
                </a:solidFill>
                <a:latin typeface="Coiny" panose="02000903060500060000" pitchFamily="2" charset="0"/>
              </a:rPr>
              <a:t>2. Đọc bài văn sau</a:t>
            </a:r>
          </a:p>
        </p:txBody>
      </p:sp>
      <p:sp>
        <p:nvSpPr>
          <p:cNvPr id="4" name="Rectangle: Rounded Corners 3">
            <a:extLst>
              <a:ext uri="{FF2B5EF4-FFF2-40B4-BE49-F238E27FC236}">
                <a16:creationId xmlns:a16="http://schemas.microsoft.com/office/drawing/2014/main" id="{14E8417B-09E1-4EEF-84E2-02AB52BEBB79}"/>
              </a:ext>
            </a:extLst>
          </p:cNvPr>
          <p:cNvSpPr/>
          <p:nvPr/>
        </p:nvSpPr>
        <p:spPr>
          <a:xfrm>
            <a:off x="249960" y="1035698"/>
            <a:ext cx="11553264" cy="54864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70F6D618-25B4-4D62-9D68-E186D3AB57B5}"/>
              </a:ext>
            </a:extLst>
          </p:cNvPr>
          <p:cNvSpPr txBox="1"/>
          <p:nvPr/>
        </p:nvSpPr>
        <p:spPr>
          <a:xfrm>
            <a:off x="659545" y="1741314"/>
            <a:ext cx="10734093" cy="4893647"/>
          </a:xfrm>
          <a:prstGeom prst="rect">
            <a:avLst/>
          </a:prstGeom>
          <a:noFill/>
        </p:spPr>
        <p:txBody>
          <a:bodyPr wrap="square">
            <a:spAutoFit/>
          </a:bodyPr>
          <a:lstStyle/>
          <a:p>
            <a:pPr algn="just"/>
            <a:r>
              <a:rPr lang="en-US" sz="2400"/>
              <a:t>     </a:t>
            </a:r>
            <a:r>
              <a:rPr lang="vi-VN" sz="2400"/>
              <a:t>Trong miêu tả, người ta thường hay so sánh. So sánh thì vô cùng: Cậu ta mới chừng ấy tuổi mà trông như một cụ già. Đấy là so sánh người với người. Có khi so sánh người với các con vật:</a:t>
            </a:r>
            <a:r>
              <a:rPr lang="en-US" sz="2400"/>
              <a:t> </a:t>
            </a:r>
            <a:r>
              <a:rPr lang="vi-VN" sz="2400" i="1"/>
              <a:t>Trông anh ta như một con gấu</a:t>
            </a:r>
            <a:r>
              <a:rPr lang="vi-VN" sz="2400"/>
              <a:t>. Có khi so sánh người với cây, với hoa: </a:t>
            </a:r>
            <a:r>
              <a:rPr lang="vi-VN" sz="2400" i="1"/>
              <a:t>Cô gái vẻ mảnh mai, yểu điệu như một cây liễu. </a:t>
            </a:r>
            <a:r>
              <a:rPr lang="vi-VN" sz="2400"/>
              <a:t>Có trường hợp người viết lấy nhỏ để so sánh với to: </a:t>
            </a:r>
            <a:r>
              <a:rPr lang="vi-VN" sz="2400" i="1"/>
              <a:t>Con rệp to kềnh như một chiếc xe tăng</a:t>
            </a:r>
            <a:r>
              <a:rPr lang="vi-VN" sz="2400"/>
              <a:t>. Có khi làm ngược lại: </a:t>
            </a:r>
            <a:r>
              <a:rPr lang="vi-VN" sz="2400" i="1"/>
              <a:t>Con lợn béo như một quả sim chín; Trái đất đi như một giọt nước mắt giữa không trung.</a:t>
            </a:r>
          </a:p>
          <a:p>
            <a:pPr algn="just"/>
            <a:endParaRPr lang="vi-VN" sz="2400"/>
          </a:p>
          <a:p>
            <a:pPr algn="just"/>
            <a:r>
              <a:rPr lang="vi-VN" sz="2400"/>
              <a:t>    So sánh thường đi kèm nhân hóa. Người ta có thể so sánh nhân hóa để tả bên ngoài: </a:t>
            </a:r>
            <a:r>
              <a:rPr lang="vi-VN" sz="2400" i="1"/>
              <a:t>Con gà trống bước đi như một ông tướng</a:t>
            </a:r>
            <a:r>
              <a:rPr lang="vi-VN" sz="2400"/>
              <a:t>. So sánh </a:t>
            </a:r>
            <a:endParaRPr lang="en-US" sz="2400"/>
          </a:p>
          <a:p>
            <a:pPr algn="just"/>
            <a:r>
              <a:rPr lang="vi-VN" sz="2400"/>
              <a:t>và nhân hóa để tả tâm trạng: </a:t>
            </a:r>
            <a:r>
              <a:rPr lang="vi-VN" sz="2400" i="1"/>
              <a:t>Dòng sông chảy lặng lờ như đang </a:t>
            </a:r>
            <a:endParaRPr lang="en-US" sz="2400" i="1"/>
          </a:p>
          <a:p>
            <a:pPr algn="just"/>
            <a:r>
              <a:rPr lang="vi-VN" sz="2400" i="1"/>
              <a:t>mãi nhớ về một con đò năm xưa.</a:t>
            </a:r>
          </a:p>
          <a:p>
            <a:pPr algn="just"/>
            <a:endParaRPr lang="vi-VN" sz="2400"/>
          </a:p>
        </p:txBody>
      </p:sp>
      <p:pic>
        <p:nvPicPr>
          <p:cNvPr id="8" name="Picture 7" descr="A picture containing toy, indoor, LEGO&#10;&#10;Description automatically generated">
            <a:extLst>
              <a:ext uri="{FF2B5EF4-FFF2-40B4-BE49-F238E27FC236}">
                <a16:creationId xmlns:a16="http://schemas.microsoft.com/office/drawing/2014/main" id="{941E5E97-4A38-4221-B637-7C5D5A9375A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473680" y="4825374"/>
            <a:ext cx="2388946" cy="2388946"/>
          </a:xfrm>
          <a:prstGeom prst="rect">
            <a:avLst/>
          </a:prstGeom>
        </p:spPr>
      </p:pic>
      <p:pic>
        <p:nvPicPr>
          <p:cNvPr id="5" name="图片 17">
            <a:extLst>
              <a:ext uri="{FF2B5EF4-FFF2-40B4-BE49-F238E27FC236}">
                <a16:creationId xmlns:a16="http://schemas.microsoft.com/office/drawing/2014/main" id="{AA8C7824-40E0-42F3-B4C2-064827F3627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68309" y="146589"/>
            <a:ext cx="1273731" cy="1181079"/>
          </a:xfrm>
          <a:prstGeom prst="rect">
            <a:avLst/>
          </a:prstGeom>
        </p:spPr>
      </p:pic>
      <p:sp>
        <p:nvSpPr>
          <p:cNvPr id="7" name="Rectangle 6">
            <a:extLst>
              <a:ext uri="{FF2B5EF4-FFF2-40B4-BE49-F238E27FC236}">
                <a16:creationId xmlns:a16="http://schemas.microsoft.com/office/drawing/2014/main" id="{139C2806-D4D4-40D0-89A2-12ACD7FC7DCF}"/>
              </a:ext>
            </a:extLst>
          </p:cNvPr>
          <p:cNvSpPr/>
          <p:nvPr/>
        </p:nvSpPr>
        <p:spPr>
          <a:xfrm>
            <a:off x="3426813" y="1035698"/>
            <a:ext cx="5077031" cy="523220"/>
          </a:xfrm>
          <a:prstGeom prst="rect">
            <a:avLst/>
          </a:prstGeom>
          <a:noFill/>
        </p:spPr>
        <p:txBody>
          <a:bodyPr wrap="none" lIns="91440" tIns="45720" rIns="91440" bIns="45720">
            <a:spAutoFit/>
          </a:bodyPr>
          <a:lstStyle/>
          <a:p>
            <a:pPr algn="ctr"/>
            <a:r>
              <a:rPr lang="en-US" sz="2800" b="1" cap="none" spc="0">
                <a:ln w="0"/>
                <a:solidFill>
                  <a:srgbClr val="FF0000"/>
                </a:solidFill>
              </a:rPr>
              <a:t>Chữ nghĩa trong văn miêu tả</a:t>
            </a:r>
          </a:p>
        </p:txBody>
      </p:sp>
    </p:spTree>
    <p:extLst>
      <p:ext uri="{BB962C8B-B14F-4D97-AF65-F5344CB8AC3E}">
        <p14:creationId xmlns:p14="http://schemas.microsoft.com/office/powerpoint/2010/main" val="220993969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1F56C68F-8207-480A-ACDA-348AA3151DF0}"/>
              </a:ext>
            </a:extLst>
          </p:cNvPr>
          <p:cNvSpPr/>
          <p:nvPr/>
        </p:nvSpPr>
        <p:spPr>
          <a:xfrm>
            <a:off x="249960" y="821093"/>
            <a:ext cx="11553264" cy="589031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3866A6E2-5209-4ABC-871B-EC8B540FCE9B}"/>
              </a:ext>
            </a:extLst>
          </p:cNvPr>
          <p:cNvSpPr/>
          <p:nvPr/>
        </p:nvSpPr>
        <p:spPr>
          <a:xfrm>
            <a:off x="249960" y="153394"/>
            <a:ext cx="5331909" cy="769441"/>
          </a:xfrm>
          <a:prstGeom prst="rect">
            <a:avLst/>
          </a:prstGeom>
          <a:noFill/>
        </p:spPr>
        <p:txBody>
          <a:bodyPr wrap="none" lIns="91440" tIns="45720" rIns="91440" bIns="45720">
            <a:spAutoFit/>
          </a:bodyPr>
          <a:lstStyle/>
          <a:p>
            <a:pPr algn="ctr"/>
            <a:r>
              <a:rPr lang="en-US" sz="4400" b="0" cap="none" spc="0">
                <a:ln w="19050">
                  <a:solidFill>
                    <a:sysClr val="windowText" lastClr="000000"/>
                  </a:solidFill>
                </a:ln>
                <a:solidFill>
                  <a:schemeClr val="accent4"/>
                </a:solidFill>
                <a:latin typeface="Coiny" panose="02000903060500060000" pitchFamily="2" charset="0"/>
              </a:rPr>
              <a:t>2. Đọc bài văn sau</a:t>
            </a:r>
          </a:p>
        </p:txBody>
      </p:sp>
      <p:pic>
        <p:nvPicPr>
          <p:cNvPr id="5" name="图片 17">
            <a:extLst>
              <a:ext uri="{FF2B5EF4-FFF2-40B4-BE49-F238E27FC236}">
                <a16:creationId xmlns:a16="http://schemas.microsoft.com/office/drawing/2014/main" id="{AA8C7824-40E0-42F3-B4C2-064827F3627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668309" y="146589"/>
            <a:ext cx="1273731" cy="1181079"/>
          </a:xfrm>
          <a:prstGeom prst="rect">
            <a:avLst/>
          </a:prstGeom>
        </p:spPr>
      </p:pic>
      <p:pic>
        <p:nvPicPr>
          <p:cNvPr id="8" name="Picture 7" descr="A picture containing toy, indoor, LEGO&#10;&#10;Description automatically generated">
            <a:extLst>
              <a:ext uri="{FF2B5EF4-FFF2-40B4-BE49-F238E27FC236}">
                <a16:creationId xmlns:a16="http://schemas.microsoft.com/office/drawing/2014/main" id="{941E5E97-4A38-4221-B637-7C5D5A9375A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71992" y="4345766"/>
            <a:ext cx="3020008" cy="2777412"/>
          </a:xfrm>
          <a:prstGeom prst="rect">
            <a:avLst/>
          </a:prstGeom>
        </p:spPr>
      </p:pic>
      <p:sp>
        <p:nvSpPr>
          <p:cNvPr id="17" name="TextBox 16">
            <a:extLst>
              <a:ext uri="{FF2B5EF4-FFF2-40B4-BE49-F238E27FC236}">
                <a16:creationId xmlns:a16="http://schemas.microsoft.com/office/drawing/2014/main" id="{70F6D618-25B4-4D62-9D68-E186D3AB57B5}"/>
              </a:ext>
            </a:extLst>
          </p:cNvPr>
          <p:cNvSpPr txBox="1"/>
          <p:nvPr/>
        </p:nvSpPr>
        <p:spPr>
          <a:xfrm>
            <a:off x="584132" y="1021675"/>
            <a:ext cx="10657891" cy="5509200"/>
          </a:xfrm>
          <a:prstGeom prst="rect">
            <a:avLst/>
          </a:prstGeom>
          <a:noFill/>
        </p:spPr>
        <p:txBody>
          <a:bodyPr wrap="square">
            <a:spAutoFit/>
          </a:bodyPr>
          <a:lstStyle/>
          <a:p>
            <a:r>
              <a:rPr lang="en-US" sz="2200"/>
              <a:t>      </a:t>
            </a:r>
            <a:r>
              <a:rPr lang="vi-VN" sz="2200"/>
              <a:t>Miêu tả một em bé hoặc một chú mèo, một cái cây, một dòng sông mà ai cũng miêu tả giống nhau thì không ai thích đọc.</a:t>
            </a:r>
            <a:r>
              <a:rPr lang="en-US" sz="2200"/>
              <a:t> </a:t>
            </a:r>
            <a:r>
              <a:rPr lang="vi-VN" sz="2200"/>
              <a:t>Vì vậy, ngay trong quan sát để miêu tả, người viết phải tìm ra cái mới, cái riêng. Nhìn một bầu trời đầy sao, Huy-gô thấy nó </a:t>
            </a:r>
            <a:r>
              <a:rPr lang="vi-VN" sz="2200" i="1"/>
              <a:t>như một cánh đồng lúa chín</a:t>
            </a:r>
            <a:r>
              <a:rPr lang="vi-VN" sz="2200"/>
              <a:t>, ở đó người gặt đã </a:t>
            </a:r>
            <a:r>
              <a:rPr lang="vi-VN" sz="2200" i="1"/>
              <a:t>bỏ quên một cái liềm con là vành trăng non</a:t>
            </a:r>
            <a:r>
              <a:rPr lang="vi-VN" sz="2200"/>
              <a:t>. Mai-a-cốp-xki thì lại thấy những ngôi sao kia như </a:t>
            </a:r>
            <a:r>
              <a:rPr lang="vi-VN" sz="2200" i="1"/>
              <a:t>những giọt nước mắt của người da đen</a:t>
            </a:r>
            <a:r>
              <a:rPr lang="vi-VN" sz="2200"/>
              <a:t>. Còn đối với Ga-ga-rin những vì sao là </a:t>
            </a:r>
            <a:r>
              <a:rPr lang="vi-VN" sz="2200" i="1"/>
              <a:t>những hạt giống mới </a:t>
            </a:r>
            <a:r>
              <a:rPr lang="vi-VN" sz="2200"/>
              <a:t>mà loài người vừa gieo vào vũ trụ.</a:t>
            </a:r>
            <a:r>
              <a:rPr lang="en-US" sz="2200"/>
              <a:t> </a:t>
            </a:r>
            <a:r>
              <a:rPr lang="vi-VN" sz="2200"/>
              <a:t>Ba hình ảnh cánh đồng lúa chín, những giọt nước mắt, những hạt giống mới rất khác nhau, nhưng đều đúng và đều hay. Và rất riêng, rất mới. Miêu tả cây cối, có nhà văn thấy chúng giống như </a:t>
            </a:r>
            <a:r>
              <a:rPr lang="vi-VN" sz="2200" i="1"/>
              <a:t>những con người đang đứng tư lự</a:t>
            </a:r>
            <a:r>
              <a:rPr lang="en-US" sz="2200"/>
              <a:t> </a:t>
            </a:r>
            <a:r>
              <a:rPr lang="vi-VN" sz="2200"/>
              <a:t>(vì trời lặng gió), có nhà văn lại thấy chúng tựa </a:t>
            </a:r>
            <a:r>
              <a:rPr lang="vi-VN" sz="2200" i="1"/>
              <a:t>những con ngựa đang phi nhanh, bờm tung ngược</a:t>
            </a:r>
            <a:r>
              <a:rPr lang="en-US" sz="2200" i="1"/>
              <a:t> </a:t>
            </a:r>
            <a:r>
              <a:rPr lang="vi-VN" sz="2200"/>
              <a:t>(vì đang có gió thổi rất mạnh), có nhà văn lại </a:t>
            </a:r>
            <a:endParaRPr lang="en-US" sz="2200"/>
          </a:p>
          <a:p>
            <a:r>
              <a:rPr lang="vi-VN" sz="2200"/>
              <a:t>bảo chúng là những </a:t>
            </a:r>
            <a:r>
              <a:rPr lang="vi-VN" sz="2200" i="1"/>
              <a:t>cái lồng chim của thiên nhiên</a:t>
            </a:r>
            <a:r>
              <a:rPr lang="vi-VN" sz="2200"/>
              <a:t>, trong mỗi cái lồng </a:t>
            </a:r>
            <a:endParaRPr lang="en-US" sz="2200"/>
          </a:p>
          <a:p>
            <a:r>
              <a:rPr lang="vi-VN" sz="2200"/>
              <a:t>có những con chim đang nhảy, đang chuyền…</a:t>
            </a:r>
            <a:r>
              <a:rPr lang="en-US" sz="2200"/>
              <a:t> </a:t>
            </a:r>
            <a:r>
              <a:rPr lang="vi-VN" sz="2200"/>
              <a:t>Không có cái mới, cái </a:t>
            </a:r>
            <a:endParaRPr lang="en-US" sz="2200"/>
          </a:p>
          <a:p>
            <a:r>
              <a:rPr lang="vi-VN" sz="2200"/>
              <a:t>riêng thì không có văn học. Tôi xin được nói th</a:t>
            </a:r>
            <a:r>
              <a:rPr lang="en-US" sz="2200"/>
              <a:t>ê</a:t>
            </a:r>
            <a:r>
              <a:rPr lang="vi-VN" sz="2200"/>
              <a:t>m</a:t>
            </a:r>
            <a:r>
              <a:rPr lang="en-US" sz="2200"/>
              <a:t> </a:t>
            </a:r>
            <a:r>
              <a:rPr lang="vi-VN" sz="2200"/>
              <a:t>: phải có cái mới, cái </a:t>
            </a:r>
            <a:endParaRPr lang="en-US" sz="2200"/>
          </a:p>
          <a:p>
            <a:r>
              <a:rPr lang="vi-VN" sz="2200"/>
              <a:t>riêng bắt đầu từ sự quan sát. Rồi sau đó đến cái mới, cái riêng trong </a:t>
            </a:r>
            <a:endParaRPr lang="en-US" sz="2200"/>
          </a:p>
          <a:p>
            <a:r>
              <a:rPr lang="vi-VN" sz="2200"/>
              <a:t>tình cảm, trong tư tưởng. </a:t>
            </a:r>
            <a:endParaRPr lang="en-US" sz="2200"/>
          </a:p>
        </p:txBody>
      </p:sp>
      <p:sp>
        <p:nvSpPr>
          <p:cNvPr id="3" name="Rectangle 2">
            <a:extLst>
              <a:ext uri="{FF2B5EF4-FFF2-40B4-BE49-F238E27FC236}">
                <a16:creationId xmlns:a16="http://schemas.microsoft.com/office/drawing/2014/main" id="{B4BEB773-A0D0-46B0-867B-A21739866893}"/>
              </a:ext>
            </a:extLst>
          </p:cNvPr>
          <p:cNvSpPr/>
          <p:nvPr/>
        </p:nvSpPr>
        <p:spPr>
          <a:xfrm>
            <a:off x="7810333" y="6282589"/>
            <a:ext cx="1665841" cy="338554"/>
          </a:xfrm>
          <a:prstGeom prst="rect">
            <a:avLst/>
          </a:prstGeom>
          <a:noFill/>
        </p:spPr>
        <p:txBody>
          <a:bodyPr wrap="none" lIns="91440" tIns="45720" rIns="91440" bIns="45720">
            <a:spAutoFit/>
          </a:bodyPr>
          <a:lstStyle/>
          <a:p>
            <a:pPr algn="ctr"/>
            <a:r>
              <a:rPr lang="en-US" sz="1600" b="0" cap="none" spc="0">
                <a:ln w="0"/>
                <a:solidFill>
                  <a:schemeClr val="tx1"/>
                </a:solidFill>
              </a:rPr>
              <a:t>Theo PHẠM HỔ</a:t>
            </a:r>
          </a:p>
        </p:txBody>
      </p:sp>
    </p:spTree>
    <p:extLst>
      <p:ext uri="{BB962C8B-B14F-4D97-AF65-F5344CB8AC3E}">
        <p14:creationId xmlns:p14="http://schemas.microsoft.com/office/powerpoint/2010/main" val="16713993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图片 2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8209" y="274897"/>
            <a:ext cx="730991" cy="677818"/>
          </a:xfrm>
          <a:prstGeom prst="rect">
            <a:avLst/>
          </a:prstGeom>
        </p:spPr>
      </p:pic>
      <p:grpSp>
        <p:nvGrpSpPr>
          <p:cNvPr id="8" name="Group 7">
            <a:extLst>
              <a:ext uri="{FF2B5EF4-FFF2-40B4-BE49-F238E27FC236}">
                <a16:creationId xmlns:a16="http://schemas.microsoft.com/office/drawing/2014/main" id="{946B6FC1-7734-4BAF-8902-49F667C5C86B}"/>
              </a:ext>
            </a:extLst>
          </p:cNvPr>
          <p:cNvGrpSpPr/>
          <p:nvPr/>
        </p:nvGrpSpPr>
        <p:grpSpPr>
          <a:xfrm>
            <a:off x="411897" y="1401731"/>
            <a:ext cx="10663540" cy="1231706"/>
            <a:chOff x="411897" y="1401731"/>
            <a:chExt cx="10663540" cy="1231706"/>
          </a:xfrm>
        </p:grpSpPr>
        <p:sp>
          <p:nvSpPr>
            <p:cNvPr id="7" name="Rectangle: Rounded Corners 6">
              <a:extLst>
                <a:ext uri="{FF2B5EF4-FFF2-40B4-BE49-F238E27FC236}">
                  <a16:creationId xmlns:a16="http://schemas.microsoft.com/office/drawing/2014/main" id="{558E5D77-D72D-4EE1-AC5D-32472FEDD916}"/>
                </a:ext>
              </a:extLst>
            </p:cNvPr>
            <p:cNvSpPr/>
            <p:nvPr/>
          </p:nvSpPr>
          <p:spPr>
            <a:xfrm>
              <a:off x="1877198" y="1511559"/>
              <a:ext cx="9198239" cy="1121878"/>
            </a:xfrm>
            <a:prstGeom prst="round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grpSp>
          <p:nvGrpSpPr>
            <p:cNvPr id="24" name="组合 25">
              <a:extLst>
                <a:ext uri="{FF2B5EF4-FFF2-40B4-BE49-F238E27FC236}">
                  <a16:creationId xmlns:a16="http://schemas.microsoft.com/office/drawing/2014/main" id="{E0096ED1-CDE5-4833-BC96-253E0928E8DD}"/>
                </a:ext>
              </a:extLst>
            </p:cNvPr>
            <p:cNvGrpSpPr/>
            <p:nvPr/>
          </p:nvGrpSpPr>
          <p:grpSpPr>
            <a:xfrm>
              <a:off x="411897" y="1401731"/>
              <a:ext cx="10411613" cy="1231706"/>
              <a:chOff x="1370336" y="2759943"/>
              <a:chExt cx="10411613" cy="1231706"/>
            </a:xfrm>
          </p:grpSpPr>
          <p:pic>
            <p:nvPicPr>
              <p:cNvPr id="25" name="图片 3">
                <a:extLst>
                  <a:ext uri="{FF2B5EF4-FFF2-40B4-BE49-F238E27FC236}">
                    <a16:creationId xmlns:a16="http://schemas.microsoft.com/office/drawing/2014/main" id="{7EB149B2-1D53-43FE-ACF5-10B98BD8518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70336" y="2759943"/>
                <a:ext cx="1306619" cy="1231706"/>
              </a:xfrm>
              <a:prstGeom prst="rect">
                <a:avLst/>
              </a:prstGeom>
            </p:spPr>
          </p:pic>
          <p:sp>
            <p:nvSpPr>
              <p:cNvPr id="27" name="TextBox 1">
                <a:extLst>
                  <a:ext uri="{FF2B5EF4-FFF2-40B4-BE49-F238E27FC236}">
                    <a16:creationId xmlns:a16="http://schemas.microsoft.com/office/drawing/2014/main" id="{4E6A96F4-1B26-4338-947B-47BF3D1B426A}"/>
                  </a:ext>
                </a:extLst>
              </p:cNvPr>
              <p:cNvSpPr txBox="1"/>
              <p:nvPr/>
            </p:nvSpPr>
            <p:spPr>
              <a:xfrm>
                <a:off x="2835637" y="2960297"/>
                <a:ext cx="8946312" cy="954107"/>
              </a:xfrm>
              <a:prstGeom prst="rect">
                <a:avLst/>
              </a:prstGeom>
              <a:noFill/>
            </p:spPr>
            <p:txBody>
              <a:bodyPr wrap="square" rtlCol="0">
                <a:spAutoFit/>
              </a:bodyPr>
              <a:lstStyle/>
              <a:p>
                <a:pPr marL="0" marR="0" lvl="1" indent="0" defTabSz="914400" rtl="0" eaLnBrk="1" fontAlgn="auto" latinLnBrk="0" hangingPunct="1">
                  <a:lnSpc>
                    <a:spcPct val="100000"/>
                  </a:lnSpc>
                  <a:spcBef>
                    <a:spcPts val="0"/>
                  </a:spcBef>
                  <a:spcAft>
                    <a:spcPts val="0"/>
                  </a:spcAft>
                  <a:buClrTx/>
                  <a:buSzTx/>
                  <a:buFontTx/>
                  <a:buNone/>
                  <a:defRPr/>
                </a:pPr>
                <a:r>
                  <a:rPr kumimoji="0" lang="en-US" altLang="zh-CN" sz="2800" i="0" u="none" strike="noStrike" kern="1200" cap="none" normalizeH="0" baseline="0" noProof="0">
                    <a:ln>
                      <a:noFill/>
                    </a:ln>
                    <a:solidFill>
                      <a:srgbClr val="002060"/>
                    </a:solidFill>
                    <a:effectLst/>
                    <a:uLnTx/>
                    <a:uFillTx/>
                    <a:latin typeface="+mj-lt"/>
                    <a:ea typeface="汉仪小麦体简" panose="00020600040101010101" pitchFamily="18" charset="-122"/>
                  </a:rPr>
                  <a:t>Trong miêu tả, người ta thường hay so sánh. Em hãy tìm hình ảnh so sánh trong đoạn 1.</a:t>
                </a:r>
                <a:endParaRPr kumimoji="0" lang="zh-CN" altLang="en-US" sz="2800" i="0" u="none" strike="noStrike" kern="1200" cap="none" normalizeH="0" baseline="0" noProof="0" dirty="0">
                  <a:ln>
                    <a:noFill/>
                  </a:ln>
                  <a:solidFill>
                    <a:srgbClr val="002060"/>
                  </a:solidFill>
                  <a:effectLst/>
                  <a:uLnTx/>
                  <a:uFillTx/>
                  <a:latin typeface="+mj-lt"/>
                  <a:ea typeface="汉仪小麦体简" panose="00020600040101010101" pitchFamily="18" charset="-122"/>
                </a:endParaRPr>
              </a:p>
            </p:txBody>
          </p:sp>
        </p:grpSp>
      </p:grpSp>
      <p:grpSp>
        <p:nvGrpSpPr>
          <p:cNvPr id="10" name="Group 9">
            <a:extLst>
              <a:ext uri="{FF2B5EF4-FFF2-40B4-BE49-F238E27FC236}">
                <a16:creationId xmlns:a16="http://schemas.microsoft.com/office/drawing/2014/main" id="{F9B6AB68-656E-4906-BD07-7D98D013F86B}"/>
              </a:ext>
            </a:extLst>
          </p:cNvPr>
          <p:cNvGrpSpPr/>
          <p:nvPr/>
        </p:nvGrpSpPr>
        <p:grpSpPr>
          <a:xfrm>
            <a:off x="1751167" y="3123499"/>
            <a:ext cx="10257331" cy="1426477"/>
            <a:chOff x="1751167" y="3123499"/>
            <a:chExt cx="10257331" cy="1426477"/>
          </a:xfrm>
        </p:grpSpPr>
        <p:sp>
          <p:nvSpPr>
            <p:cNvPr id="9" name="Rectangle: Rounded Corners 8">
              <a:extLst>
                <a:ext uri="{FF2B5EF4-FFF2-40B4-BE49-F238E27FC236}">
                  <a16:creationId xmlns:a16="http://schemas.microsoft.com/office/drawing/2014/main" id="{3ACD9105-113F-48FB-990F-520A95BE497B}"/>
                </a:ext>
              </a:extLst>
            </p:cNvPr>
            <p:cNvSpPr/>
            <p:nvPr/>
          </p:nvSpPr>
          <p:spPr>
            <a:xfrm>
              <a:off x="3057786" y="3123499"/>
              <a:ext cx="8950712" cy="1426477"/>
            </a:xfrm>
            <a:prstGeom prst="round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grpSp>
          <p:nvGrpSpPr>
            <p:cNvPr id="29" name="组合 26">
              <a:extLst>
                <a:ext uri="{FF2B5EF4-FFF2-40B4-BE49-F238E27FC236}">
                  <a16:creationId xmlns:a16="http://schemas.microsoft.com/office/drawing/2014/main" id="{A9974E03-DD9F-4B34-AE51-C149CF5CB769}"/>
                </a:ext>
              </a:extLst>
            </p:cNvPr>
            <p:cNvGrpSpPr/>
            <p:nvPr/>
          </p:nvGrpSpPr>
          <p:grpSpPr>
            <a:xfrm>
              <a:off x="1751167" y="3123499"/>
              <a:ext cx="10069913" cy="1426477"/>
              <a:chOff x="6535546" y="2653142"/>
              <a:chExt cx="10069913" cy="1426477"/>
            </a:xfrm>
          </p:grpSpPr>
          <p:pic>
            <p:nvPicPr>
              <p:cNvPr id="30" name="图片 4">
                <a:extLst>
                  <a:ext uri="{FF2B5EF4-FFF2-40B4-BE49-F238E27FC236}">
                    <a16:creationId xmlns:a16="http://schemas.microsoft.com/office/drawing/2014/main" id="{98EFEC29-0F1A-4B15-8488-979D452E304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35546" y="2847913"/>
                <a:ext cx="1306619" cy="1231706"/>
              </a:xfrm>
              <a:prstGeom prst="rect">
                <a:avLst/>
              </a:prstGeom>
            </p:spPr>
          </p:pic>
          <p:sp>
            <p:nvSpPr>
              <p:cNvPr id="32" name="TextBox 1">
                <a:extLst>
                  <a:ext uri="{FF2B5EF4-FFF2-40B4-BE49-F238E27FC236}">
                    <a16:creationId xmlns:a16="http://schemas.microsoft.com/office/drawing/2014/main" id="{1484F0F0-BC1B-49CA-867A-30EEE2FA4E45}"/>
                  </a:ext>
                </a:extLst>
              </p:cNvPr>
              <p:cNvSpPr txBox="1"/>
              <p:nvPr/>
            </p:nvSpPr>
            <p:spPr>
              <a:xfrm>
                <a:off x="7908153" y="2653142"/>
                <a:ext cx="8697306" cy="1384995"/>
              </a:xfrm>
              <a:prstGeom prst="rect">
                <a:avLst/>
              </a:prstGeom>
              <a:noFill/>
            </p:spPr>
            <p:txBody>
              <a:bodyPr wrap="square" rtlCol="0">
                <a:spAutoFit/>
              </a:bodyPr>
              <a:lstStyle/>
              <a:p>
                <a:pPr marL="0" marR="0" lvl="1" indent="0" defTabSz="914400" rtl="0" eaLnBrk="1" fontAlgn="auto" latinLnBrk="0" hangingPunct="1">
                  <a:lnSpc>
                    <a:spcPct val="100000"/>
                  </a:lnSpc>
                  <a:spcBef>
                    <a:spcPts val="0"/>
                  </a:spcBef>
                  <a:spcAft>
                    <a:spcPts val="0"/>
                  </a:spcAft>
                  <a:buClrTx/>
                  <a:buSzTx/>
                  <a:buFontTx/>
                  <a:buNone/>
                  <a:defRPr/>
                </a:pPr>
                <a:r>
                  <a:rPr kumimoji="0" lang="en-US" altLang="zh-CN" sz="2800" i="0" u="none" strike="noStrike" kern="1200" cap="none" normalizeH="0" baseline="0" noProof="0">
                    <a:ln>
                      <a:noFill/>
                    </a:ln>
                    <a:solidFill>
                      <a:srgbClr val="002060"/>
                    </a:solidFill>
                    <a:effectLst/>
                    <a:uLnTx/>
                    <a:uFillTx/>
                    <a:latin typeface="+mj-lt"/>
                    <a:ea typeface="汉仪小麦体简" panose="00020600040101010101" pitchFamily="18" charset="-122"/>
                  </a:rPr>
                  <a:t>So sánh thường kèm theo nhân hoá. Người ta có thể so sánh, nhân hoá để tả bên ngoài, tả tâm trạng. Em hãy tìm hình ảnh so sánh, nhân hoá có trong đoạn 2.</a:t>
                </a:r>
                <a:endParaRPr kumimoji="0" lang="zh-CN" altLang="en-US" sz="2800" i="0" u="none" strike="noStrike" kern="1200" cap="none" normalizeH="0" baseline="0" noProof="0" dirty="0">
                  <a:ln>
                    <a:noFill/>
                  </a:ln>
                  <a:solidFill>
                    <a:srgbClr val="002060"/>
                  </a:solidFill>
                  <a:effectLst/>
                  <a:uLnTx/>
                  <a:uFillTx/>
                  <a:latin typeface="+mj-lt"/>
                  <a:ea typeface="汉仪小麦体简" panose="00020600040101010101" pitchFamily="18" charset="-122"/>
                </a:endParaRPr>
              </a:p>
            </p:txBody>
          </p:sp>
        </p:grpSp>
      </p:grpSp>
      <p:grpSp>
        <p:nvGrpSpPr>
          <p:cNvPr id="12" name="Group 11">
            <a:extLst>
              <a:ext uri="{FF2B5EF4-FFF2-40B4-BE49-F238E27FC236}">
                <a16:creationId xmlns:a16="http://schemas.microsoft.com/office/drawing/2014/main" id="{7A7E9981-262F-4B35-892E-846CF8E87AD5}"/>
              </a:ext>
            </a:extLst>
          </p:cNvPr>
          <p:cNvGrpSpPr/>
          <p:nvPr/>
        </p:nvGrpSpPr>
        <p:grpSpPr>
          <a:xfrm>
            <a:off x="411897" y="5075801"/>
            <a:ext cx="11596601" cy="1426477"/>
            <a:chOff x="411897" y="5075801"/>
            <a:chExt cx="11596601" cy="1426477"/>
          </a:xfrm>
        </p:grpSpPr>
        <p:sp>
          <p:nvSpPr>
            <p:cNvPr id="11" name="Rectangle: Rounded Corners 10">
              <a:extLst>
                <a:ext uri="{FF2B5EF4-FFF2-40B4-BE49-F238E27FC236}">
                  <a16:creationId xmlns:a16="http://schemas.microsoft.com/office/drawing/2014/main" id="{DBA95E17-39AA-4CF1-A479-FAACD30E4C94}"/>
                </a:ext>
              </a:extLst>
            </p:cNvPr>
            <p:cNvSpPr/>
            <p:nvPr/>
          </p:nvSpPr>
          <p:spPr>
            <a:xfrm>
              <a:off x="1877198" y="5075801"/>
              <a:ext cx="10131300" cy="1426477"/>
            </a:xfrm>
            <a:prstGeom prst="round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grpSp>
          <p:nvGrpSpPr>
            <p:cNvPr id="34" name="组合 27">
              <a:extLst>
                <a:ext uri="{FF2B5EF4-FFF2-40B4-BE49-F238E27FC236}">
                  <a16:creationId xmlns:a16="http://schemas.microsoft.com/office/drawing/2014/main" id="{F2B7A83D-DABE-4C45-B322-364AE343F11F}"/>
                </a:ext>
              </a:extLst>
            </p:cNvPr>
            <p:cNvGrpSpPr/>
            <p:nvPr/>
          </p:nvGrpSpPr>
          <p:grpSpPr>
            <a:xfrm>
              <a:off x="411897" y="5075801"/>
              <a:ext cx="11409183" cy="1384995"/>
              <a:chOff x="1499100" y="4544643"/>
              <a:chExt cx="11409183" cy="1384995"/>
            </a:xfrm>
          </p:grpSpPr>
          <p:pic>
            <p:nvPicPr>
              <p:cNvPr id="35" name="图片 7">
                <a:extLst>
                  <a:ext uri="{FF2B5EF4-FFF2-40B4-BE49-F238E27FC236}">
                    <a16:creationId xmlns:a16="http://schemas.microsoft.com/office/drawing/2014/main" id="{3E01A89A-E562-439B-83F0-F89F161A9B7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99100" y="4608070"/>
                <a:ext cx="1283860" cy="1169918"/>
              </a:xfrm>
              <a:prstGeom prst="rect">
                <a:avLst/>
              </a:prstGeom>
            </p:spPr>
          </p:pic>
          <p:sp>
            <p:nvSpPr>
              <p:cNvPr id="37" name="TextBox 1">
                <a:extLst>
                  <a:ext uri="{FF2B5EF4-FFF2-40B4-BE49-F238E27FC236}">
                    <a16:creationId xmlns:a16="http://schemas.microsoft.com/office/drawing/2014/main" id="{24029DA2-AD1B-42C1-8C03-CBCB46062051}"/>
                  </a:ext>
                </a:extLst>
              </p:cNvPr>
              <p:cNvSpPr txBox="1"/>
              <p:nvPr/>
            </p:nvSpPr>
            <p:spPr>
              <a:xfrm>
                <a:off x="2988219" y="4544643"/>
                <a:ext cx="9920064" cy="1384995"/>
              </a:xfrm>
              <a:prstGeom prst="rect">
                <a:avLst/>
              </a:prstGeom>
              <a:noFill/>
            </p:spPr>
            <p:txBody>
              <a:bodyPr wrap="square" rtlCol="0">
                <a:spAutoFit/>
              </a:bodyPr>
              <a:lstStyle/>
              <a:p>
                <a:pPr marL="0" marR="0" lvl="1" indent="0" defTabSz="914400" rtl="0" eaLnBrk="1" fontAlgn="auto" latinLnBrk="0" hangingPunct="1">
                  <a:lnSpc>
                    <a:spcPct val="100000"/>
                  </a:lnSpc>
                  <a:spcBef>
                    <a:spcPts val="0"/>
                  </a:spcBef>
                  <a:spcAft>
                    <a:spcPts val="0"/>
                  </a:spcAft>
                  <a:buClrTx/>
                  <a:buSzTx/>
                  <a:buFontTx/>
                  <a:buNone/>
                  <a:defRPr/>
                </a:pPr>
                <a:r>
                  <a:rPr kumimoji="0" lang="en-US" altLang="zh-CN" sz="2800" i="0" u="none" strike="noStrike" kern="1200" cap="none" normalizeH="0" baseline="0" noProof="0">
                    <a:ln>
                      <a:noFill/>
                    </a:ln>
                    <a:solidFill>
                      <a:srgbClr val="002060"/>
                    </a:solidFill>
                    <a:effectLst/>
                    <a:uLnTx/>
                    <a:uFillTx/>
                    <a:latin typeface="+mj-lt"/>
                    <a:ea typeface="汉仪小麦体简" panose="00020600040101010101" pitchFamily="18" charset="-122"/>
                  </a:rPr>
                  <a:t>Trong quan sát để miêu tả, người ta còn tìm ra cái mới, cái riêng. Em hãy nêu ví dụ về một câu văn có cái mới, cái riêng trong đoạn 3.</a:t>
                </a:r>
                <a:endParaRPr kumimoji="0" lang="zh-CN" altLang="en-US" sz="2800" i="0" u="none" strike="noStrike" kern="1200" cap="none" normalizeH="0" baseline="0" noProof="0" dirty="0">
                  <a:ln>
                    <a:noFill/>
                  </a:ln>
                  <a:solidFill>
                    <a:srgbClr val="002060"/>
                  </a:solidFill>
                  <a:effectLst/>
                  <a:uLnTx/>
                  <a:uFillTx/>
                  <a:latin typeface="+mj-lt"/>
                  <a:ea typeface="汉仪小麦体简" panose="00020600040101010101" pitchFamily="18" charset="-122"/>
                </a:endParaRPr>
              </a:p>
            </p:txBody>
          </p:sp>
        </p:grpSp>
      </p:grpSp>
      <p:sp>
        <p:nvSpPr>
          <p:cNvPr id="3" name="Rectangle 2">
            <a:extLst>
              <a:ext uri="{FF2B5EF4-FFF2-40B4-BE49-F238E27FC236}">
                <a16:creationId xmlns:a16="http://schemas.microsoft.com/office/drawing/2014/main" id="{3B0DD05B-E26D-4A1A-A5CF-C17EDEF04EE5}"/>
              </a:ext>
            </a:extLst>
          </p:cNvPr>
          <p:cNvSpPr/>
          <p:nvPr/>
        </p:nvSpPr>
        <p:spPr>
          <a:xfrm>
            <a:off x="2296680" y="111448"/>
            <a:ext cx="7341112" cy="923330"/>
          </a:xfrm>
          <a:prstGeom prst="rect">
            <a:avLst/>
          </a:prstGeom>
          <a:noFill/>
        </p:spPr>
        <p:txBody>
          <a:bodyPr wrap="none" lIns="91440" tIns="45720" rIns="91440" bIns="45720">
            <a:spAutoFit/>
          </a:bodyPr>
          <a:lstStyle/>
          <a:p>
            <a:pPr algn="ctr"/>
            <a:r>
              <a:rPr lang="en-US" sz="5400" b="0" cap="none" spc="0">
                <a:ln w="0">
                  <a:solidFill>
                    <a:schemeClr val="tx1"/>
                  </a:solidFill>
                </a:ln>
                <a:solidFill>
                  <a:schemeClr val="accent4"/>
                </a:solidFill>
                <a:latin typeface="UTM Cookies" panose="02040603050506020204" pitchFamily="18" charset="0"/>
              </a:rPr>
              <a:t>THẢO LUẬN THEO NHÓM</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9" fill="hold"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0-#ppt_w/2"/>
                                          </p:val>
                                        </p:tav>
                                        <p:tav tm="100000">
                                          <p:val>
                                            <p:strVal val="#ppt_x"/>
                                          </p:val>
                                        </p:tav>
                                      </p:tavLst>
                                    </p:anim>
                                    <p:anim calcmode="lin" valueType="num">
                                      <p:cBhvr additive="base">
                                        <p:cTn id="13" dur="500" fill="hold"/>
                                        <p:tgtEl>
                                          <p:spTgt spid="8"/>
                                        </p:tgtEl>
                                        <p:attrNameLst>
                                          <p:attrName>ppt_y</p:attrName>
                                        </p:attrNameLst>
                                      </p:cBhvr>
                                      <p:tavLst>
                                        <p:tav tm="0">
                                          <p:val>
                                            <p:strVal val="0-#ppt_h/2"/>
                                          </p:val>
                                        </p:tav>
                                        <p:tav tm="100000">
                                          <p:val>
                                            <p:strVal val="#ppt_y"/>
                                          </p:val>
                                        </p:tav>
                                      </p:tavLst>
                                    </p:anim>
                                  </p:childTnLst>
                                </p:cTn>
                              </p:par>
                            </p:childTnLst>
                          </p:cTn>
                        </p:par>
                        <p:par>
                          <p:cTn id="14" fill="hold">
                            <p:stCondLst>
                              <p:cond delay="1000"/>
                            </p:stCondLst>
                            <p:childTnLst>
                              <p:par>
                                <p:cTn id="15" presetID="2" presetClass="entr" presetSubtype="9" fill="hold" nodeType="after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fill="hold"/>
                                        <p:tgtEl>
                                          <p:spTgt spid="10"/>
                                        </p:tgtEl>
                                        <p:attrNameLst>
                                          <p:attrName>ppt_x</p:attrName>
                                        </p:attrNameLst>
                                      </p:cBhvr>
                                      <p:tavLst>
                                        <p:tav tm="0">
                                          <p:val>
                                            <p:strVal val="0-#ppt_w/2"/>
                                          </p:val>
                                        </p:tav>
                                        <p:tav tm="100000">
                                          <p:val>
                                            <p:strVal val="#ppt_x"/>
                                          </p:val>
                                        </p:tav>
                                      </p:tavLst>
                                    </p:anim>
                                    <p:anim calcmode="lin" valueType="num">
                                      <p:cBhvr additive="base">
                                        <p:cTn id="18" dur="500" fill="hold"/>
                                        <p:tgtEl>
                                          <p:spTgt spid="10"/>
                                        </p:tgtEl>
                                        <p:attrNameLst>
                                          <p:attrName>ppt_y</p:attrName>
                                        </p:attrNameLst>
                                      </p:cBhvr>
                                      <p:tavLst>
                                        <p:tav tm="0">
                                          <p:val>
                                            <p:strVal val="0-#ppt_h/2"/>
                                          </p:val>
                                        </p:tav>
                                        <p:tav tm="100000">
                                          <p:val>
                                            <p:strVal val="#ppt_y"/>
                                          </p:val>
                                        </p:tav>
                                      </p:tavLst>
                                    </p:anim>
                                  </p:childTnLst>
                                </p:cTn>
                              </p:par>
                            </p:childTnLst>
                          </p:cTn>
                        </p:par>
                        <p:par>
                          <p:cTn id="19" fill="hold">
                            <p:stCondLst>
                              <p:cond delay="1500"/>
                            </p:stCondLst>
                            <p:childTnLst>
                              <p:par>
                                <p:cTn id="20" presetID="2" presetClass="entr" presetSubtype="9" fill="hold" nodeType="afterEffect">
                                  <p:stCondLst>
                                    <p:cond delay="0"/>
                                  </p:stCondLst>
                                  <p:childTnLst>
                                    <p:set>
                                      <p:cBhvr>
                                        <p:cTn id="21" dur="1" fill="hold">
                                          <p:stCondLst>
                                            <p:cond delay="0"/>
                                          </p:stCondLst>
                                        </p:cTn>
                                        <p:tgtEl>
                                          <p:spTgt spid="12"/>
                                        </p:tgtEl>
                                        <p:attrNameLst>
                                          <p:attrName>style.visibility</p:attrName>
                                        </p:attrNameLst>
                                      </p:cBhvr>
                                      <p:to>
                                        <p:strVal val="visible"/>
                                      </p:to>
                                    </p:set>
                                    <p:anim calcmode="lin" valueType="num">
                                      <p:cBhvr additive="base">
                                        <p:cTn id="22" dur="500" fill="hold"/>
                                        <p:tgtEl>
                                          <p:spTgt spid="12"/>
                                        </p:tgtEl>
                                        <p:attrNameLst>
                                          <p:attrName>ppt_x</p:attrName>
                                        </p:attrNameLst>
                                      </p:cBhvr>
                                      <p:tavLst>
                                        <p:tav tm="0">
                                          <p:val>
                                            <p:strVal val="0-#ppt_w/2"/>
                                          </p:val>
                                        </p:tav>
                                        <p:tav tm="100000">
                                          <p:val>
                                            <p:strVal val="#ppt_x"/>
                                          </p:val>
                                        </p:tav>
                                      </p:tavLst>
                                    </p:anim>
                                    <p:anim calcmode="lin" valueType="num">
                                      <p:cBhvr additive="base">
                                        <p:cTn id="23" dur="500" fill="hold"/>
                                        <p:tgtEl>
                                          <p:spTgt spid="1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946B6FC1-7734-4BAF-8902-49F667C5C86B}"/>
              </a:ext>
            </a:extLst>
          </p:cNvPr>
          <p:cNvGrpSpPr/>
          <p:nvPr/>
        </p:nvGrpSpPr>
        <p:grpSpPr>
          <a:xfrm>
            <a:off x="480247" y="437619"/>
            <a:ext cx="10578196" cy="1437834"/>
            <a:chOff x="497241" y="804572"/>
            <a:chExt cx="10578196" cy="1437834"/>
          </a:xfrm>
        </p:grpSpPr>
        <p:sp>
          <p:nvSpPr>
            <p:cNvPr id="7" name="Rectangle: Rounded Corners 6">
              <a:extLst>
                <a:ext uri="{FF2B5EF4-FFF2-40B4-BE49-F238E27FC236}">
                  <a16:creationId xmlns:a16="http://schemas.microsoft.com/office/drawing/2014/main" id="{558E5D77-D72D-4EE1-AC5D-32472FEDD916}"/>
                </a:ext>
              </a:extLst>
            </p:cNvPr>
            <p:cNvSpPr/>
            <p:nvPr/>
          </p:nvSpPr>
          <p:spPr>
            <a:xfrm>
              <a:off x="1877198" y="1511559"/>
              <a:ext cx="9198239" cy="730847"/>
            </a:xfrm>
            <a:prstGeom prst="round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grpSp>
          <p:nvGrpSpPr>
            <p:cNvPr id="24" name="组合 25">
              <a:extLst>
                <a:ext uri="{FF2B5EF4-FFF2-40B4-BE49-F238E27FC236}">
                  <a16:creationId xmlns:a16="http://schemas.microsoft.com/office/drawing/2014/main" id="{E0096ED1-CDE5-4833-BC96-253E0928E8DD}"/>
                </a:ext>
              </a:extLst>
            </p:cNvPr>
            <p:cNvGrpSpPr/>
            <p:nvPr/>
          </p:nvGrpSpPr>
          <p:grpSpPr>
            <a:xfrm>
              <a:off x="497241" y="804572"/>
              <a:ext cx="10326269" cy="1382288"/>
              <a:chOff x="1455680" y="2162784"/>
              <a:chExt cx="10326269" cy="1382288"/>
            </a:xfrm>
          </p:grpSpPr>
          <p:pic>
            <p:nvPicPr>
              <p:cNvPr id="25" name="图片 3">
                <a:extLst>
                  <a:ext uri="{FF2B5EF4-FFF2-40B4-BE49-F238E27FC236}">
                    <a16:creationId xmlns:a16="http://schemas.microsoft.com/office/drawing/2014/main" id="{7EB149B2-1D53-43FE-ACF5-10B98BD8518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55680" y="2162784"/>
                <a:ext cx="1306619" cy="1231706"/>
              </a:xfrm>
              <a:prstGeom prst="rect">
                <a:avLst/>
              </a:prstGeom>
            </p:spPr>
          </p:pic>
          <p:sp>
            <p:nvSpPr>
              <p:cNvPr id="27" name="TextBox 1">
                <a:extLst>
                  <a:ext uri="{FF2B5EF4-FFF2-40B4-BE49-F238E27FC236}">
                    <a16:creationId xmlns:a16="http://schemas.microsoft.com/office/drawing/2014/main" id="{4E6A96F4-1B26-4338-947B-47BF3D1B426A}"/>
                  </a:ext>
                </a:extLst>
              </p:cNvPr>
              <p:cNvSpPr txBox="1"/>
              <p:nvPr/>
            </p:nvSpPr>
            <p:spPr>
              <a:xfrm>
                <a:off x="2835637" y="2960297"/>
                <a:ext cx="8946312" cy="584775"/>
              </a:xfrm>
              <a:prstGeom prst="rect">
                <a:avLst/>
              </a:prstGeom>
              <a:noFill/>
            </p:spPr>
            <p:txBody>
              <a:bodyPr wrap="square" rtlCol="0">
                <a:spAutoFit/>
              </a:bodyPr>
              <a:lstStyle/>
              <a:p>
                <a:pPr marL="0" marR="0" lvl="1" indent="0" algn="ctr" defTabSz="914400" rtl="0" eaLnBrk="1" fontAlgn="auto" latinLnBrk="0" hangingPunct="1">
                  <a:lnSpc>
                    <a:spcPct val="100000"/>
                  </a:lnSpc>
                  <a:spcBef>
                    <a:spcPts val="0"/>
                  </a:spcBef>
                  <a:spcAft>
                    <a:spcPts val="0"/>
                  </a:spcAft>
                  <a:buClrTx/>
                  <a:buSzTx/>
                  <a:buFontTx/>
                  <a:buNone/>
                  <a:defRPr/>
                </a:pPr>
                <a:r>
                  <a:rPr kumimoji="0" lang="en-US" altLang="zh-CN" sz="3200" b="1" i="0" u="none" strike="noStrike" kern="1200" cap="none" normalizeH="0" baseline="0" noProof="0">
                    <a:ln>
                      <a:noFill/>
                    </a:ln>
                    <a:solidFill>
                      <a:srgbClr val="002060"/>
                    </a:solidFill>
                    <a:effectLst/>
                    <a:uLnTx/>
                    <a:uFillTx/>
                    <a:latin typeface="+mj-lt"/>
                    <a:ea typeface="汉仪小麦体简" panose="00020600040101010101" pitchFamily="18" charset="-122"/>
                  </a:rPr>
                  <a:t>Hình ảnh so sánh trong đoạn 1</a:t>
                </a:r>
                <a:endParaRPr kumimoji="0" lang="zh-CN" altLang="en-US" sz="3200" b="1" i="0" u="none" strike="noStrike" kern="1200" cap="none" normalizeH="0" baseline="0" noProof="0" dirty="0">
                  <a:ln>
                    <a:noFill/>
                  </a:ln>
                  <a:solidFill>
                    <a:srgbClr val="002060"/>
                  </a:solidFill>
                  <a:effectLst/>
                  <a:uLnTx/>
                  <a:uFillTx/>
                  <a:latin typeface="+mj-lt"/>
                  <a:ea typeface="汉仪小麦体简" panose="00020600040101010101" pitchFamily="18" charset="-122"/>
                </a:endParaRPr>
              </a:p>
            </p:txBody>
          </p:sp>
        </p:grpSp>
      </p:grpSp>
      <p:sp>
        <p:nvSpPr>
          <p:cNvPr id="2" name="Rectangle 1">
            <a:extLst>
              <a:ext uri="{FF2B5EF4-FFF2-40B4-BE49-F238E27FC236}">
                <a16:creationId xmlns:a16="http://schemas.microsoft.com/office/drawing/2014/main" id="{8EF38184-A4F7-4E4C-AB9C-164CD0CE285E}"/>
              </a:ext>
            </a:extLst>
          </p:cNvPr>
          <p:cNvSpPr/>
          <p:nvPr/>
        </p:nvSpPr>
        <p:spPr>
          <a:xfrm>
            <a:off x="1860204" y="2108282"/>
            <a:ext cx="9271577" cy="4087246"/>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3B0DD05B-E26D-4A1A-A5CF-C17EDEF04EE5}"/>
              </a:ext>
            </a:extLst>
          </p:cNvPr>
          <p:cNvSpPr/>
          <p:nvPr/>
        </p:nvSpPr>
        <p:spPr>
          <a:xfrm>
            <a:off x="2662804" y="221276"/>
            <a:ext cx="7341112" cy="923330"/>
          </a:xfrm>
          <a:prstGeom prst="rect">
            <a:avLst/>
          </a:prstGeom>
          <a:noFill/>
        </p:spPr>
        <p:txBody>
          <a:bodyPr wrap="none" lIns="91440" tIns="45720" rIns="91440" bIns="45720">
            <a:spAutoFit/>
          </a:bodyPr>
          <a:lstStyle/>
          <a:p>
            <a:pPr algn="ctr"/>
            <a:r>
              <a:rPr lang="en-US" sz="5400" b="0" cap="none" spc="0">
                <a:ln w="0">
                  <a:solidFill>
                    <a:schemeClr val="tx1"/>
                  </a:solidFill>
                </a:ln>
                <a:solidFill>
                  <a:schemeClr val="accent4"/>
                </a:solidFill>
                <a:latin typeface="UTM Cookies" panose="02040603050506020204" pitchFamily="18" charset="0"/>
              </a:rPr>
              <a:t>THẢO LUẬN THEO NHÓM</a:t>
            </a:r>
          </a:p>
        </p:txBody>
      </p:sp>
      <p:sp>
        <p:nvSpPr>
          <p:cNvPr id="19" name="Text Box 58">
            <a:extLst>
              <a:ext uri="{FF2B5EF4-FFF2-40B4-BE49-F238E27FC236}">
                <a16:creationId xmlns:a16="http://schemas.microsoft.com/office/drawing/2014/main" id="{CF2133F0-E8E9-4CCB-92F4-B882E022BFB5}"/>
              </a:ext>
            </a:extLst>
          </p:cNvPr>
          <p:cNvSpPr txBox="1">
            <a:spLocks noChangeArrowheads="1"/>
          </p:cNvSpPr>
          <p:nvPr/>
        </p:nvSpPr>
        <p:spPr bwMode="auto">
          <a:xfrm>
            <a:off x="2041864" y="2274468"/>
            <a:ext cx="9613223" cy="3754874"/>
          </a:xfrm>
          <a:prstGeom prst="rect">
            <a:avLst/>
          </a:prstGeom>
          <a:noFill/>
          <a:ln>
            <a:noFill/>
          </a:ln>
          <a:effectLst/>
          <a:extLst>
            <a:ext uri="{909E8E84-426E-40DD-AFC4-6F175D3DCCD1}">
              <a14:hiddenFill xmlns:a14="http://schemas.microsoft.com/office/drawing/2010/main">
                <a:solidFill>
                  <a:srgbClr val="0000FF"/>
                </a:solidFill>
              </a14:hiddenFill>
            </a:ext>
            <a:ext uri="{91240B29-F687-4F45-9708-019B960494DF}">
              <a14:hiddenLine xmlns:a14="http://schemas.microsoft.com/office/drawing/2010/main" w="19050" algn="ctr">
                <a:solidFill>
                  <a:srgbClr val="00FFFF"/>
                </a:solidFill>
                <a:miter lim="800000"/>
                <a:headEnd/>
                <a:tailEnd/>
              </a14:hiddenLine>
            </a:ext>
            <a:ext uri="{AF507438-7753-43E0-B8FC-AC1667EBCBE1}">
              <a14:hiddenEffects xmlns:a14="http://schemas.microsoft.com/office/drawing/2010/main">
                <a:effectLst>
                  <a:outerShdw dist="35921" dir="2700000" algn="ctr" rotWithShape="0">
                    <a:srgbClr val="990000"/>
                  </a:outerShdw>
                </a:effectLst>
              </a14:hiddenEffects>
            </a:ext>
          </a:extLst>
        </p:spPr>
        <p:txBody>
          <a:bodyPr wrap="square">
            <a:spAutoFit/>
          </a:bodyPr>
          <a:lstStyle/>
          <a:p>
            <a:pPr marL="457200" indent="-457200" eaLnBrk="0" hangingPunct="0">
              <a:spcBef>
                <a:spcPct val="50000"/>
              </a:spcBef>
              <a:buFont typeface="Arial" panose="020B0604020202020204" pitchFamily="34" charset="0"/>
              <a:buChar char="•"/>
            </a:pPr>
            <a:r>
              <a:rPr lang="en-US" altLang="en-US" sz="2800">
                <a:solidFill>
                  <a:srgbClr val="002060"/>
                </a:solidFill>
                <a:latin typeface="+mj-lt"/>
              </a:rPr>
              <a:t>Cậu ta mới chừng ấy tuổi mà trông </a:t>
            </a:r>
            <a:r>
              <a:rPr lang="en-US" altLang="en-US" sz="2800">
                <a:solidFill>
                  <a:srgbClr val="FF0000"/>
                </a:solidFill>
                <a:latin typeface="+mj-lt"/>
              </a:rPr>
              <a:t>như</a:t>
            </a:r>
            <a:r>
              <a:rPr lang="en-US" altLang="en-US" sz="2800">
                <a:solidFill>
                  <a:srgbClr val="002060"/>
                </a:solidFill>
                <a:latin typeface="+mj-lt"/>
              </a:rPr>
              <a:t> một cụ già.</a:t>
            </a:r>
          </a:p>
          <a:p>
            <a:pPr marL="457200" indent="-457200" eaLnBrk="0" hangingPunct="0">
              <a:spcBef>
                <a:spcPct val="50000"/>
              </a:spcBef>
              <a:buFont typeface="Arial" panose="020B0604020202020204" pitchFamily="34" charset="0"/>
              <a:buChar char="•"/>
            </a:pPr>
            <a:r>
              <a:rPr lang="en-US" altLang="en-US" sz="2800">
                <a:solidFill>
                  <a:srgbClr val="002060"/>
                </a:solidFill>
                <a:latin typeface="+mj-lt"/>
              </a:rPr>
              <a:t>Trông anh ta </a:t>
            </a:r>
            <a:r>
              <a:rPr lang="en-US" altLang="en-US" sz="2800">
                <a:solidFill>
                  <a:srgbClr val="FF0000"/>
                </a:solidFill>
                <a:latin typeface="+mj-lt"/>
              </a:rPr>
              <a:t>như</a:t>
            </a:r>
            <a:r>
              <a:rPr lang="en-US" altLang="en-US" sz="2800">
                <a:solidFill>
                  <a:srgbClr val="002060"/>
                </a:solidFill>
                <a:latin typeface="+mj-lt"/>
              </a:rPr>
              <a:t> một con gấu.</a:t>
            </a:r>
          </a:p>
          <a:p>
            <a:pPr marL="457200" indent="-457200" eaLnBrk="0" hangingPunct="0">
              <a:spcBef>
                <a:spcPct val="50000"/>
              </a:spcBef>
              <a:buFont typeface="Arial" panose="020B0604020202020204" pitchFamily="34" charset="0"/>
              <a:buChar char="•"/>
            </a:pPr>
            <a:r>
              <a:rPr lang="en-US" altLang="en-US" sz="2800">
                <a:solidFill>
                  <a:srgbClr val="002060"/>
                </a:solidFill>
                <a:latin typeface="+mj-lt"/>
              </a:rPr>
              <a:t>Cô gái vẻ mảnh mai, yểu điệu </a:t>
            </a:r>
            <a:r>
              <a:rPr lang="en-US" altLang="en-US" sz="2800">
                <a:solidFill>
                  <a:srgbClr val="FF0000"/>
                </a:solidFill>
                <a:latin typeface="+mj-lt"/>
              </a:rPr>
              <a:t>như</a:t>
            </a:r>
            <a:r>
              <a:rPr lang="en-US" altLang="en-US" sz="2800">
                <a:solidFill>
                  <a:srgbClr val="002060"/>
                </a:solidFill>
                <a:latin typeface="+mj-lt"/>
              </a:rPr>
              <a:t> một cây liễu.</a:t>
            </a:r>
          </a:p>
          <a:p>
            <a:pPr marL="457200" indent="-457200" eaLnBrk="0" hangingPunct="0">
              <a:spcBef>
                <a:spcPct val="50000"/>
              </a:spcBef>
              <a:buFont typeface="Arial" panose="020B0604020202020204" pitchFamily="34" charset="0"/>
              <a:buChar char="•"/>
            </a:pPr>
            <a:r>
              <a:rPr lang="en-US" altLang="en-US" sz="2800">
                <a:solidFill>
                  <a:srgbClr val="002060"/>
                </a:solidFill>
                <a:latin typeface="+mj-lt"/>
              </a:rPr>
              <a:t>Con rệp to kềnh </a:t>
            </a:r>
            <a:r>
              <a:rPr lang="en-US" altLang="en-US" sz="2800">
                <a:solidFill>
                  <a:srgbClr val="FF0000"/>
                </a:solidFill>
                <a:latin typeface="+mj-lt"/>
              </a:rPr>
              <a:t>như</a:t>
            </a:r>
            <a:r>
              <a:rPr lang="en-US" altLang="en-US" sz="2800">
                <a:solidFill>
                  <a:srgbClr val="002060"/>
                </a:solidFill>
                <a:latin typeface="+mj-lt"/>
              </a:rPr>
              <a:t> một chiếc xe tăng.</a:t>
            </a:r>
          </a:p>
          <a:p>
            <a:pPr marL="457200" indent="-457200" eaLnBrk="0" hangingPunct="0">
              <a:spcBef>
                <a:spcPct val="50000"/>
              </a:spcBef>
              <a:buFont typeface="Arial" panose="020B0604020202020204" pitchFamily="34" charset="0"/>
              <a:buChar char="•"/>
            </a:pPr>
            <a:r>
              <a:rPr lang="en-US" altLang="en-US" sz="2800">
                <a:solidFill>
                  <a:srgbClr val="002060"/>
                </a:solidFill>
                <a:latin typeface="+mj-lt"/>
              </a:rPr>
              <a:t>Con lợn béo </a:t>
            </a:r>
            <a:r>
              <a:rPr lang="en-US" altLang="en-US" sz="2800">
                <a:solidFill>
                  <a:srgbClr val="FF0000"/>
                </a:solidFill>
                <a:latin typeface="+mj-lt"/>
              </a:rPr>
              <a:t>như</a:t>
            </a:r>
            <a:r>
              <a:rPr lang="en-US" altLang="en-US" sz="2800">
                <a:solidFill>
                  <a:srgbClr val="002060"/>
                </a:solidFill>
                <a:latin typeface="+mj-lt"/>
              </a:rPr>
              <a:t> một quả sim chín.</a:t>
            </a:r>
          </a:p>
          <a:p>
            <a:pPr marL="457200" indent="-457200" eaLnBrk="0" hangingPunct="0">
              <a:spcBef>
                <a:spcPct val="50000"/>
              </a:spcBef>
              <a:buFont typeface="Arial" panose="020B0604020202020204" pitchFamily="34" charset="0"/>
              <a:buChar char="•"/>
            </a:pPr>
            <a:r>
              <a:rPr lang="en-US" altLang="en-US" sz="2800">
                <a:solidFill>
                  <a:srgbClr val="002060"/>
                </a:solidFill>
                <a:latin typeface="+mj-lt"/>
              </a:rPr>
              <a:t>Trái đất đi </a:t>
            </a:r>
            <a:r>
              <a:rPr lang="en-US" altLang="en-US" sz="2800">
                <a:solidFill>
                  <a:srgbClr val="FF0000"/>
                </a:solidFill>
                <a:latin typeface="+mj-lt"/>
              </a:rPr>
              <a:t>như </a:t>
            </a:r>
            <a:r>
              <a:rPr lang="en-US" altLang="en-US" sz="2800">
                <a:solidFill>
                  <a:srgbClr val="002060"/>
                </a:solidFill>
                <a:latin typeface="+mj-lt"/>
              </a:rPr>
              <a:t>một giọt nước mắt giữa không trung.</a:t>
            </a:r>
          </a:p>
        </p:txBody>
      </p:sp>
    </p:spTree>
    <p:extLst>
      <p:ext uri="{BB962C8B-B14F-4D97-AF65-F5344CB8AC3E}">
        <p14:creationId xmlns:p14="http://schemas.microsoft.com/office/powerpoint/2010/main" val="30308482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7" presetClass="entr" presetSubtype="0" fill="hold" grpId="0" nodeType="clickEffect">
                                  <p:stCondLst>
                                    <p:cond delay="0"/>
                                  </p:stCondLst>
                                  <p:iterate type="lt">
                                    <p:tmPct val="50000"/>
                                  </p:iterate>
                                  <p:childTnLst>
                                    <p:set>
                                      <p:cBhvr>
                                        <p:cTn id="14" dur="1" fill="hold">
                                          <p:stCondLst>
                                            <p:cond delay="0"/>
                                          </p:stCondLst>
                                        </p:cTn>
                                        <p:tgtEl>
                                          <p:spTgt spid="19"/>
                                        </p:tgtEl>
                                        <p:attrNameLst>
                                          <p:attrName>style.visibility</p:attrName>
                                        </p:attrNameLst>
                                      </p:cBhvr>
                                      <p:to>
                                        <p:strVal val="visible"/>
                                      </p:to>
                                    </p:set>
                                    <p:anim calcmode="discrete" valueType="clr">
                                      <p:cBhvr override="childStyle">
                                        <p:cTn id="15" dur="80"/>
                                        <p:tgtEl>
                                          <p:spTgt spid="19"/>
                                        </p:tgtEl>
                                        <p:attrNameLst>
                                          <p:attrName>style.color</p:attrName>
                                        </p:attrNameLst>
                                      </p:cBhvr>
                                      <p:tavLst>
                                        <p:tav tm="0">
                                          <p:val>
                                            <p:clrVal>
                                              <a:schemeClr val="accent2"/>
                                            </p:clrVal>
                                          </p:val>
                                        </p:tav>
                                        <p:tav tm="50000">
                                          <p:val>
                                            <p:clrVal>
                                              <a:schemeClr val="hlink"/>
                                            </p:clrVal>
                                          </p:val>
                                        </p:tav>
                                      </p:tavLst>
                                    </p:anim>
                                    <p:anim calcmode="discrete" valueType="clr">
                                      <p:cBhvr>
                                        <p:cTn id="16" dur="80"/>
                                        <p:tgtEl>
                                          <p:spTgt spid="19"/>
                                        </p:tgtEl>
                                        <p:attrNameLst>
                                          <p:attrName>fillcolor</p:attrName>
                                        </p:attrNameLst>
                                      </p:cBhvr>
                                      <p:tavLst>
                                        <p:tav tm="0">
                                          <p:val>
                                            <p:clrVal>
                                              <a:schemeClr val="accent2"/>
                                            </p:clrVal>
                                          </p:val>
                                        </p:tav>
                                        <p:tav tm="50000">
                                          <p:val>
                                            <p:clrVal>
                                              <a:schemeClr val="hlink"/>
                                            </p:clrVal>
                                          </p:val>
                                        </p:tav>
                                      </p:tavLst>
                                    </p:anim>
                                    <p:set>
                                      <p:cBhvr>
                                        <p:cTn id="17" dur="80"/>
                                        <p:tgtEl>
                                          <p:spTgt spid="19"/>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F9B6AB68-656E-4906-BD07-7D98D013F86B}"/>
              </a:ext>
            </a:extLst>
          </p:cNvPr>
          <p:cNvGrpSpPr/>
          <p:nvPr/>
        </p:nvGrpSpPr>
        <p:grpSpPr>
          <a:xfrm>
            <a:off x="208506" y="652623"/>
            <a:ext cx="10257331" cy="1456528"/>
            <a:chOff x="1751167" y="2398820"/>
            <a:chExt cx="10257331" cy="1456528"/>
          </a:xfrm>
        </p:grpSpPr>
        <p:sp>
          <p:nvSpPr>
            <p:cNvPr id="9" name="Rectangle: Rounded Corners 8">
              <a:extLst>
                <a:ext uri="{FF2B5EF4-FFF2-40B4-BE49-F238E27FC236}">
                  <a16:creationId xmlns:a16="http://schemas.microsoft.com/office/drawing/2014/main" id="{3ACD9105-113F-48FB-990F-520A95BE497B}"/>
                </a:ext>
              </a:extLst>
            </p:cNvPr>
            <p:cNvSpPr/>
            <p:nvPr/>
          </p:nvSpPr>
          <p:spPr>
            <a:xfrm>
              <a:off x="3057786" y="3123499"/>
              <a:ext cx="8950712" cy="731849"/>
            </a:xfrm>
            <a:prstGeom prst="round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grpSp>
          <p:nvGrpSpPr>
            <p:cNvPr id="29" name="组合 26">
              <a:extLst>
                <a:ext uri="{FF2B5EF4-FFF2-40B4-BE49-F238E27FC236}">
                  <a16:creationId xmlns:a16="http://schemas.microsoft.com/office/drawing/2014/main" id="{A9974E03-DD9F-4B34-AE51-C149CF5CB769}"/>
                </a:ext>
              </a:extLst>
            </p:cNvPr>
            <p:cNvGrpSpPr/>
            <p:nvPr/>
          </p:nvGrpSpPr>
          <p:grpSpPr>
            <a:xfrm>
              <a:off x="1751167" y="2398820"/>
              <a:ext cx="10050777" cy="1367636"/>
              <a:chOff x="6535546" y="1928463"/>
              <a:chExt cx="10050777" cy="1367636"/>
            </a:xfrm>
          </p:grpSpPr>
          <p:pic>
            <p:nvPicPr>
              <p:cNvPr id="30" name="图片 4">
                <a:extLst>
                  <a:ext uri="{FF2B5EF4-FFF2-40B4-BE49-F238E27FC236}">
                    <a16:creationId xmlns:a16="http://schemas.microsoft.com/office/drawing/2014/main" id="{98EFEC29-0F1A-4B15-8488-979D452E304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35546" y="1928463"/>
                <a:ext cx="1306619" cy="1231706"/>
              </a:xfrm>
              <a:prstGeom prst="rect">
                <a:avLst/>
              </a:prstGeom>
            </p:spPr>
          </p:pic>
          <p:sp>
            <p:nvSpPr>
              <p:cNvPr id="32" name="TextBox 1">
                <a:extLst>
                  <a:ext uri="{FF2B5EF4-FFF2-40B4-BE49-F238E27FC236}">
                    <a16:creationId xmlns:a16="http://schemas.microsoft.com/office/drawing/2014/main" id="{1484F0F0-BC1B-49CA-867A-30EEE2FA4E45}"/>
                  </a:ext>
                </a:extLst>
              </p:cNvPr>
              <p:cNvSpPr txBox="1"/>
              <p:nvPr/>
            </p:nvSpPr>
            <p:spPr>
              <a:xfrm>
                <a:off x="7889017" y="2772879"/>
                <a:ext cx="8697306" cy="523220"/>
              </a:xfrm>
              <a:prstGeom prst="rect">
                <a:avLst/>
              </a:prstGeom>
              <a:noFill/>
            </p:spPr>
            <p:txBody>
              <a:bodyPr wrap="square" rtlCol="0">
                <a:spAutoFit/>
              </a:bodyPr>
              <a:lstStyle/>
              <a:p>
                <a:pPr marL="0" marR="0" lvl="1" indent="0" algn="ctr" defTabSz="914400" rtl="0" eaLnBrk="1" fontAlgn="auto" latinLnBrk="0" hangingPunct="1">
                  <a:lnSpc>
                    <a:spcPct val="100000"/>
                  </a:lnSpc>
                  <a:spcBef>
                    <a:spcPts val="0"/>
                  </a:spcBef>
                  <a:spcAft>
                    <a:spcPts val="0"/>
                  </a:spcAft>
                  <a:buClrTx/>
                  <a:buSzTx/>
                  <a:buFontTx/>
                  <a:buNone/>
                  <a:defRPr/>
                </a:pPr>
                <a:r>
                  <a:rPr kumimoji="0" lang="en-US" altLang="zh-CN" sz="2800" b="1" i="0" u="none" strike="noStrike" kern="1200" cap="none" normalizeH="0" baseline="0" noProof="0">
                    <a:ln>
                      <a:noFill/>
                    </a:ln>
                    <a:solidFill>
                      <a:srgbClr val="002060"/>
                    </a:solidFill>
                    <a:effectLst/>
                    <a:uLnTx/>
                    <a:uFillTx/>
                    <a:latin typeface="+mj-lt"/>
                    <a:ea typeface="汉仪小麦体简" panose="00020600040101010101" pitchFamily="18" charset="-122"/>
                  </a:rPr>
                  <a:t>Hình ảnh so sánh, nhân hoá có trong đoạn 2</a:t>
                </a:r>
                <a:endParaRPr kumimoji="0" lang="zh-CN" altLang="en-US" sz="2800" b="1" i="0" u="none" strike="noStrike" kern="1200" cap="none" normalizeH="0" baseline="0" noProof="0" dirty="0">
                  <a:ln>
                    <a:noFill/>
                  </a:ln>
                  <a:solidFill>
                    <a:srgbClr val="002060"/>
                  </a:solidFill>
                  <a:effectLst/>
                  <a:uLnTx/>
                  <a:uFillTx/>
                  <a:latin typeface="+mj-lt"/>
                  <a:ea typeface="汉仪小麦体简" panose="00020600040101010101" pitchFamily="18" charset="-122"/>
                </a:endParaRPr>
              </a:p>
            </p:txBody>
          </p:sp>
        </p:grpSp>
      </p:grpSp>
      <p:sp>
        <p:nvSpPr>
          <p:cNvPr id="3" name="Rectangle 2">
            <a:extLst>
              <a:ext uri="{FF2B5EF4-FFF2-40B4-BE49-F238E27FC236}">
                <a16:creationId xmlns:a16="http://schemas.microsoft.com/office/drawing/2014/main" id="{3B0DD05B-E26D-4A1A-A5CF-C17EDEF04EE5}"/>
              </a:ext>
            </a:extLst>
          </p:cNvPr>
          <p:cNvSpPr/>
          <p:nvPr/>
        </p:nvSpPr>
        <p:spPr>
          <a:xfrm>
            <a:off x="2296680" y="111448"/>
            <a:ext cx="7341112" cy="923330"/>
          </a:xfrm>
          <a:prstGeom prst="rect">
            <a:avLst/>
          </a:prstGeom>
          <a:noFill/>
        </p:spPr>
        <p:txBody>
          <a:bodyPr wrap="none" lIns="91440" tIns="45720" rIns="91440" bIns="45720">
            <a:spAutoFit/>
          </a:bodyPr>
          <a:lstStyle/>
          <a:p>
            <a:pPr algn="ctr"/>
            <a:r>
              <a:rPr lang="en-US" sz="5400" b="0" cap="none" spc="0">
                <a:ln w="0">
                  <a:solidFill>
                    <a:schemeClr val="tx1"/>
                  </a:solidFill>
                </a:ln>
                <a:solidFill>
                  <a:schemeClr val="accent4"/>
                </a:solidFill>
                <a:latin typeface="UTM Cookies" panose="02040603050506020204" pitchFamily="18" charset="0"/>
              </a:rPr>
              <a:t>THẢO LUẬN THEO NHÓM</a:t>
            </a:r>
          </a:p>
        </p:txBody>
      </p:sp>
      <p:sp>
        <p:nvSpPr>
          <p:cNvPr id="2" name="Rectangle 1">
            <a:extLst>
              <a:ext uri="{FF2B5EF4-FFF2-40B4-BE49-F238E27FC236}">
                <a16:creationId xmlns:a16="http://schemas.microsoft.com/office/drawing/2014/main" id="{8C8B5DD0-9351-4CD7-BEE1-3A72EBAED658}"/>
              </a:ext>
            </a:extLst>
          </p:cNvPr>
          <p:cNvSpPr/>
          <p:nvPr/>
        </p:nvSpPr>
        <p:spPr>
          <a:xfrm>
            <a:off x="1644070" y="2668557"/>
            <a:ext cx="8821767" cy="2687216"/>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0" name="Text Box 58">
            <a:extLst>
              <a:ext uri="{FF2B5EF4-FFF2-40B4-BE49-F238E27FC236}">
                <a16:creationId xmlns:a16="http://schemas.microsoft.com/office/drawing/2014/main" id="{E4F911CD-BCC2-46B6-8D41-0353485EB393}"/>
              </a:ext>
            </a:extLst>
          </p:cNvPr>
          <p:cNvSpPr txBox="1">
            <a:spLocks noChangeArrowheads="1"/>
          </p:cNvSpPr>
          <p:nvPr/>
        </p:nvSpPr>
        <p:spPr bwMode="auto">
          <a:xfrm>
            <a:off x="1726163" y="2950289"/>
            <a:ext cx="8615213" cy="2246769"/>
          </a:xfrm>
          <a:prstGeom prst="rect">
            <a:avLst/>
          </a:prstGeom>
          <a:noFill/>
          <a:ln>
            <a:noFill/>
          </a:ln>
          <a:effectLst/>
          <a:extLst>
            <a:ext uri="{909E8E84-426E-40DD-AFC4-6F175D3DCCD1}">
              <a14:hiddenFill xmlns:a14="http://schemas.microsoft.com/office/drawing/2010/main">
                <a:solidFill>
                  <a:srgbClr val="0000FF"/>
                </a:solidFill>
              </a14:hiddenFill>
            </a:ext>
            <a:ext uri="{91240B29-F687-4F45-9708-019B960494DF}">
              <a14:hiddenLine xmlns:a14="http://schemas.microsoft.com/office/drawing/2010/main" w="19050" algn="ctr">
                <a:solidFill>
                  <a:srgbClr val="00FFFF"/>
                </a:solidFill>
                <a:miter lim="800000"/>
                <a:headEnd/>
                <a:tailEnd/>
              </a14:hiddenLine>
            </a:ext>
            <a:ext uri="{AF507438-7753-43E0-B8FC-AC1667EBCBE1}">
              <a14:hiddenEffects xmlns:a14="http://schemas.microsoft.com/office/drawing/2010/main">
                <a:effectLst>
                  <a:outerShdw dist="45791" dir="2021404" algn="ctr" rotWithShape="0">
                    <a:schemeClr val="tx1"/>
                  </a:outerShdw>
                </a:effectLst>
              </a14:hiddenEffects>
            </a:ext>
          </a:extLst>
        </p:spPr>
        <p:txBody>
          <a:bodyPr wrap="square">
            <a:spAutoFit/>
          </a:bodyPr>
          <a:lstStyle/>
          <a:p>
            <a:pPr marL="457200" indent="-457200" eaLnBrk="0" fontAlgn="base" hangingPunct="0">
              <a:spcBef>
                <a:spcPct val="50000"/>
              </a:spcBef>
              <a:spcAft>
                <a:spcPct val="0"/>
              </a:spcAft>
              <a:buFont typeface="Arial" panose="020B0604020202020204" pitchFamily="34" charset="0"/>
              <a:buChar char="•"/>
            </a:pPr>
            <a:r>
              <a:rPr lang="en-US" altLang="en-US" sz="2800">
                <a:solidFill>
                  <a:srgbClr val="002060"/>
                </a:solidFill>
                <a:latin typeface="+mj-lt"/>
              </a:rPr>
              <a:t>Con gà trống bước đi </a:t>
            </a:r>
            <a:r>
              <a:rPr lang="en-US" altLang="en-US" sz="2800">
                <a:solidFill>
                  <a:srgbClr val="FF0000"/>
                </a:solidFill>
                <a:latin typeface="+mj-lt"/>
              </a:rPr>
              <a:t>như</a:t>
            </a:r>
            <a:r>
              <a:rPr lang="en-US" altLang="en-US" sz="2800">
                <a:solidFill>
                  <a:srgbClr val="002060"/>
                </a:solidFill>
                <a:latin typeface="+mj-lt"/>
              </a:rPr>
              <a:t> một ông tướng.</a:t>
            </a:r>
          </a:p>
          <a:p>
            <a:pPr marL="457200" indent="-457200" eaLnBrk="0" fontAlgn="base" hangingPunct="0">
              <a:spcBef>
                <a:spcPct val="50000"/>
              </a:spcBef>
              <a:spcAft>
                <a:spcPct val="0"/>
              </a:spcAft>
              <a:buFont typeface="Arial" panose="020B0604020202020204" pitchFamily="34" charset="0"/>
              <a:buChar char="•"/>
            </a:pPr>
            <a:r>
              <a:rPr lang="en-US" altLang="en-US" sz="2800">
                <a:solidFill>
                  <a:srgbClr val="002060"/>
                </a:solidFill>
                <a:latin typeface="+mj-lt"/>
              </a:rPr>
              <a:t>Nắm lá đầu cành xoè ra </a:t>
            </a:r>
            <a:r>
              <a:rPr lang="en-US" altLang="en-US" sz="2800">
                <a:solidFill>
                  <a:srgbClr val="FF0000"/>
                </a:solidFill>
                <a:latin typeface="+mj-lt"/>
              </a:rPr>
              <a:t>như</a:t>
            </a:r>
            <a:r>
              <a:rPr lang="en-US" altLang="en-US" sz="2800">
                <a:solidFill>
                  <a:srgbClr val="002060"/>
                </a:solidFill>
                <a:latin typeface="+mj-lt"/>
              </a:rPr>
              <a:t> một bàn tay.</a:t>
            </a:r>
          </a:p>
          <a:p>
            <a:pPr marL="457200" indent="-457200" eaLnBrk="0" fontAlgn="base" hangingPunct="0">
              <a:spcBef>
                <a:spcPct val="50000"/>
              </a:spcBef>
              <a:spcAft>
                <a:spcPct val="0"/>
              </a:spcAft>
              <a:buFont typeface="Arial" panose="020B0604020202020204" pitchFamily="34" charset="0"/>
              <a:buChar char="•"/>
            </a:pPr>
            <a:r>
              <a:rPr lang="en-US" altLang="en-US" sz="2800">
                <a:solidFill>
                  <a:srgbClr val="002060"/>
                </a:solidFill>
                <a:latin typeface="+mj-lt"/>
              </a:rPr>
              <a:t>Dòng sông chảy lặng lờ </a:t>
            </a:r>
            <a:r>
              <a:rPr lang="en-US" altLang="en-US" sz="2800">
                <a:solidFill>
                  <a:srgbClr val="FF0000"/>
                </a:solidFill>
                <a:latin typeface="+mj-lt"/>
              </a:rPr>
              <a:t>như</a:t>
            </a:r>
            <a:r>
              <a:rPr lang="en-US" altLang="en-US" sz="2800">
                <a:solidFill>
                  <a:srgbClr val="002060"/>
                </a:solidFill>
                <a:latin typeface="+mj-lt"/>
              </a:rPr>
              <a:t> đang mải nhớ về một con đò năm xưa.                      </a:t>
            </a:r>
          </a:p>
        </p:txBody>
      </p:sp>
    </p:spTree>
    <p:extLst>
      <p:ext uri="{BB962C8B-B14F-4D97-AF65-F5344CB8AC3E}">
        <p14:creationId xmlns:p14="http://schemas.microsoft.com/office/powerpoint/2010/main" val="6397430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randombar(horizontal)">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0" fill="hold" grpId="0" nodeType="clickEffect">
                                  <p:stCondLst>
                                    <p:cond delay="0"/>
                                  </p:stCondLst>
                                  <p:childTnLst>
                                    <p:set>
                                      <p:cBhvr>
                                        <p:cTn id="14" dur="1" fill="hold">
                                          <p:stCondLst>
                                            <p:cond delay="0"/>
                                          </p:stCondLst>
                                        </p:cTn>
                                        <p:tgtEl>
                                          <p:spTgt spid="20">
                                            <p:txEl>
                                              <p:pRg st="0" end="0"/>
                                            </p:txEl>
                                          </p:spTgt>
                                        </p:tgtEl>
                                        <p:attrNameLst>
                                          <p:attrName>style.visibility</p:attrName>
                                        </p:attrNameLst>
                                      </p:cBhvr>
                                      <p:to>
                                        <p:strVal val="visible"/>
                                      </p:to>
                                    </p:set>
                                    <p:anim calcmode="lin" valueType="num">
                                      <p:cBhvr>
                                        <p:cTn id="15" dur="500" fill="hold"/>
                                        <p:tgtEl>
                                          <p:spTgt spid="20">
                                            <p:txEl>
                                              <p:pRg st="0" end="0"/>
                                            </p:txEl>
                                          </p:spTgt>
                                        </p:tgtEl>
                                        <p:attrNameLst>
                                          <p:attrName>ppt_w</p:attrName>
                                        </p:attrNameLst>
                                      </p:cBhvr>
                                      <p:tavLst>
                                        <p:tav tm="0">
                                          <p:val>
                                            <p:fltVal val="0"/>
                                          </p:val>
                                        </p:tav>
                                        <p:tav tm="100000">
                                          <p:val>
                                            <p:strVal val="#ppt_w"/>
                                          </p:val>
                                        </p:tav>
                                      </p:tavLst>
                                    </p:anim>
                                    <p:anim calcmode="lin" valueType="num">
                                      <p:cBhvr>
                                        <p:cTn id="16" dur="500" fill="hold"/>
                                        <p:tgtEl>
                                          <p:spTgt spid="20">
                                            <p:txEl>
                                              <p:pRg st="0" end="0"/>
                                            </p:txEl>
                                          </p:spTgt>
                                        </p:tgtEl>
                                        <p:attrNameLst>
                                          <p:attrName>ppt_h</p:attrName>
                                        </p:attrNameLst>
                                      </p:cBhvr>
                                      <p:tavLst>
                                        <p:tav tm="0">
                                          <p:val>
                                            <p:fltVal val="0"/>
                                          </p:val>
                                        </p:tav>
                                        <p:tav tm="100000">
                                          <p:val>
                                            <p:strVal val="#ppt_h"/>
                                          </p:val>
                                        </p:tav>
                                      </p:tavLst>
                                    </p:anim>
                                    <p:animEffect transition="in" filter="fade">
                                      <p:cBhvr>
                                        <p:cTn id="17" dur="500"/>
                                        <p:tgtEl>
                                          <p:spTgt spid="20">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0" fill="hold" grpId="0" nodeType="clickEffect">
                                  <p:stCondLst>
                                    <p:cond delay="0"/>
                                  </p:stCondLst>
                                  <p:childTnLst>
                                    <p:set>
                                      <p:cBhvr>
                                        <p:cTn id="21" dur="1" fill="hold">
                                          <p:stCondLst>
                                            <p:cond delay="0"/>
                                          </p:stCondLst>
                                        </p:cTn>
                                        <p:tgtEl>
                                          <p:spTgt spid="20">
                                            <p:txEl>
                                              <p:pRg st="1" end="1"/>
                                            </p:txEl>
                                          </p:spTgt>
                                        </p:tgtEl>
                                        <p:attrNameLst>
                                          <p:attrName>style.visibility</p:attrName>
                                        </p:attrNameLst>
                                      </p:cBhvr>
                                      <p:to>
                                        <p:strVal val="visible"/>
                                      </p:to>
                                    </p:set>
                                    <p:anim calcmode="lin" valueType="num">
                                      <p:cBhvr>
                                        <p:cTn id="22" dur="500" fill="hold"/>
                                        <p:tgtEl>
                                          <p:spTgt spid="20">
                                            <p:txEl>
                                              <p:pRg st="1" end="1"/>
                                            </p:txEl>
                                          </p:spTgt>
                                        </p:tgtEl>
                                        <p:attrNameLst>
                                          <p:attrName>ppt_w</p:attrName>
                                        </p:attrNameLst>
                                      </p:cBhvr>
                                      <p:tavLst>
                                        <p:tav tm="0">
                                          <p:val>
                                            <p:fltVal val="0"/>
                                          </p:val>
                                        </p:tav>
                                        <p:tav tm="100000">
                                          <p:val>
                                            <p:strVal val="#ppt_w"/>
                                          </p:val>
                                        </p:tav>
                                      </p:tavLst>
                                    </p:anim>
                                    <p:anim calcmode="lin" valueType="num">
                                      <p:cBhvr>
                                        <p:cTn id="23" dur="500" fill="hold"/>
                                        <p:tgtEl>
                                          <p:spTgt spid="20">
                                            <p:txEl>
                                              <p:pRg st="1" end="1"/>
                                            </p:txEl>
                                          </p:spTgt>
                                        </p:tgtEl>
                                        <p:attrNameLst>
                                          <p:attrName>ppt_h</p:attrName>
                                        </p:attrNameLst>
                                      </p:cBhvr>
                                      <p:tavLst>
                                        <p:tav tm="0">
                                          <p:val>
                                            <p:fltVal val="0"/>
                                          </p:val>
                                        </p:tav>
                                        <p:tav tm="100000">
                                          <p:val>
                                            <p:strVal val="#ppt_h"/>
                                          </p:val>
                                        </p:tav>
                                      </p:tavLst>
                                    </p:anim>
                                    <p:animEffect transition="in" filter="fade">
                                      <p:cBhvr>
                                        <p:cTn id="24" dur="500"/>
                                        <p:tgtEl>
                                          <p:spTgt spid="20">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0" fill="hold" grpId="0" nodeType="clickEffect">
                                  <p:stCondLst>
                                    <p:cond delay="0"/>
                                  </p:stCondLst>
                                  <p:childTnLst>
                                    <p:set>
                                      <p:cBhvr>
                                        <p:cTn id="28" dur="1" fill="hold">
                                          <p:stCondLst>
                                            <p:cond delay="0"/>
                                          </p:stCondLst>
                                        </p:cTn>
                                        <p:tgtEl>
                                          <p:spTgt spid="20">
                                            <p:txEl>
                                              <p:pRg st="2" end="2"/>
                                            </p:txEl>
                                          </p:spTgt>
                                        </p:tgtEl>
                                        <p:attrNameLst>
                                          <p:attrName>style.visibility</p:attrName>
                                        </p:attrNameLst>
                                      </p:cBhvr>
                                      <p:to>
                                        <p:strVal val="visible"/>
                                      </p:to>
                                    </p:set>
                                    <p:anim calcmode="lin" valueType="num">
                                      <p:cBhvr>
                                        <p:cTn id="29" dur="500" fill="hold"/>
                                        <p:tgtEl>
                                          <p:spTgt spid="20">
                                            <p:txEl>
                                              <p:pRg st="2" end="2"/>
                                            </p:txEl>
                                          </p:spTgt>
                                        </p:tgtEl>
                                        <p:attrNameLst>
                                          <p:attrName>ppt_w</p:attrName>
                                        </p:attrNameLst>
                                      </p:cBhvr>
                                      <p:tavLst>
                                        <p:tav tm="0">
                                          <p:val>
                                            <p:fltVal val="0"/>
                                          </p:val>
                                        </p:tav>
                                        <p:tav tm="100000">
                                          <p:val>
                                            <p:strVal val="#ppt_w"/>
                                          </p:val>
                                        </p:tav>
                                      </p:tavLst>
                                    </p:anim>
                                    <p:anim calcmode="lin" valueType="num">
                                      <p:cBhvr>
                                        <p:cTn id="30" dur="500" fill="hold"/>
                                        <p:tgtEl>
                                          <p:spTgt spid="20">
                                            <p:txEl>
                                              <p:pRg st="2" end="2"/>
                                            </p:txEl>
                                          </p:spTgt>
                                        </p:tgtEl>
                                        <p:attrNameLst>
                                          <p:attrName>ppt_h</p:attrName>
                                        </p:attrNameLst>
                                      </p:cBhvr>
                                      <p:tavLst>
                                        <p:tav tm="0">
                                          <p:val>
                                            <p:fltVal val="0"/>
                                          </p:val>
                                        </p:tav>
                                        <p:tav tm="100000">
                                          <p:val>
                                            <p:strVal val="#ppt_h"/>
                                          </p:val>
                                        </p:tav>
                                      </p:tavLst>
                                    </p:anim>
                                    <p:animEffect transition="in" filter="fade">
                                      <p:cBhvr>
                                        <p:cTn id="31" dur="500"/>
                                        <p:tgtEl>
                                          <p:spTgt spid="2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0" grpId="0" uiExpand="1" build="allAtOnce"/>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7A7E9981-262F-4B35-892E-846CF8E87AD5}"/>
              </a:ext>
            </a:extLst>
          </p:cNvPr>
          <p:cNvGrpSpPr/>
          <p:nvPr/>
        </p:nvGrpSpPr>
        <p:grpSpPr>
          <a:xfrm>
            <a:off x="274747" y="449819"/>
            <a:ext cx="11415160" cy="1816718"/>
            <a:chOff x="593338" y="4244254"/>
            <a:chExt cx="11415160" cy="1816718"/>
          </a:xfrm>
        </p:grpSpPr>
        <p:sp>
          <p:nvSpPr>
            <p:cNvPr id="11" name="Rectangle: Rounded Corners 10">
              <a:extLst>
                <a:ext uri="{FF2B5EF4-FFF2-40B4-BE49-F238E27FC236}">
                  <a16:creationId xmlns:a16="http://schemas.microsoft.com/office/drawing/2014/main" id="{DBA95E17-39AA-4CF1-A479-FAACD30E4C94}"/>
                </a:ext>
              </a:extLst>
            </p:cNvPr>
            <p:cNvSpPr/>
            <p:nvPr/>
          </p:nvSpPr>
          <p:spPr>
            <a:xfrm>
              <a:off x="1877198" y="5075801"/>
              <a:ext cx="10131300" cy="954107"/>
            </a:xfrm>
            <a:prstGeom prst="round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grpSp>
          <p:nvGrpSpPr>
            <p:cNvPr id="34" name="组合 27">
              <a:extLst>
                <a:ext uri="{FF2B5EF4-FFF2-40B4-BE49-F238E27FC236}">
                  <a16:creationId xmlns:a16="http://schemas.microsoft.com/office/drawing/2014/main" id="{F2B7A83D-DABE-4C45-B322-364AE343F11F}"/>
                </a:ext>
              </a:extLst>
            </p:cNvPr>
            <p:cNvGrpSpPr/>
            <p:nvPr/>
          </p:nvGrpSpPr>
          <p:grpSpPr>
            <a:xfrm>
              <a:off x="593338" y="4244254"/>
              <a:ext cx="11203924" cy="1816718"/>
              <a:chOff x="1680541" y="3713096"/>
              <a:chExt cx="11203924" cy="1816718"/>
            </a:xfrm>
          </p:grpSpPr>
          <p:pic>
            <p:nvPicPr>
              <p:cNvPr id="35" name="图片 7">
                <a:extLst>
                  <a:ext uri="{FF2B5EF4-FFF2-40B4-BE49-F238E27FC236}">
                    <a16:creationId xmlns:a16="http://schemas.microsoft.com/office/drawing/2014/main" id="{3E01A89A-E562-439B-83F0-F89F161A9B7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80541" y="3713096"/>
                <a:ext cx="1283860" cy="1169918"/>
              </a:xfrm>
              <a:prstGeom prst="rect">
                <a:avLst/>
              </a:prstGeom>
            </p:spPr>
          </p:pic>
          <p:sp>
            <p:nvSpPr>
              <p:cNvPr id="37" name="TextBox 1">
                <a:extLst>
                  <a:ext uri="{FF2B5EF4-FFF2-40B4-BE49-F238E27FC236}">
                    <a16:creationId xmlns:a16="http://schemas.microsoft.com/office/drawing/2014/main" id="{24029DA2-AD1B-42C1-8C03-CBCB46062051}"/>
                  </a:ext>
                </a:extLst>
              </p:cNvPr>
              <p:cNvSpPr txBox="1"/>
              <p:nvPr/>
            </p:nvSpPr>
            <p:spPr>
              <a:xfrm>
                <a:off x="2964401" y="4575707"/>
                <a:ext cx="9920064" cy="954107"/>
              </a:xfrm>
              <a:prstGeom prst="rect">
                <a:avLst/>
              </a:prstGeom>
              <a:noFill/>
            </p:spPr>
            <p:txBody>
              <a:bodyPr wrap="square" rtlCol="0">
                <a:spAutoFit/>
              </a:bodyPr>
              <a:lstStyle/>
              <a:p>
                <a:pPr marL="0" marR="0" lvl="1" indent="0" algn="ctr" defTabSz="914400" rtl="0" eaLnBrk="1" fontAlgn="auto" latinLnBrk="0" hangingPunct="1">
                  <a:lnSpc>
                    <a:spcPct val="100000"/>
                  </a:lnSpc>
                  <a:spcBef>
                    <a:spcPts val="0"/>
                  </a:spcBef>
                  <a:spcAft>
                    <a:spcPts val="0"/>
                  </a:spcAft>
                  <a:buClrTx/>
                  <a:buSzTx/>
                  <a:buFontTx/>
                  <a:buNone/>
                  <a:defRPr/>
                </a:pPr>
                <a:r>
                  <a:rPr kumimoji="0" lang="en-US" altLang="zh-CN" sz="2800" b="1" i="0" u="none" strike="noStrike" kern="1200" cap="none" normalizeH="0" baseline="0" noProof="0">
                    <a:ln>
                      <a:noFill/>
                    </a:ln>
                    <a:solidFill>
                      <a:srgbClr val="002060"/>
                    </a:solidFill>
                    <a:effectLst/>
                    <a:uLnTx/>
                    <a:uFillTx/>
                    <a:latin typeface="+mj-lt"/>
                    <a:ea typeface="汉仪小麦体简" panose="00020600040101010101" pitchFamily="18" charset="-122"/>
                  </a:rPr>
                  <a:t>Em hãy nêu ví dụ về một câu văn có cái mới, cái riêng trong đoạn 3.</a:t>
                </a:r>
                <a:endParaRPr kumimoji="0" lang="zh-CN" altLang="en-US" sz="2800" b="1" i="0" u="none" strike="noStrike" kern="1200" cap="none" normalizeH="0" baseline="0" noProof="0" dirty="0">
                  <a:ln>
                    <a:noFill/>
                  </a:ln>
                  <a:solidFill>
                    <a:srgbClr val="002060"/>
                  </a:solidFill>
                  <a:effectLst/>
                  <a:uLnTx/>
                  <a:uFillTx/>
                  <a:latin typeface="+mj-lt"/>
                  <a:ea typeface="汉仪小麦体简" panose="00020600040101010101" pitchFamily="18" charset="-122"/>
                </a:endParaRPr>
              </a:p>
            </p:txBody>
          </p:sp>
        </p:grpSp>
      </p:grpSp>
      <p:sp>
        <p:nvSpPr>
          <p:cNvPr id="3" name="Rectangle 2">
            <a:extLst>
              <a:ext uri="{FF2B5EF4-FFF2-40B4-BE49-F238E27FC236}">
                <a16:creationId xmlns:a16="http://schemas.microsoft.com/office/drawing/2014/main" id="{3B0DD05B-E26D-4A1A-A5CF-C17EDEF04EE5}"/>
              </a:ext>
            </a:extLst>
          </p:cNvPr>
          <p:cNvSpPr/>
          <p:nvPr/>
        </p:nvSpPr>
        <p:spPr>
          <a:xfrm>
            <a:off x="2296680" y="111448"/>
            <a:ext cx="7341112" cy="923330"/>
          </a:xfrm>
          <a:prstGeom prst="rect">
            <a:avLst/>
          </a:prstGeom>
          <a:noFill/>
        </p:spPr>
        <p:txBody>
          <a:bodyPr wrap="none" lIns="91440" tIns="45720" rIns="91440" bIns="45720">
            <a:spAutoFit/>
          </a:bodyPr>
          <a:lstStyle/>
          <a:p>
            <a:pPr algn="ctr"/>
            <a:r>
              <a:rPr lang="en-US" sz="5400" b="0" cap="none" spc="0">
                <a:ln w="0">
                  <a:solidFill>
                    <a:schemeClr val="tx1"/>
                  </a:solidFill>
                </a:ln>
                <a:solidFill>
                  <a:schemeClr val="accent4"/>
                </a:solidFill>
                <a:latin typeface="UTM Cookies" panose="02040603050506020204" pitchFamily="18" charset="0"/>
              </a:rPr>
              <a:t>THẢO LUẬN THEO NHÓM</a:t>
            </a:r>
          </a:p>
        </p:txBody>
      </p:sp>
      <p:grpSp>
        <p:nvGrpSpPr>
          <p:cNvPr id="6" name="Group 5">
            <a:extLst>
              <a:ext uri="{FF2B5EF4-FFF2-40B4-BE49-F238E27FC236}">
                <a16:creationId xmlns:a16="http://schemas.microsoft.com/office/drawing/2014/main" id="{9F0BA593-3F3E-45BD-B8F6-26F3529AB546}"/>
              </a:ext>
            </a:extLst>
          </p:cNvPr>
          <p:cNvGrpSpPr/>
          <p:nvPr/>
        </p:nvGrpSpPr>
        <p:grpSpPr>
          <a:xfrm>
            <a:off x="1543126" y="2491272"/>
            <a:ext cx="10146781" cy="4002833"/>
            <a:chOff x="1543126" y="2491272"/>
            <a:chExt cx="10146781" cy="4002833"/>
          </a:xfrm>
        </p:grpSpPr>
        <p:sp>
          <p:nvSpPr>
            <p:cNvPr id="2" name="Rectangle 1">
              <a:extLst>
                <a:ext uri="{FF2B5EF4-FFF2-40B4-BE49-F238E27FC236}">
                  <a16:creationId xmlns:a16="http://schemas.microsoft.com/office/drawing/2014/main" id="{EE0364CE-7AAA-46C3-8263-8B9199D29D11}"/>
                </a:ext>
              </a:extLst>
            </p:cNvPr>
            <p:cNvSpPr/>
            <p:nvPr/>
          </p:nvSpPr>
          <p:spPr>
            <a:xfrm>
              <a:off x="1558607" y="2491272"/>
              <a:ext cx="10131300" cy="4002833"/>
            </a:xfrm>
            <a:prstGeom prst="rect">
              <a:avLst/>
            </a:prstGeom>
            <a:solidFill>
              <a:schemeClr val="accent4">
                <a:lumMod val="40000"/>
                <a:lumOff val="60000"/>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3CEC2B8D-5EF0-4C33-B105-5C8943CB8872}"/>
                </a:ext>
              </a:extLst>
            </p:cNvPr>
            <p:cNvSpPr txBox="1"/>
            <p:nvPr/>
          </p:nvSpPr>
          <p:spPr>
            <a:xfrm>
              <a:off x="1543126" y="2689994"/>
              <a:ext cx="10131300" cy="3323987"/>
            </a:xfrm>
            <a:prstGeom prst="rect">
              <a:avLst/>
            </a:prstGeom>
            <a:noFill/>
          </p:spPr>
          <p:txBody>
            <a:bodyPr wrap="square">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2800" b="1" i="1" u="none" strike="noStrike" kern="1200" cap="none" spc="0" normalizeH="0" baseline="0" noProof="0">
                  <a:ln>
                    <a:noFill/>
                  </a:ln>
                  <a:solidFill>
                    <a:srgbClr val="FF00FF"/>
                  </a:solidFill>
                  <a:effectLst/>
                  <a:uLnTx/>
                  <a:uFillTx/>
                  <a:latin typeface="+mj-lt"/>
                  <a:ea typeface="+mn-ea"/>
                  <a:cs typeface="+mn-cs"/>
                </a:rPr>
                <a:t> </a:t>
              </a:r>
              <a:r>
                <a:rPr kumimoji="0" lang="en-US" altLang="en-US" sz="2800" b="1" i="1" u="none" strike="noStrike" kern="1200" cap="none" spc="0" normalizeH="0" baseline="0" noProof="0">
                  <a:ln>
                    <a:noFill/>
                  </a:ln>
                  <a:solidFill>
                    <a:srgbClr val="000000"/>
                  </a:solidFill>
                  <a:effectLst/>
                  <a:uLnTx/>
                  <a:uFillTx/>
                  <a:latin typeface="+mj-lt"/>
                  <a:ea typeface="+mn-ea"/>
                  <a:cs typeface="+mn-cs"/>
                </a:rPr>
                <a:t>Nhìn một bầu trời đầy sao</a:t>
              </a:r>
              <a:r>
                <a:rPr kumimoji="0" lang="en-US" altLang="en-US" sz="2800" b="0" i="0" u="none" strike="noStrike" kern="1200" cap="none" spc="0" normalizeH="0" baseline="0" noProof="0">
                  <a:ln>
                    <a:noFill/>
                  </a:ln>
                  <a:solidFill>
                    <a:srgbClr val="FF00FF"/>
                  </a:solidFill>
                  <a:effectLst/>
                  <a:uLnTx/>
                  <a:uFillTx/>
                  <a:latin typeface="+mj-lt"/>
                  <a:ea typeface="+mn-ea"/>
                  <a:cs typeface="+mn-cs"/>
                </a:rPr>
                <a:t> </a:t>
              </a:r>
            </a:p>
            <a:p>
              <a:pPr marL="457200" marR="0" lvl="0" indent="-457200" algn="l" defTabSz="914400" rtl="0" eaLnBrk="0" fontAlgn="base" latinLnBrk="0" hangingPunct="0">
                <a:lnSpc>
                  <a:spcPct val="100000"/>
                </a:lnSpc>
                <a:spcBef>
                  <a:spcPct val="50000"/>
                </a:spcBef>
                <a:spcAft>
                  <a:spcPct val="0"/>
                </a:spcAft>
                <a:buClrTx/>
                <a:buSzTx/>
                <a:buFont typeface="Arial" panose="020B0604020202020204" pitchFamily="34" charset="0"/>
                <a:buChar char="•"/>
                <a:tabLst/>
                <a:defRPr/>
              </a:pPr>
              <a:r>
                <a:rPr kumimoji="0" lang="en-US" altLang="en-US" sz="2800" b="0" i="0" u="none" strike="noStrike" kern="1200" cap="none" spc="0" normalizeH="0" baseline="0" noProof="0">
                  <a:ln>
                    <a:noFill/>
                  </a:ln>
                  <a:solidFill>
                    <a:srgbClr val="002060"/>
                  </a:solidFill>
                  <a:effectLst/>
                  <a:uLnTx/>
                  <a:uFillTx/>
                  <a:latin typeface="+mj-lt"/>
                  <a:ea typeface="+mn-ea"/>
                  <a:cs typeface="+mn-cs"/>
                </a:rPr>
                <a:t>Huy – gô thấy </a:t>
              </a:r>
              <a:r>
                <a:rPr kumimoji="0" lang="en-US" altLang="en-US" sz="2800" b="0" i="0" u="none" strike="noStrike" kern="1200" cap="none" spc="0" normalizeH="0" baseline="0" noProof="0">
                  <a:ln>
                    <a:noFill/>
                  </a:ln>
                  <a:solidFill>
                    <a:srgbClr val="FF0000"/>
                  </a:solidFill>
                  <a:effectLst/>
                  <a:uLnTx/>
                  <a:uFillTx/>
                  <a:latin typeface="+mj-lt"/>
                  <a:ea typeface="+mn-ea"/>
                  <a:cs typeface="+mn-cs"/>
                </a:rPr>
                <a:t>nó</a:t>
              </a:r>
              <a:r>
                <a:rPr kumimoji="0" lang="en-US" altLang="en-US" sz="2800" b="0" i="0" u="none" strike="noStrike" kern="1200" cap="none" spc="0" normalizeH="0" baseline="0" noProof="0">
                  <a:ln>
                    <a:noFill/>
                  </a:ln>
                  <a:solidFill>
                    <a:srgbClr val="0000FF"/>
                  </a:solidFill>
                  <a:effectLst/>
                  <a:uLnTx/>
                  <a:uFillTx/>
                  <a:latin typeface="+mj-lt"/>
                  <a:ea typeface="+mn-ea"/>
                  <a:cs typeface="+mn-cs"/>
                </a:rPr>
                <a:t> </a:t>
              </a:r>
              <a:r>
                <a:rPr kumimoji="0" lang="en-US" altLang="en-US" sz="2800" b="0" i="0" u="none" strike="noStrike" kern="1200" cap="none" spc="0" normalizeH="0" baseline="0" noProof="0">
                  <a:ln>
                    <a:noFill/>
                  </a:ln>
                  <a:solidFill>
                    <a:srgbClr val="002060"/>
                  </a:solidFill>
                  <a:effectLst/>
                  <a:uLnTx/>
                  <a:uFillTx/>
                  <a:latin typeface="+mj-lt"/>
                  <a:ea typeface="+mn-ea"/>
                  <a:cs typeface="+mn-cs"/>
                </a:rPr>
                <a:t>giống như </a:t>
              </a:r>
              <a:r>
                <a:rPr kumimoji="0" lang="en-US" altLang="en-US" sz="2800" b="0" i="1" u="none" strike="noStrike" kern="1200" cap="none" spc="0" normalizeH="0" baseline="0" noProof="0">
                  <a:ln>
                    <a:noFill/>
                  </a:ln>
                  <a:solidFill>
                    <a:srgbClr val="FF0000"/>
                  </a:solidFill>
                  <a:effectLst/>
                  <a:uLnTx/>
                  <a:uFillTx/>
                  <a:latin typeface="+mj-lt"/>
                  <a:ea typeface="+mn-ea"/>
                  <a:cs typeface="+mn-cs"/>
                </a:rPr>
                <a:t>một cánh đồng lúa chín</a:t>
              </a:r>
              <a:r>
                <a:rPr kumimoji="0" lang="en-US" altLang="en-US" sz="2800" b="0" i="0" u="none" strike="noStrike" kern="1200" cap="none" spc="0" normalizeH="0" baseline="0" noProof="0">
                  <a:ln>
                    <a:noFill/>
                  </a:ln>
                  <a:solidFill>
                    <a:srgbClr val="0000FF"/>
                  </a:solidFill>
                  <a:effectLst/>
                  <a:uLnTx/>
                  <a:uFillTx/>
                  <a:latin typeface="+mj-lt"/>
                  <a:ea typeface="+mn-ea"/>
                  <a:cs typeface="+mn-cs"/>
                </a:rPr>
                <a:t>.      </a:t>
              </a:r>
            </a:p>
            <a:p>
              <a:pPr marL="457200" marR="0" lvl="0" indent="-457200" algn="l" defTabSz="914400" rtl="0" eaLnBrk="0" fontAlgn="base" latinLnBrk="0" hangingPunct="0">
                <a:lnSpc>
                  <a:spcPct val="100000"/>
                </a:lnSpc>
                <a:spcBef>
                  <a:spcPct val="50000"/>
                </a:spcBef>
                <a:spcAft>
                  <a:spcPct val="0"/>
                </a:spcAft>
                <a:buClrTx/>
                <a:buSzTx/>
                <a:buFont typeface="Arial" panose="020B0604020202020204" pitchFamily="34" charset="0"/>
                <a:buChar char="•"/>
                <a:tabLst/>
                <a:defRPr/>
              </a:pPr>
              <a:r>
                <a:rPr kumimoji="0" lang="en-US" altLang="en-US" sz="2800" b="0" i="0" u="none" strike="noStrike" kern="1200" cap="none" spc="0" normalizeH="0" baseline="0" noProof="0">
                  <a:ln>
                    <a:noFill/>
                  </a:ln>
                  <a:solidFill>
                    <a:srgbClr val="002060"/>
                  </a:solidFill>
                  <a:effectLst/>
                  <a:uLnTx/>
                  <a:uFillTx/>
                  <a:latin typeface="+mj-lt"/>
                  <a:ea typeface="+mn-ea"/>
                  <a:cs typeface="+mn-cs"/>
                </a:rPr>
                <a:t>Mai-a-cốp-xki thì lại thấy những </a:t>
              </a:r>
              <a:r>
                <a:rPr kumimoji="0" lang="en-US" altLang="en-US" sz="2800" b="0" i="0" u="none" strike="noStrike" kern="1200" cap="none" spc="0" normalizeH="0" baseline="0" noProof="0">
                  <a:ln>
                    <a:noFill/>
                  </a:ln>
                  <a:solidFill>
                    <a:srgbClr val="FF0000"/>
                  </a:solidFill>
                  <a:effectLst/>
                  <a:uLnTx/>
                  <a:uFillTx/>
                  <a:latin typeface="+mj-lt"/>
                  <a:ea typeface="+mn-ea"/>
                  <a:cs typeface="+mn-cs"/>
                </a:rPr>
                <a:t>ngôi sao</a:t>
              </a:r>
              <a:r>
                <a:rPr kumimoji="0" lang="en-US" altLang="en-US" sz="2800" b="0" i="0" u="none" strike="noStrike" kern="1200" cap="none" spc="0" normalizeH="0" baseline="0" noProof="0">
                  <a:ln>
                    <a:noFill/>
                  </a:ln>
                  <a:solidFill>
                    <a:srgbClr val="0000FF"/>
                  </a:solidFill>
                  <a:effectLst/>
                  <a:uLnTx/>
                  <a:uFillTx/>
                  <a:latin typeface="+mj-lt"/>
                  <a:ea typeface="+mn-ea"/>
                  <a:cs typeface="+mn-cs"/>
                </a:rPr>
                <a:t> </a:t>
              </a:r>
              <a:r>
                <a:rPr kumimoji="0" lang="en-US" altLang="en-US" sz="2800" b="0" i="0" u="none" strike="noStrike" kern="1200" cap="none" spc="0" normalizeH="0" baseline="0" noProof="0">
                  <a:ln>
                    <a:noFill/>
                  </a:ln>
                  <a:solidFill>
                    <a:srgbClr val="002060"/>
                  </a:solidFill>
                  <a:effectLst/>
                  <a:uLnTx/>
                  <a:uFillTx/>
                  <a:latin typeface="+mj-lt"/>
                  <a:ea typeface="+mn-ea"/>
                  <a:cs typeface="+mn-cs"/>
                </a:rPr>
                <a:t>kia như </a:t>
              </a:r>
              <a:r>
                <a:rPr kumimoji="0" lang="en-US" altLang="en-US" sz="2800" b="0" i="1" u="none" strike="noStrike" kern="1200" cap="none" spc="0" normalizeH="0" baseline="0" noProof="0">
                  <a:ln>
                    <a:noFill/>
                  </a:ln>
                  <a:solidFill>
                    <a:srgbClr val="FF0000"/>
                  </a:solidFill>
                  <a:effectLst/>
                  <a:uLnTx/>
                  <a:uFillTx/>
                  <a:latin typeface="+mj-lt"/>
                  <a:ea typeface="+mn-ea"/>
                  <a:cs typeface="+mn-cs"/>
                </a:rPr>
                <a:t>những</a:t>
              </a:r>
              <a:r>
                <a:rPr kumimoji="0" lang="en-US" altLang="en-US" sz="2800" b="0" i="1" u="none" strike="noStrike" kern="1200" cap="none" spc="0" normalizeH="0" baseline="0" noProof="0">
                  <a:ln>
                    <a:noFill/>
                  </a:ln>
                  <a:solidFill>
                    <a:srgbClr val="0000FF"/>
                  </a:solidFill>
                  <a:effectLst/>
                  <a:uLnTx/>
                  <a:uFillTx/>
                  <a:latin typeface="+mj-lt"/>
                  <a:ea typeface="+mn-ea"/>
                  <a:cs typeface="+mn-cs"/>
                </a:rPr>
                <a:t> </a:t>
              </a:r>
              <a:r>
                <a:rPr kumimoji="0" lang="en-US" altLang="en-US" sz="2800" b="0" i="1" u="none" strike="noStrike" kern="1200" cap="none" spc="0" normalizeH="0" baseline="0" noProof="0">
                  <a:ln>
                    <a:noFill/>
                  </a:ln>
                  <a:solidFill>
                    <a:srgbClr val="FF0000"/>
                  </a:solidFill>
                  <a:effectLst/>
                  <a:uLnTx/>
                  <a:uFillTx/>
                  <a:latin typeface="+mj-lt"/>
                  <a:ea typeface="+mn-ea"/>
                  <a:cs typeface="+mn-cs"/>
                </a:rPr>
                <a:t>giọt nước mắt của người da đen</a:t>
              </a:r>
              <a:r>
                <a:rPr kumimoji="0" lang="en-US" altLang="en-US" sz="2800" b="0" i="1" u="none" strike="noStrike" kern="1200" cap="none" spc="0" normalizeH="0" baseline="0" noProof="0">
                  <a:ln>
                    <a:noFill/>
                  </a:ln>
                  <a:solidFill>
                    <a:srgbClr val="0000FF"/>
                  </a:solidFill>
                  <a:effectLst/>
                  <a:uLnTx/>
                  <a:uFillTx/>
                  <a:latin typeface="+mj-lt"/>
                  <a:ea typeface="+mn-ea"/>
                  <a:cs typeface="+mn-cs"/>
                </a:rPr>
                <a:t>.                                         </a:t>
              </a:r>
            </a:p>
            <a:p>
              <a:pPr marL="457200" marR="0" lvl="0" indent="-457200" algn="l" defTabSz="914400" rtl="0" eaLnBrk="0" fontAlgn="base" latinLnBrk="0" hangingPunct="0">
                <a:lnSpc>
                  <a:spcPct val="100000"/>
                </a:lnSpc>
                <a:spcBef>
                  <a:spcPct val="50000"/>
                </a:spcBef>
                <a:spcAft>
                  <a:spcPct val="0"/>
                </a:spcAft>
                <a:buClrTx/>
                <a:buSzTx/>
                <a:buFont typeface="Arial" panose="020B0604020202020204" pitchFamily="34" charset="0"/>
                <a:buChar char="•"/>
                <a:tabLst/>
                <a:defRPr/>
              </a:pPr>
              <a:r>
                <a:rPr kumimoji="0" lang="en-US" altLang="en-US" sz="2800" b="0" i="0" u="none" strike="noStrike" kern="1200" cap="none" spc="0" normalizeH="0" baseline="0" noProof="0">
                  <a:ln>
                    <a:noFill/>
                  </a:ln>
                  <a:solidFill>
                    <a:srgbClr val="002060"/>
                  </a:solidFill>
                  <a:effectLst/>
                  <a:uLnTx/>
                  <a:uFillTx/>
                  <a:latin typeface="+mj-lt"/>
                  <a:ea typeface="+mn-ea"/>
                  <a:cs typeface="+mn-cs"/>
                </a:rPr>
                <a:t>Ga-ga-rin thì những </a:t>
              </a:r>
              <a:r>
                <a:rPr kumimoji="0" lang="en-US" altLang="en-US" sz="2800" b="0" i="0" u="none" strike="noStrike" kern="1200" cap="none" spc="0" normalizeH="0" baseline="0" noProof="0">
                  <a:ln>
                    <a:noFill/>
                  </a:ln>
                  <a:solidFill>
                    <a:srgbClr val="FF0000"/>
                  </a:solidFill>
                  <a:effectLst/>
                  <a:uLnTx/>
                  <a:uFillTx/>
                  <a:latin typeface="+mj-lt"/>
                  <a:ea typeface="+mn-ea"/>
                  <a:cs typeface="+mn-cs"/>
                </a:rPr>
                <a:t>vì sao</a:t>
              </a:r>
              <a:r>
                <a:rPr kumimoji="0" lang="en-US" altLang="en-US" sz="2800" b="0" i="0" u="none" strike="noStrike" kern="1200" cap="none" spc="0" normalizeH="0" baseline="0" noProof="0">
                  <a:ln>
                    <a:noFill/>
                  </a:ln>
                  <a:solidFill>
                    <a:srgbClr val="0000FF"/>
                  </a:solidFill>
                  <a:effectLst/>
                  <a:uLnTx/>
                  <a:uFillTx/>
                  <a:latin typeface="+mj-lt"/>
                  <a:ea typeface="+mn-ea"/>
                  <a:cs typeface="+mn-cs"/>
                </a:rPr>
                <a:t> </a:t>
              </a:r>
              <a:r>
                <a:rPr kumimoji="0" lang="en-US" altLang="en-US" sz="2800" b="0" i="0" u="none" strike="noStrike" kern="1200" cap="none" spc="0" normalizeH="0" baseline="0" noProof="0">
                  <a:ln>
                    <a:noFill/>
                  </a:ln>
                  <a:solidFill>
                    <a:srgbClr val="002060"/>
                  </a:solidFill>
                  <a:effectLst/>
                  <a:uLnTx/>
                  <a:uFillTx/>
                  <a:latin typeface="+mj-lt"/>
                  <a:ea typeface="+mn-ea"/>
                  <a:cs typeface="+mn-cs"/>
                </a:rPr>
                <a:t>là </a:t>
              </a:r>
              <a:r>
                <a:rPr kumimoji="0" lang="en-US" altLang="en-US" sz="2800" b="0" i="1" u="none" strike="noStrike" kern="1200" cap="none" spc="0" normalizeH="0" baseline="0" noProof="0">
                  <a:ln>
                    <a:noFill/>
                  </a:ln>
                  <a:solidFill>
                    <a:srgbClr val="002060"/>
                  </a:solidFill>
                  <a:effectLst/>
                  <a:uLnTx/>
                  <a:uFillTx/>
                  <a:latin typeface="+mj-lt"/>
                  <a:ea typeface="+mn-ea"/>
                  <a:cs typeface="+mn-cs"/>
                </a:rPr>
                <a:t>những </a:t>
              </a:r>
              <a:r>
                <a:rPr kumimoji="0" lang="en-US" altLang="en-US" sz="2800" b="0" i="1" u="none" strike="noStrike" kern="1200" cap="none" spc="0" normalizeH="0" baseline="0" noProof="0">
                  <a:ln>
                    <a:noFill/>
                  </a:ln>
                  <a:solidFill>
                    <a:srgbClr val="FF0000"/>
                  </a:solidFill>
                  <a:effectLst/>
                  <a:uLnTx/>
                  <a:uFillTx/>
                  <a:latin typeface="+mj-lt"/>
                  <a:ea typeface="+mn-ea"/>
                  <a:cs typeface="+mn-cs"/>
                </a:rPr>
                <a:t>hạt giống mới</a:t>
              </a:r>
              <a:r>
                <a:rPr kumimoji="0" lang="en-US" altLang="en-US" sz="2800" b="0" i="0" u="none" strike="noStrike" kern="1200" cap="none" spc="0" normalizeH="0" baseline="0" noProof="0">
                  <a:ln>
                    <a:noFill/>
                  </a:ln>
                  <a:solidFill>
                    <a:srgbClr val="FF0000"/>
                  </a:solidFill>
                  <a:effectLst/>
                  <a:uLnTx/>
                  <a:uFillTx/>
                  <a:latin typeface="+mj-lt"/>
                  <a:ea typeface="+mn-ea"/>
                  <a:cs typeface="+mn-cs"/>
                </a:rPr>
                <a:t> </a:t>
              </a:r>
              <a:r>
                <a:rPr kumimoji="0" lang="en-US" altLang="en-US" sz="2800" b="0" i="0" u="none" strike="noStrike" kern="1200" cap="none" spc="0" normalizeH="0" baseline="0" noProof="0">
                  <a:ln>
                    <a:noFill/>
                  </a:ln>
                  <a:solidFill>
                    <a:srgbClr val="002060"/>
                  </a:solidFill>
                  <a:effectLst/>
                  <a:uLnTx/>
                  <a:uFillTx/>
                  <a:latin typeface="+mj-lt"/>
                  <a:ea typeface="+mn-ea"/>
                  <a:cs typeface="+mn-cs"/>
                </a:rPr>
                <a:t>mà loài người vừa gieo vào vũ trụ.</a:t>
              </a:r>
            </a:p>
          </p:txBody>
        </p:sp>
      </p:grpSp>
      <p:grpSp>
        <p:nvGrpSpPr>
          <p:cNvPr id="28" name="Group 27">
            <a:extLst>
              <a:ext uri="{FF2B5EF4-FFF2-40B4-BE49-F238E27FC236}">
                <a16:creationId xmlns:a16="http://schemas.microsoft.com/office/drawing/2014/main" id="{91DDB033-F69F-4E48-B8C7-42DCD6602031}"/>
              </a:ext>
            </a:extLst>
          </p:cNvPr>
          <p:cNvGrpSpPr/>
          <p:nvPr/>
        </p:nvGrpSpPr>
        <p:grpSpPr>
          <a:xfrm>
            <a:off x="1452989" y="2405348"/>
            <a:ext cx="10131300" cy="4002833"/>
            <a:chOff x="1558607" y="2491272"/>
            <a:chExt cx="10131300" cy="4002833"/>
          </a:xfrm>
        </p:grpSpPr>
        <p:sp>
          <p:nvSpPr>
            <p:cNvPr id="31" name="Rectangle 30">
              <a:extLst>
                <a:ext uri="{FF2B5EF4-FFF2-40B4-BE49-F238E27FC236}">
                  <a16:creationId xmlns:a16="http://schemas.microsoft.com/office/drawing/2014/main" id="{5D9FFF03-0059-478F-B2EC-7AE911BC07B5}"/>
                </a:ext>
              </a:extLst>
            </p:cNvPr>
            <p:cNvSpPr/>
            <p:nvPr/>
          </p:nvSpPr>
          <p:spPr>
            <a:xfrm>
              <a:off x="1558607" y="2491272"/>
              <a:ext cx="10131300" cy="4002833"/>
            </a:xfrm>
            <a:prstGeom prst="rect">
              <a:avLst/>
            </a:prstGeom>
            <a:solidFill>
              <a:schemeClr val="accent4">
                <a:lumMod val="40000"/>
                <a:lumOff val="60000"/>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id="{FED25D4F-641F-4F13-897D-E77D11B7F456}"/>
                </a:ext>
              </a:extLst>
            </p:cNvPr>
            <p:cNvSpPr txBox="1"/>
            <p:nvPr/>
          </p:nvSpPr>
          <p:spPr>
            <a:xfrm>
              <a:off x="1558608" y="2689994"/>
              <a:ext cx="10100336" cy="3693319"/>
            </a:xfrm>
            <a:prstGeom prst="rect">
              <a:avLst/>
            </a:prstGeom>
            <a:noFill/>
          </p:spPr>
          <p:txBody>
            <a:bodyPr wrap="square">
              <a:spAutoFit/>
            </a:bodyPr>
            <a:lstStyle/>
            <a:p>
              <a:pPr marL="457200" indent="-457200" algn="ctr" eaLnBrk="0" hangingPunct="0">
                <a:buFont typeface="Arial" panose="020B0604020202020204" pitchFamily="34" charset="0"/>
                <a:buChar char="•"/>
              </a:pPr>
              <a:r>
                <a:rPr lang="en-US" altLang="en-US" sz="2800" b="1" i="1">
                  <a:latin typeface="+mj-lt"/>
                </a:rPr>
                <a:t>Miêu tả cây cối </a:t>
              </a:r>
            </a:p>
            <a:p>
              <a:pPr marL="171450" indent="-171450" algn="ctr" eaLnBrk="0" hangingPunct="0">
                <a:buFont typeface="Arial" panose="020B0604020202020204" pitchFamily="34" charset="0"/>
                <a:buChar char="•"/>
              </a:pPr>
              <a:endParaRPr lang="en-US" altLang="en-US" sz="1200" b="1" i="1">
                <a:latin typeface="+mj-lt"/>
              </a:endParaRPr>
            </a:p>
            <a:p>
              <a:pPr marL="457200" indent="-457200" eaLnBrk="0" hangingPunct="0">
                <a:buFont typeface="Arial" panose="020B0604020202020204" pitchFamily="34" charset="0"/>
                <a:buChar char="•"/>
              </a:pPr>
              <a:r>
                <a:rPr lang="en-US" altLang="en-US" sz="2800">
                  <a:solidFill>
                    <a:srgbClr val="002060"/>
                  </a:solidFill>
                  <a:latin typeface="+mj-lt"/>
                </a:rPr>
                <a:t>Cây cối như </a:t>
              </a:r>
              <a:r>
                <a:rPr lang="en-US" altLang="en-US" sz="2800" i="1">
                  <a:solidFill>
                    <a:srgbClr val="002060"/>
                  </a:solidFill>
                  <a:latin typeface="+mj-lt"/>
                </a:rPr>
                <a:t>những </a:t>
              </a:r>
              <a:r>
                <a:rPr lang="en-US" altLang="en-US" sz="2800" i="1">
                  <a:solidFill>
                    <a:srgbClr val="FF0000"/>
                  </a:solidFill>
                  <a:latin typeface="+mj-lt"/>
                </a:rPr>
                <a:t>con người đang đứng tư lự</a:t>
              </a:r>
              <a:r>
                <a:rPr lang="en-US" altLang="en-US" sz="2800">
                  <a:solidFill>
                    <a:srgbClr val="FF0000"/>
                  </a:solidFill>
                  <a:latin typeface="+mj-lt"/>
                </a:rPr>
                <a:t> </a:t>
              </a:r>
              <a:r>
                <a:rPr lang="en-US" altLang="en-US" sz="2800">
                  <a:solidFill>
                    <a:srgbClr val="002060"/>
                  </a:solidFill>
                  <a:latin typeface="+mj-lt"/>
                </a:rPr>
                <a:t>(vì trời lặng gió).</a:t>
              </a:r>
            </a:p>
            <a:p>
              <a:pPr marL="171450" indent="-171450" eaLnBrk="0" hangingPunct="0">
                <a:buFont typeface="Arial" panose="020B0604020202020204" pitchFamily="34" charset="0"/>
                <a:buChar char="•"/>
              </a:pPr>
              <a:endParaRPr lang="en-US" altLang="en-US" sz="1200">
                <a:solidFill>
                  <a:srgbClr val="0000FF"/>
                </a:solidFill>
                <a:latin typeface="+mj-lt"/>
              </a:endParaRPr>
            </a:p>
            <a:p>
              <a:pPr marL="457200" indent="-457200" eaLnBrk="0" hangingPunct="0">
                <a:buFont typeface="Arial" panose="020B0604020202020204" pitchFamily="34" charset="0"/>
                <a:buChar char="•"/>
              </a:pPr>
              <a:r>
                <a:rPr lang="en-US" altLang="en-US" sz="2800">
                  <a:solidFill>
                    <a:srgbClr val="002060"/>
                  </a:solidFill>
                  <a:latin typeface="+mj-lt"/>
                </a:rPr>
                <a:t>Cây cối tựa  </a:t>
              </a:r>
              <a:r>
                <a:rPr lang="en-US" altLang="en-US" sz="2800" i="1">
                  <a:solidFill>
                    <a:srgbClr val="002060"/>
                  </a:solidFill>
                  <a:latin typeface="+mj-lt"/>
                </a:rPr>
                <a:t>những </a:t>
              </a:r>
              <a:r>
                <a:rPr lang="en-US" altLang="en-US" sz="2800" i="1">
                  <a:solidFill>
                    <a:srgbClr val="FF0000"/>
                  </a:solidFill>
                  <a:latin typeface="+mj-lt"/>
                </a:rPr>
                <a:t>con ngựa đang phi nhanh, bờm tung ngược</a:t>
              </a:r>
              <a:r>
                <a:rPr lang="en-US" altLang="en-US" sz="2800">
                  <a:solidFill>
                    <a:srgbClr val="0000FF"/>
                  </a:solidFill>
                  <a:latin typeface="+mj-lt"/>
                </a:rPr>
                <a:t> </a:t>
              </a:r>
              <a:r>
                <a:rPr lang="en-US" altLang="en-US" sz="2800">
                  <a:solidFill>
                    <a:srgbClr val="002060"/>
                  </a:solidFill>
                  <a:latin typeface="+mj-lt"/>
                </a:rPr>
                <a:t>(vì đang có gió thổi rất mạnh).</a:t>
              </a:r>
            </a:p>
            <a:p>
              <a:pPr marL="285750" indent="-285750" eaLnBrk="0" hangingPunct="0">
                <a:buFont typeface="Arial" panose="020B0604020202020204" pitchFamily="34" charset="0"/>
                <a:buChar char="•"/>
              </a:pPr>
              <a:endParaRPr lang="en-US" altLang="en-US" sz="1400">
                <a:solidFill>
                  <a:srgbClr val="0000FF"/>
                </a:solidFill>
                <a:latin typeface="+mj-lt"/>
              </a:endParaRPr>
            </a:p>
            <a:p>
              <a:pPr marL="457200" indent="-457200" eaLnBrk="0" hangingPunct="0">
                <a:buFont typeface="Arial" panose="020B0604020202020204" pitchFamily="34" charset="0"/>
                <a:buChar char="•"/>
              </a:pPr>
              <a:r>
                <a:rPr lang="en-US" altLang="en-US" sz="2800">
                  <a:solidFill>
                    <a:srgbClr val="002060"/>
                  </a:solidFill>
                  <a:latin typeface="+mj-lt"/>
                </a:rPr>
                <a:t>Cây cối là những</a:t>
              </a:r>
              <a:r>
                <a:rPr lang="en-US" altLang="en-US" sz="2800" i="1">
                  <a:solidFill>
                    <a:srgbClr val="002060"/>
                  </a:solidFill>
                  <a:latin typeface="+mj-lt"/>
                </a:rPr>
                <a:t> </a:t>
              </a:r>
              <a:r>
                <a:rPr lang="en-US" altLang="en-US" sz="2800" i="1">
                  <a:solidFill>
                    <a:srgbClr val="FF0000"/>
                  </a:solidFill>
                  <a:latin typeface="+mj-lt"/>
                </a:rPr>
                <a:t>cái lồng chim của thiên nhiên, trong mỗi cái lồng có những con chim đang nhảy, đang chuyền…</a:t>
              </a:r>
              <a:endParaRPr lang="en-US" altLang="en-US" sz="2800">
                <a:solidFill>
                  <a:srgbClr val="FF0000"/>
                </a:solidFill>
                <a:latin typeface="+mj-lt"/>
              </a:endParaRPr>
            </a:p>
          </p:txBody>
        </p:sp>
      </p:grpSp>
    </p:spTree>
    <p:extLst>
      <p:ext uri="{BB962C8B-B14F-4D97-AF65-F5344CB8AC3E}">
        <p14:creationId xmlns:p14="http://schemas.microsoft.com/office/powerpoint/2010/main" val="5606367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randombar(horizontal)">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xit" presetSubtype="4" fill="hold" nodeType="clickEffect">
                                  <p:stCondLst>
                                    <p:cond delay="0"/>
                                  </p:stCondLst>
                                  <p:childTnLst>
                                    <p:anim calcmode="lin" valueType="num">
                                      <p:cBhvr additive="base">
                                        <p:cTn id="19" dur="500"/>
                                        <p:tgtEl>
                                          <p:spTgt spid="6"/>
                                        </p:tgtEl>
                                        <p:attrNameLst>
                                          <p:attrName>ppt_x</p:attrName>
                                        </p:attrNameLst>
                                      </p:cBhvr>
                                      <p:tavLst>
                                        <p:tav tm="0">
                                          <p:val>
                                            <p:strVal val="ppt_x"/>
                                          </p:val>
                                        </p:tav>
                                        <p:tav tm="100000">
                                          <p:val>
                                            <p:strVal val="ppt_x"/>
                                          </p:val>
                                        </p:tav>
                                      </p:tavLst>
                                    </p:anim>
                                    <p:anim calcmode="lin" valueType="num">
                                      <p:cBhvr additive="base">
                                        <p:cTn id="20" dur="500"/>
                                        <p:tgtEl>
                                          <p:spTgt spid="6"/>
                                        </p:tgtEl>
                                        <p:attrNameLst>
                                          <p:attrName>ppt_y</p:attrName>
                                        </p:attrNameLst>
                                      </p:cBhvr>
                                      <p:tavLst>
                                        <p:tav tm="0">
                                          <p:val>
                                            <p:strVal val="ppt_y"/>
                                          </p:val>
                                        </p:tav>
                                        <p:tav tm="100000">
                                          <p:val>
                                            <p:strVal val="1+ppt_h/2"/>
                                          </p:val>
                                        </p:tav>
                                      </p:tavLst>
                                    </p:anim>
                                    <p:set>
                                      <p:cBhvr>
                                        <p:cTn id="21" dur="1" fill="hold">
                                          <p:stCondLst>
                                            <p:cond delay="499"/>
                                          </p:stCondLst>
                                        </p:cTn>
                                        <p:tgtEl>
                                          <p:spTgt spid="6"/>
                                        </p:tgtEl>
                                        <p:attrNameLst>
                                          <p:attrName>style.visibility</p:attrName>
                                        </p:attrNameLst>
                                      </p:cBhvr>
                                      <p:to>
                                        <p:strVal val="hidden"/>
                                      </p:to>
                                    </p:set>
                                  </p:childTnLst>
                                </p:cTn>
                              </p:par>
                              <p:par>
                                <p:cTn id="22" presetID="6" presetClass="entr" presetSubtype="16" fill="hold" nodeType="withEffect">
                                  <p:stCondLst>
                                    <p:cond delay="0"/>
                                  </p:stCondLst>
                                  <p:childTnLst>
                                    <p:set>
                                      <p:cBhvr>
                                        <p:cTn id="23" dur="1" fill="hold">
                                          <p:stCondLst>
                                            <p:cond delay="0"/>
                                          </p:stCondLst>
                                        </p:cTn>
                                        <p:tgtEl>
                                          <p:spTgt spid="28"/>
                                        </p:tgtEl>
                                        <p:attrNameLst>
                                          <p:attrName>style.visibility</p:attrName>
                                        </p:attrNameLst>
                                      </p:cBhvr>
                                      <p:to>
                                        <p:strVal val="visible"/>
                                      </p:to>
                                    </p:set>
                                    <p:animEffect transition="in" filter="circle(in)">
                                      <p:cBhvr>
                                        <p:cTn id="24" dur="20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866A6E2-5209-4ABC-871B-EC8B540FCE9B}"/>
              </a:ext>
            </a:extLst>
          </p:cNvPr>
          <p:cNvSpPr/>
          <p:nvPr/>
        </p:nvSpPr>
        <p:spPr>
          <a:xfrm>
            <a:off x="173545" y="230565"/>
            <a:ext cx="11844910" cy="1323439"/>
          </a:xfrm>
          <a:prstGeom prst="rect">
            <a:avLst/>
          </a:prstGeom>
          <a:noFill/>
        </p:spPr>
        <p:txBody>
          <a:bodyPr wrap="none" lIns="91440" tIns="45720" rIns="91440" bIns="45720">
            <a:spAutoFit/>
          </a:bodyPr>
          <a:lstStyle/>
          <a:p>
            <a:pPr algn="ctr"/>
            <a:r>
              <a:rPr lang="en-US" sz="4000" b="0" cap="none" spc="0">
                <a:ln w="19050">
                  <a:solidFill>
                    <a:sysClr val="windowText" lastClr="000000"/>
                  </a:solidFill>
                </a:ln>
                <a:solidFill>
                  <a:schemeClr val="accent4"/>
                </a:solidFill>
                <a:latin typeface="UTM Cookies" panose="02040603050506020204" pitchFamily="18" charset="0"/>
              </a:rPr>
              <a:t>2. </a:t>
            </a:r>
            <a:r>
              <a:rPr lang="vi-VN" sz="4000" b="0" cap="none" spc="0">
                <a:ln w="19050">
                  <a:solidFill>
                    <a:sysClr val="windowText" lastClr="000000"/>
                  </a:solidFill>
                </a:ln>
                <a:solidFill>
                  <a:schemeClr val="accent4"/>
                </a:solidFill>
                <a:latin typeface="Coiny" panose="02000903060500060000" pitchFamily="2" charset="0"/>
              </a:rPr>
              <a:t>Từ gợi ý của bài văn trên, em hãy đặt câu </a:t>
            </a:r>
            <a:endParaRPr lang="en-US" sz="4000" b="0" cap="none" spc="0">
              <a:ln w="19050">
                <a:solidFill>
                  <a:sysClr val="windowText" lastClr="000000"/>
                </a:solidFill>
              </a:ln>
              <a:solidFill>
                <a:schemeClr val="accent4"/>
              </a:solidFill>
              <a:latin typeface="UTM Cookies" panose="02040603050506020204" pitchFamily="18" charset="0"/>
            </a:endParaRPr>
          </a:p>
          <a:p>
            <a:pPr algn="ctr"/>
            <a:r>
              <a:rPr lang="vi-VN" sz="4000" b="0" cap="none" spc="0">
                <a:ln w="19050">
                  <a:solidFill>
                    <a:sysClr val="windowText" lastClr="000000"/>
                  </a:solidFill>
                </a:ln>
                <a:solidFill>
                  <a:schemeClr val="accent4"/>
                </a:solidFill>
                <a:latin typeface="Coiny" panose="02000903060500060000" pitchFamily="2" charset="0"/>
              </a:rPr>
              <a:t>theo một trong những yêu cầu dưới đây:</a:t>
            </a:r>
          </a:p>
        </p:txBody>
      </p:sp>
      <p:sp>
        <p:nvSpPr>
          <p:cNvPr id="10" name="TextBox 9">
            <a:extLst>
              <a:ext uri="{FF2B5EF4-FFF2-40B4-BE49-F238E27FC236}">
                <a16:creationId xmlns:a16="http://schemas.microsoft.com/office/drawing/2014/main" id="{841AB3E0-5F10-44DA-9DD3-83D3AC5C1B48}"/>
              </a:ext>
            </a:extLst>
          </p:cNvPr>
          <p:cNvSpPr txBox="1"/>
          <p:nvPr/>
        </p:nvSpPr>
        <p:spPr>
          <a:xfrm>
            <a:off x="495301" y="1672442"/>
            <a:ext cx="4689260" cy="4536819"/>
          </a:xfrm>
          <a:prstGeom prst="rect">
            <a:avLst/>
          </a:prstGeom>
          <a:noFill/>
        </p:spPr>
        <p:txBody>
          <a:bodyPr wrap="square">
            <a:spAutoFit/>
          </a:bodyPr>
          <a:lstStyle/>
          <a:p>
            <a:pPr>
              <a:lnSpc>
                <a:spcPct val="150000"/>
              </a:lnSpc>
            </a:pPr>
            <a:r>
              <a:rPr lang="en-US" sz="2800">
                <a:solidFill>
                  <a:srgbClr val="002060"/>
                </a:solidFill>
              </a:rPr>
              <a:t>      </a:t>
            </a:r>
            <a:r>
              <a:rPr lang="vi-VN" sz="2800">
                <a:solidFill>
                  <a:srgbClr val="002060"/>
                </a:solidFill>
              </a:rPr>
              <a:t>Miêu tả một dòng sông, dòng suối hoặc dòng kênh đang chảy.</a:t>
            </a:r>
          </a:p>
          <a:p>
            <a:pPr>
              <a:lnSpc>
                <a:spcPct val="150000"/>
              </a:lnSpc>
            </a:pPr>
            <a:r>
              <a:rPr lang="en-US" sz="2800">
                <a:solidFill>
                  <a:srgbClr val="002060"/>
                </a:solidFill>
              </a:rPr>
              <a:t>      </a:t>
            </a:r>
            <a:r>
              <a:rPr lang="vi-VN" sz="2800">
                <a:solidFill>
                  <a:srgbClr val="002060"/>
                </a:solidFill>
              </a:rPr>
              <a:t>Miêu tả đôi mắt của một em bé.</a:t>
            </a:r>
          </a:p>
          <a:p>
            <a:pPr>
              <a:lnSpc>
                <a:spcPct val="150000"/>
              </a:lnSpc>
            </a:pPr>
            <a:r>
              <a:rPr lang="en-US" sz="2800">
                <a:solidFill>
                  <a:srgbClr val="002060"/>
                </a:solidFill>
              </a:rPr>
              <a:t>      </a:t>
            </a:r>
            <a:r>
              <a:rPr lang="vi-VN" sz="2800">
                <a:solidFill>
                  <a:srgbClr val="002060"/>
                </a:solidFill>
              </a:rPr>
              <a:t>Miêu tả dáng đi của một người.</a:t>
            </a:r>
          </a:p>
        </p:txBody>
      </p:sp>
      <p:pic>
        <p:nvPicPr>
          <p:cNvPr id="5124" name="Picture 4">
            <a:extLst>
              <a:ext uri="{FF2B5EF4-FFF2-40B4-BE49-F238E27FC236}">
                <a16:creationId xmlns:a16="http://schemas.microsoft.com/office/drawing/2014/main" id="{AC5B230C-96A5-481A-8032-6CABFF8F5223}"/>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3093" b="98625" l="3667" r="99000">
                        <a14:foregroundMark x1="55333" y1="3093" x2="58333" y2="8247"/>
                        <a14:foregroundMark x1="47000" y1="6186" x2="47000" y2="6186"/>
                        <a14:foregroundMark x1="8000" y1="36082" x2="8000" y2="36082"/>
                        <a14:foregroundMark x1="3667" y1="46735" x2="3667" y2="46735"/>
                        <a14:foregroundMark x1="26333" y1="98625" x2="26333" y2="98625"/>
                        <a14:foregroundMark x1="95333" y1="39175" x2="95333" y2="39175"/>
                        <a14:foregroundMark x1="69333" y1="98969" x2="69333" y2="98969"/>
                        <a14:foregroundMark x1="99000" y1="40550" x2="99000" y2="40550"/>
                      </a14:backgroundRemoval>
                    </a14:imgEffect>
                  </a14:imgLayer>
                </a14:imgProps>
              </a:ext>
              <a:ext uri="{28A0092B-C50C-407E-A947-70E740481C1C}">
                <a14:useLocalDpi xmlns:a14="http://schemas.microsoft.com/office/drawing/2010/main" val="0"/>
              </a:ext>
            </a:extLst>
          </a:blip>
          <a:srcRect/>
          <a:stretch>
            <a:fillRect/>
          </a:stretch>
        </p:blipFill>
        <p:spPr bwMode="auto">
          <a:xfrm>
            <a:off x="495301" y="1750150"/>
            <a:ext cx="556999" cy="540289"/>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a:extLst>
              <a:ext uri="{FF2B5EF4-FFF2-40B4-BE49-F238E27FC236}">
                <a16:creationId xmlns:a16="http://schemas.microsoft.com/office/drawing/2014/main" id="{47645691-49A1-4CC3-B47D-E9CD9C5F462B}"/>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3093" b="98625" l="3667" r="99000">
                        <a14:foregroundMark x1="55333" y1="3093" x2="58333" y2="8247"/>
                        <a14:foregroundMark x1="47000" y1="6186" x2="47000" y2="6186"/>
                        <a14:foregroundMark x1="8000" y1="36082" x2="8000" y2="36082"/>
                        <a14:foregroundMark x1="3667" y1="46735" x2="3667" y2="46735"/>
                        <a14:foregroundMark x1="26333" y1="98625" x2="26333" y2="98625"/>
                        <a14:foregroundMark x1="95333" y1="39175" x2="95333" y2="39175"/>
                        <a14:foregroundMark x1="69333" y1="98969" x2="69333" y2="98969"/>
                        <a14:foregroundMark x1="99000" y1="40550" x2="99000" y2="40550"/>
                      </a14:backgroundRemoval>
                    </a14:imgEffect>
                  </a14:imgLayer>
                </a14:imgProps>
              </a:ext>
              <a:ext uri="{28A0092B-C50C-407E-A947-70E740481C1C}">
                <a14:useLocalDpi xmlns:a14="http://schemas.microsoft.com/office/drawing/2010/main" val="0"/>
              </a:ext>
            </a:extLst>
          </a:blip>
          <a:srcRect/>
          <a:stretch>
            <a:fillRect/>
          </a:stretch>
        </p:blipFill>
        <p:spPr bwMode="auto">
          <a:xfrm>
            <a:off x="495299" y="3709560"/>
            <a:ext cx="556999" cy="540289"/>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a:extLst>
              <a:ext uri="{FF2B5EF4-FFF2-40B4-BE49-F238E27FC236}">
                <a16:creationId xmlns:a16="http://schemas.microsoft.com/office/drawing/2014/main" id="{6B7ED1D4-EA3D-4103-9E4A-CA3387036513}"/>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3093" b="98625" l="3667" r="99000">
                        <a14:foregroundMark x1="55333" y1="3093" x2="58333" y2="8247"/>
                        <a14:foregroundMark x1="47000" y1="6186" x2="47000" y2="6186"/>
                        <a14:foregroundMark x1="8000" y1="36082" x2="8000" y2="36082"/>
                        <a14:foregroundMark x1="3667" y1="46735" x2="3667" y2="46735"/>
                        <a14:foregroundMark x1="26333" y1="98625" x2="26333" y2="98625"/>
                        <a14:foregroundMark x1="95333" y1="39175" x2="95333" y2="39175"/>
                        <a14:foregroundMark x1="69333" y1="98969" x2="69333" y2="98969"/>
                        <a14:foregroundMark x1="99000" y1="40550" x2="99000" y2="40550"/>
                      </a14:backgroundRemoval>
                    </a14:imgEffect>
                  </a14:imgLayer>
                </a14:imgProps>
              </a:ext>
              <a:ext uri="{28A0092B-C50C-407E-A947-70E740481C1C}">
                <a14:useLocalDpi xmlns:a14="http://schemas.microsoft.com/office/drawing/2010/main" val="0"/>
              </a:ext>
            </a:extLst>
          </a:blip>
          <a:srcRect/>
          <a:stretch>
            <a:fillRect/>
          </a:stretch>
        </p:blipFill>
        <p:spPr bwMode="auto">
          <a:xfrm>
            <a:off x="495300" y="4947366"/>
            <a:ext cx="556999" cy="540289"/>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a:extLst>
              <a:ext uri="{FF2B5EF4-FFF2-40B4-BE49-F238E27FC236}">
                <a16:creationId xmlns:a16="http://schemas.microsoft.com/office/drawing/2014/main" id="{24ECD598-784A-4EDD-AD7E-B05FE0452F38}"/>
              </a:ext>
            </a:extLst>
          </p:cNvPr>
          <p:cNvGrpSpPr/>
          <p:nvPr/>
        </p:nvGrpSpPr>
        <p:grpSpPr>
          <a:xfrm>
            <a:off x="5308845" y="1667992"/>
            <a:ext cx="6594199" cy="4954993"/>
            <a:chOff x="5424255" y="1672441"/>
            <a:chExt cx="6594199" cy="4954993"/>
          </a:xfrm>
        </p:grpSpPr>
        <p:sp>
          <p:nvSpPr>
            <p:cNvPr id="9" name="Rectangle: Rounded Corners 8">
              <a:extLst>
                <a:ext uri="{FF2B5EF4-FFF2-40B4-BE49-F238E27FC236}">
                  <a16:creationId xmlns:a16="http://schemas.microsoft.com/office/drawing/2014/main" id="{C7554274-E44C-45ED-B969-7B940E6C28ED}"/>
                </a:ext>
              </a:extLst>
            </p:cNvPr>
            <p:cNvSpPr/>
            <p:nvPr/>
          </p:nvSpPr>
          <p:spPr>
            <a:xfrm>
              <a:off x="5424255" y="1672441"/>
              <a:ext cx="6594199" cy="4954993"/>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20000"/>
                </a:spcBef>
                <a:spcAft>
                  <a:spcPct val="0"/>
                </a:spcAft>
                <a:buClr>
                  <a:srgbClr val="000000"/>
                </a:buClr>
                <a:buSzTx/>
                <a:buFontTx/>
                <a:buNone/>
                <a:tabLst/>
                <a:defRPr/>
              </a:pPr>
              <a:endParaRPr kumimoji="0" lang="en-US" altLang="en-US" sz="2800" b="0" i="0" u="none" strike="noStrike" kern="1200" cap="none" spc="0" normalizeH="0" baseline="0" noProof="0">
                <a:ln>
                  <a:noFill/>
                </a:ln>
                <a:solidFill>
                  <a:srgbClr val="FF33CC"/>
                </a:solidFill>
                <a:effectLst/>
                <a:uLnTx/>
                <a:uFillTx/>
                <a:latin typeface="Times New Roman" panose="02020603050405020304" pitchFamily="18" charset="0"/>
                <a:ea typeface="+mn-ea"/>
                <a:cs typeface="+mn-cs"/>
              </a:endParaRPr>
            </a:p>
            <a:p>
              <a:pPr marL="0" marR="0" lvl="0" indent="0" algn="ctr" defTabSz="914400" rtl="0" eaLnBrk="1" fontAlgn="base" latinLnBrk="0" hangingPunct="1">
                <a:lnSpc>
                  <a:spcPct val="100000"/>
                </a:lnSpc>
                <a:spcBef>
                  <a:spcPct val="20000"/>
                </a:spcBef>
                <a:spcAft>
                  <a:spcPct val="0"/>
                </a:spcAft>
                <a:buClr>
                  <a:srgbClr val="000000"/>
                </a:buClr>
                <a:buSzTx/>
                <a:buFontTx/>
                <a:buNone/>
                <a:tabLst/>
                <a:defRPr/>
              </a:pPr>
              <a:endParaRPr lang="en-US" altLang="en-US" sz="2800">
                <a:solidFill>
                  <a:srgbClr val="FF33CC"/>
                </a:solidFill>
                <a:latin typeface="Times New Roman" panose="02020603050405020304" pitchFamily="18" charset="0"/>
              </a:endParaRPr>
            </a:p>
            <a:p>
              <a:pPr marL="0" marR="0" lvl="0" indent="0" algn="ctr" defTabSz="914400" rtl="0" eaLnBrk="1" fontAlgn="base" latinLnBrk="0" hangingPunct="1">
                <a:lnSpc>
                  <a:spcPct val="100000"/>
                </a:lnSpc>
                <a:spcBef>
                  <a:spcPct val="20000"/>
                </a:spcBef>
                <a:spcAft>
                  <a:spcPct val="0"/>
                </a:spcAft>
                <a:buClr>
                  <a:srgbClr val="000000"/>
                </a:buClr>
                <a:buSzTx/>
                <a:buFontTx/>
                <a:buNone/>
                <a:tabLst/>
                <a:defRPr/>
              </a:pPr>
              <a:endParaRPr kumimoji="0" lang="en-US" altLang="en-US" sz="2800" b="0" i="0" u="none" strike="noStrike" kern="1200" cap="none" spc="0" normalizeH="0" baseline="0" noProof="0">
                <a:ln>
                  <a:noFill/>
                </a:ln>
                <a:solidFill>
                  <a:srgbClr val="FF33CC"/>
                </a:solidFill>
                <a:effectLst/>
                <a:uLnTx/>
                <a:uFillTx/>
                <a:latin typeface="Times New Roman" panose="02020603050405020304" pitchFamily="18" charset="0"/>
                <a:ea typeface="+mn-ea"/>
                <a:cs typeface="+mn-cs"/>
              </a:endParaRPr>
            </a:p>
            <a:p>
              <a:pPr marL="0" marR="0" lvl="0" indent="0" algn="ctr" defTabSz="914400" rtl="0" eaLnBrk="1" fontAlgn="base" latinLnBrk="0" hangingPunct="1">
                <a:lnSpc>
                  <a:spcPct val="100000"/>
                </a:lnSpc>
                <a:spcBef>
                  <a:spcPct val="20000"/>
                </a:spcBef>
                <a:spcAft>
                  <a:spcPct val="0"/>
                </a:spcAft>
                <a:buClr>
                  <a:srgbClr val="000000"/>
                </a:buClr>
                <a:buSzTx/>
                <a:buFontTx/>
                <a:buNone/>
                <a:tabLst/>
                <a:defRPr/>
              </a:pPr>
              <a:endParaRPr lang="en-US" altLang="en-US" sz="2800">
                <a:solidFill>
                  <a:srgbClr val="FF33CC"/>
                </a:solidFill>
                <a:latin typeface="Times New Roman" panose="02020603050405020304" pitchFamily="18" charset="0"/>
              </a:endParaRPr>
            </a:p>
            <a:p>
              <a:pPr marL="0" marR="0" lvl="0" indent="0" algn="ctr" defTabSz="914400" rtl="0" eaLnBrk="1" fontAlgn="base" latinLnBrk="0" hangingPunct="1">
                <a:lnSpc>
                  <a:spcPct val="100000"/>
                </a:lnSpc>
                <a:spcBef>
                  <a:spcPct val="20000"/>
                </a:spcBef>
                <a:spcAft>
                  <a:spcPct val="0"/>
                </a:spcAft>
                <a:buClr>
                  <a:srgbClr val="000000"/>
                </a:buClr>
                <a:buSzTx/>
                <a:buFontTx/>
                <a:buNone/>
                <a:tabLst/>
                <a:defRPr/>
              </a:pPr>
              <a:endParaRPr kumimoji="0" lang="en-US" altLang="en-US" sz="2800" b="0" i="0" u="none" strike="noStrike" kern="1200" cap="none" spc="0" normalizeH="0" baseline="0" noProof="0">
                <a:ln>
                  <a:noFill/>
                </a:ln>
                <a:solidFill>
                  <a:srgbClr val="FF33CC"/>
                </a:solidFill>
                <a:effectLst/>
                <a:uLnTx/>
                <a:uFillTx/>
                <a:latin typeface="Times New Roman" panose="02020603050405020304" pitchFamily="18" charset="0"/>
                <a:ea typeface="+mn-ea"/>
                <a:cs typeface="+mn-cs"/>
              </a:endParaRPr>
            </a:p>
            <a:p>
              <a:pPr marL="0" marR="0" lvl="0" indent="0" algn="ctr" defTabSz="914400" rtl="0" eaLnBrk="1" fontAlgn="base" latinLnBrk="0" hangingPunct="1">
                <a:lnSpc>
                  <a:spcPct val="100000"/>
                </a:lnSpc>
                <a:spcBef>
                  <a:spcPct val="20000"/>
                </a:spcBef>
                <a:spcAft>
                  <a:spcPct val="0"/>
                </a:spcAft>
                <a:buClr>
                  <a:srgbClr val="000000"/>
                </a:buClr>
                <a:buSzTx/>
                <a:buFontTx/>
                <a:buNone/>
                <a:tabLst/>
                <a:defRPr/>
              </a:pPr>
              <a:r>
                <a:rPr kumimoji="0" lang="en-US" altLang="en-US" sz="3600" b="1" i="0" u="none" strike="noStrike" kern="1200" cap="none" spc="0" normalizeH="0" baseline="0" noProof="0">
                  <a:ln>
                    <a:noFill/>
                  </a:ln>
                  <a:solidFill>
                    <a:srgbClr val="002060"/>
                  </a:solidFill>
                  <a:effectLst/>
                  <a:uLnTx/>
                  <a:uFillTx/>
                  <a:latin typeface="Times New Roman" panose="02020603050405020304" pitchFamily="18" charset="0"/>
                  <a:ea typeface="+mn-ea"/>
                  <a:cs typeface="+mn-cs"/>
                </a:rPr>
                <a:t>Dòng sông Hồng</a:t>
              </a:r>
              <a:r>
                <a:rPr kumimoji="0" lang="en-US" altLang="en-US" sz="3600" b="1" i="1" u="none" strike="noStrike" kern="1200" cap="none" spc="0" normalizeH="0" baseline="0" noProof="0">
                  <a:ln>
                    <a:noFill/>
                  </a:ln>
                  <a:solidFill>
                    <a:srgbClr val="002060"/>
                  </a:solidFill>
                  <a:effectLst/>
                  <a:uLnTx/>
                  <a:uFillTx/>
                  <a:latin typeface="Times New Roman" panose="02020603050405020304" pitchFamily="18" charset="0"/>
                  <a:ea typeface="+mn-ea"/>
                  <a:cs typeface="+mn-cs"/>
                </a:rPr>
                <a:t> </a:t>
              </a:r>
              <a:r>
                <a:rPr kumimoji="0" lang="en-US" altLang="en-US" sz="3600" b="1" i="1" u="none" strike="noStrike" kern="1200" cap="none" spc="0" normalizeH="0" baseline="0" noProof="0">
                  <a:ln>
                    <a:noFill/>
                  </a:ln>
                  <a:solidFill>
                    <a:srgbClr val="FF0000"/>
                  </a:solidFill>
                  <a:effectLst/>
                  <a:uLnTx/>
                  <a:uFillTx/>
                  <a:latin typeface="Times New Roman" panose="02020603050405020304" pitchFamily="18" charset="0"/>
                  <a:ea typeface="+mn-ea"/>
                  <a:cs typeface="+mn-cs"/>
                </a:rPr>
                <a:t>như một dải lụa đào duyên dáng.</a:t>
              </a:r>
            </a:p>
          </p:txBody>
        </p:sp>
        <p:pic>
          <p:nvPicPr>
            <p:cNvPr id="5126" name="Picture 6" descr="Châu thổ sông Hồng và những nét riêng của nông dân trong khu vực">
              <a:extLst>
                <a:ext uri="{FF2B5EF4-FFF2-40B4-BE49-F238E27FC236}">
                  <a16:creationId xmlns:a16="http://schemas.microsoft.com/office/drawing/2014/main" id="{67E47438-D866-430E-983E-C677E4EA59B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63916" y="1926409"/>
              <a:ext cx="4714875" cy="280987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2" name="Group 11">
            <a:extLst>
              <a:ext uri="{FF2B5EF4-FFF2-40B4-BE49-F238E27FC236}">
                <a16:creationId xmlns:a16="http://schemas.microsoft.com/office/drawing/2014/main" id="{1A27579C-7B82-41E2-91DA-EC5F104B0F81}"/>
              </a:ext>
            </a:extLst>
          </p:cNvPr>
          <p:cNvGrpSpPr/>
          <p:nvPr/>
        </p:nvGrpSpPr>
        <p:grpSpPr>
          <a:xfrm>
            <a:off x="5308845" y="1781980"/>
            <a:ext cx="6594199" cy="4954993"/>
            <a:chOff x="2127153" y="1167893"/>
            <a:chExt cx="6594199" cy="4954993"/>
          </a:xfrm>
        </p:grpSpPr>
        <p:sp>
          <p:nvSpPr>
            <p:cNvPr id="19" name="Rectangle: Rounded Corners 18">
              <a:extLst>
                <a:ext uri="{FF2B5EF4-FFF2-40B4-BE49-F238E27FC236}">
                  <a16:creationId xmlns:a16="http://schemas.microsoft.com/office/drawing/2014/main" id="{508C76C6-077B-4C22-B535-48EC5F351751}"/>
                </a:ext>
              </a:extLst>
            </p:cNvPr>
            <p:cNvSpPr/>
            <p:nvPr/>
          </p:nvSpPr>
          <p:spPr>
            <a:xfrm>
              <a:off x="2127153" y="1167893"/>
              <a:ext cx="6594199" cy="4954993"/>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20000"/>
                </a:spcBef>
                <a:spcAft>
                  <a:spcPct val="0"/>
                </a:spcAft>
                <a:buClr>
                  <a:srgbClr val="000000"/>
                </a:buClr>
                <a:buSzTx/>
                <a:buFontTx/>
                <a:buNone/>
                <a:tabLst/>
                <a:defRPr/>
              </a:pPr>
              <a:endParaRPr kumimoji="0" lang="en-US" altLang="en-US" sz="2800" b="0" i="0" u="none" strike="noStrike" kern="1200" cap="none" spc="0" normalizeH="0" baseline="0" noProof="0">
                <a:ln>
                  <a:noFill/>
                </a:ln>
                <a:solidFill>
                  <a:srgbClr val="FF33CC"/>
                </a:solidFill>
                <a:effectLst/>
                <a:uLnTx/>
                <a:uFillTx/>
                <a:latin typeface="Times New Roman" panose="02020603050405020304" pitchFamily="18" charset="0"/>
                <a:ea typeface="+mn-ea"/>
                <a:cs typeface="+mn-cs"/>
              </a:endParaRPr>
            </a:p>
            <a:p>
              <a:pPr marL="0" marR="0" lvl="0" indent="0" algn="ctr" defTabSz="914400" rtl="0" eaLnBrk="1" fontAlgn="base" latinLnBrk="0" hangingPunct="1">
                <a:lnSpc>
                  <a:spcPct val="100000"/>
                </a:lnSpc>
                <a:spcBef>
                  <a:spcPct val="20000"/>
                </a:spcBef>
                <a:spcAft>
                  <a:spcPct val="0"/>
                </a:spcAft>
                <a:buClr>
                  <a:srgbClr val="000000"/>
                </a:buClr>
                <a:buSzTx/>
                <a:buFontTx/>
                <a:buNone/>
                <a:tabLst/>
                <a:defRPr/>
              </a:pPr>
              <a:endParaRPr lang="en-US" altLang="en-US" sz="2800">
                <a:solidFill>
                  <a:srgbClr val="FF33CC"/>
                </a:solidFill>
                <a:latin typeface="Times New Roman" panose="02020603050405020304" pitchFamily="18" charset="0"/>
              </a:endParaRPr>
            </a:p>
            <a:p>
              <a:pPr marL="0" marR="0" lvl="0" indent="0" algn="ctr" defTabSz="914400" rtl="0" eaLnBrk="1" fontAlgn="base" latinLnBrk="0" hangingPunct="1">
                <a:lnSpc>
                  <a:spcPct val="100000"/>
                </a:lnSpc>
                <a:spcBef>
                  <a:spcPct val="20000"/>
                </a:spcBef>
                <a:spcAft>
                  <a:spcPct val="0"/>
                </a:spcAft>
                <a:buClr>
                  <a:srgbClr val="000000"/>
                </a:buClr>
                <a:buSzTx/>
                <a:buFontTx/>
                <a:buNone/>
                <a:tabLst/>
                <a:defRPr/>
              </a:pPr>
              <a:endParaRPr kumimoji="0" lang="en-US" altLang="en-US" sz="2800" b="0" i="0" u="none" strike="noStrike" kern="1200" cap="none" spc="0" normalizeH="0" baseline="0" noProof="0">
                <a:ln>
                  <a:noFill/>
                </a:ln>
                <a:solidFill>
                  <a:srgbClr val="FF33CC"/>
                </a:solidFill>
                <a:effectLst/>
                <a:uLnTx/>
                <a:uFillTx/>
                <a:latin typeface="Times New Roman" panose="02020603050405020304" pitchFamily="18" charset="0"/>
                <a:ea typeface="+mn-ea"/>
                <a:cs typeface="+mn-cs"/>
              </a:endParaRPr>
            </a:p>
            <a:p>
              <a:pPr marL="0" marR="0" lvl="0" indent="0" algn="ctr" defTabSz="914400" rtl="0" eaLnBrk="1" fontAlgn="base" latinLnBrk="0" hangingPunct="1">
                <a:lnSpc>
                  <a:spcPct val="100000"/>
                </a:lnSpc>
                <a:spcBef>
                  <a:spcPct val="20000"/>
                </a:spcBef>
                <a:spcAft>
                  <a:spcPct val="0"/>
                </a:spcAft>
                <a:buClr>
                  <a:srgbClr val="000000"/>
                </a:buClr>
                <a:buSzTx/>
                <a:buFontTx/>
                <a:buNone/>
                <a:tabLst/>
                <a:defRPr/>
              </a:pPr>
              <a:endParaRPr lang="en-US" altLang="en-US" sz="2800">
                <a:solidFill>
                  <a:srgbClr val="FF33CC"/>
                </a:solidFill>
                <a:latin typeface="Times New Roman" panose="02020603050405020304" pitchFamily="18" charset="0"/>
              </a:endParaRPr>
            </a:p>
            <a:p>
              <a:pPr marL="0" marR="0" lvl="0" indent="0" algn="ctr" defTabSz="914400" rtl="0" eaLnBrk="1" fontAlgn="base" latinLnBrk="0" hangingPunct="1">
                <a:lnSpc>
                  <a:spcPct val="100000"/>
                </a:lnSpc>
                <a:spcBef>
                  <a:spcPct val="20000"/>
                </a:spcBef>
                <a:spcAft>
                  <a:spcPct val="0"/>
                </a:spcAft>
                <a:buClr>
                  <a:srgbClr val="000000"/>
                </a:buClr>
                <a:buSzTx/>
                <a:buFontTx/>
                <a:buNone/>
                <a:tabLst/>
                <a:defRPr/>
              </a:pPr>
              <a:endParaRPr kumimoji="0" lang="en-US" altLang="en-US" sz="2800" b="0" i="0" u="none" strike="noStrike" kern="1200" cap="none" spc="0" normalizeH="0" baseline="0" noProof="0">
                <a:ln>
                  <a:noFill/>
                </a:ln>
                <a:solidFill>
                  <a:srgbClr val="FF33CC"/>
                </a:solidFill>
                <a:effectLst/>
                <a:uLnTx/>
                <a:uFillTx/>
                <a:latin typeface="Times New Roman" panose="02020603050405020304" pitchFamily="18" charset="0"/>
                <a:ea typeface="+mn-ea"/>
                <a:cs typeface="+mn-cs"/>
              </a:endParaRPr>
            </a:p>
            <a:p>
              <a:pPr marL="0" marR="0" lvl="0" indent="0" algn="l" defTabSz="914400" rtl="0" eaLnBrk="1" fontAlgn="base" latinLnBrk="0" hangingPunct="1">
                <a:lnSpc>
                  <a:spcPct val="100000"/>
                </a:lnSpc>
                <a:spcBef>
                  <a:spcPct val="20000"/>
                </a:spcBef>
                <a:spcAft>
                  <a:spcPct val="0"/>
                </a:spcAft>
                <a:buClr>
                  <a:srgbClr val="000000"/>
                </a:buClr>
                <a:buSzTx/>
                <a:buFontTx/>
                <a:buNone/>
                <a:tabLst/>
                <a:defRPr/>
              </a:pPr>
              <a:r>
                <a:rPr kumimoji="0" lang="en-US" altLang="en-US" sz="3600" b="1" i="0" u="none" strike="noStrike" kern="1200" cap="none" spc="0" normalizeH="0" baseline="0" noProof="0">
                  <a:ln>
                    <a:noFill/>
                  </a:ln>
                  <a:solidFill>
                    <a:srgbClr val="002060"/>
                  </a:solidFill>
                  <a:effectLst/>
                  <a:uLnTx/>
                  <a:uFillTx/>
                  <a:latin typeface="Times New Roman" panose="02020603050405020304" pitchFamily="18" charset="0"/>
                  <a:ea typeface="+mn-ea"/>
                  <a:cs typeface="+mn-cs"/>
                </a:rPr>
                <a:t>Đôi mắt em tròn xoe và sáng long lanh</a:t>
              </a:r>
              <a:r>
                <a:rPr kumimoji="0" lang="en-US" altLang="en-US" sz="3600" b="1" i="1" u="none" strike="noStrike" kern="1200" cap="none" spc="0" normalizeH="0" baseline="0" noProof="0">
                  <a:ln>
                    <a:noFill/>
                  </a:ln>
                  <a:solidFill>
                    <a:srgbClr val="002060"/>
                  </a:solidFill>
                  <a:effectLst/>
                  <a:uLnTx/>
                  <a:uFillTx/>
                  <a:latin typeface="Times New Roman" panose="02020603050405020304" pitchFamily="18" charset="0"/>
                  <a:ea typeface="+mn-ea"/>
                  <a:cs typeface="+mn-cs"/>
                </a:rPr>
                <a:t> </a:t>
              </a:r>
              <a:r>
                <a:rPr kumimoji="0" lang="en-US" altLang="en-US" sz="3600" b="1" i="1" u="none" strike="noStrike" kern="1200" cap="none" spc="0" normalizeH="0" baseline="0" noProof="0">
                  <a:ln>
                    <a:noFill/>
                  </a:ln>
                  <a:solidFill>
                    <a:srgbClr val="FF0000"/>
                  </a:solidFill>
                  <a:effectLst/>
                  <a:uLnTx/>
                  <a:uFillTx/>
                  <a:latin typeface="Times New Roman" panose="02020603050405020304" pitchFamily="18" charset="0"/>
                  <a:ea typeface="+mn-ea"/>
                  <a:cs typeface="+mn-cs"/>
                </a:rPr>
                <a:t>như hai hòn bi ve.</a:t>
              </a:r>
            </a:p>
          </p:txBody>
        </p:sp>
        <p:pic>
          <p:nvPicPr>
            <p:cNvPr id="5128" name="Picture 8" descr="Cách làm văn Tả một em bé đang tuổi tập nói tập đi | EVăn sách online">
              <a:extLst>
                <a:ext uri="{FF2B5EF4-FFF2-40B4-BE49-F238E27FC236}">
                  <a16:creationId xmlns:a16="http://schemas.microsoft.com/office/drawing/2014/main" id="{263F6613-A1B8-407A-98B5-D86445A3274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23253" y="1554004"/>
              <a:ext cx="3401997" cy="261965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3" name="Group 12">
            <a:extLst>
              <a:ext uri="{FF2B5EF4-FFF2-40B4-BE49-F238E27FC236}">
                <a16:creationId xmlns:a16="http://schemas.microsoft.com/office/drawing/2014/main" id="{31517EB4-42EE-434C-AAB7-6E4F81FDDA4A}"/>
              </a:ext>
            </a:extLst>
          </p:cNvPr>
          <p:cNvGrpSpPr/>
          <p:nvPr/>
        </p:nvGrpSpPr>
        <p:grpSpPr>
          <a:xfrm>
            <a:off x="5308843" y="1750150"/>
            <a:ext cx="6594199" cy="4954993"/>
            <a:chOff x="473349" y="1254268"/>
            <a:chExt cx="6594199" cy="4954993"/>
          </a:xfrm>
        </p:grpSpPr>
        <p:sp>
          <p:nvSpPr>
            <p:cNvPr id="24" name="Rectangle: Rounded Corners 23">
              <a:extLst>
                <a:ext uri="{FF2B5EF4-FFF2-40B4-BE49-F238E27FC236}">
                  <a16:creationId xmlns:a16="http://schemas.microsoft.com/office/drawing/2014/main" id="{A819BE47-1A28-414A-8A30-4BD83EC21C64}"/>
                </a:ext>
              </a:extLst>
            </p:cNvPr>
            <p:cNvSpPr/>
            <p:nvPr/>
          </p:nvSpPr>
          <p:spPr>
            <a:xfrm>
              <a:off x="473349" y="1254268"/>
              <a:ext cx="6594199" cy="4954993"/>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20000"/>
                </a:spcBef>
                <a:spcAft>
                  <a:spcPct val="0"/>
                </a:spcAft>
                <a:buClr>
                  <a:srgbClr val="000000"/>
                </a:buClr>
                <a:buSzTx/>
                <a:buFontTx/>
                <a:buNone/>
                <a:tabLst/>
                <a:defRPr/>
              </a:pPr>
              <a:endParaRPr kumimoji="0" lang="en-US" altLang="en-US" sz="2800" b="0" i="0" u="none" strike="noStrike" kern="1200" cap="none" spc="0" normalizeH="0" baseline="0" noProof="0">
                <a:ln>
                  <a:noFill/>
                </a:ln>
                <a:solidFill>
                  <a:srgbClr val="FF33CC"/>
                </a:solidFill>
                <a:effectLst/>
                <a:uLnTx/>
                <a:uFillTx/>
                <a:latin typeface="Times New Roman" panose="02020603050405020304" pitchFamily="18" charset="0"/>
                <a:ea typeface="+mn-ea"/>
                <a:cs typeface="+mn-cs"/>
              </a:endParaRPr>
            </a:p>
            <a:p>
              <a:pPr marL="0" marR="0" lvl="0" indent="0" algn="ctr" defTabSz="914400" rtl="0" eaLnBrk="1" fontAlgn="base" latinLnBrk="0" hangingPunct="1">
                <a:lnSpc>
                  <a:spcPct val="100000"/>
                </a:lnSpc>
                <a:spcBef>
                  <a:spcPct val="20000"/>
                </a:spcBef>
                <a:spcAft>
                  <a:spcPct val="0"/>
                </a:spcAft>
                <a:buClr>
                  <a:srgbClr val="000000"/>
                </a:buClr>
                <a:buSzTx/>
                <a:buFontTx/>
                <a:buNone/>
                <a:tabLst/>
                <a:defRPr/>
              </a:pPr>
              <a:endParaRPr lang="en-US" altLang="en-US" sz="2800">
                <a:solidFill>
                  <a:srgbClr val="FF33CC"/>
                </a:solidFill>
                <a:latin typeface="Times New Roman" panose="02020603050405020304" pitchFamily="18" charset="0"/>
              </a:endParaRPr>
            </a:p>
            <a:p>
              <a:pPr marL="0" marR="0" lvl="0" indent="0" algn="ctr" defTabSz="914400" rtl="0" eaLnBrk="1" fontAlgn="base" latinLnBrk="0" hangingPunct="1">
                <a:lnSpc>
                  <a:spcPct val="100000"/>
                </a:lnSpc>
                <a:spcBef>
                  <a:spcPct val="20000"/>
                </a:spcBef>
                <a:spcAft>
                  <a:spcPct val="0"/>
                </a:spcAft>
                <a:buClr>
                  <a:srgbClr val="000000"/>
                </a:buClr>
                <a:buSzTx/>
                <a:buFontTx/>
                <a:buNone/>
                <a:tabLst/>
                <a:defRPr/>
              </a:pPr>
              <a:endParaRPr kumimoji="0" lang="en-US" altLang="en-US" sz="2800" b="0" i="0" u="none" strike="noStrike" kern="1200" cap="none" spc="0" normalizeH="0" baseline="0" noProof="0">
                <a:ln>
                  <a:noFill/>
                </a:ln>
                <a:solidFill>
                  <a:srgbClr val="FF33CC"/>
                </a:solidFill>
                <a:effectLst/>
                <a:uLnTx/>
                <a:uFillTx/>
                <a:latin typeface="Times New Roman" panose="02020603050405020304" pitchFamily="18" charset="0"/>
                <a:ea typeface="+mn-ea"/>
                <a:cs typeface="+mn-cs"/>
              </a:endParaRPr>
            </a:p>
            <a:p>
              <a:pPr marL="0" marR="0" lvl="0" indent="0" algn="ctr" defTabSz="914400" rtl="0" eaLnBrk="1" fontAlgn="base" latinLnBrk="0" hangingPunct="1">
                <a:lnSpc>
                  <a:spcPct val="100000"/>
                </a:lnSpc>
                <a:spcBef>
                  <a:spcPct val="20000"/>
                </a:spcBef>
                <a:spcAft>
                  <a:spcPct val="0"/>
                </a:spcAft>
                <a:buClr>
                  <a:srgbClr val="000000"/>
                </a:buClr>
                <a:buSzTx/>
                <a:buFontTx/>
                <a:buNone/>
                <a:tabLst/>
                <a:defRPr/>
              </a:pPr>
              <a:endParaRPr lang="en-US" altLang="en-US" sz="2800">
                <a:solidFill>
                  <a:srgbClr val="FF33CC"/>
                </a:solidFill>
                <a:latin typeface="Times New Roman" panose="02020603050405020304" pitchFamily="18" charset="0"/>
              </a:endParaRPr>
            </a:p>
            <a:p>
              <a:pPr marL="0" marR="0" lvl="0" indent="0" algn="ctr" defTabSz="914400" rtl="0" eaLnBrk="1" fontAlgn="base" latinLnBrk="0" hangingPunct="1">
                <a:lnSpc>
                  <a:spcPct val="100000"/>
                </a:lnSpc>
                <a:spcBef>
                  <a:spcPct val="20000"/>
                </a:spcBef>
                <a:spcAft>
                  <a:spcPct val="0"/>
                </a:spcAft>
                <a:buClr>
                  <a:srgbClr val="000000"/>
                </a:buClr>
                <a:buSzTx/>
                <a:buFontTx/>
                <a:buNone/>
                <a:tabLst/>
                <a:defRPr/>
              </a:pPr>
              <a:endParaRPr kumimoji="0" lang="en-US" altLang="en-US" sz="2800" b="0" i="0" u="none" strike="noStrike" kern="1200" cap="none" spc="0" normalizeH="0" baseline="0" noProof="0">
                <a:ln>
                  <a:noFill/>
                </a:ln>
                <a:solidFill>
                  <a:srgbClr val="FF33CC"/>
                </a:solidFill>
                <a:effectLst/>
                <a:uLnTx/>
                <a:uFillTx/>
                <a:latin typeface="Times New Roman" panose="02020603050405020304" pitchFamily="18" charset="0"/>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4400" b="1" i="0" u="none" strike="noStrike" kern="1200" cap="none" spc="0" normalizeH="0" baseline="0" noProof="0">
                  <a:ln>
                    <a:noFill/>
                  </a:ln>
                  <a:solidFill>
                    <a:srgbClr val="002060"/>
                  </a:solidFill>
                  <a:effectLst/>
                  <a:uLnTx/>
                  <a:uFillTx/>
                  <a:latin typeface="Times New Roman" panose="02020603050405020304" pitchFamily="18" charset="0"/>
                  <a:ea typeface="+mn-ea"/>
                  <a:cs typeface="+mn-cs"/>
                </a:rPr>
                <a:t>Cô bé vừa đi vừa nhảy </a:t>
              </a:r>
              <a:r>
                <a:rPr kumimoji="0" lang="en-US" altLang="en-US" sz="4400" b="1" i="1" u="none" strike="noStrike" kern="1200" cap="none" spc="0" normalizeH="0" baseline="0" noProof="0">
                  <a:ln>
                    <a:noFill/>
                  </a:ln>
                  <a:solidFill>
                    <a:srgbClr val="FF0000"/>
                  </a:solidFill>
                  <a:effectLst/>
                  <a:uLnTx/>
                  <a:uFillTx/>
                  <a:latin typeface="Times New Roman" panose="02020603050405020304" pitchFamily="18" charset="0"/>
                  <a:ea typeface="+mn-ea"/>
                  <a:cs typeface="+mn-cs"/>
                </a:rPr>
                <a:t>như một con chim sáo.</a:t>
              </a:r>
            </a:p>
          </p:txBody>
        </p:sp>
        <p:pic>
          <p:nvPicPr>
            <p:cNvPr id="5130" name="Picture 10" descr="Suri Cruise vui vẻ nhảy chân sáo đi chơi cùng mẹ">
              <a:extLst>
                <a:ext uri="{FF2B5EF4-FFF2-40B4-BE49-F238E27FC236}">
                  <a16:creationId xmlns:a16="http://schemas.microsoft.com/office/drawing/2014/main" id="{E8E1F6D2-51FA-454D-AC92-95BAB54D500E}"/>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b="4209"/>
            <a:stretch/>
          </p:blipFill>
          <p:spPr bwMode="auto">
            <a:xfrm>
              <a:off x="1767229" y="1486989"/>
              <a:ext cx="3666445" cy="276286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944546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arn(inVertical)">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 descr="F:\1-原创素材\1_mm1102\PPT\PPT_014\materaials\pageimg_g16.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2521" y="775408"/>
            <a:ext cx="8407459" cy="4652515"/>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11" name="PA_图片 17"/>
          <p:cNvPicPr>
            <a:picLocks noChangeAspect="1"/>
          </p:cNvPicPr>
          <p:nvPr>
            <p:custDataLst>
              <p:tags r:id="rId1"/>
            </p:custDataLst>
          </p:nvPr>
        </p:nvPicPr>
        <p:blipFill>
          <a:blip r:embed="rId5">
            <a:extLst>
              <a:ext uri="{28A0092B-C50C-407E-A947-70E740481C1C}">
                <a14:useLocalDpi xmlns:a14="http://schemas.microsoft.com/office/drawing/2010/main" val="0"/>
              </a:ext>
            </a:extLst>
          </a:blip>
          <a:stretch>
            <a:fillRect/>
          </a:stretch>
        </p:blipFill>
        <p:spPr>
          <a:xfrm>
            <a:off x="9398891" y="4532894"/>
            <a:ext cx="2437094" cy="2241007"/>
          </a:xfrm>
          <a:prstGeom prst="rect">
            <a:avLst/>
          </a:prstGeom>
        </p:spPr>
      </p:pic>
      <p:pic>
        <p:nvPicPr>
          <p:cNvPr id="4" name="Picture 2" descr="E:\丫头\png\小人\卡通类素材\yunf.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364438" y="1385435"/>
            <a:ext cx="1269162" cy="532803"/>
          </a:xfrm>
          <a:prstGeom prst="rect">
            <a:avLst/>
          </a:prstGeom>
          <a:noFill/>
          <a:extLst>
            <a:ext uri="{909E8E84-426E-40DD-AFC4-6F175D3DCCD1}">
              <a14:hiddenFill xmlns:a14="http://schemas.microsoft.com/office/drawing/2010/main">
                <a:solidFill>
                  <a:srgbClr val="FFFFFF"/>
                </a:solidFill>
              </a14:hiddenFill>
            </a:ext>
          </a:extLst>
        </p:spPr>
      </p:pic>
      <p:grpSp>
        <p:nvGrpSpPr>
          <p:cNvPr id="5" name="组合 4"/>
          <p:cNvGrpSpPr/>
          <p:nvPr/>
        </p:nvGrpSpPr>
        <p:grpSpPr>
          <a:xfrm>
            <a:off x="7148316" y="1233499"/>
            <a:ext cx="463503" cy="619473"/>
            <a:chOff x="-2033679" y="889419"/>
            <a:chExt cx="463503" cy="619473"/>
          </a:xfrm>
        </p:grpSpPr>
        <p:pic>
          <p:nvPicPr>
            <p:cNvPr id="6" name="Picture 10" descr="E:\丫头\png\小人\卡通类素材\ry.pn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b="41008"/>
            <a:stretch>
              <a:fillRect/>
            </a:stretch>
          </p:blipFill>
          <p:spPr bwMode="auto">
            <a:xfrm>
              <a:off x="-2033679" y="889419"/>
              <a:ext cx="463503" cy="540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0" descr="E:\丫头\png\小人\卡通类素材\ry.pn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t="58992"/>
            <a:stretch>
              <a:fillRect/>
            </a:stretch>
          </p:blipFill>
          <p:spPr bwMode="auto">
            <a:xfrm>
              <a:off x="-1995208" y="1220892"/>
              <a:ext cx="355608" cy="288000"/>
            </a:xfrm>
            <a:prstGeom prst="rect">
              <a:avLst/>
            </a:prstGeom>
            <a:noFill/>
            <a:extLst>
              <a:ext uri="{909E8E84-426E-40DD-AFC4-6F175D3DCCD1}">
                <a14:hiddenFill xmlns:a14="http://schemas.microsoft.com/office/drawing/2010/main">
                  <a:solidFill>
                    <a:srgbClr val="FFFFFF"/>
                  </a:solidFill>
                </a14:hiddenFill>
              </a:ext>
            </a:extLst>
          </p:spPr>
        </p:pic>
      </p:grpSp>
      <p:pic>
        <p:nvPicPr>
          <p:cNvPr id="9" name="Picture 2" descr="E:\丫头\png\小人\卡通类素材\yunf.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289273" y="492489"/>
            <a:ext cx="1347858" cy="565839"/>
          </a:xfrm>
          <a:prstGeom prst="rect">
            <a:avLst/>
          </a:prstGeom>
          <a:noFill/>
          <a:ln>
            <a:noFill/>
          </a:ln>
          <a:extLst>
            <a:ext uri="{909E8E84-426E-40DD-AFC4-6F175D3DCCD1}">
              <a14:hiddenFill xmlns:a14="http://schemas.microsoft.com/office/drawing/2010/main">
                <a:solidFill>
                  <a:srgbClr val="FFFFFF"/>
                </a:solidFill>
              </a14:hiddenFill>
            </a:ext>
          </a:extLst>
        </p:spPr>
      </p:pic>
      <p:grpSp>
        <p:nvGrpSpPr>
          <p:cNvPr id="22" name="组合 21"/>
          <p:cNvGrpSpPr/>
          <p:nvPr/>
        </p:nvGrpSpPr>
        <p:grpSpPr>
          <a:xfrm>
            <a:off x="1041341" y="4448664"/>
            <a:ext cx="463503" cy="619473"/>
            <a:chOff x="-2033679" y="889419"/>
            <a:chExt cx="463503" cy="619473"/>
          </a:xfrm>
        </p:grpSpPr>
        <p:pic>
          <p:nvPicPr>
            <p:cNvPr id="23" name="Picture 10" descr="E:\丫头\png\小人\卡通类素材\ry.pn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b="41008"/>
            <a:stretch>
              <a:fillRect/>
            </a:stretch>
          </p:blipFill>
          <p:spPr bwMode="auto">
            <a:xfrm>
              <a:off x="-2033679" y="889419"/>
              <a:ext cx="463503" cy="54000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10" descr="E:\丫头\png\小人\卡通类素材\ry.pn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t="58992"/>
            <a:stretch>
              <a:fillRect/>
            </a:stretch>
          </p:blipFill>
          <p:spPr bwMode="auto">
            <a:xfrm>
              <a:off x="-1995208" y="1220892"/>
              <a:ext cx="355608" cy="288000"/>
            </a:xfrm>
            <a:prstGeom prst="rect">
              <a:avLst/>
            </a:prstGeom>
            <a:noFill/>
            <a:extLst>
              <a:ext uri="{909E8E84-426E-40DD-AFC4-6F175D3DCCD1}">
                <a14:hiddenFill xmlns:a14="http://schemas.microsoft.com/office/drawing/2010/main">
                  <a:solidFill>
                    <a:srgbClr val="FFFFFF"/>
                  </a:solidFill>
                </a14:hiddenFill>
              </a:ext>
            </a:extLst>
          </p:spPr>
        </p:pic>
      </p:grpSp>
      <p:pic>
        <p:nvPicPr>
          <p:cNvPr id="26" name="图片 2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796781" y="292397"/>
            <a:ext cx="1102698" cy="1022486"/>
          </a:xfrm>
          <a:prstGeom prst="rect">
            <a:avLst/>
          </a:prstGeom>
        </p:spPr>
      </p:pic>
      <p:pic>
        <p:nvPicPr>
          <p:cNvPr id="27" name="图片 2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244253" y="1461470"/>
            <a:ext cx="3279407" cy="451783"/>
          </a:xfrm>
          <a:prstGeom prst="rect">
            <a:avLst/>
          </a:prstGeom>
        </p:spPr>
      </p:pic>
      <p:pic>
        <p:nvPicPr>
          <p:cNvPr id="3" name="Picture 2" descr="A picture containing wheel&#10;&#10;Description automatically generated">
            <a:extLst>
              <a:ext uri="{FF2B5EF4-FFF2-40B4-BE49-F238E27FC236}">
                <a16:creationId xmlns:a16="http://schemas.microsoft.com/office/drawing/2014/main" id="{2A2D4F0F-BE43-4D6C-9CF2-263DA5EE6D10}"/>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284498" y="2605572"/>
            <a:ext cx="6546659" cy="2095092"/>
          </a:xfrm>
          <a:prstGeom prst="rect">
            <a:avLst/>
          </a:prstGeom>
        </p:spPr>
      </p:pic>
    </p:spTree>
    <p:extLst>
      <p:ext uri="{BB962C8B-B14F-4D97-AF65-F5344CB8AC3E}">
        <p14:creationId xmlns:p14="http://schemas.microsoft.com/office/powerpoint/2010/main" val="10537338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down)">
                                      <p:cBhvr>
                                        <p:cTn id="7" dur="500"/>
                                        <p:tgtEl>
                                          <p:spTgt spid="25"/>
                                        </p:tgtEl>
                                      </p:cBhvr>
                                    </p:animEffect>
                                  </p:childTnLst>
                                </p:cTn>
                              </p:par>
                            </p:childTnLst>
                          </p:cTn>
                        </p:par>
                        <p:par>
                          <p:cTn id="8" fill="hold">
                            <p:stCondLst>
                              <p:cond delay="500"/>
                            </p:stCondLst>
                            <p:childTnLst>
                              <p:par>
                                <p:cTn id="9" presetID="2" presetClass="entr" presetSubtype="1" fill="hold" nodeType="afterEffect">
                                  <p:stCondLst>
                                    <p:cond delay="0"/>
                                  </p:stCondLst>
                                  <p:childTnLst>
                                    <p:set>
                                      <p:cBhvr>
                                        <p:cTn id="10" dur="1" fill="hold">
                                          <p:stCondLst>
                                            <p:cond delay="0"/>
                                          </p:stCondLst>
                                        </p:cTn>
                                        <p:tgtEl>
                                          <p:spTgt spid="27"/>
                                        </p:tgtEl>
                                        <p:attrNameLst>
                                          <p:attrName>style.visibility</p:attrName>
                                        </p:attrNameLst>
                                      </p:cBhvr>
                                      <p:to>
                                        <p:strVal val="visible"/>
                                      </p:to>
                                    </p:set>
                                    <p:anim calcmode="lin" valueType="num">
                                      <p:cBhvr additive="base">
                                        <p:cTn id="11" dur="500" fill="hold"/>
                                        <p:tgtEl>
                                          <p:spTgt spid="27"/>
                                        </p:tgtEl>
                                        <p:attrNameLst>
                                          <p:attrName>ppt_x</p:attrName>
                                        </p:attrNameLst>
                                      </p:cBhvr>
                                      <p:tavLst>
                                        <p:tav tm="0">
                                          <p:val>
                                            <p:strVal val="#ppt_x"/>
                                          </p:val>
                                        </p:tav>
                                        <p:tav tm="100000">
                                          <p:val>
                                            <p:strVal val="#ppt_x"/>
                                          </p:val>
                                        </p:tav>
                                      </p:tavLst>
                                    </p:anim>
                                    <p:anim calcmode="lin" valueType="num">
                                      <p:cBhvr additive="base">
                                        <p:cTn id="12" dur="500" fill="hold"/>
                                        <p:tgtEl>
                                          <p:spTgt spid="27"/>
                                        </p:tgtEl>
                                        <p:attrNameLst>
                                          <p:attrName>ppt_y</p:attrName>
                                        </p:attrNameLst>
                                      </p:cBhvr>
                                      <p:tavLst>
                                        <p:tav tm="0">
                                          <p:val>
                                            <p:strVal val="0-#ppt_h/2"/>
                                          </p:val>
                                        </p:tav>
                                        <p:tav tm="100000">
                                          <p:val>
                                            <p:strVal val="#ppt_y"/>
                                          </p:val>
                                        </p:tav>
                                      </p:tavLst>
                                    </p:anim>
                                  </p:childTnLst>
                                </p:cTn>
                              </p:par>
                              <p:par>
                                <p:cTn id="13" presetID="10"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par>
                                <p:cTn id="16" presetID="0" presetClass="path" presetSubtype="0" accel="50000" decel="50000" fill="hold" nodeType="withEffect">
                                  <p:stCondLst>
                                    <p:cond delay="0"/>
                                  </p:stCondLst>
                                  <p:childTnLst>
                                    <p:animMotion origin="layout" path="M 0.31055 0.06389 L 0.31055 0.06412 C 0.3056 0.06528 0.30078 0.06644 0.29623 0.06875 C 0.29401 0.06968 0.29206 0.07199 0.29011 0.07315 C 0.28646 0.07523 0.28268 0.07616 0.27904 0.07778 C 0.27735 0.07847 0.27604 0.0794 0.27435 0.08009 C 0.27136 0.08102 0.26823 0.08148 0.26498 0.08287 C 0.24844 0.08148 0.23164 0.08195 0.21524 0.08009 C 0.21185 0.07963 0.20834 0.07824 0.20573 0.07546 L 0.20104 0.07084 C 0.19727 0.05371 0.20274 0.07431 0.19479 0.05926 C 0.19388 0.05764 0.19401 0.05463 0.19323 0.05255 C 0.19206 0.04977 0.18998 0.04792 0.18867 0.0456 C 0.18724 0.04352 0.18633 0.04097 0.18542 0.03866 L 0.18229 0.02477 C 0.1819 0.02269 0.18229 0.01875 0.18086 0.01806 L 0.17604 0.01551 C 0.17292 0.01621 0.16003 0.01806 0.15573 0.02037 C 0.15365 0.0213 0.15182 0.02361 0.14961 0.02477 C 0.1474 0.02593 0.14544 0.02639 0.1431 0.02709 C 0.1418 0.02778 0.14024 0.02871 0.13867 0.0294 C 0.13698 0.03079 0.13542 0.03287 0.13412 0.03426 C 0.13255 0.03519 0.13086 0.03565 0.1293 0.03634 C 0.125 0.03796 0.12084 0.03889 0.11667 0.04097 C 0.10534 0.04653 0.11055 0.04468 0.10117 0.04769 C 0.0888 0.04699 0.07617 0.04746 0.06367 0.0456 C 0.06107 0.04514 0.05326 0.04005 0.04974 0.03866 C 0.04753 0.03796 0.04544 0.03727 0.04336 0.03634 C 0.04024 0.03496 0.03724 0.03357 0.03412 0.03171 C 0.03242 0.03079 0.03112 0.03009 0.0293 0.0294 C 0.02735 0.02871 0.02526 0.02801 0.02318 0.02709 C 0.02149 0.02685 0.02018 0.02523 0.01836 0.02477 C 0.01589 0.02384 0.01328 0.02338 0.01055 0.02269 C 0.00847 0.01806 0.0056 0.01389 0.00443 0.0088 C 0.00391 0.00671 0.00391 0.00371 0.00287 0.00209 C 0.00222 0.00046 0.00078 0.00046 -1.66667E-6 -1.85185E-6 L -1.66667E-6 -1.85185E-6 " pathEditMode="relative" rAng="0" ptsTypes="AAAAAAAAAAAAAAAAAAAAAAAAAAAAAAAAAAAAA">
                                      <p:cBhvr>
                                        <p:cTn id="17" dur="2000" fill="hold"/>
                                        <p:tgtEl>
                                          <p:spTgt spid="11"/>
                                        </p:tgtEl>
                                        <p:attrNameLst>
                                          <p:attrName>ppt_x</p:attrName>
                                          <p:attrName>ppt_y</p:attrName>
                                        </p:attrNameLst>
                                      </p:cBhvr>
                                      <p:rCtr x="-15534" y="-2245"/>
                                    </p:animMotion>
                                  </p:childTnLst>
                                </p:cTn>
                              </p:par>
                              <p:par>
                                <p:cTn id="18" presetID="10" presetClass="entr" presetSubtype="0" fill="hold"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par>
                                <p:cTn id="21" presetID="10" presetClass="entr" presetSubtype="0" fill="hold" nodeType="with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500"/>
                                        <p:tgtEl>
                                          <p:spTgt spid="4"/>
                                        </p:tgtEl>
                                      </p:cBhvr>
                                    </p:animEffect>
                                  </p:childTnLst>
                                </p:cTn>
                              </p:par>
                              <p:par>
                                <p:cTn id="24" presetID="0" presetClass="path" presetSubtype="0" repeatCount="indefinite" accel="50000" decel="50000" autoRev="1" fill="hold" nodeType="withEffect">
                                  <p:stCondLst>
                                    <p:cond delay="0"/>
                                  </p:stCondLst>
                                  <p:childTnLst>
                                    <p:animMotion origin="layout" path="M -0.00243 -0.00062 L 0.01875 2.46914E-6 " pathEditMode="relative" rAng="0" ptsTypes="AA">
                                      <p:cBhvr>
                                        <p:cTn id="25" dur="1500" fill="hold"/>
                                        <p:tgtEl>
                                          <p:spTgt spid="4"/>
                                        </p:tgtEl>
                                        <p:attrNameLst>
                                          <p:attrName>ppt_x</p:attrName>
                                          <p:attrName>ppt_y</p:attrName>
                                        </p:attrNameLst>
                                      </p:cBhvr>
                                      <p:rCtr x="1059" y="31"/>
                                    </p:animMotion>
                                  </p:childTnLst>
                                </p:cTn>
                              </p:par>
                              <p:par>
                                <p:cTn id="26" presetID="0" presetClass="path" presetSubtype="0" repeatCount="indefinite" accel="50000" decel="50000" autoRev="1" fill="hold" nodeType="withEffect">
                                  <p:stCondLst>
                                    <p:cond delay="0"/>
                                  </p:stCondLst>
                                  <p:childTnLst>
                                    <p:animMotion origin="layout" path="M -6.66667E-6 3.20988E-6 L -0.02362 0.00031 " pathEditMode="relative" ptsTypes="AA">
                                      <p:cBhvr>
                                        <p:cTn id="27" dur="1500" fill="hold"/>
                                        <p:tgtEl>
                                          <p:spTgt spid="9"/>
                                        </p:tgtEl>
                                        <p:attrNameLst>
                                          <p:attrName>ppt_x</p:attrName>
                                          <p:attrName>ppt_y</p:attrName>
                                        </p:attrNameLst>
                                      </p:cBhvr>
                                    </p:animMotion>
                                  </p:childTnLst>
                                </p:cTn>
                              </p:par>
                              <p:par>
                                <p:cTn id="28" presetID="22" presetClass="entr" presetSubtype="4" fill="hold" nodeType="with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wipe(down)">
                                      <p:cBhvr>
                                        <p:cTn id="30" dur="500"/>
                                        <p:tgtEl>
                                          <p:spTgt spid="5"/>
                                        </p:tgtEl>
                                      </p:cBhvr>
                                    </p:animEffect>
                                  </p:childTnLst>
                                </p:cTn>
                              </p:par>
                              <p:par>
                                <p:cTn id="31" presetID="22" presetClass="entr" presetSubtype="4" fill="hold" nodeType="with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wipe(down)">
                                      <p:cBhvr>
                                        <p:cTn id="33" dur="500"/>
                                        <p:tgtEl>
                                          <p:spTgt spid="22"/>
                                        </p:tgtEl>
                                      </p:cBhvr>
                                    </p:animEffect>
                                  </p:childTnLst>
                                </p:cTn>
                              </p:par>
                              <p:par>
                                <p:cTn id="34" presetID="31" presetClass="entr" presetSubtype="0" fill="hold" nodeType="withEffect">
                                  <p:stCondLst>
                                    <p:cond delay="0"/>
                                  </p:stCondLst>
                                  <p:childTnLst>
                                    <p:set>
                                      <p:cBhvr>
                                        <p:cTn id="35" dur="1" fill="hold">
                                          <p:stCondLst>
                                            <p:cond delay="0"/>
                                          </p:stCondLst>
                                        </p:cTn>
                                        <p:tgtEl>
                                          <p:spTgt spid="26"/>
                                        </p:tgtEl>
                                        <p:attrNameLst>
                                          <p:attrName>style.visibility</p:attrName>
                                        </p:attrNameLst>
                                      </p:cBhvr>
                                      <p:to>
                                        <p:strVal val="visible"/>
                                      </p:to>
                                    </p:set>
                                    <p:anim calcmode="lin" valueType="num">
                                      <p:cBhvr>
                                        <p:cTn id="36" dur="1000" fill="hold"/>
                                        <p:tgtEl>
                                          <p:spTgt spid="26"/>
                                        </p:tgtEl>
                                        <p:attrNameLst>
                                          <p:attrName>ppt_w</p:attrName>
                                        </p:attrNameLst>
                                      </p:cBhvr>
                                      <p:tavLst>
                                        <p:tav tm="0">
                                          <p:val>
                                            <p:fltVal val="0"/>
                                          </p:val>
                                        </p:tav>
                                        <p:tav tm="100000">
                                          <p:val>
                                            <p:strVal val="#ppt_w"/>
                                          </p:val>
                                        </p:tav>
                                      </p:tavLst>
                                    </p:anim>
                                    <p:anim calcmode="lin" valueType="num">
                                      <p:cBhvr>
                                        <p:cTn id="37" dur="1000" fill="hold"/>
                                        <p:tgtEl>
                                          <p:spTgt spid="26"/>
                                        </p:tgtEl>
                                        <p:attrNameLst>
                                          <p:attrName>ppt_h</p:attrName>
                                        </p:attrNameLst>
                                      </p:cBhvr>
                                      <p:tavLst>
                                        <p:tav tm="0">
                                          <p:val>
                                            <p:fltVal val="0"/>
                                          </p:val>
                                        </p:tav>
                                        <p:tav tm="100000">
                                          <p:val>
                                            <p:strVal val="#ppt_h"/>
                                          </p:val>
                                        </p:tav>
                                      </p:tavLst>
                                    </p:anim>
                                    <p:anim calcmode="lin" valueType="num">
                                      <p:cBhvr>
                                        <p:cTn id="38" dur="1000" fill="hold"/>
                                        <p:tgtEl>
                                          <p:spTgt spid="26"/>
                                        </p:tgtEl>
                                        <p:attrNameLst>
                                          <p:attrName>style.rotation</p:attrName>
                                        </p:attrNameLst>
                                      </p:cBhvr>
                                      <p:tavLst>
                                        <p:tav tm="0">
                                          <p:val>
                                            <p:fltVal val="90"/>
                                          </p:val>
                                        </p:tav>
                                        <p:tav tm="100000">
                                          <p:val>
                                            <p:fltVal val="0"/>
                                          </p:val>
                                        </p:tav>
                                      </p:tavLst>
                                    </p:anim>
                                    <p:animEffect transition="in" filter="fade">
                                      <p:cBhvr>
                                        <p:cTn id="39" dur="1000"/>
                                        <p:tgtEl>
                                          <p:spTgt spid="26"/>
                                        </p:tgtEl>
                                      </p:cBhvr>
                                    </p:animEffect>
                                  </p:childTnLst>
                                </p:cTn>
                              </p:par>
                              <p:par>
                                <p:cTn id="40" presetID="26" presetClass="entr" presetSubtype="0" fill="hold" nodeType="withEffect">
                                  <p:stCondLst>
                                    <p:cond delay="0"/>
                                  </p:stCondLst>
                                  <p:childTnLst>
                                    <p:set>
                                      <p:cBhvr>
                                        <p:cTn id="41" dur="1" fill="hold">
                                          <p:stCondLst>
                                            <p:cond delay="0"/>
                                          </p:stCondLst>
                                        </p:cTn>
                                        <p:tgtEl>
                                          <p:spTgt spid="3"/>
                                        </p:tgtEl>
                                        <p:attrNameLst>
                                          <p:attrName>style.visibility</p:attrName>
                                        </p:attrNameLst>
                                      </p:cBhvr>
                                      <p:to>
                                        <p:strVal val="visible"/>
                                      </p:to>
                                    </p:set>
                                    <p:animEffect transition="in" filter="wipe(down)">
                                      <p:cBhvr>
                                        <p:cTn id="42" dur="580">
                                          <p:stCondLst>
                                            <p:cond delay="0"/>
                                          </p:stCondLst>
                                        </p:cTn>
                                        <p:tgtEl>
                                          <p:spTgt spid="3"/>
                                        </p:tgtEl>
                                      </p:cBhvr>
                                    </p:animEffect>
                                    <p:anim calcmode="lin" valueType="num">
                                      <p:cBhvr>
                                        <p:cTn id="43"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44"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45"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46"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47"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48" dur="26">
                                          <p:stCondLst>
                                            <p:cond delay="650"/>
                                          </p:stCondLst>
                                        </p:cTn>
                                        <p:tgtEl>
                                          <p:spTgt spid="3"/>
                                        </p:tgtEl>
                                      </p:cBhvr>
                                      <p:to x="100000" y="60000"/>
                                    </p:animScale>
                                    <p:animScale>
                                      <p:cBhvr>
                                        <p:cTn id="49" dur="166" decel="50000">
                                          <p:stCondLst>
                                            <p:cond delay="676"/>
                                          </p:stCondLst>
                                        </p:cTn>
                                        <p:tgtEl>
                                          <p:spTgt spid="3"/>
                                        </p:tgtEl>
                                      </p:cBhvr>
                                      <p:to x="100000" y="100000"/>
                                    </p:animScale>
                                    <p:animScale>
                                      <p:cBhvr>
                                        <p:cTn id="50" dur="26">
                                          <p:stCondLst>
                                            <p:cond delay="1312"/>
                                          </p:stCondLst>
                                        </p:cTn>
                                        <p:tgtEl>
                                          <p:spTgt spid="3"/>
                                        </p:tgtEl>
                                      </p:cBhvr>
                                      <p:to x="100000" y="80000"/>
                                    </p:animScale>
                                    <p:animScale>
                                      <p:cBhvr>
                                        <p:cTn id="51" dur="166" decel="50000">
                                          <p:stCondLst>
                                            <p:cond delay="1338"/>
                                          </p:stCondLst>
                                        </p:cTn>
                                        <p:tgtEl>
                                          <p:spTgt spid="3"/>
                                        </p:tgtEl>
                                      </p:cBhvr>
                                      <p:to x="100000" y="100000"/>
                                    </p:animScale>
                                    <p:animScale>
                                      <p:cBhvr>
                                        <p:cTn id="52" dur="26">
                                          <p:stCondLst>
                                            <p:cond delay="1642"/>
                                          </p:stCondLst>
                                        </p:cTn>
                                        <p:tgtEl>
                                          <p:spTgt spid="3"/>
                                        </p:tgtEl>
                                      </p:cBhvr>
                                      <p:to x="100000" y="90000"/>
                                    </p:animScale>
                                    <p:animScale>
                                      <p:cBhvr>
                                        <p:cTn id="53" dur="166" decel="50000">
                                          <p:stCondLst>
                                            <p:cond delay="1668"/>
                                          </p:stCondLst>
                                        </p:cTn>
                                        <p:tgtEl>
                                          <p:spTgt spid="3"/>
                                        </p:tgtEl>
                                      </p:cBhvr>
                                      <p:to x="100000" y="100000"/>
                                    </p:animScale>
                                    <p:animScale>
                                      <p:cBhvr>
                                        <p:cTn id="54" dur="26">
                                          <p:stCondLst>
                                            <p:cond delay="1808"/>
                                          </p:stCondLst>
                                        </p:cTn>
                                        <p:tgtEl>
                                          <p:spTgt spid="3"/>
                                        </p:tgtEl>
                                      </p:cBhvr>
                                      <p:to x="100000" y="95000"/>
                                    </p:animScale>
                                    <p:animScale>
                                      <p:cBhvr>
                                        <p:cTn id="55"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8FA2652-CA45-4A4F-901E-5CBE41A2ECC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8937" y="2824186"/>
            <a:ext cx="3403182" cy="3403182"/>
          </a:xfrm>
          <a:prstGeom prst="rect">
            <a:avLst/>
          </a:prstGeom>
        </p:spPr>
      </p:pic>
      <p:sp>
        <p:nvSpPr>
          <p:cNvPr id="8" name="Rectangle 7">
            <a:extLst>
              <a:ext uri="{FF2B5EF4-FFF2-40B4-BE49-F238E27FC236}">
                <a16:creationId xmlns:a16="http://schemas.microsoft.com/office/drawing/2014/main" id="{DFE24B5A-86C6-4A28-86F1-B2F22548750A}"/>
              </a:ext>
            </a:extLst>
          </p:cNvPr>
          <p:cNvSpPr/>
          <p:nvPr/>
        </p:nvSpPr>
        <p:spPr>
          <a:xfrm>
            <a:off x="2294778" y="885194"/>
            <a:ext cx="7882531" cy="1938992"/>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50" normalizeH="0" baseline="0" noProof="0" dirty="0">
                <a:ln w="9525" cmpd="sng">
                  <a:solidFill>
                    <a:srgbClr val="4472C4"/>
                  </a:solidFill>
                  <a:prstDash val="solid"/>
                </a:ln>
                <a:solidFill>
                  <a:srgbClr val="70AD47">
                    <a:tint val="1000"/>
                  </a:srgbClr>
                </a:solidFill>
                <a:effectLst>
                  <a:glow rad="38100">
                    <a:srgbClr val="4472C4">
                      <a:alpha val="40000"/>
                    </a:srgbClr>
                  </a:glow>
                </a:effectLst>
                <a:uLnTx/>
                <a:uFillTx/>
                <a:latin typeface="SVN-A Love Of Thunder" panose="02040603050506020204" pitchFamily="18" charset="0"/>
                <a:ea typeface="+mn-ea"/>
                <a:cs typeface="+mn-cs"/>
              </a:rPr>
              <a:t>ĐEO KHẨU TRANG CHỐNG CORONA</a:t>
            </a: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97960" y="2741838"/>
            <a:ext cx="6494763" cy="4116162"/>
          </a:xfrm>
          <a:prstGeom prst="rect">
            <a:avLst/>
          </a:prstGeom>
        </p:spPr>
      </p:pic>
      <p:pic>
        <p:nvPicPr>
          <p:cNvPr id="11" name="Picture 10">
            <a:hlinkClick r:id="rId5" action="ppaction://hlinksldjump"/>
            <a:extLst>
              <a:ext uri="{FF2B5EF4-FFF2-40B4-BE49-F238E27FC236}">
                <a16:creationId xmlns:a16="http://schemas.microsoft.com/office/drawing/2014/main" id="{A152F28D-03D3-4D6D-AC5E-DF195FFC531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007808" y="5225142"/>
            <a:ext cx="2065547" cy="782885"/>
          </a:xfrm>
          <a:prstGeom prst="rect">
            <a:avLst/>
          </a:prstGeom>
        </p:spPr>
      </p:pic>
    </p:spTree>
    <p:extLst>
      <p:ext uri="{BB962C8B-B14F-4D97-AF65-F5344CB8AC3E}">
        <p14:creationId xmlns:p14="http://schemas.microsoft.com/office/powerpoint/2010/main" val="797468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800" decel="100000"/>
                                        <p:tgtEl>
                                          <p:spTgt spid="11"/>
                                        </p:tgtEl>
                                      </p:cBhvr>
                                    </p:animEffect>
                                    <p:anim calcmode="lin" valueType="num">
                                      <p:cBhvr>
                                        <p:cTn id="8" dur="800" decel="100000" fill="hold"/>
                                        <p:tgtEl>
                                          <p:spTgt spid="11"/>
                                        </p:tgtEl>
                                        <p:attrNameLst>
                                          <p:attrName>style.rotation</p:attrName>
                                        </p:attrNameLst>
                                      </p:cBhvr>
                                      <p:tavLst>
                                        <p:tav tm="0">
                                          <p:val>
                                            <p:fltVal val="-90"/>
                                          </p:val>
                                        </p:tav>
                                        <p:tav tm="100000">
                                          <p:val>
                                            <p:fltVal val="0"/>
                                          </p:val>
                                        </p:tav>
                                      </p:tavLst>
                                    </p:anim>
                                    <p:anim calcmode="lin" valueType="num">
                                      <p:cBhvr>
                                        <p:cTn id="9" dur="800" decel="100000" fill="hold"/>
                                        <p:tgtEl>
                                          <p:spTgt spid="11"/>
                                        </p:tgtEl>
                                        <p:attrNameLst>
                                          <p:attrName>ppt_x</p:attrName>
                                        </p:attrNameLst>
                                      </p:cBhvr>
                                      <p:tavLst>
                                        <p:tav tm="0">
                                          <p:val>
                                            <p:strVal val="#ppt_x+0.4"/>
                                          </p:val>
                                        </p:tav>
                                        <p:tav tm="100000">
                                          <p:val>
                                            <p:strVal val="#ppt_x-0.05"/>
                                          </p:val>
                                        </p:tav>
                                      </p:tavLst>
                                    </p:anim>
                                    <p:anim calcmode="lin" valueType="num">
                                      <p:cBhvr>
                                        <p:cTn id="10" dur="800" decel="100000" fill="hold"/>
                                        <p:tgtEl>
                                          <p:spTgt spid="11"/>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11"/>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11"/>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32" presetClass="emph" presetSubtype="0" repeatCount="indefinite" fill="hold" nodeType="afterEffect">
                                  <p:stCondLst>
                                    <p:cond delay="0"/>
                                  </p:stCondLst>
                                  <p:childTnLst>
                                    <p:animRot by="120000">
                                      <p:cBhvr>
                                        <p:cTn id="15" dur="100" fill="hold">
                                          <p:stCondLst>
                                            <p:cond delay="0"/>
                                          </p:stCondLst>
                                        </p:cTn>
                                        <p:tgtEl>
                                          <p:spTgt spid="11"/>
                                        </p:tgtEl>
                                        <p:attrNameLst>
                                          <p:attrName>r</p:attrName>
                                        </p:attrNameLst>
                                      </p:cBhvr>
                                    </p:animRot>
                                    <p:animRot by="-240000">
                                      <p:cBhvr>
                                        <p:cTn id="16" dur="200" fill="hold">
                                          <p:stCondLst>
                                            <p:cond delay="200"/>
                                          </p:stCondLst>
                                        </p:cTn>
                                        <p:tgtEl>
                                          <p:spTgt spid="11"/>
                                        </p:tgtEl>
                                        <p:attrNameLst>
                                          <p:attrName>r</p:attrName>
                                        </p:attrNameLst>
                                      </p:cBhvr>
                                    </p:animRot>
                                    <p:animRot by="240000">
                                      <p:cBhvr>
                                        <p:cTn id="17" dur="200" fill="hold">
                                          <p:stCondLst>
                                            <p:cond delay="400"/>
                                          </p:stCondLst>
                                        </p:cTn>
                                        <p:tgtEl>
                                          <p:spTgt spid="11"/>
                                        </p:tgtEl>
                                        <p:attrNameLst>
                                          <p:attrName>r</p:attrName>
                                        </p:attrNameLst>
                                      </p:cBhvr>
                                    </p:animRot>
                                    <p:animRot by="-240000">
                                      <p:cBhvr>
                                        <p:cTn id="18" dur="200" fill="hold">
                                          <p:stCondLst>
                                            <p:cond delay="600"/>
                                          </p:stCondLst>
                                        </p:cTn>
                                        <p:tgtEl>
                                          <p:spTgt spid="11"/>
                                        </p:tgtEl>
                                        <p:attrNameLst>
                                          <p:attrName>r</p:attrName>
                                        </p:attrNameLst>
                                      </p:cBhvr>
                                    </p:animRot>
                                    <p:animRot by="120000">
                                      <p:cBhvr>
                                        <p:cTn id="19" dur="200" fill="hold">
                                          <p:stCondLst>
                                            <p:cond delay="800"/>
                                          </p:stCondLst>
                                        </p:cTn>
                                        <p:tgtEl>
                                          <p:spTgt spid="11"/>
                                        </p:tgtEl>
                                        <p:attrNameLst>
                                          <p:attrName>r</p:attrName>
                                        </p:attrNameLst>
                                      </p:cBhvr>
                                    </p:animRo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childTnLst>
                                  <p:subTnLst>
                                    <p:audio>
                                      <p:cMediaNode>
                                        <p:cTn display="0" masterRel="sameClick">
                                          <p:stCondLst>
                                            <p:cond evt="begin" delay="0">
                                              <p:tn val="21"/>
                                            </p:cond>
                                          </p:stCondLst>
                                          <p:endCondLst>
                                            <p:cond evt="onStopAudio" delay="0">
                                              <p:tgtEl>
                                                <p:sldTgt/>
                                              </p:tgtEl>
                                            </p:cond>
                                          </p:endCondLst>
                                        </p:cTn>
                                        <p:tgtEl>
                                          <p:sndTgt r:embed="rId2"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421202" y="5391145"/>
            <a:ext cx="514944" cy="514944"/>
          </a:xfrm>
          <a:prstGeom prst="rect">
            <a:avLst/>
          </a:prstGeom>
        </p:spPr>
      </p:pic>
      <p:pic>
        <p:nvPicPr>
          <p:cNvPr id="7" name="图片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9863874" y="-342891"/>
            <a:ext cx="2162083" cy="2588323"/>
          </a:xfrm>
          <a:prstGeom prst="rect">
            <a:avLst/>
          </a:prstGeom>
        </p:spPr>
      </p:pic>
      <p:pic>
        <p:nvPicPr>
          <p:cNvPr id="9" name="Picture 8" descr="A picture containing text, bowed instrument&#10;&#10;Description automatically generated">
            <a:extLst>
              <a:ext uri="{FF2B5EF4-FFF2-40B4-BE49-F238E27FC236}">
                <a16:creationId xmlns:a16="http://schemas.microsoft.com/office/drawing/2014/main" id="{CA1A8A3A-EC3B-4C38-AFA3-A37A1A1C5F8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7814" y="-92291"/>
            <a:ext cx="2857500" cy="2781300"/>
          </a:xfrm>
          <a:prstGeom prst="rect">
            <a:avLst/>
          </a:prstGeom>
        </p:spPr>
      </p:pic>
      <p:sp>
        <p:nvSpPr>
          <p:cNvPr id="10" name="Rectangle 9">
            <a:extLst>
              <a:ext uri="{FF2B5EF4-FFF2-40B4-BE49-F238E27FC236}">
                <a16:creationId xmlns:a16="http://schemas.microsoft.com/office/drawing/2014/main" id="{559A1223-63D6-423F-A29C-261179D05A52}"/>
              </a:ext>
            </a:extLst>
          </p:cNvPr>
          <p:cNvSpPr/>
          <p:nvPr/>
        </p:nvSpPr>
        <p:spPr>
          <a:xfrm>
            <a:off x="2377231" y="942764"/>
            <a:ext cx="8819979" cy="1446550"/>
          </a:xfrm>
          <a:prstGeom prst="rect">
            <a:avLst/>
          </a:prstGeom>
          <a:noFill/>
        </p:spPr>
        <p:txBody>
          <a:bodyPr wrap="none" lIns="91440" tIns="45720" rIns="91440" bIns="45720">
            <a:spAutoFit/>
          </a:bodyPr>
          <a:lstStyle/>
          <a:p>
            <a:pPr algn="ctr"/>
            <a:r>
              <a:rPr lang="en-US" sz="4400" b="0" cap="none" spc="0">
                <a:ln w="0"/>
                <a:solidFill>
                  <a:schemeClr val="accent2"/>
                </a:solidFill>
                <a:latin typeface="Coiny" panose="02000903060500060000" pitchFamily="2" charset="0"/>
              </a:rPr>
              <a:t>Câu 1: </a:t>
            </a:r>
          </a:p>
          <a:p>
            <a:pPr algn="ctr"/>
            <a:r>
              <a:rPr lang="en-US" sz="4400" b="0" cap="none" spc="0">
                <a:ln w="0"/>
                <a:solidFill>
                  <a:srgbClr val="00B0F0"/>
                </a:solidFill>
                <a:latin typeface="Coiny" panose="02000903060500060000" pitchFamily="2" charset="0"/>
              </a:rPr>
              <a:t>Từ đồng nghĩa với </a:t>
            </a:r>
            <a:r>
              <a:rPr lang="en-US" sz="4400" b="0" cap="none" spc="0">
                <a:ln w="0"/>
                <a:solidFill>
                  <a:srgbClr val="FF0000"/>
                </a:solidFill>
                <a:latin typeface="Coiny" panose="02000903060500060000" pitchFamily="2" charset="0"/>
              </a:rPr>
              <a:t>tổ quốc </a:t>
            </a:r>
            <a:r>
              <a:rPr lang="en-US" sz="4400" b="0" cap="none" spc="0">
                <a:ln w="0"/>
                <a:solidFill>
                  <a:srgbClr val="00B0F0"/>
                </a:solidFill>
                <a:latin typeface="Coiny" panose="02000903060500060000" pitchFamily="2" charset="0"/>
              </a:rPr>
              <a:t>là?</a:t>
            </a:r>
          </a:p>
        </p:txBody>
      </p:sp>
      <p:sp>
        <p:nvSpPr>
          <p:cNvPr id="11" name="đáp án sai 1">
            <a:extLst>
              <a:ext uri="{FF2B5EF4-FFF2-40B4-BE49-F238E27FC236}">
                <a16:creationId xmlns:a16="http://schemas.microsoft.com/office/drawing/2014/main" id="{DBC583C5-2E71-4E8D-81F6-C95B782175C8}"/>
              </a:ext>
            </a:extLst>
          </p:cNvPr>
          <p:cNvSpPr/>
          <p:nvPr/>
        </p:nvSpPr>
        <p:spPr>
          <a:xfrm>
            <a:off x="403602" y="3424369"/>
            <a:ext cx="3174100" cy="1842319"/>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rgbClr val="002060"/>
                </a:solidFill>
              </a:rPr>
              <a:t>a. nhà cửa</a:t>
            </a:r>
          </a:p>
        </p:txBody>
      </p:sp>
      <p:sp>
        <p:nvSpPr>
          <p:cNvPr id="14" name="đáp án đúng">
            <a:extLst>
              <a:ext uri="{FF2B5EF4-FFF2-40B4-BE49-F238E27FC236}">
                <a16:creationId xmlns:a16="http://schemas.microsoft.com/office/drawing/2014/main" id="{622925A2-31D1-4863-B254-B98378C52CB2}"/>
              </a:ext>
            </a:extLst>
          </p:cNvPr>
          <p:cNvSpPr/>
          <p:nvPr/>
        </p:nvSpPr>
        <p:spPr>
          <a:xfrm>
            <a:off x="4400034" y="3424369"/>
            <a:ext cx="3174100" cy="1842319"/>
          </a:xfrm>
          <a:prstGeom prst="roundRect">
            <a:avLst/>
          </a:prstGeom>
          <a:solidFill>
            <a:srgbClr val="47C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002060"/>
                </a:solidFill>
              </a:rPr>
              <a:t>b. giang sơn</a:t>
            </a:r>
          </a:p>
        </p:txBody>
      </p:sp>
      <p:sp>
        <p:nvSpPr>
          <p:cNvPr id="16" name="đáp án sai 2">
            <a:extLst>
              <a:ext uri="{FF2B5EF4-FFF2-40B4-BE49-F238E27FC236}">
                <a16:creationId xmlns:a16="http://schemas.microsoft.com/office/drawing/2014/main" id="{B15844D8-349D-4D4E-9A2C-4AAAC2478620}"/>
              </a:ext>
            </a:extLst>
          </p:cNvPr>
          <p:cNvSpPr/>
          <p:nvPr/>
        </p:nvSpPr>
        <p:spPr>
          <a:xfrm>
            <a:off x="8396466" y="3424369"/>
            <a:ext cx="3174100" cy="1842319"/>
          </a:xfrm>
          <a:prstGeom prst="round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002060"/>
                </a:solidFill>
              </a:rPr>
              <a:t>c. ruộng đồng</a:t>
            </a:r>
          </a:p>
        </p:txBody>
      </p:sp>
      <p:pic>
        <p:nvPicPr>
          <p:cNvPr id="21" name="đúng" descr="Káº¿t quáº£ hÃ¬nh áº£nh cho right wrong tick icon">
            <a:extLst>
              <a:ext uri="{FF2B5EF4-FFF2-40B4-BE49-F238E27FC236}">
                <a16:creationId xmlns:a16="http://schemas.microsoft.com/office/drawing/2014/main" id="{15A37B6C-60FF-4167-BB72-08372385FBC9}"/>
              </a:ext>
            </a:extLst>
          </p:cNvPr>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6904335" y="2951144"/>
            <a:ext cx="1339598" cy="1177337"/>
          </a:xfrm>
          <a:prstGeom prst="rect">
            <a:avLst/>
          </a:prstGeom>
          <a:noFill/>
          <a:extLst>
            <a:ext uri="{909E8E84-426E-40DD-AFC4-6F175D3DCCD1}">
              <a14:hiddenFill xmlns:a14="http://schemas.microsoft.com/office/drawing/2010/main">
                <a:solidFill>
                  <a:srgbClr val="FFFFFF"/>
                </a:solidFill>
              </a14:hiddenFill>
            </a:ext>
          </a:extLst>
        </p:spPr>
      </p:pic>
      <p:pic>
        <p:nvPicPr>
          <p:cNvPr id="22" name="sai 2" descr="Káº¿t quáº£ hÃ¬nh áº£nh cho right wrong tick icon">
            <a:extLst>
              <a:ext uri="{FF2B5EF4-FFF2-40B4-BE49-F238E27FC236}">
                <a16:creationId xmlns:a16="http://schemas.microsoft.com/office/drawing/2014/main" id="{E074F5EC-6EFB-440A-86C8-CC027C755CAF}"/>
              </a:ext>
            </a:extLst>
          </p:cNvPr>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843946" y="2870939"/>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4" name="sai 1" descr="Káº¿t quáº£ hÃ¬nh áº£nh cho right wrong tick icon">
            <a:extLst>
              <a:ext uri="{FF2B5EF4-FFF2-40B4-BE49-F238E27FC236}">
                <a16:creationId xmlns:a16="http://schemas.microsoft.com/office/drawing/2014/main" id="{888DE16E-FD45-4479-91B2-25139A0A96DC}"/>
              </a:ext>
            </a:extLst>
          </p:cNvPr>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2896668" y="3021621"/>
            <a:ext cx="1092200" cy="11068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0539134"/>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par>
                                <p:cTn id="11" presetID="16" presetClass="entr" presetSubtype="21"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arn(inVertical)">
                                      <p:cBhvr>
                                        <p:cTn id="13" dur="500"/>
                                        <p:tgtEl>
                                          <p:spTgt spid="9"/>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barn(inVertical)">
                                      <p:cBhvr>
                                        <p:cTn id="16" dur="500"/>
                                        <p:tgtEl>
                                          <p:spTgt spid="10"/>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barn(inVertical)">
                                      <p:cBhvr>
                                        <p:cTn id="19" dur="500"/>
                                        <p:tgtEl>
                                          <p:spTgt spid="11"/>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barn(inVertical)">
                                      <p:cBhvr>
                                        <p:cTn id="22" dur="500"/>
                                        <p:tgtEl>
                                          <p:spTgt spid="14"/>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barn(inVertical)">
                                      <p:cBhvr>
                                        <p:cTn id="2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6" restart="whenNotActive" fill="hold" evtFilter="cancelBubble" nodeType="interactiveSeq">
                <p:stCondLst>
                  <p:cond evt="onClick" delay="0">
                    <p:tgtEl>
                      <p:spTgt spid="16"/>
                    </p:tgtEl>
                  </p:cond>
                </p:stCondLst>
                <p:endSync evt="end" delay="0">
                  <p:rtn val="all"/>
                </p:endSync>
                <p:childTnLst>
                  <p:par>
                    <p:cTn id="27" fill="hold">
                      <p:stCondLst>
                        <p:cond delay="0"/>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fade">
                                      <p:cBhvr>
                                        <p:cTn id="31" dur="1000"/>
                                        <p:tgtEl>
                                          <p:spTgt spid="22"/>
                                        </p:tgtEl>
                                      </p:cBhvr>
                                    </p:animEffect>
                                    <p:anim calcmode="lin" valueType="num">
                                      <p:cBhvr>
                                        <p:cTn id="32" dur="1000" fill="hold"/>
                                        <p:tgtEl>
                                          <p:spTgt spid="22"/>
                                        </p:tgtEl>
                                        <p:attrNameLst>
                                          <p:attrName>ppt_x</p:attrName>
                                        </p:attrNameLst>
                                      </p:cBhvr>
                                      <p:tavLst>
                                        <p:tav tm="0">
                                          <p:val>
                                            <p:strVal val="#ppt_x"/>
                                          </p:val>
                                        </p:tav>
                                        <p:tav tm="100000">
                                          <p:val>
                                            <p:strVal val="#ppt_x"/>
                                          </p:val>
                                        </p:tav>
                                      </p:tavLst>
                                    </p:anim>
                                    <p:anim calcmode="lin" valueType="num">
                                      <p:cBhvr>
                                        <p:cTn id="33" dur="1000" fill="hold"/>
                                        <p:tgtEl>
                                          <p:spTgt spid="2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9"/>
                                            </p:cond>
                                          </p:stCondLst>
                                          <p:endCondLst>
                                            <p:cond evt="onStopAudio" delay="0">
                                              <p:tgtEl>
                                                <p:sldTgt/>
                                              </p:tgtEl>
                                            </p:cond>
                                          </p:endCondLst>
                                        </p:cTn>
                                        <p:tgtEl>
                                          <p:sndTgt r:embed="rId3" name="Am-thanh-tra-loi-sai-www_nhacchuongvui_com.wav"/>
                                        </p:tgtEl>
                                      </p:cMediaNode>
                                    </p:audio>
                                  </p:subTnLst>
                                </p:cTn>
                              </p:par>
                            </p:childTnLst>
                          </p:cTn>
                        </p:par>
                      </p:childTnLst>
                    </p:cTn>
                  </p:par>
                </p:childTnLst>
              </p:cTn>
              <p:nextCondLst>
                <p:cond evt="onClick" delay="0">
                  <p:tgtEl>
                    <p:spTgt spid="16"/>
                  </p:tgtEl>
                </p:cond>
              </p:nextCondLst>
            </p:seq>
            <p:seq concurrent="1" nextAc="seek">
              <p:cTn id="34" restart="whenNotActive" fill="hold" evtFilter="cancelBubble" nodeType="interactiveSeq">
                <p:stCondLst>
                  <p:cond evt="onClick" delay="0">
                    <p:tgtEl>
                      <p:spTgt spid="14"/>
                    </p:tgtEl>
                  </p:cond>
                </p:stCondLst>
                <p:endSync evt="end" delay="0">
                  <p:rtn val="all"/>
                </p:endSync>
                <p:childTnLst>
                  <p:par>
                    <p:cTn id="35" fill="hold">
                      <p:stCondLst>
                        <p:cond delay="0"/>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21"/>
                                        </p:tgtEl>
                                        <p:attrNameLst>
                                          <p:attrName>style.visibility</p:attrName>
                                        </p:attrNameLst>
                                      </p:cBhvr>
                                      <p:to>
                                        <p:strVal val="visible"/>
                                      </p:to>
                                    </p:set>
                                    <p:anim calcmode="lin" valueType="num">
                                      <p:cBhvr additive="base">
                                        <p:cTn id="39" dur="500" fill="hold"/>
                                        <p:tgtEl>
                                          <p:spTgt spid="21"/>
                                        </p:tgtEl>
                                        <p:attrNameLst>
                                          <p:attrName>ppt_x</p:attrName>
                                        </p:attrNameLst>
                                      </p:cBhvr>
                                      <p:tavLst>
                                        <p:tav tm="0">
                                          <p:val>
                                            <p:strVal val="#ppt_x"/>
                                          </p:val>
                                        </p:tav>
                                        <p:tav tm="100000">
                                          <p:val>
                                            <p:strVal val="#ppt_x"/>
                                          </p:val>
                                        </p:tav>
                                      </p:tavLst>
                                    </p:anim>
                                    <p:anim calcmode="lin" valueType="num">
                                      <p:cBhvr additive="base">
                                        <p:cTn id="40" dur="500" fill="hold"/>
                                        <p:tgtEl>
                                          <p:spTgt spid="2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7"/>
                                            </p:cond>
                                          </p:stCondLst>
                                          <p:endCondLst>
                                            <p:cond evt="onStopAudio" delay="0">
                                              <p:tgtEl>
                                                <p:sldTgt/>
                                              </p:tgtEl>
                                            </p:cond>
                                          </p:endCondLst>
                                        </p:cTn>
                                        <p:tgtEl>
                                          <p:sndTgt r:embed="rId4" name="Am-thanh-tra-loi-dung-www_nhacchuongvui_com.wav"/>
                                        </p:tgtEl>
                                      </p:cMediaNode>
                                    </p:audio>
                                  </p:subTnLst>
                                </p:cTn>
                              </p:par>
                            </p:childTnLst>
                          </p:cTn>
                        </p:par>
                      </p:childTnLst>
                    </p:cTn>
                  </p:par>
                </p:childTnLst>
              </p:cTn>
              <p:nextCondLst>
                <p:cond evt="onClick" delay="0">
                  <p:tgtEl>
                    <p:spTgt spid="14"/>
                  </p:tgtEl>
                </p:cond>
              </p:nextCondLst>
            </p:seq>
            <p:seq concurrent="1" nextAc="seek">
              <p:cTn id="41" restart="whenNotActive" fill="hold" evtFilter="cancelBubble" nodeType="interactiveSeq">
                <p:stCondLst>
                  <p:cond evt="onClick" delay="0">
                    <p:tgtEl>
                      <p:spTgt spid="11"/>
                    </p:tgtEl>
                  </p:cond>
                </p:stCondLst>
                <p:endSync evt="end" delay="0">
                  <p:rtn val="all"/>
                </p:endSync>
                <p:childTnLst>
                  <p:par>
                    <p:cTn id="42" fill="hold">
                      <p:stCondLst>
                        <p:cond delay="0"/>
                      </p:stCondLst>
                      <p:childTnLst>
                        <p:par>
                          <p:cTn id="43" fill="hold">
                            <p:stCondLst>
                              <p:cond delay="0"/>
                            </p:stCondLst>
                            <p:childTnLst>
                              <p:par>
                                <p:cTn id="44" presetID="2" presetClass="entr" presetSubtype="4" fill="hold" nodeType="clickEffect">
                                  <p:stCondLst>
                                    <p:cond delay="0"/>
                                  </p:stCondLst>
                                  <p:childTnLst>
                                    <p:set>
                                      <p:cBhvr>
                                        <p:cTn id="45" dur="1" fill="hold">
                                          <p:stCondLst>
                                            <p:cond delay="0"/>
                                          </p:stCondLst>
                                        </p:cTn>
                                        <p:tgtEl>
                                          <p:spTgt spid="24"/>
                                        </p:tgtEl>
                                        <p:attrNameLst>
                                          <p:attrName>style.visibility</p:attrName>
                                        </p:attrNameLst>
                                      </p:cBhvr>
                                      <p:to>
                                        <p:strVal val="visible"/>
                                      </p:to>
                                    </p:set>
                                    <p:anim calcmode="lin" valueType="num">
                                      <p:cBhvr additive="base">
                                        <p:cTn id="46" dur="500" fill="hold"/>
                                        <p:tgtEl>
                                          <p:spTgt spid="24"/>
                                        </p:tgtEl>
                                        <p:attrNameLst>
                                          <p:attrName>ppt_x</p:attrName>
                                        </p:attrNameLst>
                                      </p:cBhvr>
                                      <p:tavLst>
                                        <p:tav tm="0">
                                          <p:val>
                                            <p:strVal val="#ppt_x"/>
                                          </p:val>
                                        </p:tav>
                                        <p:tav tm="100000">
                                          <p:val>
                                            <p:strVal val="#ppt_x"/>
                                          </p:val>
                                        </p:tav>
                                      </p:tavLst>
                                    </p:anim>
                                    <p:anim calcmode="lin" valueType="num">
                                      <p:cBhvr additive="base">
                                        <p:cTn id="47" dur="500" fill="hold"/>
                                        <p:tgtEl>
                                          <p:spTgt spid="2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44"/>
                                            </p:cond>
                                          </p:stCondLst>
                                          <p:endCondLst>
                                            <p:cond evt="onStopAudio" delay="0">
                                              <p:tgtEl>
                                                <p:sldTgt/>
                                              </p:tgtEl>
                                            </p:cond>
                                          </p:endCondLst>
                                        </p:cTn>
                                        <p:tgtEl>
                                          <p:sndTgt r:embed="rId3" name="Am-thanh-tra-loi-sai-www_nhacchuongvui_com.wav"/>
                                        </p:tgtEl>
                                      </p:cMediaNode>
                                    </p:audio>
                                  </p:subTnLst>
                                </p:cTn>
                              </p:par>
                            </p:childTnLst>
                          </p:cTn>
                        </p:par>
                      </p:childTnLst>
                    </p:cTn>
                  </p:par>
                </p:childTnLst>
              </p:cTn>
              <p:nextCondLst>
                <p:cond evt="onClick" delay="0">
                  <p:tgtEl>
                    <p:spTgt spid="11"/>
                  </p:tgtEl>
                </p:cond>
              </p:nextCondLst>
            </p:seq>
          </p:childTnLst>
        </p:cTn>
      </p:par>
    </p:tnLst>
    <p:bldLst>
      <p:bldP spid="10" grpId="0"/>
      <p:bldP spid="11" grpId="0" animBg="1"/>
      <p:bldP spid="14" grpId="0" animBg="1"/>
      <p:bldP spid="16"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421202" y="5391145"/>
            <a:ext cx="514944" cy="514944"/>
          </a:xfrm>
          <a:prstGeom prst="rect">
            <a:avLst/>
          </a:prstGeom>
        </p:spPr>
      </p:pic>
      <p:pic>
        <p:nvPicPr>
          <p:cNvPr id="7" name="图片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9863874" y="-342891"/>
            <a:ext cx="2162083" cy="2588323"/>
          </a:xfrm>
          <a:prstGeom prst="rect">
            <a:avLst/>
          </a:prstGeom>
        </p:spPr>
      </p:pic>
      <p:pic>
        <p:nvPicPr>
          <p:cNvPr id="9" name="Picture 8" descr="A picture containing text, bowed instrument&#10;&#10;Description automatically generated">
            <a:extLst>
              <a:ext uri="{FF2B5EF4-FFF2-40B4-BE49-F238E27FC236}">
                <a16:creationId xmlns:a16="http://schemas.microsoft.com/office/drawing/2014/main" id="{CA1A8A3A-EC3B-4C38-AFA3-A37A1A1C5F8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7814" y="-92291"/>
            <a:ext cx="2857500" cy="2781300"/>
          </a:xfrm>
          <a:prstGeom prst="rect">
            <a:avLst/>
          </a:prstGeom>
        </p:spPr>
      </p:pic>
      <p:sp>
        <p:nvSpPr>
          <p:cNvPr id="10" name="Rectangle 9">
            <a:extLst>
              <a:ext uri="{FF2B5EF4-FFF2-40B4-BE49-F238E27FC236}">
                <a16:creationId xmlns:a16="http://schemas.microsoft.com/office/drawing/2014/main" id="{559A1223-63D6-423F-A29C-261179D05A52}"/>
              </a:ext>
            </a:extLst>
          </p:cNvPr>
          <p:cNvSpPr/>
          <p:nvPr/>
        </p:nvSpPr>
        <p:spPr>
          <a:xfrm>
            <a:off x="2382452" y="1009457"/>
            <a:ext cx="9685600" cy="1446550"/>
          </a:xfrm>
          <a:prstGeom prst="rect">
            <a:avLst/>
          </a:prstGeom>
          <a:noFill/>
        </p:spPr>
        <p:txBody>
          <a:bodyPr wrap="none" lIns="91440" tIns="45720" rIns="91440" bIns="45720">
            <a:spAutoFit/>
          </a:bodyPr>
          <a:lstStyle/>
          <a:p>
            <a:pPr algn="ctr"/>
            <a:r>
              <a:rPr lang="en-US" sz="4400" b="0" cap="none" spc="0">
                <a:ln w="0"/>
                <a:solidFill>
                  <a:schemeClr val="accent2"/>
                </a:solidFill>
                <a:latin typeface="Coiny" panose="02000903060500060000" pitchFamily="2" charset="0"/>
              </a:rPr>
              <a:t>Câu 2: </a:t>
            </a:r>
          </a:p>
          <a:p>
            <a:pPr algn="ctr"/>
            <a:r>
              <a:rPr lang="en-US" sz="4400" b="0" cap="none" spc="0">
                <a:ln w="0"/>
                <a:solidFill>
                  <a:srgbClr val="00B0F0"/>
                </a:solidFill>
                <a:latin typeface="Coiny" panose="02000903060500060000" pitchFamily="2" charset="0"/>
              </a:rPr>
              <a:t>Từ </a:t>
            </a:r>
            <a:r>
              <a:rPr lang="en-US" sz="4400">
                <a:ln w="0"/>
                <a:solidFill>
                  <a:srgbClr val="00B0F0"/>
                </a:solidFill>
                <a:latin typeface="Coiny" panose="02000903060500060000" pitchFamily="2" charset="0"/>
              </a:rPr>
              <a:t>đồng</a:t>
            </a:r>
            <a:r>
              <a:rPr lang="en-US" sz="4400" b="0" cap="none" spc="0">
                <a:ln w="0"/>
                <a:solidFill>
                  <a:srgbClr val="00B0F0"/>
                </a:solidFill>
                <a:latin typeface="Coiny" panose="02000903060500060000" pitchFamily="2" charset="0"/>
              </a:rPr>
              <a:t> nghĩa với </a:t>
            </a:r>
            <a:r>
              <a:rPr lang="en-US" sz="4400" b="0" cap="none" spc="0">
                <a:ln w="0"/>
                <a:solidFill>
                  <a:srgbClr val="FF0000"/>
                </a:solidFill>
                <a:latin typeface="Coiny" panose="02000903060500060000" pitchFamily="2" charset="0"/>
              </a:rPr>
              <a:t>thanh bình </a:t>
            </a:r>
            <a:r>
              <a:rPr lang="en-US" sz="4400" b="0" cap="none" spc="0">
                <a:ln w="0"/>
                <a:solidFill>
                  <a:srgbClr val="00B0F0"/>
                </a:solidFill>
                <a:latin typeface="Coiny" panose="02000903060500060000" pitchFamily="2" charset="0"/>
              </a:rPr>
              <a:t>là?</a:t>
            </a:r>
          </a:p>
        </p:txBody>
      </p:sp>
      <p:sp>
        <p:nvSpPr>
          <p:cNvPr id="11" name="đáp án sai 1">
            <a:extLst>
              <a:ext uri="{FF2B5EF4-FFF2-40B4-BE49-F238E27FC236}">
                <a16:creationId xmlns:a16="http://schemas.microsoft.com/office/drawing/2014/main" id="{DBC583C5-2E71-4E8D-81F6-C95B782175C8}"/>
              </a:ext>
            </a:extLst>
          </p:cNvPr>
          <p:cNvSpPr/>
          <p:nvPr/>
        </p:nvSpPr>
        <p:spPr>
          <a:xfrm>
            <a:off x="4626372" y="3424369"/>
            <a:ext cx="3174100" cy="1842319"/>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rgbClr val="002060"/>
                </a:solidFill>
              </a:rPr>
              <a:t>b. lấp lánh</a:t>
            </a:r>
          </a:p>
        </p:txBody>
      </p:sp>
      <p:sp>
        <p:nvSpPr>
          <p:cNvPr id="14" name="đáp án đúng">
            <a:extLst>
              <a:ext uri="{FF2B5EF4-FFF2-40B4-BE49-F238E27FC236}">
                <a16:creationId xmlns:a16="http://schemas.microsoft.com/office/drawing/2014/main" id="{622925A2-31D1-4863-B254-B98378C52CB2}"/>
              </a:ext>
            </a:extLst>
          </p:cNvPr>
          <p:cNvSpPr/>
          <p:nvPr/>
        </p:nvSpPr>
        <p:spPr>
          <a:xfrm>
            <a:off x="591842" y="3376294"/>
            <a:ext cx="3174100" cy="1842319"/>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002060"/>
                </a:solidFill>
              </a:rPr>
              <a:t>a. hoà bình</a:t>
            </a:r>
          </a:p>
        </p:txBody>
      </p:sp>
      <p:sp>
        <p:nvSpPr>
          <p:cNvPr id="16" name="đáp án sai 2">
            <a:extLst>
              <a:ext uri="{FF2B5EF4-FFF2-40B4-BE49-F238E27FC236}">
                <a16:creationId xmlns:a16="http://schemas.microsoft.com/office/drawing/2014/main" id="{B15844D8-349D-4D4E-9A2C-4AAAC2478620}"/>
              </a:ext>
            </a:extLst>
          </p:cNvPr>
          <p:cNvSpPr/>
          <p:nvPr/>
        </p:nvSpPr>
        <p:spPr>
          <a:xfrm>
            <a:off x="8660902" y="3435570"/>
            <a:ext cx="3174100" cy="1842319"/>
          </a:xfrm>
          <a:prstGeom prst="round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002060"/>
                </a:solidFill>
              </a:rPr>
              <a:t>c. chiến tranh</a:t>
            </a:r>
          </a:p>
        </p:txBody>
      </p:sp>
      <p:pic>
        <p:nvPicPr>
          <p:cNvPr id="21" name="đúng" descr="Káº¿t quáº£ hÃ¬nh áº£nh cho right wrong tick icon">
            <a:extLst>
              <a:ext uri="{FF2B5EF4-FFF2-40B4-BE49-F238E27FC236}">
                <a16:creationId xmlns:a16="http://schemas.microsoft.com/office/drawing/2014/main" id="{15A37B6C-60FF-4167-BB72-08372385FBC9}"/>
              </a:ext>
            </a:extLst>
          </p:cNvPr>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3096143" y="2903069"/>
            <a:ext cx="1339598" cy="1177337"/>
          </a:xfrm>
          <a:prstGeom prst="rect">
            <a:avLst/>
          </a:prstGeom>
          <a:noFill/>
          <a:extLst>
            <a:ext uri="{909E8E84-426E-40DD-AFC4-6F175D3DCCD1}">
              <a14:hiddenFill xmlns:a14="http://schemas.microsoft.com/office/drawing/2010/main">
                <a:solidFill>
                  <a:srgbClr val="FFFFFF"/>
                </a:solidFill>
              </a14:hiddenFill>
            </a:ext>
          </a:extLst>
        </p:spPr>
      </p:pic>
      <p:pic>
        <p:nvPicPr>
          <p:cNvPr id="22" name="sai 2" descr="Káº¿t quáº£ hÃ¬nh áº£nh cho right wrong tick icon">
            <a:extLst>
              <a:ext uri="{FF2B5EF4-FFF2-40B4-BE49-F238E27FC236}">
                <a16:creationId xmlns:a16="http://schemas.microsoft.com/office/drawing/2014/main" id="{E074F5EC-6EFB-440A-86C8-CC027C755CAF}"/>
              </a:ext>
            </a:extLst>
          </p:cNvPr>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1108382" y="288214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4" name="sai 1" descr="Káº¿t quáº£ hÃ¬nh áº£nh cho right wrong tick icon">
            <a:extLst>
              <a:ext uri="{FF2B5EF4-FFF2-40B4-BE49-F238E27FC236}">
                <a16:creationId xmlns:a16="http://schemas.microsoft.com/office/drawing/2014/main" id="{888DE16E-FD45-4479-91B2-25139A0A96DC}"/>
              </a:ext>
            </a:extLst>
          </p:cNvPr>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7119438" y="3021621"/>
            <a:ext cx="1092200" cy="11068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65254112"/>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par>
                                <p:cTn id="11" presetID="16" presetClass="entr" presetSubtype="21"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arn(inVertical)">
                                      <p:cBhvr>
                                        <p:cTn id="13" dur="500"/>
                                        <p:tgtEl>
                                          <p:spTgt spid="9"/>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barn(inVertical)">
                                      <p:cBhvr>
                                        <p:cTn id="16" dur="500"/>
                                        <p:tgtEl>
                                          <p:spTgt spid="10"/>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barn(inVertical)">
                                      <p:cBhvr>
                                        <p:cTn id="19" dur="500"/>
                                        <p:tgtEl>
                                          <p:spTgt spid="11"/>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barn(inVertical)">
                                      <p:cBhvr>
                                        <p:cTn id="22" dur="500"/>
                                        <p:tgtEl>
                                          <p:spTgt spid="14"/>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barn(inVertical)">
                                      <p:cBhvr>
                                        <p:cTn id="2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6" restart="whenNotActive" fill="hold" evtFilter="cancelBubble" nodeType="interactiveSeq">
                <p:stCondLst>
                  <p:cond evt="onClick" delay="0">
                    <p:tgtEl>
                      <p:spTgt spid="16"/>
                    </p:tgtEl>
                  </p:cond>
                </p:stCondLst>
                <p:endSync evt="end" delay="0">
                  <p:rtn val="all"/>
                </p:endSync>
                <p:childTnLst>
                  <p:par>
                    <p:cTn id="27" fill="hold">
                      <p:stCondLst>
                        <p:cond delay="0"/>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fade">
                                      <p:cBhvr>
                                        <p:cTn id="31" dur="1000"/>
                                        <p:tgtEl>
                                          <p:spTgt spid="22"/>
                                        </p:tgtEl>
                                      </p:cBhvr>
                                    </p:animEffect>
                                    <p:anim calcmode="lin" valueType="num">
                                      <p:cBhvr>
                                        <p:cTn id="32" dur="1000" fill="hold"/>
                                        <p:tgtEl>
                                          <p:spTgt spid="22"/>
                                        </p:tgtEl>
                                        <p:attrNameLst>
                                          <p:attrName>ppt_x</p:attrName>
                                        </p:attrNameLst>
                                      </p:cBhvr>
                                      <p:tavLst>
                                        <p:tav tm="0">
                                          <p:val>
                                            <p:strVal val="#ppt_x"/>
                                          </p:val>
                                        </p:tav>
                                        <p:tav tm="100000">
                                          <p:val>
                                            <p:strVal val="#ppt_x"/>
                                          </p:val>
                                        </p:tav>
                                      </p:tavLst>
                                    </p:anim>
                                    <p:anim calcmode="lin" valueType="num">
                                      <p:cBhvr>
                                        <p:cTn id="33" dur="1000" fill="hold"/>
                                        <p:tgtEl>
                                          <p:spTgt spid="2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9"/>
                                            </p:cond>
                                          </p:stCondLst>
                                          <p:endCondLst>
                                            <p:cond evt="onStopAudio" delay="0">
                                              <p:tgtEl>
                                                <p:sldTgt/>
                                              </p:tgtEl>
                                            </p:cond>
                                          </p:endCondLst>
                                        </p:cTn>
                                        <p:tgtEl>
                                          <p:sndTgt r:embed="rId3" name="Am-thanh-tra-loi-sai-www_nhacchuongvui_com.wav"/>
                                        </p:tgtEl>
                                      </p:cMediaNode>
                                    </p:audio>
                                  </p:subTnLst>
                                </p:cTn>
                              </p:par>
                            </p:childTnLst>
                          </p:cTn>
                        </p:par>
                      </p:childTnLst>
                    </p:cTn>
                  </p:par>
                </p:childTnLst>
              </p:cTn>
              <p:nextCondLst>
                <p:cond evt="onClick" delay="0">
                  <p:tgtEl>
                    <p:spTgt spid="16"/>
                  </p:tgtEl>
                </p:cond>
              </p:nextCondLst>
            </p:seq>
            <p:seq concurrent="1" nextAc="seek">
              <p:cTn id="34" restart="whenNotActive" fill="hold" evtFilter="cancelBubble" nodeType="interactiveSeq">
                <p:stCondLst>
                  <p:cond evt="onClick" delay="0">
                    <p:tgtEl>
                      <p:spTgt spid="14"/>
                    </p:tgtEl>
                  </p:cond>
                </p:stCondLst>
                <p:endSync evt="end" delay="0">
                  <p:rtn val="all"/>
                </p:endSync>
                <p:childTnLst>
                  <p:par>
                    <p:cTn id="35" fill="hold">
                      <p:stCondLst>
                        <p:cond delay="0"/>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21"/>
                                        </p:tgtEl>
                                        <p:attrNameLst>
                                          <p:attrName>style.visibility</p:attrName>
                                        </p:attrNameLst>
                                      </p:cBhvr>
                                      <p:to>
                                        <p:strVal val="visible"/>
                                      </p:to>
                                    </p:set>
                                    <p:anim calcmode="lin" valueType="num">
                                      <p:cBhvr additive="base">
                                        <p:cTn id="39" dur="500" fill="hold"/>
                                        <p:tgtEl>
                                          <p:spTgt spid="21"/>
                                        </p:tgtEl>
                                        <p:attrNameLst>
                                          <p:attrName>ppt_x</p:attrName>
                                        </p:attrNameLst>
                                      </p:cBhvr>
                                      <p:tavLst>
                                        <p:tav tm="0">
                                          <p:val>
                                            <p:strVal val="#ppt_x"/>
                                          </p:val>
                                        </p:tav>
                                        <p:tav tm="100000">
                                          <p:val>
                                            <p:strVal val="#ppt_x"/>
                                          </p:val>
                                        </p:tav>
                                      </p:tavLst>
                                    </p:anim>
                                    <p:anim calcmode="lin" valueType="num">
                                      <p:cBhvr additive="base">
                                        <p:cTn id="40" dur="500" fill="hold"/>
                                        <p:tgtEl>
                                          <p:spTgt spid="2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7"/>
                                            </p:cond>
                                          </p:stCondLst>
                                          <p:endCondLst>
                                            <p:cond evt="onStopAudio" delay="0">
                                              <p:tgtEl>
                                                <p:sldTgt/>
                                              </p:tgtEl>
                                            </p:cond>
                                          </p:endCondLst>
                                        </p:cTn>
                                        <p:tgtEl>
                                          <p:sndTgt r:embed="rId4" name="Am-thanh-tra-loi-dung-www_nhacchuongvui_com.wav"/>
                                        </p:tgtEl>
                                      </p:cMediaNode>
                                    </p:audio>
                                  </p:subTnLst>
                                </p:cTn>
                              </p:par>
                            </p:childTnLst>
                          </p:cTn>
                        </p:par>
                      </p:childTnLst>
                    </p:cTn>
                  </p:par>
                </p:childTnLst>
              </p:cTn>
              <p:nextCondLst>
                <p:cond evt="onClick" delay="0">
                  <p:tgtEl>
                    <p:spTgt spid="14"/>
                  </p:tgtEl>
                </p:cond>
              </p:nextCondLst>
            </p:seq>
            <p:seq concurrent="1" nextAc="seek">
              <p:cTn id="41" restart="whenNotActive" fill="hold" evtFilter="cancelBubble" nodeType="interactiveSeq">
                <p:stCondLst>
                  <p:cond evt="onClick" delay="0">
                    <p:tgtEl>
                      <p:spTgt spid="11"/>
                    </p:tgtEl>
                  </p:cond>
                </p:stCondLst>
                <p:endSync evt="end" delay="0">
                  <p:rtn val="all"/>
                </p:endSync>
                <p:childTnLst>
                  <p:par>
                    <p:cTn id="42" fill="hold">
                      <p:stCondLst>
                        <p:cond delay="0"/>
                      </p:stCondLst>
                      <p:childTnLst>
                        <p:par>
                          <p:cTn id="43" fill="hold">
                            <p:stCondLst>
                              <p:cond delay="0"/>
                            </p:stCondLst>
                            <p:childTnLst>
                              <p:par>
                                <p:cTn id="44" presetID="2" presetClass="entr" presetSubtype="4" fill="hold" nodeType="clickEffect">
                                  <p:stCondLst>
                                    <p:cond delay="0"/>
                                  </p:stCondLst>
                                  <p:childTnLst>
                                    <p:set>
                                      <p:cBhvr>
                                        <p:cTn id="45" dur="1" fill="hold">
                                          <p:stCondLst>
                                            <p:cond delay="0"/>
                                          </p:stCondLst>
                                        </p:cTn>
                                        <p:tgtEl>
                                          <p:spTgt spid="24"/>
                                        </p:tgtEl>
                                        <p:attrNameLst>
                                          <p:attrName>style.visibility</p:attrName>
                                        </p:attrNameLst>
                                      </p:cBhvr>
                                      <p:to>
                                        <p:strVal val="visible"/>
                                      </p:to>
                                    </p:set>
                                    <p:anim calcmode="lin" valueType="num">
                                      <p:cBhvr additive="base">
                                        <p:cTn id="46" dur="500" fill="hold"/>
                                        <p:tgtEl>
                                          <p:spTgt spid="24"/>
                                        </p:tgtEl>
                                        <p:attrNameLst>
                                          <p:attrName>ppt_x</p:attrName>
                                        </p:attrNameLst>
                                      </p:cBhvr>
                                      <p:tavLst>
                                        <p:tav tm="0">
                                          <p:val>
                                            <p:strVal val="#ppt_x"/>
                                          </p:val>
                                        </p:tav>
                                        <p:tav tm="100000">
                                          <p:val>
                                            <p:strVal val="#ppt_x"/>
                                          </p:val>
                                        </p:tav>
                                      </p:tavLst>
                                    </p:anim>
                                    <p:anim calcmode="lin" valueType="num">
                                      <p:cBhvr additive="base">
                                        <p:cTn id="47" dur="500" fill="hold"/>
                                        <p:tgtEl>
                                          <p:spTgt spid="2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44"/>
                                            </p:cond>
                                          </p:stCondLst>
                                          <p:endCondLst>
                                            <p:cond evt="onStopAudio" delay="0">
                                              <p:tgtEl>
                                                <p:sldTgt/>
                                              </p:tgtEl>
                                            </p:cond>
                                          </p:endCondLst>
                                        </p:cTn>
                                        <p:tgtEl>
                                          <p:sndTgt r:embed="rId3" name="Am-thanh-tra-loi-sai-www_nhacchuongvui_com.wav"/>
                                        </p:tgtEl>
                                      </p:cMediaNode>
                                    </p:audio>
                                  </p:subTnLst>
                                </p:cTn>
                              </p:par>
                            </p:childTnLst>
                          </p:cTn>
                        </p:par>
                      </p:childTnLst>
                    </p:cTn>
                  </p:par>
                </p:childTnLst>
              </p:cTn>
              <p:nextCondLst>
                <p:cond evt="onClick" delay="0">
                  <p:tgtEl>
                    <p:spTgt spid="11"/>
                  </p:tgtEl>
                </p:cond>
              </p:nextCondLst>
            </p:seq>
          </p:childTnLst>
        </p:cTn>
      </p:par>
    </p:tnLst>
    <p:bldLst>
      <p:bldP spid="10" grpId="0"/>
      <p:bldP spid="11" grpId="0" animBg="1"/>
      <p:bldP spid="14" grpId="0" animBg="1"/>
      <p:bldP spid="16"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A_图片 4"/>
          <p:cNvPicPr>
            <a:picLocks noChangeAspect="1"/>
          </p:cNvPicPr>
          <p:nvPr>
            <p:custDataLst>
              <p:tags r:id="rId1"/>
            </p:custDataLst>
          </p:nvPr>
        </p:nvPicPr>
        <p:blipFill>
          <a:blip r:embed="rId5" cstate="print">
            <a:extLst>
              <a:ext uri="{28A0092B-C50C-407E-A947-70E740481C1C}">
                <a14:useLocalDpi xmlns:a14="http://schemas.microsoft.com/office/drawing/2010/main" val="0"/>
              </a:ext>
            </a:extLst>
          </a:blip>
          <a:stretch>
            <a:fillRect/>
          </a:stretch>
        </p:blipFill>
        <p:spPr>
          <a:xfrm>
            <a:off x="239780" y="2041599"/>
            <a:ext cx="4734627" cy="3752193"/>
          </a:xfrm>
          <a:prstGeom prst="rect">
            <a:avLst/>
          </a:prstGeom>
        </p:spPr>
      </p:pic>
      <p:sp>
        <p:nvSpPr>
          <p:cNvPr id="14" name="矩形 39"/>
          <p:cNvSpPr>
            <a:spLocks noChangeArrowheads="1"/>
          </p:cNvSpPr>
          <p:nvPr/>
        </p:nvSpPr>
        <p:spPr bwMode="auto">
          <a:xfrm>
            <a:off x="7968613" y="3162284"/>
            <a:ext cx="2676473" cy="6618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defTabSz="1218565">
              <a:lnSpc>
                <a:spcPct val="150000"/>
              </a:lnSpc>
              <a:spcBef>
                <a:spcPts val="1000"/>
              </a:spcBef>
              <a:defRPr/>
            </a:pPr>
            <a:endParaRPr lang="zh-CN" altLang="en-US" sz="2800" b="1" dirty="0">
              <a:latin typeface="Arial" panose="020B0604020202020204" pitchFamily="34" charset="0"/>
              <a:ea typeface="隶书" panose="02010509060101010101" pitchFamily="49" charset="-122"/>
              <a:cs typeface="宋体" panose="02010600030101010101" pitchFamily="2" charset="-122"/>
            </a:endParaRPr>
          </a:p>
        </p:txBody>
      </p:sp>
      <p:grpSp>
        <p:nvGrpSpPr>
          <p:cNvPr id="3" name="组合 2"/>
          <p:cNvGrpSpPr/>
          <p:nvPr/>
        </p:nvGrpSpPr>
        <p:grpSpPr>
          <a:xfrm>
            <a:off x="4974407" y="888674"/>
            <a:ext cx="2479310" cy="1413373"/>
            <a:chOff x="4974407" y="888674"/>
            <a:chExt cx="2479310" cy="1413373"/>
          </a:xfrm>
        </p:grpSpPr>
        <p:sp>
          <p:nvSpPr>
            <p:cNvPr id="23" name="矩形 22"/>
            <p:cNvSpPr>
              <a:spLocks noChangeArrowheads="1"/>
            </p:cNvSpPr>
            <p:nvPr/>
          </p:nvSpPr>
          <p:spPr bwMode="auto">
            <a:xfrm>
              <a:off x="4974407" y="888674"/>
              <a:ext cx="2479310" cy="6618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defTabSz="1218565">
                <a:lnSpc>
                  <a:spcPct val="150000"/>
                </a:lnSpc>
                <a:spcBef>
                  <a:spcPts val="1000"/>
                </a:spcBef>
                <a:defRPr/>
              </a:pPr>
              <a:endParaRPr lang="zh-CN" altLang="en-US" sz="2800" b="1" dirty="0">
                <a:latin typeface="Arial" panose="020B0604020202020204" pitchFamily="34" charset="0"/>
                <a:ea typeface="汉仪小麦体简" panose="00020600040101010101" pitchFamily="18" charset="-122"/>
                <a:cs typeface="宋体" panose="02010600030101010101" pitchFamily="2" charset="-122"/>
              </a:endParaRPr>
            </a:p>
          </p:txBody>
        </p:sp>
        <p:pic>
          <p:nvPicPr>
            <p:cNvPr id="15" name="图片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974407" y="1436317"/>
              <a:ext cx="2243186" cy="865730"/>
            </a:xfrm>
            <a:prstGeom prst="rect">
              <a:avLst/>
            </a:prstGeom>
          </p:spPr>
        </p:pic>
      </p:grpSp>
      <p:pic>
        <p:nvPicPr>
          <p:cNvPr id="18" name="图片 1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88209" y="274897"/>
            <a:ext cx="730991" cy="677818"/>
          </a:xfrm>
          <a:prstGeom prst="rect">
            <a:avLst/>
          </a:prstGeom>
        </p:spPr>
      </p:pic>
      <p:pic>
        <p:nvPicPr>
          <p:cNvPr id="19" name="PA_图片 4">
            <a:extLst>
              <a:ext uri="{FF2B5EF4-FFF2-40B4-BE49-F238E27FC236}">
                <a16:creationId xmlns:a16="http://schemas.microsoft.com/office/drawing/2014/main" id="{A9298108-AF6C-4F27-A940-838F164DF994}"/>
              </a:ext>
            </a:extLst>
          </p:cNvPr>
          <p:cNvPicPr>
            <a:picLocks noChangeAspect="1"/>
          </p:cNvPicPr>
          <p:nvPr>
            <p:custDataLst>
              <p:tags r:id="rId2"/>
            </p:custDataLst>
          </p:nvPr>
        </p:nvPicPr>
        <p:blipFill>
          <a:blip r:embed="rId5" cstate="print">
            <a:extLst>
              <a:ext uri="{28A0092B-C50C-407E-A947-70E740481C1C}">
                <a14:useLocalDpi xmlns:a14="http://schemas.microsoft.com/office/drawing/2010/main" val="0"/>
              </a:ext>
            </a:extLst>
          </a:blip>
          <a:stretch>
            <a:fillRect/>
          </a:stretch>
        </p:blipFill>
        <p:spPr>
          <a:xfrm>
            <a:off x="7179192" y="2073713"/>
            <a:ext cx="4734627" cy="3752193"/>
          </a:xfrm>
          <a:prstGeom prst="rect">
            <a:avLst/>
          </a:prstGeom>
        </p:spPr>
      </p:pic>
      <p:sp>
        <p:nvSpPr>
          <p:cNvPr id="4" name="Rectangle 3">
            <a:extLst>
              <a:ext uri="{FF2B5EF4-FFF2-40B4-BE49-F238E27FC236}">
                <a16:creationId xmlns:a16="http://schemas.microsoft.com/office/drawing/2014/main" id="{25A0839E-BF01-4EB0-8FFB-414224BADDB7}"/>
              </a:ext>
            </a:extLst>
          </p:cNvPr>
          <p:cNvSpPr/>
          <p:nvPr/>
        </p:nvSpPr>
        <p:spPr>
          <a:xfrm>
            <a:off x="3869884" y="354462"/>
            <a:ext cx="4289957" cy="1323439"/>
          </a:xfrm>
          <a:prstGeom prst="rect">
            <a:avLst/>
          </a:prstGeom>
          <a:noFill/>
        </p:spPr>
        <p:txBody>
          <a:bodyPr wrap="none" lIns="91440" tIns="45720" rIns="91440" bIns="45720">
            <a:spAutoFit/>
          </a:bodyPr>
          <a:lstStyle/>
          <a:p>
            <a:pPr algn="ctr"/>
            <a:r>
              <a:rPr lang="en-US" sz="8000" b="0" cap="none" spc="0">
                <a:ln w="0">
                  <a:solidFill>
                    <a:schemeClr val="tx1"/>
                  </a:solidFill>
                </a:ln>
                <a:solidFill>
                  <a:srgbClr val="FFC000"/>
                </a:solidFill>
                <a:effectLst>
                  <a:outerShdw blurRad="38100" dist="19050" dir="2700000" algn="tl" rotWithShape="0">
                    <a:schemeClr val="dk1">
                      <a:alpha val="40000"/>
                    </a:schemeClr>
                  </a:outerShdw>
                </a:effectLst>
                <a:latin typeface="Coiny" panose="02000903060500060000" pitchFamily="2" charset="0"/>
              </a:rPr>
              <a:t>DẶN DÒ</a:t>
            </a:r>
          </a:p>
        </p:txBody>
      </p:sp>
      <p:sp>
        <p:nvSpPr>
          <p:cNvPr id="5" name="Rectangle 4">
            <a:extLst>
              <a:ext uri="{FF2B5EF4-FFF2-40B4-BE49-F238E27FC236}">
                <a16:creationId xmlns:a16="http://schemas.microsoft.com/office/drawing/2014/main" id="{341FBEB1-3C07-4538-83EF-CB71E145541A}"/>
              </a:ext>
            </a:extLst>
          </p:cNvPr>
          <p:cNvSpPr/>
          <p:nvPr/>
        </p:nvSpPr>
        <p:spPr>
          <a:xfrm>
            <a:off x="475927" y="3628944"/>
            <a:ext cx="4205703" cy="769441"/>
          </a:xfrm>
          <a:prstGeom prst="rect">
            <a:avLst/>
          </a:prstGeom>
          <a:noFill/>
        </p:spPr>
        <p:txBody>
          <a:bodyPr wrap="none" lIns="91440" tIns="45720" rIns="91440" bIns="45720">
            <a:spAutoFit/>
          </a:bodyPr>
          <a:lstStyle/>
          <a:p>
            <a:pPr algn="ctr"/>
            <a:r>
              <a:rPr lang="en-US" sz="4400" b="0" cap="none" spc="0">
                <a:ln w="0"/>
                <a:solidFill>
                  <a:srgbClr val="00B0F0"/>
                </a:solidFill>
                <a:latin typeface="UTM Cookies" panose="02040603050506020204" pitchFamily="18" charset="0"/>
              </a:rPr>
              <a:t>Xem lại bài học</a:t>
            </a:r>
          </a:p>
        </p:txBody>
      </p:sp>
      <p:sp>
        <p:nvSpPr>
          <p:cNvPr id="20" name="Rectangle 19">
            <a:extLst>
              <a:ext uri="{FF2B5EF4-FFF2-40B4-BE49-F238E27FC236}">
                <a16:creationId xmlns:a16="http://schemas.microsoft.com/office/drawing/2014/main" id="{66F497C0-1C64-49AA-87FE-2CF5A992E778}"/>
              </a:ext>
            </a:extLst>
          </p:cNvPr>
          <p:cNvSpPr/>
          <p:nvPr/>
        </p:nvSpPr>
        <p:spPr>
          <a:xfrm>
            <a:off x="7540635" y="2955720"/>
            <a:ext cx="4031873" cy="2123658"/>
          </a:xfrm>
          <a:prstGeom prst="rect">
            <a:avLst/>
          </a:prstGeom>
          <a:noFill/>
        </p:spPr>
        <p:txBody>
          <a:bodyPr wrap="none" lIns="91440" tIns="45720" rIns="91440" bIns="45720">
            <a:spAutoFit/>
          </a:bodyPr>
          <a:lstStyle/>
          <a:p>
            <a:pPr algn="ctr"/>
            <a:r>
              <a:rPr lang="en-US" sz="4400" b="0" cap="none" spc="0">
                <a:ln w="0"/>
                <a:solidFill>
                  <a:srgbClr val="00B0F0"/>
                </a:solidFill>
                <a:latin typeface="UTM Cookies" panose="02040603050506020204" pitchFamily="18" charset="0"/>
              </a:rPr>
              <a:t>Chuẩn bị:</a:t>
            </a:r>
          </a:p>
          <a:p>
            <a:pPr algn="ctr"/>
            <a:r>
              <a:rPr lang="en-US" sz="4400" b="0" cap="none" spc="0">
                <a:ln w="0"/>
                <a:solidFill>
                  <a:srgbClr val="00B050"/>
                </a:solidFill>
                <a:latin typeface="UTM Cookies" panose="02040603050506020204" pitchFamily="18" charset="0"/>
              </a:rPr>
              <a:t>Ôn tập về từ </a:t>
            </a:r>
          </a:p>
          <a:p>
            <a:pPr algn="ctr"/>
            <a:r>
              <a:rPr lang="en-US" sz="4400" b="0" cap="none" spc="0">
                <a:ln w="0"/>
                <a:solidFill>
                  <a:srgbClr val="00B050"/>
                </a:solidFill>
                <a:latin typeface="UTM Cookies" panose="02040603050506020204" pitchFamily="18" charset="0"/>
              </a:rPr>
              <a:t>và cấu tạo từ</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par>
                                <p:cTn id="8" presetID="6" presetClass="entr" presetSubtype="16"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circle(in)">
                                      <p:cBhvr>
                                        <p:cTn id="10" dur="2000"/>
                                        <p:tgtEl>
                                          <p:spTgt spid="3"/>
                                        </p:tgtEl>
                                      </p:cBhvr>
                                    </p:animEffect>
                                  </p:childTnLst>
                                </p:cTn>
                              </p:par>
                            </p:childTnLst>
                          </p:cTn>
                        </p:par>
                        <p:par>
                          <p:cTn id="11" fill="hold">
                            <p:stCondLst>
                              <p:cond delay="2000"/>
                            </p:stCondLst>
                            <p:childTnLst>
                              <p:par>
                                <p:cTn id="12" presetID="22" presetClass="entr" presetSubtype="8" fill="hold" nodeType="after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ipe(left)">
                                      <p:cBhvr>
                                        <p:cTn id="14" dur="500"/>
                                        <p:tgtEl>
                                          <p:spTgt spid="8"/>
                                        </p:tgtEl>
                                      </p:cBhvr>
                                    </p:animEffect>
                                  </p:childTnLst>
                                </p:cTn>
                              </p:par>
                            </p:childTnLst>
                          </p:cTn>
                        </p:par>
                        <p:par>
                          <p:cTn id="15" fill="hold">
                            <p:stCondLst>
                              <p:cond delay="2500"/>
                            </p:stCondLst>
                            <p:childTnLst>
                              <p:par>
                                <p:cTn id="16" presetID="22" presetClass="entr" presetSubtype="8" fill="hold" grpId="0" nodeType="after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left)">
                                      <p:cBhvr>
                                        <p:cTn id="18" dur="500"/>
                                        <p:tgtEl>
                                          <p:spTgt spid="5"/>
                                        </p:tgtEl>
                                      </p:cBhvr>
                                    </p:animEffect>
                                  </p:childTnLst>
                                </p:cTn>
                              </p:par>
                            </p:childTnLst>
                          </p:cTn>
                        </p:par>
                        <p:par>
                          <p:cTn id="19" fill="hold">
                            <p:stCondLst>
                              <p:cond delay="3000"/>
                            </p:stCondLst>
                            <p:childTnLst>
                              <p:par>
                                <p:cTn id="20" presetID="22" presetClass="entr" presetSubtype="8" fill="hold" nodeType="after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wipe(left)">
                                      <p:cBhvr>
                                        <p:cTn id="22" dur="500"/>
                                        <p:tgtEl>
                                          <p:spTgt spid="19"/>
                                        </p:tgtEl>
                                      </p:cBhvr>
                                    </p:animEffect>
                                  </p:childTnLst>
                                </p:cTn>
                              </p:par>
                            </p:childTnLst>
                          </p:cTn>
                        </p:par>
                        <p:par>
                          <p:cTn id="23" fill="hold">
                            <p:stCondLst>
                              <p:cond delay="3500"/>
                            </p:stCondLst>
                            <p:childTnLst>
                              <p:par>
                                <p:cTn id="24" presetID="22" presetClass="entr" presetSubtype="8" fill="hold" grpId="0" nodeType="after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wipe(left)">
                                      <p:cBhvr>
                                        <p:cTn id="26"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20"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 descr="F:\1-原创素材\1_mm1102\PPT\PPT_014\materaials\pageimg_g16.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27464" y="1314883"/>
            <a:ext cx="9072977" cy="3619110"/>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11" name="PA_图片 17"/>
          <p:cNvPicPr>
            <a:picLocks noChangeAspect="1"/>
          </p:cNvPicPr>
          <p:nvPr>
            <p:custDataLst>
              <p:tags r:id="rId1"/>
            </p:custDataLst>
          </p:nvPr>
        </p:nvPicPr>
        <p:blipFill>
          <a:blip r:embed="rId5">
            <a:extLst>
              <a:ext uri="{28A0092B-C50C-407E-A947-70E740481C1C}">
                <a14:useLocalDpi xmlns:a14="http://schemas.microsoft.com/office/drawing/2010/main" val="0"/>
              </a:ext>
            </a:extLst>
          </a:blip>
          <a:stretch>
            <a:fillRect/>
          </a:stretch>
        </p:blipFill>
        <p:spPr>
          <a:xfrm>
            <a:off x="9398891" y="4532894"/>
            <a:ext cx="2437094" cy="2241007"/>
          </a:xfrm>
          <a:prstGeom prst="rect">
            <a:avLst/>
          </a:prstGeom>
        </p:spPr>
      </p:pic>
      <p:pic>
        <p:nvPicPr>
          <p:cNvPr id="4" name="Picture 2" descr="E:\丫头\png\小人\卡通类素材\yunf.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840655" y="1314883"/>
            <a:ext cx="1269162" cy="532803"/>
          </a:xfrm>
          <a:prstGeom prst="rect">
            <a:avLst/>
          </a:prstGeom>
          <a:noFill/>
          <a:extLst>
            <a:ext uri="{909E8E84-426E-40DD-AFC4-6F175D3DCCD1}">
              <a14:hiddenFill xmlns:a14="http://schemas.microsoft.com/office/drawing/2010/main">
                <a:solidFill>
                  <a:srgbClr val="FFFFFF"/>
                </a:solidFill>
              </a14:hiddenFill>
            </a:ext>
          </a:extLst>
        </p:spPr>
      </p:pic>
      <p:grpSp>
        <p:nvGrpSpPr>
          <p:cNvPr id="5" name="组合 4"/>
          <p:cNvGrpSpPr/>
          <p:nvPr/>
        </p:nvGrpSpPr>
        <p:grpSpPr>
          <a:xfrm>
            <a:off x="8269001" y="1736475"/>
            <a:ext cx="463503" cy="619473"/>
            <a:chOff x="-2033679" y="889419"/>
            <a:chExt cx="463503" cy="619473"/>
          </a:xfrm>
        </p:grpSpPr>
        <p:pic>
          <p:nvPicPr>
            <p:cNvPr id="6" name="Picture 10" descr="E:\丫头\png\小人\卡通类素材\ry.pn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b="41008"/>
            <a:stretch>
              <a:fillRect/>
            </a:stretch>
          </p:blipFill>
          <p:spPr bwMode="auto">
            <a:xfrm>
              <a:off x="-2033679" y="889419"/>
              <a:ext cx="463503" cy="540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0" descr="E:\丫头\png\小人\卡通类素材\ry.pn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t="58992"/>
            <a:stretch>
              <a:fillRect/>
            </a:stretch>
          </p:blipFill>
          <p:spPr bwMode="auto">
            <a:xfrm>
              <a:off x="-1995208" y="1220892"/>
              <a:ext cx="355608" cy="288000"/>
            </a:xfrm>
            <a:prstGeom prst="rect">
              <a:avLst/>
            </a:prstGeom>
            <a:noFill/>
            <a:extLst>
              <a:ext uri="{909E8E84-426E-40DD-AFC4-6F175D3DCCD1}">
                <a14:hiddenFill xmlns:a14="http://schemas.microsoft.com/office/drawing/2010/main">
                  <a:solidFill>
                    <a:srgbClr val="FFFFFF"/>
                  </a:solidFill>
                </a14:hiddenFill>
              </a:ext>
            </a:extLst>
          </p:spPr>
        </p:pic>
      </p:grpSp>
      <p:pic>
        <p:nvPicPr>
          <p:cNvPr id="9" name="Picture 2" descr="E:\丫头\png\小人\卡通类素材\yunf.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289273" y="492489"/>
            <a:ext cx="1347858" cy="565839"/>
          </a:xfrm>
          <a:prstGeom prst="rect">
            <a:avLst/>
          </a:prstGeom>
          <a:noFill/>
          <a:ln>
            <a:noFill/>
          </a:ln>
          <a:extLst>
            <a:ext uri="{909E8E84-426E-40DD-AFC4-6F175D3DCCD1}">
              <a14:hiddenFill xmlns:a14="http://schemas.microsoft.com/office/drawing/2010/main">
                <a:solidFill>
                  <a:srgbClr val="FFFFFF"/>
                </a:solidFill>
              </a14:hiddenFill>
            </a:ext>
          </a:extLst>
        </p:spPr>
      </p:pic>
      <p:grpSp>
        <p:nvGrpSpPr>
          <p:cNvPr id="22" name="组合 21"/>
          <p:cNvGrpSpPr/>
          <p:nvPr/>
        </p:nvGrpSpPr>
        <p:grpSpPr>
          <a:xfrm>
            <a:off x="2781365" y="4111782"/>
            <a:ext cx="463503" cy="619473"/>
            <a:chOff x="-2033679" y="889419"/>
            <a:chExt cx="463503" cy="619473"/>
          </a:xfrm>
        </p:grpSpPr>
        <p:pic>
          <p:nvPicPr>
            <p:cNvPr id="23" name="Picture 10" descr="E:\丫头\png\小人\卡通类素材\ry.pn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b="41008"/>
            <a:stretch>
              <a:fillRect/>
            </a:stretch>
          </p:blipFill>
          <p:spPr bwMode="auto">
            <a:xfrm>
              <a:off x="-2033679" y="889419"/>
              <a:ext cx="463503" cy="54000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10" descr="E:\丫头\png\小人\卡通类素材\ry.pn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t="58992"/>
            <a:stretch>
              <a:fillRect/>
            </a:stretch>
          </p:blipFill>
          <p:spPr bwMode="auto">
            <a:xfrm>
              <a:off x="-1995208" y="1220892"/>
              <a:ext cx="355608" cy="288000"/>
            </a:xfrm>
            <a:prstGeom prst="rect">
              <a:avLst/>
            </a:prstGeom>
            <a:noFill/>
            <a:extLst>
              <a:ext uri="{909E8E84-426E-40DD-AFC4-6F175D3DCCD1}">
                <a14:hiddenFill xmlns:a14="http://schemas.microsoft.com/office/drawing/2010/main">
                  <a:solidFill>
                    <a:srgbClr val="FFFFFF"/>
                  </a:solidFill>
                </a14:hiddenFill>
              </a:ext>
            </a:extLst>
          </p:spPr>
        </p:pic>
      </p:grpSp>
      <p:pic>
        <p:nvPicPr>
          <p:cNvPr id="26" name="图片 2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796781" y="292397"/>
            <a:ext cx="1102698" cy="1022486"/>
          </a:xfrm>
          <a:prstGeom prst="rect">
            <a:avLst/>
          </a:prstGeom>
        </p:spPr>
      </p:pic>
      <p:pic>
        <p:nvPicPr>
          <p:cNvPr id="27" name="图片 2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449377" y="1760165"/>
            <a:ext cx="3279407" cy="451783"/>
          </a:xfrm>
          <a:prstGeom prst="rect">
            <a:avLst/>
          </a:prstGeom>
        </p:spPr>
      </p:pic>
      <p:sp>
        <p:nvSpPr>
          <p:cNvPr id="2" name="Rectangle 1">
            <a:extLst>
              <a:ext uri="{FF2B5EF4-FFF2-40B4-BE49-F238E27FC236}">
                <a16:creationId xmlns:a16="http://schemas.microsoft.com/office/drawing/2014/main" id="{2829C925-F334-42B3-8A74-F85C6DB2A440}"/>
              </a:ext>
            </a:extLst>
          </p:cNvPr>
          <p:cNvSpPr/>
          <p:nvPr/>
        </p:nvSpPr>
        <p:spPr>
          <a:xfrm>
            <a:off x="2256593" y="2790675"/>
            <a:ext cx="7218643" cy="1200329"/>
          </a:xfrm>
          <a:prstGeom prst="rect">
            <a:avLst/>
          </a:prstGeom>
          <a:noFill/>
        </p:spPr>
        <p:txBody>
          <a:bodyPr wrap="none" lIns="91440" tIns="45720" rIns="91440" bIns="45720">
            <a:spAutoFit/>
          </a:bodyPr>
          <a:lstStyle/>
          <a:p>
            <a:pPr algn="ctr"/>
            <a:r>
              <a:rPr lang="en-US" sz="7200" b="0" cap="none" spc="0">
                <a:ln w="0"/>
                <a:solidFill>
                  <a:srgbClr val="FFC000"/>
                </a:solidFill>
                <a:latin typeface="UTM Cookies" panose="02040603050506020204" pitchFamily="18" charset="0"/>
              </a:rPr>
              <a:t>TẠM BIỆT CÁC EM</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down)">
                                      <p:cBhvr>
                                        <p:cTn id="7" dur="500"/>
                                        <p:tgtEl>
                                          <p:spTgt spid="25"/>
                                        </p:tgtEl>
                                      </p:cBhvr>
                                    </p:animEffect>
                                  </p:childTnLst>
                                </p:cTn>
                              </p:par>
                            </p:childTnLst>
                          </p:cTn>
                        </p:par>
                        <p:par>
                          <p:cTn id="8" fill="hold">
                            <p:stCondLst>
                              <p:cond delay="500"/>
                            </p:stCondLst>
                            <p:childTnLst>
                              <p:par>
                                <p:cTn id="9" presetID="2" presetClass="entr" presetSubtype="1" fill="hold" nodeType="afterEffect">
                                  <p:stCondLst>
                                    <p:cond delay="0"/>
                                  </p:stCondLst>
                                  <p:childTnLst>
                                    <p:set>
                                      <p:cBhvr>
                                        <p:cTn id="10" dur="1" fill="hold">
                                          <p:stCondLst>
                                            <p:cond delay="0"/>
                                          </p:stCondLst>
                                        </p:cTn>
                                        <p:tgtEl>
                                          <p:spTgt spid="27"/>
                                        </p:tgtEl>
                                        <p:attrNameLst>
                                          <p:attrName>style.visibility</p:attrName>
                                        </p:attrNameLst>
                                      </p:cBhvr>
                                      <p:to>
                                        <p:strVal val="visible"/>
                                      </p:to>
                                    </p:set>
                                    <p:anim calcmode="lin" valueType="num">
                                      <p:cBhvr additive="base">
                                        <p:cTn id="11" dur="500" fill="hold"/>
                                        <p:tgtEl>
                                          <p:spTgt spid="27"/>
                                        </p:tgtEl>
                                        <p:attrNameLst>
                                          <p:attrName>ppt_x</p:attrName>
                                        </p:attrNameLst>
                                      </p:cBhvr>
                                      <p:tavLst>
                                        <p:tav tm="0">
                                          <p:val>
                                            <p:strVal val="#ppt_x"/>
                                          </p:val>
                                        </p:tav>
                                        <p:tav tm="100000">
                                          <p:val>
                                            <p:strVal val="#ppt_x"/>
                                          </p:val>
                                        </p:tav>
                                      </p:tavLst>
                                    </p:anim>
                                    <p:anim calcmode="lin" valueType="num">
                                      <p:cBhvr additive="base">
                                        <p:cTn id="12" dur="500" fill="hold"/>
                                        <p:tgtEl>
                                          <p:spTgt spid="27"/>
                                        </p:tgtEl>
                                        <p:attrNameLst>
                                          <p:attrName>ppt_y</p:attrName>
                                        </p:attrNameLst>
                                      </p:cBhvr>
                                      <p:tavLst>
                                        <p:tav tm="0">
                                          <p:val>
                                            <p:strVal val="0-#ppt_h/2"/>
                                          </p:val>
                                        </p:tav>
                                        <p:tav tm="100000">
                                          <p:val>
                                            <p:strVal val="#ppt_y"/>
                                          </p:val>
                                        </p:tav>
                                      </p:tavLst>
                                    </p:anim>
                                  </p:childTnLst>
                                </p:cTn>
                              </p:par>
                              <p:par>
                                <p:cTn id="13" presetID="10"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par>
                                <p:cTn id="16" presetID="0" presetClass="path" presetSubtype="0" accel="50000" decel="50000" fill="hold" nodeType="withEffect">
                                  <p:stCondLst>
                                    <p:cond delay="0"/>
                                  </p:stCondLst>
                                  <p:childTnLst>
                                    <p:animMotion origin="layout" path="M 0.31055 0.06389 L 0.31055 0.06412 C 0.3056 0.06528 0.30078 0.06644 0.29623 0.06875 C 0.29401 0.06968 0.29206 0.07199 0.29011 0.07315 C 0.28646 0.07523 0.28268 0.07616 0.27904 0.07778 C 0.27735 0.07847 0.27604 0.0794 0.27435 0.08009 C 0.27136 0.08102 0.26823 0.08148 0.26498 0.08287 C 0.24844 0.08148 0.23164 0.08195 0.21524 0.08009 C 0.21185 0.07963 0.20834 0.07824 0.20573 0.07546 L 0.20104 0.07084 C 0.19727 0.05371 0.20274 0.07431 0.19479 0.05926 C 0.19388 0.05764 0.19401 0.05463 0.19323 0.05255 C 0.19206 0.04977 0.18998 0.04792 0.18867 0.0456 C 0.18724 0.04352 0.18633 0.04097 0.18542 0.03866 L 0.18229 0.02477 C 0.1819 0.02269 0.18229 0.01875 0.18086 0.01806 L 0.17604 0.01551 C 0.17292 0.01621 0.16003 0.01806 0.15573 0.02037 C 0.15365 0.0213 0.15182 0.02361 0.14961 0.02477 C 0.1474 0.02593 0.14544 0.02639 0.1431 0.02709 C 0.1418 0.02778 0.14024 0.02871 0.13867 0.0294 C 0.13698 0.03079 0.13542 0.03287 0.13412 0.03426 C 0.13255 0.03519 0.13086 0.03565 0.1293 0.03634 C 0.125 0.03796 0.12084 0.03889 0.11667 0.04097 C 0.10534 0.04653 0.11055 0.04468 0.10117 0.04769 C 0.0888 0.04699 0.07617 0.04746 0.06367 0.0456 C 0.06107 0.04514 0.05326 0.04005 0.04974 0.03866 C 0.04753 0.03796 0.04544 0.03727 0.04336 0.03634 C 0.04024 0.03496 0.03724 0.03357 0.03412 0.03171 C 0.03242 0.03079 0.03112 0.03009 0.0293 0.0294 C 0.02735 0.02871 0.02526 0.02801 0.02318 0.02709 C 0.02149 0.02685 0.02018 0.02523 0.01836 0.02477 C 0.01589 0.02384 0.01328 0.02338 0.01055 0.02269 C 0.00847 0.01806 0.0056 0.01389 0.00443 0.0088 C 0.00391 0.00671 0.00391 0.00371 0.00287 0.00209 C 0.00222 0.00046 0.00078 0.00046 -1.66667E-6 -1.85185E-6 L -1.66667E-6 -1.85185E-6 " pathEditMode="relative" rAng="0" ptsTypes="AAAAAAAAAAAAAAAAAAAAAAAAAAAAAAAAAAAAA">
                                      <p:cBhvr>
                                        <p:cTn id="17" dur="2000" fill="hold"/>
                                        <p:tgtEl>
                                          <p:spTgt spid="11"/>
                                        </p:tgtEl>
                                        <p:attrNameLst>
                                          <p:attrName>ppt_x</p:attrName>
                                          <p:attrName>ppt_y</p:attrName>
                                        </p:attrNameLst>
                                      </p:cBhvr>
                                      <p:rCtr x="-15534" y="-2245"/>
                                    </p:animMotion>
                                  </p:childTnLst>
                                </p:cTn>
                              </p:par>
                              <p:par>
                                <p:cTn id="18" presetID="10" presetClass="entr" presetSubtype="0" fill="hold"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par>
                                <p:cTn id="21" presetID="10" presetClass="entr" presetSubtype="0" fill="hold" nodeType="with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500"/>
                                        <p:tgtEl>
                                          <p:spTgt spid="4"/>
                                        </p:tgtEl>
                                      </p:cBhvr>
                                    </p:animEffect>
                                  </p:childTnLst>
                                </p:cTn>
                              </p:par>
                              <p:par>
                                <p:cTn id="24" presetID="0" presetClass="path" presetSubtype="0" repeatCount="indefinite" accel="50000" decel="50000" autoRev="1" fill="hold" nodeType="withEffect">
                                  <p:stCondLst>
                                    <p:cond delay="0"/>
                                  </p:stCondLst>
                                  <p:childTnLst>
                                    <p:animMotion origin="layout" path="M -0.00247 -0.0007 L 0.01875 4.44444E-6 " pathEditMode="relative" rAng="0" ptsTypes="AA">
                                      <p:cBhvr>
                                        <p:cTn id="25" dur="1500" fill="hold"/>
                                        <p:tgtEl>
                                          <p:spTgt spid="4"/>
                                        </p:tgtEl>
                                        <p:attrNameLst>
                                          <p:attrName>ppt_x</p:attrName>
                                          <p:attrName>ppt_y</p:attrName>
                                        </p:attrNameLst>
                                      </p:cBhvr>
                                      <p:rCtr x="1055" y="23"/>
                                    </p:animMotion>
                                  </p:childTnLst>
                                </p:cTn>
                              </p:par>
                              <p:par>
                                <p:cTn id="26" presetID="0" presetClass="path" presetSubtype="0" repeatCount="indefinite" accel="50000" decel="50000" autoRev="1" fill="hold" nodeType="withEffect">
                                  <p:stCondLst>
                                    <p:cond delay="0"/>
                                  </p:stCondLst>
                                  <p:childTnLst>
                                    <p:animMotion origin="layout" path="M -6.66667E-6 3.20988E-6 L -0.02362 0.00031 " pathEditMode="relative" ptsTypes="AA">
                                      <p:cBhvr>
                                        <p:cTn id="27" dur="1500" fill="hold"/>
                                        <p:tgtEl>
                                          <p:spTgt spid="9"/>
                                        </p:tgtEl>
                                        <p:attrNameLst>
                                          <p:attrName>ppt_x</p:attrName>
                                          <p:attrName>ppt_y</p:attrName>
                                        </p:attrNameLst>
                                      </p:cBhvr>
                                    </p:animMotion>
                                  </p:childTnLst>
                                </p:cTn>
                              </p:par>
                              <p:par>
                                <p:cTn id="28" presetID="22" presetClass="entr" presetSubtype="4" fill="hold" nodeType="with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wipe(down)">
                                      <p:cBhvr>
                                        <p:cTn id="30" dur="500"/>
                                        <p:tgtEl>
                                          <p:spTgt spid="5"/>
                                        </p:tgtEl>
                                      </p:cBhvr>
                                    </p:animEffect>
                                  </p:childTnLst>
                                </p:cTn>
                              </p:par>
                              <p:par>
                                <p:cTn id="31" presetID="22" presetClass="entr" presetSubtype="4" fill="hold" nodeType="with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wipe(down)">
                                      <p:cBhvr>
                                        <p:cTn id="33" dur="500"/>
                                        <p:tgtEl>
                                          <p:spTgt spid="22"/>
                                        </p:tgtEl>
                                      </p:cBhvr>
                                    </p:animEffect>
                                  </p:childTnLst>
                                </p:cTn>
                              </p:par>
                              <p:par>
                                <p:cTn id="34" presetID="31" presetClass="entr" presetSubtype="0" fill="hold" nodeType="withEffect">
                                  <p:stCondLst>
                                    <p:cond delay="0"/>
                                  </p:stCondLst>
                                  <p:childTnLst>
                                    <p:set>
                                      <p:cBhvr>
                                        <p:cTn id="35" dur="1" fill="hold">
                                          <p:stCondLst>
                                            <p:cond delay="0"/>
                                          </p:stCondLst>
                                        </p:cTn>
                                        <p:tgtEl>
                                          <p:spTgt spid="26"/>
                                        </p:tgtEl>
                                        <p:attrNameLst>
                                          <p:attrName>style.visibility</p:attrName>
                                        </p:attrNameLst>
                                      </p:cBhvr>
                                      <p:to>
                                        <p:strVal val="visible"/>
                                      </p:to>
                                    </p:set>
                                    <p:anim calcmode="lin" valueType="num">
                                      <p:cBhvr>
                                        <p:cTn id="36" dur="1000" fill="hold"/>
                                        <p:tgtEl>
                                          <p:spTgt spid="26"/>
                                        </p:tgtEl>
                                        <p:attrNameLst>
                                          <p:attrName>ppt_w</p:attrName>
                                        </p:attrNameLst>
                                      </p:cBhvr>
                                      <p:tavLst>
                                        <p:tav tm="0">
                                          <p:val>
                                            <p:fltVal val="0"/>
                                          </p:val>
                                        </p:tav>
                                        <p:tav tm="100000">
                                          <p:val>
                                            <p:strVal val="#ppt_w"/>
                                          </p:val>
                                        </p:tav>
                                      </p:tavLst>
                                    </p:anim>
                                    <p:anim calcmode="lin" valueType="num">
                                      <p:cBhvr>
                                        <p:cTn id="37" dur="1000" fill="hold"/>
                                        <p:tgtEl>
                                          <p:spTgt spid="26"/>
                                        </p:tgtEl>
                                        <p:attrNameLst>
                                          <p:attrName>ppt_h</p:attrName>
                                        </p:attrNameLst>
                                      </p:cBhvr>
                                      <p:tavLst>
                                        <p:tav tm="0">
                                          <p:val>
                                            <p:fltVal val="0"/>
                                          </p:val>
                                        </p:tav>
                                        <p:tav tm="100000">
                                          <p:val>
                                            <p:strVal val="#ppt_h"/>
                                          </p:val>
                                        </p:tav>
                                      </p:tavLst>
                                    </p:anim>
                                    <p:anim calcmode="lin" valueType="num">
                                      <p:cBhvr>
                                        <p:cTn id="38" dur="1000" fill="hold"/>
                                        <p:tgtEl>
                                          <p:spTgt spid="26"/>
                                        </p:tgtEl>
                                        <p:attrNameLst>
                                          <p:attrName>style.rotation</p:attrName>
                                        </p:attrNameLst>
                                      </p:cBhvr>
                                      <p:tavLst>
                                        <p:tav tm="0">
                                          <p:val>
                                            <p:fltVal val="90"/>
                                          </p:val>
                                        </p:tav>
                                        <p:tav tm="100000">
                                          <p:val>
                                            <p:fltVal val="0"/>
                                          </p:val>
                                        </p:tav>
                                      </p:tavLst>
                                    </p:anim>
                                    <p:animEffect transition="in" filter="fade">
                                      <p:cBhvr>
                                        <p:cTn id="39" dur="10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Picture 48">
            <a:extLst>
              <a:ext uri="{FF2B5EF4-FFF2-40B4-BE49-F238E27FC236}">
                <a16:creationId xmlns:a16="http://schemas.microsoft.com/office/drawing/2014/main" id="{B46D6E17-AE03-4206-BD4A-DA77FF0525B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6074" t="4786" r="-13343" b="-4786"/>
          <a:stretch/>
        </p:blipFill>
        <p:spPr>
          <a:xfrm>
            <a:off x="7217699" y="2960649"/>
            <a:ext cx="1424066" cy="2486608"/>
          </a:xfrm>
          <a:prstGeom prst="rect">
            <a:avLst/>
          </a:prstGeom>
        </p:spPr>
      </p:pic>
      <p:pic>
        <p:nvPicPr>
          <p:cNvPr id="44" name="Picture 43">
            <a:extLst>
              <a:ext uri="{FF2B5EF4-FFF2-40B4-BE49-F238E27FC236}">
                <a16:creationId xmlns:a16="http://schemas.microsoft.com/office/drawing/2014/main" id="{BB81C29F-B0BF-4B72-B9B8-56E8ABF462B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1689" t="-292" r="-5252" b="292"/>
          <a:stretch/>
        </p:blipFill>
        <p:spPr>
          <a:xfrm>
            <a:off x="3983655" y="3429000"/>
            <a:ext cx="1384822" cy="2585415"/>
          </a:xfrm>
          <a:prstGeom prst="rect">
            <a:avLst/>
          </a:prstGeom>
        </p:spPr>
      </p:pic>
      <p:pic>
        <p:nvPicPr>
          <p:cNvPr id="5" name="Picture 4">
            <a:extLst>
              <a:ext uri="{FF2B5EF4-FFF2-40B4-BE49-F238E27FC236}">
                <a16:creationId xmlns:a16="http://schemas.microsoft.com/office/drawing/2014/main" id="{27EFDE0F-F056-4A2C-B154-53C63A80F4C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46437"/>
          <a:stretch/>
        </p:blipFill>
        <p:spPr>
          <a:xfrm>
            <a:off x="827196" y="2055726"/>
            <a:ext cx="1384822" cy="2585415"/>
          </a:xfrm>
          <a:prstGeom prst="rect">
            <a:avLst/>
          </a:prstGeom>
        </p:spPr>
      </p:pic>
      <p:pic>
        <p:nvPicPr>
          <p:cNvPr id="12" name="Picture 11">
            <a:extLst>
              <a:ext uri="{FF2B5EF4-FFF2-40B4-BE49-F238E27FC236}">
                <a16:creationId xmlns:a16="http://schemas.microsoft.com/office/drawing/2014/main" id="{56A4272D-7EDA-4F77-B008-483712B1E33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22260" y="3768123"/>
            <a:ext cx="807472" cy="322688"/>
          </a:xfrm>
          <a:prstGeom prst="rect">
            <a:avLst/>
          </a:prstGeom>
        </p:spPr>
      </p:pic>
      <p:pic>
        <p:nvPicPr>
          <p:cNvPr id="13" name="Picture 12">
            <a:extLst>
              <a:ext uri="{FF2B5EF4-FFF2-40B4-BE49-F238E27FC236}">
                <a16:creationId xmlns:a16="http://schemas.microsoft.com/office/drawing/2014/main" id="{35ACA9E9-3273-4AD1-BF41-E522DD13D58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72464" y="4424637"/>
            <a:ext cx="766082" cy="306147"/>
          </a:xfrm>
          <a:prstGeom prst="rect">
            <a:avLst/>
          </a:prstGeom>
        </p:spPr>
      </p:pic>
      <p:pic>
        <p:nvPicPr>
          <p:cNvPr id="14" name="Picture 13">
            <a:extLst>
              <a:ext uri="{FF2B5EF4-FFF2-40B4-BE49-F238E27FC236}">
                <a16:creationId xmlns:a16="http://schemas.microsoft.com/office/drawing/2014/main" id="{0824C8A3-B1D8-4C34-91E4-743543CF37E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52548" y="2885315"/>
            <a:ext cx="807472" cy="322688"/>
          </a:xfrm>
          <a:prstGeom prst="rect">
            <a:avLst/>
          </a:prstGeom>
        </p:spPr>
      </p:pic>
      <p:pic>
        <p:nvPicPr>
          <p:cNvPr id="20" name="Picture 19">
            <a:extLst>
              <a:ext uri="{FF2B5EF4-FFF2-40B4-BE49-F238E27FC236}">
                <a16:creationId xmlns:a16="http://schemas.microsoft.com/office/drawing/2014/main" id="{D3009DBE-80D2-468B-BC5D-8587D563735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555286" y="1982496"/>
            <a:ext cx="1303361" cy="1303361"/>
          </a:xfrm>
          <a:prstGeom prst="rect">
            <a:avLst/>
          </a:prstGeom>
        </p:spPr>
      </p:pic>
      <p:pic>
        <p:nvPicPr>
          <p:cNvPr id="23" name="Picture 22">
            <a:extLst>
              <a:ext uri="{FF2B5EF4-FFF2-40B4-BE49-F238E27FC236}">
                <a16:creationId xmlns:a16="http://schemas.microsoft.com/office/drawing/2014/main" id="{80D7FA37-AE91-4F3E-B4CC-33C10A7E093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05107" y="1275024"/>
            <a:ext cx="1303361" cy="1303361"/>
          </a:xfrm>
          <a:prstGeom prst="rect">
            <a:avLst/>
          </a:prstGeom>
        </p:spPr>
      </p:pic>
      <p:sp>
        <p:nvSpPr>
          <p:cNvPr id="25" name="Oval 24">
            <a:hlinkClick r:id="rId7" action="ppaction://hlinksldjump"/>
            <a:extLst>
              <a:ext uri="{FF2B5EF4-FFF2-40B4-BE49-F238E27FC236}">
                <a16:creationId xmlns:a16="http://schemas.microsoft.com/office/drawing/2014/main" id="{7EFDE4D0-9DA6-46CD-A60A-AB8DA304415D}"/>
              </a:ext>
            </a:extLst>
          </p:cNvPr>
          <p:cNvSpPr/>
          <p:nvPr/>
        </p:nvSpPr>
        <p:spPr>
          <a:xfrm>
            <a:off x="1419805" y="1598525"/>
            <a:ext cx="494242" cy="45720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1</a:t>
            </a:r>
          </a:p>
        </p:txBody>
      </p:sp>
      <p:sp>
        <p:nvSpPr>
          <p:cNvPr id="26" name="Oval 25">
            <a:hlinkClick r:id="rId8" action="ppaction://hlinksldjump"/>
            <a:extLst>
              <a:ext uri="{FF2B5EF4-FFF2-40B4-BE49-F238E27FC236}">
                <a16:creationId xmlns:a16="http://schemas.microsoft.com/office/drawing/2014/main" id="{BA77418A-DDA1-47D0-A644-3689608C60FD}"/>
              </a:ext>
            </a:extLst>
          </p:cNvPr>
          <p:cNvSpPr/>
          <p:nvPr/>
        </p:nvSpPr>
        <p:spPr>
          <a:xfrm>
            <a:off x="4287630" y="3392350"/>
            <a:ext cx="494242" cy="45720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2</a:t>
            </a:r>
            <a:endParaRPr kumimoji="0" lang="en-US" sz="1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28" name="Oval 27">
            <a:hlinkClick r:id="rId9" action="ppaction://hlinksldjump"/>
            <a:extLst>
              <a:ext uri="{FF2B5EF4-FFF2-40B4-BE49-F238E27FC236}">
                <a16:creationId xmlns:a16="http://schemas.microsoft.com/office/drawing/2014/main" id="{185F8862-5309-451A-BE0F-4E6EFCC0A6B5}"/>
              </a:ext>
            </a:extLst>
          </p:cNvPr>
          <p:cNvSpPr/>
          <p:nvPr/>
        </p:nvSpPr>
        <p:spPr>
          <a:xfrm>
            <a:off x="6486517" y="2380860"/>
            <a:ext cx="494242" cy="45720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4</a:t>
            </a:r>
          </a:p>
        </p:txBody>
      </p:sp>
      <p:sp>
        <p:nvSpPr>
          <p:cNvPr id="31" name="Oval 30">
            <a:hlinkClick r:id="rId10" action="ppaction://hlinksldjump"/>
            <a:extLst>
              <a:ext uri="{FF2B5EF4-FFF2-40B4-BE49-F238E27FC236}">
                <a16:creationId xmlns:a16="http://schemas.microsoft.com/office/drawing/2014/main" id="{2F539F4C-0DDC-411E-9733-C94D5EB0BE9D}"/>
              </a:ext>
            </a:extLst>
          </p:cNvPr>
          <p:cNvSpPr/>
          <p:nvPr/>
        </p:nvSpPr>
        <p:spPr>
          <a:xfrm>
            <a:off x="7393266" y="2540917"/>
            <a:ext cx="494242" cy="45720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3</a:t>
            </a:r>
          </a:p>
        </p:txBody>
      </p:sp>
      <p:pic>
        <p:nvPicPr>
          <p:cNvPr id="32" name="Picture 31">
            <a:extLst>
              <a:ext uri="{FF2B5EF4-FFF2-40B4-BE49-F238E27FC236}">
                <a16:creationId xmlns:a16="http://schemas.microsoft.com/office/drawing/2014/main" id="{84C144AF-8F9D-4EE2-8AC8-ABCD0339CEA5}"/>
              </a:ext>
            </a:extLst>
          </p:cNvPr>
          <p:cNvPicPr>
            <a:picLocks noChangeAspect="1"/>
          </p:cNvPicPr>
          <p:nvPr/>
        </p:nvPicPr>
        <p:blipFill rotWithShape="1">
          <a:blip r:embed="rId11" cstate="print">
            <a:extLst>
              <a:ext uri="{BEBA8EAE-BF5A-486C-A8C5-ECC9F3942E4B}">
                <a14:imgProps xmlns:a14="http://schemas.microsoft.com/office/drawing/2010/main">
                  <a14:imgLayer r:embed="rId12">
                    <a14:imgEffect>
                      <a14:backgroundRemoval t="49923" b="94436" l="38337" r="85884">
                        <a14:backgroundMark x1="36400" y1="48200" x2="35567" y2="43867"/>
                        <a14:backgroundMark x1="37000" y1="47367" x2="33533" y2="45300"/>
                        <a14:backgroundMark x1="33533" y1="45300" x2="33533" y2="45300"/>
                        <a14:backgroundMark x1="36600" y1="45933" x2="32900" y2="44267"/>
                        <a14:backgroundMark x1="32900" y1="44267" x2="32900" y2="44267"/>
                        <a14:backgroundMark x1="35567" y1="46733" x2="33533" y2="43867"/>
                        <a14:backgroundMark x1="33533" y1="43867" x2="33533" y2="43867"/>
                      </a14:backgroundRemoval>
                    </a14:imgEffect>
                  </a14:imgLayer>
                </a14:imgProps>
              </a:ext>
              <a:ext uri="{28A0092B-C50C-407E-A947-70E740481C1C}">
                <a14:useLocalDpi xmlns:a14="http://schemas.microsoft.com/office/drawing/2010/main" val="0"/>
              </a:ext>
            </a:extLst>
          </a:blip>
          <a:srcRect l="32394" t="44359" r="8172"/>
          <a:stretch/>
        </p:blipFill>
        <p:spPr>
          <a:xfrm>
            <a:off x="399467" y="1862846"/>
            <a:ext cx="823906" cy="771331"/>
          </a:xfrm>
          <a:prstGeom prst="rect">
            <a:avLst/>
          </a:prstGeom>
        </p:spPr>
      </p:pic>
      <p:pic>
        <p:nvPicPr>
          <p:cNvPr id="37" name="Picture 36">
            <a:extLst>
              <a:ext uri="{FF2B5EF4-FFF2-40B4-BE49-F238E27FC236}">
                <a16:creationId xmlns:a16="http://schemas.microsoft.com/office/drawing/2014/main" id="{DF7EDBD0-54D7-40E5-83C6-CA8C59D42A3D}"/>
              </a:ext>
            </a:extLst>
          </p:cNvPr>
          <p:cNvPicPr>
            <a:picLocks noChangeAspect="1"/>
          </p:cNvPicPr>
          <p:nvPr/>
        </p:nvPicPr>
        <p:blipFill rotWithShape="1">
          <a:blip r:embed="rId11" cstate="print">
            <a:extLst>
              <a:ext uri="{BEBA8EAE-BF5A-486C-A8C5-ECC9F3942E4B}">
                <a14:imgProps xmlns:a14="http://schemas.microsoft.com/office/drawing/2010/main">
                  <a14:imgLayer r:embed="rId12">
                    <a14:imgEffect>
                      <a14:backgroundRemoval t="49923" b="94436" l="38337" r="85884">
                        <a14:backgroundMark x1="36400" y1="48200" x2="35567" y2="43867"/>
                        <a14:backgroundMark x1="37000" y1="47367" x2="33533" y2="45300"/>
                        <a14:backgroundMark x1="33533" y1="45300" x2="33533" y2="45300"/>
                        <a14:backgroundMark x1="36600" y1="45933" x2="32900" y2="44267"/>
                        <a14:backgroundMark x1="32900" y1="44267" x2="32900" y2="44267"/>
                        <a14:backgroundMark x1="35567" y1="46733" x2="33533" y2="43867"/>
                        <a14:backgroundMark x1="33533" y1="43867" x2="33533" y2="43867"/>
                      </a14:backgroundRemoval>
                    </a14:imgEffect>
                  </a14:imgLayer>
                </a14:imgProps>
              </a:ext>
              <a:ext uri="{28A0092B-C50C-407E-A947-70E740481C1C}">
                <a14:useLocalDpi xmlns:a14="http://schemas.microsoft.com/office/drawing/2010/main" val="0"/>
              </a:ext>
            </a:extLst>
          </a:blip>
          <a:srcRect l="32394" t="44359" r="8172"/>
          <a:stretch/>
        </p:blipFill>
        <p:spPr>
          <a:xfrm>
            <a:off x="6321685" y="1471239"/>
            <a:ext cx="823906" cy="771331"/>
          </a:xfrm>
          <a:prstGeom prst="rect">
            <a:avLst/>
          </a:prstGeom>
        </p:spPr>
      </p:pic>
      <p:pic>
        <p:nvPicPr>
          <p:cNvPr id="46" name="Picture 45">
            <a:extLst>
              <a:ext uri="{FF2B5EF4-FFF2-40B4-BE49-F238E27FC236}">
                <a16:creationId xmlns:a16="http://schemas.microsoft.com/office/drawing/2014/main" id="{4855FE77-97C4-47F1-A1BA-F7DD8019B304}"/>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857135" y="3008078"/>
            <a:ext cx="1581273" cy="1082733"/>
          </a:xfrm>
          <a:prstGeom prst="rect">
            <a:avLst/>
          </a:prstGeom>
        </p:spPr>
      </p:pic>
      <p:pic>
        <p:nvPicPr>
          <p:cNvPr id="47" name="Picture 46">
            <a:extLst>
              <a:ext uri="{FF2B5EF4-FFF2-40B4-BE49-F238E27FC236}">
                <a16:creationId xmlns:a16="http://schemas.microsoft.com/office/drawing/2014/main" id="{D737B5ED-7538-434E-950A-34EE2E2CAED5}"/>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766291" y="4666560"/>
            <a:ext cx="1581273" cy="1082733"/>
          </a:xfrm>
          <a:prstGeom prst="rect">
            <a:avLst/>
          </a:prstGeom>
        </p:spPr>
      </p:pic>
      <p:pic>
        <p:nvPicPr>
          <p:cNvPr id="7" name="Picture 6">
            <a:extLst>
              <a:ext uri="{FF2B5EF4-FFF2-40B4-BE49-F238E27FC236}">
                <a16:creationId xmlns:a16="http://schemas.microsoft.com/office/drawing/2014/main" id="{2C5ECE36-6DC9-480D-A987-A9528562A00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43467"/>
          <a:stretch/>
        </p:blipFill>
        <p:spPr>
          <a:xfrm>
            <a:off x="5823355" y="2847507"/>
            <a:ext cx="1405749" cy="2486608"/>
          </a:xfrm>
          <a:prstGeom prst="rect">
            <a:avLst/>
          </a:prstGeom>
        </p:spPr>
      </p:pic>
      <p:pic>
        <p:nvPicPr>
          <p:cNvPr id="11" name="Picture 10">
            <a:extLst>
              <a:ext uri="{FF2B5EF4-FFF2-40B4-BE49-F238E27FC236}">
                <a16:creationId xmlns:a16="http://schemas.microsoft.com/office/drawing/2014/main" id="{90D71198-8A5B-47CD-BE88-C984957291C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92934" y="3895419"/>
            <a:ext cx="807472" cy="322688"/>
          </a:xfrm>
          <a:prstGeom prst="rect">
            <a:avLst/>
          </a:prstGeom>
        </p:spPr>
      </p:pic>
      <p:pic>
        <p:nvPicPr>
          <p:cNvPr id="50" name="Picture 49">
            <a:extLst>
              <a:ext uri="{FF2B5EF4-FFF2-40B4-BE49-F238E27FC236}">
                <a16:creationId xmlns:a16="http://schemas.microsoft.com/office/drawing/2014/main" id="{0E464AD7-2464-431B-AE3E-859C7618A7EA}"/>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6233604" y="3963217"/>
            <a:ext cx="1016960" cy="696335"/>
          </a:xfrm>
          <a:prstGeom prst="rect">
            <a:avLst/>
          </a:prstGeom>
        </p:spPr>
      </p:pic>
      <p:pic>
        <p:nvPicPr>
          <p:cNvPr id="51" name="Picture 50">
            <a:extLst>
              <a:ext uri="{FF2B5EF4-FFF2-40B4-BE49-F238E27FC236}">
                <a16:creationId xmlns:a16="http://schemas.microsoft.com/office/drawing/2014/main" id="{011D0431-8668-4878-8CF8-740E8CFE58C4}"/>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7026891" y="4124056"/>
            <a:ext cx="1066987" cy="730590"/>
          </a:xfrm>
          <a:prstGeom prst="rect">
            <a:avLst/>
          </a:prstGeom>
        </p:spPr>
      </p:pic>
      <p:sp>
        <p:nvSpPr>
          <p:cNvPr id="2" name="Freeform: Shape 1">
            <a:extLst>
              <a:ext uri="{FF2B5EF4-FFF2-40B4-BE49-F238E27FC236}">
                <a16:creationId xmlns:a16="http://schemas.microsoft.com/office/drawing/2014/main" id="{D03BEC4E-2143-47AA-91BF-21459A421249}"/>
              </a:ext>
            </a:extLst>
          </p:cNvPr>
          <p:cNvSpPr/>
          <p:nvPr/>
        </p:nvSpPr>
        <p:spPr>
          <a:xfrm>
            <a:off x="1252548" y="2713363"/>
            <a:ext cx="737119" cy="198275"/>
          </a:xfrm>
          <a:custGeom>
            <a:avLst/>
            <a:gdLst>
              <a:gd name="connsiteX0" fmla="*/ 46653 w 737119"/>
              <a:gd name="connsiteY0" fmla="*/ 111967 h 158620"/>
              <a:gd name="connsiteX1" fmla="*/ 149290 w 737119"/>
              <a:gd name="connsiteY1" fmla="*/ 46653 h 158620"/>
              <a:gd name="connsiteX2" fmla="*/ 223935 w 737119"/>
              <a:gd name="connsiteY2" fmla="*/ 83976 h 158620"/>
              <a:gd name="connsiteX3" fmla="*/ 289249 w 737119"/>
              <a:gd name="connsiteY3" fmla="*/ 0 h 158620"/>
              <a:gd name="connsiteX4" fmla="*/ 298580 w 737119"/>
              <a:gd name="connsiteY4" fmla="*/ 102637 h 158620"/>
              <a:gd name="connsiteX5" fmla="*/ 475861 w 737119"/>
              <a:gd name="connsiteY5" fmla="*/ 9331 h 158620"/>
              <a:gd name="connsiteX6" fmla="*/ 606490 w 737119"/>
              <a:gd name="connsiteY6" fmla="*/ 46653 h 158620"/>
              <a:gd name="connsiteX7" fmla="*/ 737119 w 737119"/>
              <a:gd name="connsiteY7" fmla="*/ 93306 h 158620"/>
              <a:gd name="connsiteX8" fmla="*/ 606490 w 737119"/>
              <a:gd name="connsiteY8" fmla="*/ 121298 h 158620"/>
              <a:gd name="connsiteX9" fmla="*/ 737119 w 737119"/>
              <a:gd name="connsiteY9" fmla="*/ 139959 h 158620"/>
              <a:gd name="connsiteX10" fmla="*/ 0 w 737119"/>
              <a:gd name="connsiteY10" fmla="*/ 158620 h 158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37119" h="158620">
                <a:moveTo>
                  <a:pt x="46653" y="111967"/>
                </a:moveTo>
                <a:lnTo>
                  <a:pt x="149290" y="46653"/>
                </a:lnTo>
                <a:lnTo>
                  <a:pt x="223935" y="83976"/>
                </a:lnTo>
                <a:lnTo>
                  <a:pt x="289249" y="0"/>
                </a:lnTo>
                <a:lnTo>
                  <a:pt x="298580" y="102637"/>
                </a:lnTo>
                <a:lnTo>
                  <a:pt x="475861" y="9331"/>
                </a:lnTo>
                <a:lnTo>
                  <a:pt x="606490" y="46653"/>
                </a:lnTo>
                <a:lnTo>
                  <a:pt x="737119" y="93306"/>
                </a:lnTo>
                <a:lnTo>
                  <a:pt x="606490" y="121298"/>
                </a:lnTo>
                <a:lnTo>
                  <a:pt x="737119" y="139959"/>
                </a:lnTo>
                <a:lnTo>
                  <a:pt x="0" y="158620"/>
                </a:lnTo>
              </a:path>
            </a:pathLst>
          </a:custGeom>
          <a:solidFill>
            <a:srgbClr val="00B050">
              <a:alpha val="38000"/>
            </a:srgbClr>
          </a:solidFill>
          <a:ln>
            <a:solidFill>
              <a:srgbClr val="7E56D2">
                <a:alpha val="25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Freeform: Shape 9">
            <a:extLst>
              <a:ext uri="{FF2B5EF4-FFF2-40B4-BE49-F238E27FC236}">
                <a16:creationId xmlns:a16="http://schemas.microsoft.com/office/drawing/2014/main" id="{F548D29D-1E52-42FD-B7C9-74D1BF67D532}"/>
              </a:ext>
            </a:extLst>
          </p:cNvPr>
          <p:cNvSpPr/>
          <p:nvPr/>
        </p:nvSpPr>
        <p:spPr>
          <a:xfrm>
            <a:off x="4220248" y="4203953"/>
            <a:ext cx="664989" cy="212832"/>
          </a:xfrm>
          <a:custGeom>
            <a:avLst/>
            <a:gdLst>
              <a:gd name="connsiteX0" fmla="*/ 0 w 637309"/>
              <a:gd name="connsiteY0" fmla="*/ 175490 h 175490"/>
              <a:gd name="connsiteX1" fmla="*/ 64654 w 637309"/>
              <a:gd name="connsiteY1" fmla="*/ 120072 h 175490"/>
              <a:gd name="connsiteX2" fmla="*/ 193964 w 637309"/>
              <a:gd name="connsiteY2" fmla="*/ 138545 h 175490"/>
              <a:gd name="connsiteX3" fmla="*/ 415636 w 637309"/>
              <a:gd name="connsiteY3" fmla="*/ 0 h 175490"/>
              <a:gd name="connsiteX4" fmla="*/ 508000 w 637309"/>
              <a:gd name="connsiteY4" fmla="*/ 120072 h 175490"/>
              <a:gd name="connsiteX5" fmla="*/ 572654 w 637309"/>
              <a:gd name="connsiteY5" fmla="*/ 138545 h 175490"/>
              <a:gd name="connsiteX6" fmla="*/ 637309 w 637309"/>
              <a:gd name="connsiteY6" fmla="*/ 166254 h 175490"/>
              <a:gd name="connsiteX7" fmla="*/ 0 w 637309"/>
              <a:gd name="connsiteY7" fmla="*/ 175490 h 175490"/>
              <a:gd name="connsiteX0" fmla="*/ 0 w 637309"/>
              <a:gd name="connsiteY0" fmla="*/ 175490 h 175490"/>
              <a:gd name="connsiteX1" fmla="*/ 64654 w 637309"/>
              <a:gd name="connsiteY1" fmla="*/ 120072 h 175490"/>
              <a:gd name="connsiteX2" fmla="*/ 193964 w 637309"/>
              <a:gd name="connsiteY2" fmla="*/ 123313 h 175490"/>
              <a:gd name="connsiteX3" fmla="*/ 415636 w 637309"/>
              <a:gd name="connsiteY3" fmla="*/ 0 h 175490"/>
              <a:gd name="connsiteX4" fmla="*/ 508000 w 637309"/>
              <a:gd name="connsiteY4" fmla="*/ 120072 h 175490"/>
              <a:gd name="connsiteX5" fmla="*/ 572654 w 637309"/>
              <a:gd name="connsiteY5" fmla="*/ 138545 h 175490"/>
              <a:gd name="connsiteX6" fmla="*/ 637309 w 637309"/>
              <a:gd name="connsiteY6" fmla="*/ 166254 h 175490"/>
              <a:gd name="connsiteX7" fmla="*/ 0 w 637309"/>
              <a:gd name="connsiteY7" fmla="*/ 175490 h 175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7309" h="175490">
                <a:moveTo>
                  <a:pt x="0" y="175490"/>
                </a:moveTo>
                <a:lnTo>
                  <a:pt x="64654" y="120072"/>
                </a:lnTo>
                <a:lnTo>
                  <a:pt x="193964" y="123313"/>
                </a:lnTo>
                <a:lnTo>
                  <a:pt x="415636" y="0"/>
                </a:lnTo>
                <a:lnTo>
                  <a:pt x="508000" y="120072"/>
                </a:lnTo>
                <a:lnTo>
                  <a:pt x="572654" y="138545"/>
                </a:lnTo>
                <a:lnTo>
                  <a:pt x="637309" y="166254"/>
                </a:lnTo>
                <a:lnTo>
                  <a:pt x="0" y="175490"/>
                </a:lnTo>
                <a:close/>
              </a:path>
            </a:pathLst>
          </a:custGeom>
          <a:solidFill>
            <a:srgbClr val="00B050">
              <a:alpha val="4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7" name="Freeform: Shape 16">
            <a:extLst>
              <a:ext uri="{FF2B5EF4-FFF2-40B4-BE49-F238E27FC236}">
                <a16:creationId xmlns:a16="http://schemas.microsoft.com/office/drawing/2014/main" id="{1E3918D1-80D2-4056-9058-F604CB53DE25}"/>
              </a:ext>
            </a:extLst>
          </p:cNvPr>
          <p:cNvSpPr/>
          <p:nvPr/>
        </p:nvSpPr>
        <p:spPr>
          <a:xfrm>
            <a:off x="6410441" y="3708958"/>
            <a:ext cx="729673" cy="146638"/>
          </a:xfrm>
          <a:custGeom>
            <a:avLst/>
            <a:gdLst>
              <a:gd name="connsiteX0" fmla="*/ 0 w 729673"/>
              <a:gd name="connsiteY0" fmla="*/ 221672 h 221672"/>
              <a:gd name="connsiteX1" fmla="*/ 0 w 729673"/>
              <a:gd name="connsiteY1" fmla="*/ 157018 h 221672"/>
              <a:gd name="connsiteX2" fmla="*/ 138546 w 729673"/>
              <a:gd name="connsiteY2" fmla="*/ 83127 h 221672"/>
              <a:gd name="connsiteX3" fmla="*/ 138546 w 729673"/>
              <a:gd name="connsiteY3" fmla="*/ 83127 h 221672"/>
              <a:gd name="connsiteX4" fmla="*/ 110837 w 729673"/>
              <a:gd name="connsiteY4" fmla="*/ 0 h 221672"/>
              <a:gd name="connsiteX5" fmla="*/ 535709 w 729673"/>
              <a:gd name="connsiteY5" fmla="*/ 9236 h 221672"/>
              <a:gd name="connsiteX6" fmla="*/ 665018 w 729673"/>
              <a:gd name="connsiteY6" fmla="*/ 27709 h 221672"/>
              <a:gd name="connsiteX7" fmla="*/ 711200 w 729673"/>
              <a:gd name="connsiteY7" fmla="*/ 120072 h 221672"/>
              <a:gd name="connsiteX8" fmla="*/ 729673 w 729673"/>
              <a:gd name="connsiteY8" fmla="*/ 184727 h 221672"/>
              <a:gd name="connsiteX9" fmla="*/ 609600 w 729673"/>
              <a:gd name="connsiteY9" fmla="*/ 221672 h 221672"/>
              <a:gd name="connsiteX10" fmla="*/ 0 w 729673"/>
              <a:gd name="connsiteY10" fmla="*/ 221672 h 221672"/>
              <a:gd name="connsiteX0" fmla="*/ 0 w 729673"/>
              <a:gd name="connsiteY0" fmla="*/ 221672 h 221672"/>
              <a:gd name="connsiteX1" fmla="*/ 0 w 729673"/>
              <a:gd name="connsiteY1" fmla="*/ 157018 h 221672"/>
              <a:gd name="connsiteX2" fmla="*/ 138546 w 729673"/>
              <a:gd name="connsiteY2" fmla="*/ 83127 h 221672"/>
              <a:gd name="connsiteX3" fmla="*/ 92364 w 729673"/>
              <a:gd name="connsiteY3" fmla="*/ 92363 h 221672"/>
              <a:gd name="connsiteX4" fmla="*/ 110837 w 729673"/>
              <a:gd name="connsiteY4" fmla="*/ 0 h 221672"/>
              <a:gd name="connsiteX5" fmla="*/ 535709 w 729673"/>
              <a:gd name="connsiteY5" fmla="*/ 9236 h 221672"/>
              <a:gd name="connsiteX6" fmla="*/ 665018 w 729673"/>
              <a:gd name="connsiteY6" fmla="*/ 27709 h 221672"/>
              <a:gd name="connsiteX7" fmla="*/ 711200 w 729673"/>
              <a:gd name="connsiteY7" fmla="*/ 120072 h 221672"/>
              <a:gd name="connsiteX8" fmla="*/ 729673 w 729673"/>
              <a:gd name="connsiteY8" fmla="*/ 184727 h 221672"/>
              <a:gd name="connsiteX9" fmla="*/ 609600 w 729673"/>
              <a:gd name="connsiteY9" fmla="*/ 221672 h 221672"/>
              <a:gd name="connsiteX10" fmla="*/ 0 w 729673"/>
              <a:gd name="connsiteY10" fmla="*/ 221672 h 221672"/>
              <a:gd name="connsiteX0" fmla="*/ 0 w 729673"/>
              <a:gd name="connsiteY0" fmla="*/ 221672 h 221672"/>
              <a:gd name="connsiteX1" fmla="*/ 0 w 729673"/>
              <a:gd name="connsiteY1" fmla="*/ 157018 h 221672"/>
              <a:gd name="connsiteX2" fmla="*/ 138546 w 729673"/>
              <a:gd name="connsiteY2" fmla="*/ 83127 h 221672"/>
              <a:gd name="connsiteX3" fmla="*/ 46182 w 729673"/>
              <a:gd name="connsiteY3" fmla="*/ 92363 h 221672"/>
              <a:gd name="connsiteX4" fmla="*/ 110837 w 729673"/>
              <a:gd name="connsiteY4" fmla="*/ 0 h 221672"/>
              <a:gd name="connsiteX5" fmla="*/ 535709 w 729673"/>
              <a:gd name="connsiteY5" fmla="*/ 9236 h 221672"/>
              <a:gd name="connsiteX6" fmla="*/ 665018 w 729673"/>
              <a:gd name="connsiteY6" fmla="*/ 27709 h 221672"/>
              <a:gd name="connsiteX7" fmla="*/ 711200 w 729673"/>
              <a:gd name="connsiteY7" fmla="*/ 120072 h 221672"/>
              <a:gd name="connsiteX8" fmla="*/ 729673 w 729673"/>
              <a:gd name="connsiteY8" fmla="*/ 184727 h 221672"/>
              <a:gd name="connsiteX9" fmla="*/ 609600 w 729673"/>
              <a:gd name="connsiteY9" fmla="*/ 221672 h 221672"/>
              <a:gd name="connsiteX10" fmla="*/ 0 w 729673"/>
              <a:gd name="connsiteY10" fmla="*/ 221672 h 221672"/>
              <a:gd name="connsiteX0" fmla="*/ 0 w 729673"/>
              <a:gd name="connsiteY0" fmla="*/ 221672 h 221672"/>
              <a:gd name="connsiteX1" fmla="*/ 0 w 729673"/>
              <a:gd name="connsiteY1" fmla="*/ 157018 h 221672"/>
              <a:gd name="connsiteX2" fmla="*/ 83128 w 729673"/>
              <a:gd name="connsiteY2" fmla="*/ 73891 h 221672"/>
              <a:gd name="connsiteX3" fmla="*/ 46182 w 729673"/>
              <a:gd name="connsiteY3" fmla="*/ 92363 h 221672"/>
              <a:gd name="connsiteX4" fmla="*/ 110837 w 729673"/>
              <a:gd name="connsiteY4" fmla="*/ 0 h 221672"/>
              <a:gd name="connsiteX5" fmla="*/ 535709 w 729673"/>
              <a:gd name="connsiteY5" fmla="*/ 9236 h 221672"/>
              <a:gd name="connsiteX6" fmla="*/ 665018 w 729673"/>
              <a:gd name="connsiteY6" fmla="*/ 27709 h 221672"/>
              <a:gd name="connsiteX7" fmla="*/ 711200 w 729673"/>
              <a:gd name="connsiteY7" fmla="*/ 120072 h 221672"/>
              <a:gd name="connsiteX8" fmla="*/ 729673 w 729673"/>
              <a:gd name="connsiteY8" fmla="*/ 184727 h 221672"/>
              <a:gd name="connsiteX9" fmla="*/ 609600 w 729673"/>
              <a:gd name="connsiteY9" fmla="*/ 221672 h 221672"/>
              <a:gd name="connsiteX10" fmla="*/ 0 w 729673"/>
              <a:gd name="connsiteY10" fmla="*/ 221672 h 221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29673" h="221672">
                <a:moveTo>
                  <a:pt x="0" y="221672"/>
                </a:moveTo>
                <a:lnTo>
                  <a:pt x="0" y="157018"/>
                </a:lnTo>
                <a:cubicBezTo>
                  <a:pt x="46182" y="132388"/>
                  <a:pt x="75431" y="84667"/>
                  <a:pt x="83128" y="73891"/>
                </a:cubicBezTo>
                <a:cubicBezTo>
                  <a:pt x="90825" y="63115"/>
                  <a:pt x="41564" y="104678"/>
                  <a:pt x="46182" y="92363"/>
                </a:cubicBezTo>
                <a:cubicBezTo>
                  <a:pt x="50800" y="80048"/>
                  <a:pt x="89285" y="30788"/>
                  <a:pt x="110837" y="0"/>
                </a:cubicBezTo>
                <a:lnTo>
                  <a:pt x="535709" y="9236"/>
                </a:lnTo>
                <a:lnTo>
                  <a:pt x="665018" y="27709"/>
                </a:lnTo>
                <a:lnTo>
                  <a:pt x="711200" y="120072"/>
                </a:lnTo>
                <a:lnTo>
                  <a:pt x="729673" y="184727"/>
                </a:lnTo>
                <a:lnTo>
                  <a:pt x="609600" y="221672"/>
                </a:lnTo>
                <a:lnTo>
                  <a:pt x="0" y="221672"/>
                </a:lnTo>
                <a:close/>
              </a:path>
            </a:pathLst>
          </a:custGeom>
          <a:solidFill>
            <a:srgbClr val="00B050">
              <a:alpha val="5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Freeform: Shape 40">
            <a:extLst>
              <a:ext uri="{FF2B5EF4-FFF2-40B4-BE49-F238E27FC236}">
                <a16:creationId xmlns:a16="http://schemas.microsoft.com/office/drawing/2014/main" id="{C7E420E2-E4A6-40D1-92CD-AE5DA9B1C745}"/>
              </a:ext>
            </a:extLst>
          </p:cNvPr>
          <p:cNvSpPr/>
          <p:nvPr/>
        </p:nvSpPr>
        <p:spPr>
          <a:xfrm>
            <a:off x="7209919" y="3621485"/>
            <a:ext cx="677589" cy="146638"/>
          </a:xfrm>
          <a:custGeom>
            <a:avLst/>
            <a:gdLst>
              <a:gd name="connsiteX0" fmla="*/ 0 w 729673"/>
              <a:gd name="connsiteY0" fmla="*/ 221672 h 221672"/>
              <a:gd name="connsiteX1" fmla="*/ 0 w 729673"/>
              <a:gd name="connsiteY1" fmla="*/ 157018 h 221672"/>
              <a:gd name="connsiteX2" fmla="*/ 138546 w 729673"/>
              <a:gd name="connsiteY2" fmla="*/ 83127 h 221672"/>
              <a:gd name="connsiteX3" fmla="*/ 138546 w 729673"/>
              <a:gd name="connsiteY3" fmla="*/ 83127 h 221672"/>
              <a:gd name="connsiteX4" fmla="*/ 110837 w 729673"/>
              <a:gd name="connsiteY4" fmla="*/ 0 h 221672"/>
              <a:gd name="connsiteX5" fmla="*/ 535709 w 729673"/>
              <a:gd name="connsiteY5" fmla="*/ 9236 h 221672"/>
              <a:gd name="connsiteX6" fmla="*/ 665018 w 729673"/>
              <a:gd name="connsiteY6" fmla="*/ 27709 h 221672"/>
              <a:gd name="connsiteX7" fmla="*/ 711200 w 729673"/>
              <a:gd name="connsiteY7" fmla="*/ 120072 h 221672"/>
              <a:gd name="connsiteX8" fmla="*/ 729673 w 729673"/>
              <a:gd name="connsiteY8" fmla="*/ 184727 h 221672"/>
              <a:gd name="connsiteX9" fmla="*/ 609600 w 729673"/>
              <a:gd name="connsiteY9" fmla="*/ 221672 h 221672"/>
              <a:gd name="connsiteX10" fmla="*/ 0 w 729673"/>
              <a:gd name="connsiteY10" fmla="*/ 221672 h 221672"/>
              <a:gd name="connsiteX0" fmla="*/ 0 w 729673"/>
              <a:gd name="connsiteY0" fmla="*/ 221672 h 221672"/>
              <a:gd name="connsiteX1" fmla="*/ 0 w 729673"/>
              <a:gd name="connsiteY1" fmla="*/ 157018 h 221672"/>
              <a:gd name="connsiteX2" fmla="*/ 138546 w 729673"/>
              <a:gd name="connsiteY2" fmla="*/ 83127 h 221672"/>
              <a:gd name="connsiteX3" fmla="*/ 92364 w 729673"/>
              <a:gd name="connsiteY3" fmla="*/ 92363 h 221672"/>
              <a:gd name="connsiteX4" fmla="*/ 110837 w 729673"/>
              <a:gd name="connsiteY4" fmla="*/ 0 h 221672"/>
              <a:gd name="connsiteX5" fmla="*/ 535709 w 729673"/>
              <a:gd name="connsiteY5" fmla="*/ 9236 h 221672"/>
              <a:gd name="connsiteX6" fmla="*/ 665018 w 729673"/>
              <a:gd name="connsiteY6" fmla="*/ 27709 h 221672"/>
              <a:gd name="connsiteX7" fmla="*/ 711200 w 729673"/>
              <a:gd name="connsiteY7" fmla="*/ 120072 h 221672"/>
              <a:gd name="connsiteX8" fmla="*/ 729673 w 729673"/>
              <a:gd name="connsiteY8" fmla="*/ 184727 h 221672"/>
              <a:gd name="connsiteX9" fmla="*/ 609600 w 729673"/>
              <a:gd name="connsiteY9" fmla="*/ 221672 h 221672"/>
              <a:gd name="connsiteX10" fmla="*/ 0 w 729673"/>
              <a:gd name="connsiteY10" fmla="*/ 221672 h 221672"/>
              <a:gd name="connsiteX0" fmla="*/ 0 w 729673"/>
              <a:gd name="connsiteY0" fmla="*/ 221672 h 221672"/>
              <a:gd name="connsiteX1" fmla="*/ 0 w 729673"/>
              <a:gd name="connsiteY1" fmla="*/ 157018 h 221672"/>
              <a:gd name="connsiteX2" fmla="*/ 138546 w 729673"/>
              <a:gd name="connsiteY2" fmla="*/ 83127 h 221672"/>
              <a:gd name="connsiteX3" fmla="*/ 46182 w 729673"/>
              <a:gd name="connsiteY3" fmla="*/ 92363 h 221672"/>
              <a:gd name="connsiteX4" fmla="*/ 110837 w 729673"/>
              <a:gd name="connsiteY4" fmla="*/ 0 h 221672"/>
              <a:gd name="connsiteX5" fmla="*/ 535709 w 729673"/>
              <a:gd name="connsiteY5" fmla="*/ 9236 h 221672"/>
              <a:gd name="connsiteX6" fmla="*/ 665018 w 729673"/>
              <a:gd name="connsiteY6" fmla="*/ 27709 h 221672"/>
              <a:gd name="connsiteX7" fmla="*/ 711200 w 729673"/>
              <a:gd name="connsiteY7" fmla="*/ 120072 h 221672"/>
              <a:gd name="connsiteX8" fmla="*/ 729673 w 729673"/>
              <a:gd name="connsiteY8" fmla="*/ 184727 h 221672"/>
              <a:gd name="connsiteX9" fmla="*/ 609600 w 729673"/>
              <a:gd name="connsiteY9" fmla="*/ 221672 h 221672"/>
              <a:gd name="connsiteX10" fmla="*/ 0 w 729673"/>
              <a:gd name="connsiteY10" fmla="*/ 221672 h 221672"/>
              <a:gd name="connsiteX0" fmla="*/ 0 w 729673"/>
              <a:gd name="connsiteY0" fmla="*/ 221672 h 221672"/>
              <a:gd name="connsiteX1" fmla="*/ 0 w 729673"/>
              <a:gd name="connsiteY1" fmla="*/ 157018 h 221672"/>
              <a:gd name="connsiteX2" fmla="*/ 83128 w 729673"/>
              <a:gd name="connsiteY2" fmla="*/ 73891 h 221672"/>
              <a:gd name="connsiteX3" fmla="*/ 46182 w 729673"/>
              <a:gd name="connsiteY3" fmla="*/ 92363 h 221672"/>
              <a:gd name="connsiteX4" fmla="*/ 110837 w 729673"/>
              <a:gd name="connsiteY4" fmla="*/ 0 h 221672"/>
              <a:gd name="connsiteX5" fmla="*/ 535709 w 729673"/>
              <a:gd name="connsiteY5" fmla="*/ 9236 h 221672"/>
              <a:gd name="connsiteX6" fmla="*/ 665018 w 729673"/>
              <a:gd name="connsiteY6" fmla="*/ 27709 h 221672"/>
              <a:gd name="connsiteX7" fmla="*/ 711200 w 729673"/>
              <a:gd name="connsiteY7" fmla="*/ 120072 h 221672"/>
              <a:gd name="connsiteX8" fmla="*/ 729673 w 729673"/>
              <a:gd name="connsiteY8" fmla="*/ 184727 h 221672"/>
              <a:gd name="connsiteX9" fmla="*/ 609600 w 729673"/>
              <a:gd name="connsiteY9" fmla="*/ 221672 h 221672"/>
              <a:gd name="connsiteX10" fmla="*/ 0 w 729673"/>
              <a:gd name="connsiteY10" fmla="*/ 221672 h 221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29673" h="221672">
                <a:moveTo>
                  <a:pt x="0" y="221672"/>
                </a:moveTo>
                <a:lnTo>
                  <a:pt x="0" y="157018"/>
                </a:lnTo>
                <a:cubicBezTo>
                  <a:pt x="46182" y="132388"/>
                  <a:pt x="75431" y="84667"/>
                  <a:pt x="83128" y="73891"/>
                </a:cubicBezTo>
                <a:cubicBezTo>
                  <a:pt x="90825" y="63115"/>
                  <a:pt x="41564" y="104678"/>
                  <a:pt x="46182" y="92363"/>
                </a:cubicBezTo>
                <a:cubicBezTo>
                  <a:pt x="50800" y="80048"/>
                  <a:pt x="89285" y="30788"/>
                  <a:pt x="110837" y="0"/>
                </a:cubicBezTo>
                <a:lnTo>
                  <a:pt x="535709" y="9236"/>
                </a:lnTo>
                <a:lnTo>
                  <a:pt x="665018" y="27709"/>
                </a:lnTo>
                <a:lnTo>
                  <a:pt x="711200" y="120072"/>
                </a:lnTo>
                <a:lnTo>
                  <a:pt x="729673" y="184727"/>
                </a:lnTo>
                <a:lnTo>
                  <a:pt x="609600" y="221672"/>
                </a:lnTo>
                <a:lnTo>
                  <a:pt x="0" y="221672"/>
                </a:lnTo>
                <a:close/>
              </a:path>
            </a:pathLst>
          </a:custGeom>
          <a:solidFill>
            <a:srgbClr val="00B050">
              <a:alpha val="5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Freeform: Shape 29">
            <a:extLst>
              <a:ext uri="{FF2B5EF4-FFF2-40B4-BE49-F238E27FC236}">
                <a16:creationId xmlns:a16="http://schemas.microsoft.com/office/drawing/2014/main" id="{F93CB23A-D95A-403E-BFFD-3F90ADFC500D}"/>
              </a:ext>
            </a:extLst>
          </p:cNvPr>
          <p:cNvSpPr/>
          <p:nvPr/>
        </p:nvSpPr>
        <p:spPr>
          <a:xfrm rot="21303368">
            <a:off x="10076266" y="4219518"/>
            <a:ext cx="983525" cy="346456"/>
          </a:xfrm>
          <a:custGeom>
            <a:avLst/>
            <a:gdLst>
              <a:gd name="connsiteX0" fmla="*/ 0 w 895928"/>
              <a:gd name="connsiteY0" fmla="*/ 157019 h 286328"/>
              <a:gd name="connsiteX1" fmla="*/ 110837 w 895928"/>
              <a:gd name="connsiteY1" fmla="*/ 0 h 286328"/>
              <a:gd name="connsiteX2" fmla="*/ 138546 w 895928"/>
              <a:gd name="connsiteY2" fmla="*/ 92364 h 286328"/>
              <a:gd name="connsiteX3" fmla="*/ 304800 w 895928"/>
              <a:gd name="connsiteY3" fmla="*/ 27710 h 286328"/>
              <a:gd name="connsiteX4" fmla="*/ 341746 w 895928"/>
              <a:gd name="connsiteY4" fmla="*/ 92364 h 286328"/>
              <a:gd name="connsiteX5" fmla="*/ 443346 w 895928"/>
              <a:gd name="connsiteY5" fmla="*/ 36946 h 286328"/>
              <a:gd name="connsiteX6" fmla="*/ 498764 w 895928"/>
              <a:gd name="connsiteY6" fmla="*/ 101600 h 286328"/>
              <a:gd name="connsiteX7" fmla="*/ 628073 w 895928"/>
              <a:gd name="connsiteY7" fmla="*/ 0 h 286328"/>
              <a:gd name="connsiteX8" fmla="*/ 766618 w 895928"/>
              <a:gd name="connsiteY8" fmla="*/ 193964 h 286328"/>
              <a:gd name="connsiteX9" fmla="*/ 803564 w 895928"/>
              <a:gd name="connsiteY9" fmla="*/ 110837 h 286328"/>
              <a:gd name="connsiteX10" fmla="*/ 895928 w 895928"/>
              <a:gd name="connsiteY10" fmla="*/ 286328 h 286328"/>
              <a:gd name="connsiteX11" fmla="*/ 0 w 895928"/>
              <a:gd name="connsiteY11" fmla="*/ 157019 h 286328"/>
              <a:gd name="connsiteX0" fmla="*/ 0 w 895928"/>
              <a:gd name="connsiteY0" fmla="*/ 157019 h 286328"/>
              <a:gd name="connsiteX1" fmla="*/ 110837 w 895928"/>
              <a:gd name="connsiteY1" fmla="*/ 0 h 286328"/>
              <a:gd name="connsiteX2" fmla="*/ 38387 w 895928"/>
              <a:gd name="connsiteY2" fmla="*/ 76289 h 286328"/>
              <a:gd name="connsiteX3" fmla="*/ 304800 w 895928"/>
              <a:gd name="connsiteY3" fmla="*/ 27710 h 286328"/>
              <a:gd name="connsiteX4" fmla="*/ 341746 w 895928"/>
              <a:gd name="connsiteY4" fmla="*/ 92364 h 286328"/>
              <a:gd name="connsiteX5" fmla="*/ 443346 w 895928"/>
              <a:gd name="connsiteY5" fmla="*/ 36946 h 286328"/>
              <a:gd name="connsiteX6" fmla="*/ 498764 w 895928"/>
              <a:gd name="connsiteY6" fmla="*/ 101600 h 286328"/>
              <a:gd name="connsiteX7" fmla="*/ 628073 w 895928"/>
              <a:gd name="connsiteY7" fmla="*/ 0 h 286328"/>
              <a:gd name="connsiteX8" fmla="*/ 766618 w 895928"/>
              <a:gd name="connsiteY8" fmla="*/ 193964 h 286328"/>
              <a:gd name="connsiteX9" fmla="*/ 803564 w 895928"/>
              <a:gd name="connsiteY9" fmla="*/ 110837 h 286328"/>
              <a:gd name="connsiteX10" fmla="*/ 895928 w 895928"/>
              <a:gd name="connsiteY10" fmla="*/ 286328 h 286328"/>
              <a:gd name="connsiteX11" fmla="*/ 0 w 895928"/>
              <a:gd name="connsiteY11" fmla="*/ 157019 h 286328"/>
              <a:gd name="connsiteX0" fmla="*/ 0 w 980907"/>
              <a:gd name="connsiteY0" fmla="*/ 175319 h 286328"/>
              <a:gd name="connsiteX1" fmla="*/ 195816 w 980907"/>
              <a:gd name="connsiteY1" fmla="*/ 0 h 286328"/>
              <a:gd name="connsiteX2" fmla="*/ 123366 w 980907"/>
              <a:gd name="connsiteY2" fmla="*/ 76289 h 286328"/>
              <a:gd name="connsiteX3" fmla="*/ 389779 w 980907"/>
              <a:gd name="connsiteY3" fmla="*/ 27710 h 286328"/>
              <a:gd name="connsiteX4" fmla="*/ 426725 w 980907"/>
              <a:gd name="connsiteY4" fmla="*/ 92364 h 286328"/>
              <a:gd name="connsiteX5" fmla="*/ 528325 w 980907"/>
              <a:gd name="connsiteY5" fmla="*/ 36946 h 286328"/>
              <a:gd name="connsiteX6" fmla="*/ 583743 w 980907"/>
              <a:gd name="connsiteY6" fmla="*/ 101600 h 286328"/>
              <a:gd name="connsiteX7" fmla="*/ 713052 w 980907"/>
              <a:gd name="connsiteY7" fmla="*/ 0 h 286328"/>
              <a:gd name="connsiteX8" fmla="*/ 851597 w 980907"/>
              <a:gd name="connsiteY8" fmla="*/ 193964 h 286328"/>
              <a:gd name="connsiteX9" fmla="*/ 888543 w 980907"/>
              <a:gd name="connsiteY9" fmla="*/ 110837 h 286328"/>
              <a:gd name="connsiteX10" fmla="*/ 980907 w 980907"/>
              <a:gd name="connsiteY10" fmla="*/ 286328 h 286328"/>
              <a:gd name="connsiteX11" fmla="*/ 0 w 980907"/>
              <a:gd name="connsiteY11" fmla="*/ 175319 h 286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80907" h="286328">
                <a:moveTo>
                  <a:pt x="0" y="175319"/>
                </a:moveTo>
                <a:lnTo>
                  <a:pt x="195816" y="0"/>
                </a:lnTo>
                <a:lnTo>
                  <a:pt x="123366" y="76289"/>
                </a:lnTo>
                <a:lnTo>
                  <a:pt x="389779" y="27710"/>
                </a:lnTo>
                <a:lnTo>
                  <a:pt x="426725" y="92364"/>
                </a:lnTo>
                <a:lnTo>
                  <a:pt x="528325" y="36946"/>
                </a:lnTo>
                <a:lnTo>
                  <a:pt x="583743" y="101600"/>
                </a:lnTo>
                <a:lnTo>
                  <a:pt x="713052" y="0"/>
                </a:lnTo>
                <a:lnTo>
                  <a:pt x="851597" y="193964"/>
                </a:lnTo>
                <a:lnTo>
                  <a:pt x="888543" y="110837"/>
                </a:lnTo>
                <a:lnTo>
                  <a:pt x="980907" y="286328"/>
                </a:lnTo>
                <a:lnTo>
                  <a:pt x="0" y="175319"/>
                </a:lnTo>
                <a:close/>
              </a:path>
            </a:pathLst>
          </a:custGeom>
          <a:solidFill>
            <a:srgbClr val="00B050">
              <a:alpha val="5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437573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23"/>
                                        </p:tgtEl>
                                        <p:attrNameLst>
                                          <p:attrName>r</p:attrName>
                                        </p:attrNameLst>
                                      </p:cBhvr>
                                    </p:animRot>
                                    <p:animRot by="-240000">
                                      <p:cBhvr>
                                        <p:cTn id="7" dur="200" fill="hold">
                                          <p:stCondLst>
                                            <p:cond delay="200"/>
                                          </p:stCondLst>
                                        </p:cTn>
                                        <p:tgtEl>
                                          <p:spTgt spid="23"/>
                                        </p:tgtEl>
                                        <p:attrNameLst>
                                          <p:attrName>r</p:attrName>
                                        </p:attrNameLst>
                                      </p:cBhvr>
                                    </p:animRot>
                                    <p:animRot by="240000">
                                      <p:cBhvr>
                                        <p:cTn id="8" dur="200" fill="hold">
                                          <p:stCondLst>
                                            <p:cond delay="400"/>
                                          </p:stCondLst>
                                        </p:cTn>
                                        <p:tgtEl>
                                          <p:spTgt spid="23"/>
                                        </p:tgtEl>
                                        <p:attrNameLst>
                                          <p:attrName>r</p:attrName>
                                        </p:attrNameLst>
                                      </p:cBhvr>
                                    </p:animRot>
                                    <p:animRot by="-240000">
                                      <p:cBhvr>
                                        <p:cTn id="9" dur="200" fill="hold">
                                          <p:stCondLst>
                                            <p:cond delay="600"/>
                                          </p:stCondLst>
                                        </p:cTn>
                                        <p:tgtEl>
                                          <p:spTgt spid="23"/>
                                        </p:tgtEl>
                                        <p:attrNameLst>
                                          <p:attrName>r</p:attrName>
                                        </p:attrNameLst>
                                      </p:cBhvr>
                                    </p:animRot>
                                    <p:animRot by="120000">
                                      <p:cBhvr>
                                        <p:cTn id="10" dur="200" fill="hold">
                                          <p:stCondLst>
                                            <p:cond delay="800"/>
                                          </p:stCondLst>
                                        </p:cTn>
                                        <p:tgtEl>
                                          <p:spTgt spid="23"/>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2"/>
                                        </p:tgtEl>
                                        <p:attrNameLst>
                                          <p:attrName>r</p:attrName>
                                        </p:attrNameLst>
                                      </p:cBhvr>
                                    </p:animRot>
                                    <p:animRot by="-240000">
                                      <p:cBhvr>
                                        <p:cTn id="13" dur="200" fill="hold">
                                          <p:stCondLst>
                                            <p:cond delay="200"/>
                                          </p:stCondLst>
                                        </p:cTn>
                                        <p:tgtEl>
                                          <p:spTgt spid="32"/>
                                        </p:tgtEl>
                                        <p:attrNameLst>
                                          <p:attrName>r</p:attrName>
                                        </p:attrNameLst>
                                      </p:cBhvr>
                                    </p:animRot>
                                    <p:animRot by="240000">
                                      <p:cBhvr>
                                        <p:cTn id="14" dur="200" fill="hold">
                                          <p:stCondLst>
                                            <p:cond delay="400"/>
                                          </p:stCondLst>
                                        </p:cTn>
                                        <p:tgtEl>
                                          <p:spTgt spid="32"/>
                                        </p:tgtEl>
                                        <p:attrNameLst>
                                          <p:attrName>r</p:attrName>
                                        </p:attrNameLst>
                                      </p:cBhvr>
                                    </p:animRot>
                                    <p:animRot by="-240000">
                                      <p:cBhvr>
                                        <p:cTn id="15" dur="200" fill="hold">
                                          <p:stCondLst>
                                            <p:cond delay="600"/>
                                          </p:stCondLst>
                                        </p:cTn>
                                        <p:tgtEl>
                                          <p:spTgt spid="32"/>
                                        </p:tgtEl>
                                        <p:attrNameLst>
                                          <p:attrName>r</p:attrName>
                                        </p:attrNameLst>
                                      </p:cBhvr>
                                    </p:animRot>
                                    <p:animRot by="120000">
                                      <p:cBhvr>
                                        <p:cTn id="16" dur="200" fill="hold">
                                          <p:stCondLst>
                                            <p:cond delay="800"/>
                                          </p:stCondLst>
                                        </p:cTn>
                                        <p:tgtEl>
                                          <p:spTgt spid="32"/>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100" fill="hold">
                                          <p:stCondLst>
                                            <p:cond delay="0"/>
                                          </p:stCondLst>
                                        </p:cTn>
                                        <p:tgtEl>
                                          <p:spTgt spid="37"/>
                                        </p:tgtEl>
                                        <p:attrNameLst>
                                          <p:attrName>r</p:attrName>
                                        </p:attrNameLst>
                                      </p:cBhvr>
                                    </p:animRot>
                                    <p:animRot by="-240000">
                                      <p:cBhvr>
                                        <p:cTn id="19" dur="200" fill="hold">
                                          <p:stCondLst>
                                            <p:cond delay="200"/>
                                          </p:stCondLst>
                                        </p:cTn>
                                        <p:tgtEl>
                                          <p:spTgt spid="37"/>
                                        </p:tgtEl>
                                        <p:attrNameLst>
                                          <p:attrName>r</p:attrName>
                                        </p:attrNameLst>
                                      </p:cBhvr>
                                    </p:animRot>
                                    <p:animRot by="240000">
                                      <p:cBhvr>
                                        <p:cTn id="20" dur="200" fill="hold">
                                          <p:stCondLst>
                                            <p:cond delay="400"/>
                                          </p:stCondLst>
                                        </p:cTn>
                                        <p:tgtEl>
                                          <p:spTgt spid="37"/>
                                        </p:tgtEl>
                                        <p:attrNameLst>
                                          <p:attrName>r</p:attrName>
                                        </p:attrNameLst>
                                      </p:cBhvr>
                                    </p:animRot>
                                    <p:animRot by="-240000">
                                      <p:cBhvr>
                                        <p:cTn id="21" dur="200" fill="hold">
                                          <p:stCondLst>
                                            <p:cond delay="600"/>
                                          </p:stCondLst>
                                        </p:cTn>
                                        <p:tgtEl>
                                          <p:spTgt spid="37"/>
                                        </p:tgtEl>
                                        <p:attrNameLst>
                                          <p:attrName>r</p:attrName>
                                        </p:attrNameLst>
                                      </p:cBhvr>
                                    </p:animRot>
                                    <p:animRot by="120000">
                                      <p:cBhvr>
                                        <p:cTn id="22" dur="200" fill="hold">
                                          <p:stCondLst>
                                            <p:cond delay="800"/>
                                          </p:stCondLst>
                                        </p:cTn>
                                        <p:tgtEl>
                                          <p:spTgt spid="37"/>
                                        </p:tgtEl>
                                        <p:attrNameLst>
                                          <p:attrName>r</p:attrName>
                                        </p:attrNameLst>
                                      </p:cBhvr>
                                    </p:animRot>
                                  </p:childTnLst>
                                </p:cTn>
                              </p:par>
                              <p:par>
                                <p:cTn id="23" presetID="10" presetClass="entr" presetSubtype="0" fill="hold" grpId="0" nodeType="withEffect">
                                  <p:stCondLst>
                                    <p:cond delay="0"/>
                                  </p:stCondLst>
                                  <p:childTnLst>
                                    <p:set>
                                      <p:cBhvr>
                                        <p:cTn id="24" dur="1" fill="hold">
                                          <p:stCondLst>
                                            <p:cond delay="0"/>
                                          </p:stCondLst>
                                        </p:cTn>
                                        <p:tgtEl>
                                          <p:spTgt spid="30"/>
                                        </p:tgtEl>
                                        <p:attrNameLst>
                                          <p:attrName>style.visibility</p:attrName>
                                        </p:attrNameLst>
                                      </p:cBhvr>
                                      <p:to>
                                        <p:strVal val="visible"/>
                                      </p:to>
                                    </p:set>
                                    <p:animEffect transition="in" filter="fade">
                                      <p:cBhvr>
                                        <p:cTn id="25"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6" restart="whenNotActive" fill="hold" evtFilter="cancelBubble" nodeType="interactiveSeq">
                <p:stCondLst>
                  <p:cond evt="onClick" delay="0">
                    <p:tgtEl>
                      <p:spTgt spid="26"/>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grpId="0" nodeType="clickEffect">
                                  <p:stCondLst>
                                    <p:cond delay="0"/>
                                  </p:stCondLst>
                                  <p:childTnLst>
                                    <p:animEffect transition="out" filter="fade">
                                      <p:cBhvr>
                                        <p:cTn id="30" dur="500"/>
                                        <p:tgtEl>
                                          <p:spTgt spid="26"/>
                                        </p:tgtEl>
                                      </p:cBhvr>
                                    </p:animEffect>
                                    <p:set>
                                      <p:cBhvr>
                                        <p:cTn id="31" dur="1" fill="hold">
                                          <p:stCondLst>
                                            <p:cond delay="4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32" restart="whenNotActive" fill="hold" evtFilter="cancelBubble" nodeType="interactiveSeq">
                <p:stCondLst>
                  <p:cond evt="onClick" delay="0">
                    <p:tgtEl>
                      <p:spTgt spid="25"/>
                    </p:tgtEl>
                  </p:cond>
                </p:stCondLst>
                <p:endSync evt="end" delay="0">
                  <p:rtn val="all"/>
                </p:endSync>
                <p:childTnLst>
                  <p:par>
                    <p:cTn id="33" fill="hold">
                      <p:stCondLst>
                        <p:cond delay="0"/>
                      </p:stCondLst>
                      <p:childTnLst>
                        <p:par>
                          <p:cTn id="34" fill="hold">
                            <p:stCondLst>
                              <p:cond delay="0"/>
                            </p:stCondLst>
                            <p:childTnLst>
                              <p:par>
                                <p:cTn id="35" presetID="10" presetClass="exit" presetSubtype="0" fill="hold" grpId="0" nodeType="clickEffect">
                                  <p:stCondLst>
                                    <p:cond delay="0"/>
                                  </p:stCondLst>
                                  <p:childTnLst>
                                    <p:animEffect transition="out" filter="fade">
                                      <p:cBhvr>
                                        <p:cTn id="36" dur="500"/>
                                        <p:tgtEl>
                                          <p:spTgt spid="25"/>
                                        </p:tgtEl>
                                      </p:cBhvr>
                                    </p:animEffect>
                                    <p:set>
                                      <p:cBhvr>
                                        <p:cTn id="37" dur="1" fill="hold">
                                          <p:stCondLst>
                                            <p:cond delay="4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38" restart="whenNotActive" fill="hold" evtFilter="cancelBubble" nodeType="interactiveSeq">
                <p:stCondLst>
                  <p:cond evt="onClick" delay="0">
                    <p:tgtEl>
                      <p:spTgt spid="28"/>
                    </p:tgtEl>
                  </p:cond>
                </p:stCondLst>
                <p:endSync evt="end" delay="0">
                  <p:rtn val="all"/>
                </p:endSync>
                <p:childTnLst>
                  <p:par>
                    <p:cTn id="39" fill="hold">
                      <p:stCondLst>
                        <p:cond delay="0"/>
                      </p:stCondLst>
                      <p:childTnLst>
                        <p:par>
                          <p:cTn id="40" fill="hold">
                            <p:stCondLst>
                              <p:cond delay="0"/>
                            </p:stCondLst>
                            <p:childTnLst>
                              <p:par>
                                <p:cTn id="41" presetID="10" presetClass="exit" presetSubtype="0" fill="hold" grpId="0" nodeType="clickEffect">
                                  <p:stCondLst>
                                    <p:cond delay="0"/>
                                  </p:stCondLst>
                                  <p:childTnLst>
                                    <p:animEffect transition="out" filter="fade">
                                      <p:cBhvr>
                                        <p:cTn id="42" dur="500"/>
                                        <p:tgtEl>
                                          <p:spTgt spid="28"/>
                                        </p:tgtEl>
                                      </p:cBhvr>
                                    </p:animEffect>
                                    <p:set>
                                      <p:cBhvr>
                                        <p:cTn id="43" dur="1" fill="hold">
                                          <p:stCondLst>
                                            <p:cond delay="4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8"/>
                  </p:tgtEl>
                </p:cond>
              </p:nextCondLst>
            </p:seq>
            <p:seq concurrent="1" nextAc="seek">
              <p:cTn id="44" restart="whenNotActive" fill="hold" evtFilter="cancelBubble" nodeType="interactiveSeq">
                <p:stCondLst>
                  <p:cond evt="onClick" delay="0">
                    <p:tgtEl>
                      <p:spTgt spid="31"/>
                    </p:tgtEl>
                  </p:cond>
                </p:stCondLst>
                <p:endSync evt="end" delay="0">
                  <p:rtn val="all"/>
                </p:endSync>
                <p:childTnLst>
                  <p:par>
                    <p:cTn id="45" fill="hold">
                      <p:stCondLst>
                        <p:cond delay="0"/>
                      </p:stCondLst>
                      <p:childTnLst>
                        <p:par>
                          <p:cTn id="46" fill="hold">
                            <p:stCondLst>
                              <p:cond delay="0"/>
                            </p:stCondLst>
                            <p:childTnLst>
                              <p:par>
                                <p:cTn id="47" presetID="10" presetClass="exit" presetSubtype="0" fill="hold" grpId="0" nodeType="clickEffect">
                                  <p:stCondLst>
                                    <p:cond delay="0"/>
                                  </p:stCondLst>
                                  <p:childTnLst>
                                    <p:animEffect transition="out" filter="fade">
                                      <p:cBhvr>
                                        <p:cTn id="48" dur="500"/>
                                        <p:tgtEl>
                                          <p:spTgt spid="31"/>
                                        </p:tgtEl>
                                      </p:cBhvr>
                                    </p:animEffect>
                                    <p:set>
                                      <p:cBhvr>
                                        <p:cTn id="49" dur="1" fill="hold">
                                          <p:stCondLst>
                                            <p:cond delay="499"/>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31"/>
                  </p:tgtEl>
                </p:cond>
              </p:nextCondLst>
            </p:seq>
            <p:seq concurrent="1" nextAc="seek">
              <p:cTn id="50" restart="whenNotActive" fill="hold" evtFilter="cancelBubble" nodeType="interactiveSeq">
                <p:stCondLst>
                  <p:cond evt="onClick" delay="0">
                    <p:tgtEl>
                      <p:spTgt spid="5"/>
                    </p:tgtEl>
                  </p:cond>
                </p:stCondLst>
                <p:endSync evt="end" delay="0">
                  <p:rtn val="all"/>
                </p:endSync>
                <p:childTnLst>
                  <p:par>
                    <p:cTn id="51" fill="hold">
                      <p:stCondLst>
                        <p:cond delay="0"/>
                      </p:stCondLst>
                      <p:childTnLst>
                        <p:par>
                          <p:cTn id="52" fill="hold">
                            <p:stCondLst>
                              <p:cond delay="0"/>
                            </p:stCondLst>
                            <p:childTnLst>
                              <p:par>
                                <p:cTn id="53" presetID="9" presetClass="entr" presetSubtype="0" fill="hold" nodeType="clickEffect">
                                  <p:stCondLst>
                                    <p:cond delay="0"/>
                                  </p:stCondLst>
                                  <p:childTnLst>
                                    <p:set>
                                      <p:cBhvr>
                                        <p:cTn id="54" dur="1" fill="hold">
                                          <p:stCondLst>
                                            <p:cond delay="0"/>
                                          </p:stCondLst>
                                        </p:cTn>
                                        <p:tgtEl>
                                          <p:spTgt spid="14"/>
                                        </p:tgtEl>
                                        <p:attrNameLst>
                                          <p:attrName>style.visibility</p:attrName>
                                        </p:attrNameLst>
                                      </p:cBhvr>
                                      <p:to>
                                        <p:strVal val="visible"/>
                                      </p:to>
                                    </p:set>
                                    <p:animEffect transition="in" filter="dissolve">
                                      <p:cBhvr>
                                        <p:cTn id="55" dur="500"/>
                                        <p:tgtEl>
                                          <p:spTgt spid="14"/>
                                        </p:tgtEl>
                                      </p:cBhvr>
                                    </p:animEffect>
                                  </p:childTnLst>
                                </p:cTn>
                              </p:par>
                              <p:par>
                                <p:cTn id="56" presetID="10" presetClass="exit" presetSubtype="0" fill="hold" nodeType="withEffect">
                                  <p:stCondLst>
                                    <p:cond delay="0"/>
                                  </p:stCondLst>
                                  <p:childTnLst>
                                    <p:animEffect transition="out" filter="fade">
                                      <p:cBhvr>
                                        <p:cTn id="57" dur="500"/>
                                        <p:tgtEl>
                                          <p:spTgt spid="32"/>
                                        </p:tgtEl>
                                      </p:cBhvr>
                                    </p:animEffect>
                                    <p:set>
                                      <p:cBhvr>
                                        <p:cTn id="58" dur="1" fill="hold">
                                          <p:stCondLst>
                                            <p:cond delay="499"/>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59" restart="whenNotActive" fill="hold" evtFilter="cancelBubble" nodeType="interactiveSeq">
                <p:stCondLst>
                  <p:cond evt="onClick" delay="0">
                    <p:tgtEl>
                      <p:spTgt spid="32"/>
                    </p:tgtEl>
                  </p:cond>
                </p:stCondLst>
                <p:endSync evt="end" delay="0">
                  <p:rtn val="all"/>
                </p:endSync>
                <p:childTnLst>
                  <p:par>
                    <p:cTn id="60" fill="hold">
                      <p:stCondLst>
                        <p:cond delay="0"/>
                      </p:stCondLst>
                      <p:childTnLst>
                        <p:par>
                          <p:cTn id="61" fill="hold">
                            <p:stCondLst>
                              <p:cond delay="0"/>
                            </p:stCondLst>
                            <p:childTnLst>
                              <p:par>
                                <p:cTn id="62" presetID="0" presetClass="path" presetSubtype="0" accel="50000" decel="50000" fill="hold" nodeType="clickEffect">
                                  <p:stCondLst>
                                    <p:cond delay="0"/>
                                  </p:stCondLst>
                                  <p:childTnLst>
                                    <p:animMotion origin="layout" path="M 3.54167E-6 2.22222E-6 L 3.54167E-6 0.00023 L 0.04023 0.0868 " pathEditMode="relative" rAng="0" ptsTypes="AAA">
                                      <p:cBhvr>
                                        <p:cTn id="63" dur="2000" fill="hold"/>
                                        <p:tgtEl>
                                          <p:spTgt spid="32"/>
                                        </p:tgtEl>
                                        <p:attrNameLst>
                                          <p:attrName>ppt_x</p:attrName>
                                          <p:attrName>ppt_y</p:attrName>
                                        </p:attrNameLst>
                                      </p:cBhvr>
                                      <p:rCtr x="2005" y="4329"/>
                                    </p:animMotion>
                                  </p:childTnLst>
                                </p:cTn>
                              </p:par>
                              <p:par>
                                <p:cTn id="64" presetID="10" presetClass="entr" presetSubtype="0" fill="hold" grpId="0" nodeType="withEffect">
                                  <p:stCondLst>
                                    <p:cond delay="0"/>
                                  </p:stCondLst>
                                  <p:childTnLst>
                                    <p:set>
                                      <p:cBhvr>
                                        <p:cTn id="65" dur="1" fill="hold">
                                          <p:stCondLst>
                                            <p:cond delay="0"/>
                                          </p:stCondLst>
                                        </p:cTn>
                                        <p:tgtEl>
                                          <p:spTgt spid="2"/>
                                        </p:tgtEl>
                                        <p:attrNameLst>
                                          <p:attrName>style.visibility</p:attrName>
                                        </p:attrNameLst>
                                      </p:cBhvr>
                                      <p:to>
                                        <p:strVal val="visible"/>
                                      </p:to>
                                    </p:set>
                                    <p:animEffect transition="in" filter="fade">
                                      <p:cBhvr>
                                        <p:cTn id="66" dur="500"/>
                                        <p:tgtEl>
                                          <p:spTgt spid="2"/>
                                        </p:tgtEl>
                                      </p:cBhvr>
                                    </p:animEffect>
                                  </p:childTnLst>
                                </p:cTn>
                              </p:par>
                              <p:par>
                                <p:cTn id="67" presetID="53" presetClass="entr" presetSubtype="16" fill="hold" nodeType="withEffect">
                                  <p:stCondLst>
                                    <p:cond delay="0"/>
                                  </p:stCondLst>
                                  <p:childTnLst>
                                    <p:set>
                                      <p:cBhvr>
                                        <p:cTn id="68" dur="1" fill="hold">
                                          <p:stCondLst>
                                            <p:cond delay="0"/>
                                          </p:stCondLst>
                                        </p:cTn>
                                        <p:tgtEl>
                                          <p:spTgt spid="46"/>
                                        </p:tgtEl>
                                        <p:attrNameLst>
                                          <p:attrName>style.visibility</p:attrName>
                                        </p:attrNameLst>
                                      </p:cBhvr>
                                      <p:to>
                                        <p:strVal val="visible"/>
                                      </p:to>
                                    </p:set>
                                    <p:anim calcmode="lin" valueType="num">
                                      <p:cBhvr>
                                        <p:cTn id="69" dur="500" fill="hold"/>
                                        <p:tgtEl>
                                          <p:spTgt spid="46"/>
                                        </p:tgtEl>
                                        <p:attrNameLst>
                                          <p:attrName>ppt_w</p:attrName>
                                        </p:attrNameLst>
                                      </p:cBhvr>
                                      <p:tavLst>
                                        <p:tav tm="0">
                                          <p:val>
                                            <p:fltVal val="0"/>
                                          </p:val>
                                        </p:tav>
                                        <p:tav tm="100000">
                                          <p:val>
                                            <p:strVal val="#ppt_w"/>
                                          </p:val>
                                        </p:tav>
                                      </p:tavLst>
                                    </p:anim>
                                    <p:anim calcmode="lin" valueType="num">
                                      <p:cBhvr>
                                        <p:cTn id="70" dur="500" fill="hold"/>
                                        <p:tgtEl>
                                          <p:spTgt spid="46"/>
                                        </p:tgtEl>
                                        <p:attrNameLst>
                                          <p:attrName>ppt_h</p:attrName>
                                        </p:attrNameLst>
                                      </p:cBhvr>
                                      <p:tavLst>
                                        <p:tav tm="0">
                                          <p:val>
                                            <p:fltVal val="0"/>
                                          </p:val>
                                        </p:tav>
                                        <p:tav tm="100000">
                                          <p:val>
                                            <p:strVal val="#ppt_h"/>
                                          </p:val>
                                        </p:tav>
                                      </p:tavLst>
                                    </p:anim>
                                    <p:animEffect transition="in" filter="fade">
                                      <p:cBhvr>
                                        <p:cTn id="71" dur="500"/>
                                        <p:tgtEl>
                                          <p:spTgt spid="46"/>
                                        </p:tgtEl>
                                      </p:cBhvr>
                                    </p:animEffect>
                                  </p:childTnLst>
                                </p:cTn>
                              </p:par>
                            </p:childTnLst>
                          </p:cTn>
                        </p:par>
                      </p:childTnLst>
                    </p:cTn>
                  </p:par>
                </p:childTnLst>
              </p:cTn>
              <p:nextCondLst>
                <p:cond evt="onClick" delay="0">
                  <p:tgtEl>
                    <p:spTgt spid="32"/>
                  </p:tgtEl>
                </p:cond>
              </p:nextCondLst>
            </p:seq>
            <p:seq concurrent="1" nextAc="seek">
              <p:cTn id="72" restart="whenNotActive" fill="hold" evtFilter="cancelBubble" nodeType="interactiveSeq">
                <p:stCondLst>
                  <p:cond evt="onClick" delay="0">
                    <p:tgtEl>
                      <p:spTgt spid="44"/>
                    </p:tgtEl>
                  </p:cond>
                </p:stCondLst>
                <p:endSync evt="end" delay="0">
                  <p:rtn val="all"/>
                </p:endSync>
                <p:childTnLst>
                  <p:par>
                    <p:cTn id="73" fill="hold">
                      <p:stCondLst>
                        <p:cond delay="0"/>
                      </p:stCondLst>
                      <p:childTnLst>
                        <p:par>
                          <p:cTn id="74" fill="hold">
                            <p:stCondLst>
                              <p:cond delay="0"/>
                            </p:stCondLst>
                            <p:childTnLst>
                              <p:par>
                                <p:cTn id="75" presetID="9" presetClass="entr" presetSubtype="0" fill="hold" nodeType="clickEffect">
                                  <p:stCondLst>
                                    <p:cond delay="0"/>
                                  </p:stCondLst>
                                  <p:childTnLst>
                                    <p:set>
                                      <p:cBhvr>
                                        <p:cTn id="76" dur="1" fill="hold">
                                          <p:stCondLst>
                                            <p:cond delay="0"/>
                                          </p:stCondLst>
                                        </p:cTn>
                                        <p:tgtEl>
                                          <p:spTgt spid="13"/>
                                        </p:tgtEl>
                                        <p:attrNameLst>
                                          <p:attrName>style.visibility</p:attrName>
                                        </p:attrNameLst>
                                      </p:cBhvr>
                                      <p:to>
                                        <p:strVal val="visible"/>
                                      </p:to>
                                    </p:set>
                                    <p:animEffect transition="in" filter="dissolve">
                                      <p:cBhvr>
                                        <p:cTn id="77" dur="500"/>
                                        <p:tgtEl>
                                          <p:spTgt spid="13"/>
                                        </p:tgtEl>
                                      </p:cBhvr>
                                    </p:animEffect>
                                  </p:childTnLst>
                                </p:cTn>
                              </p:par>
                              <p:par>
                                <p:cTn id="78" presetID="10" presetClass="exit" presetSubtype="0" fill="hold" nodeType="withEffect">
                                  <p:stCondLst>
                                    <p:cond delay="0"/>
                                  </p:stCondLst>
                                  <p:childTnLst>
                                    <p:animEffect transition="out" filter="fade">
                                      <p:cBhvr>
                                        <p:cTn id="79" dur="500"/>
                                        <p:tgtEl>
                                          <p:spTgt spid="20"/>
                                        </p:tgtEl>
                                      </p:cBhvr>
                                    </p:animEffect>
                                    <p:set>
                                      <p:cBhvr>
                                        <p:cTn id="80"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44"/>
                  </p:tgtEl>
                </p:cond>
              </p:nextCondLst>
            </p:seq>
            <p:seq concurrent="1" nextAc="seek">
              <p:cTn id="81" restart="whenNotActive" fill="hold" evtFilter="cancelBubble" nodeType="interactiveSeq">
                <p:stCondLst>
                  <p:cond evt="onClick" delay="0">
                    <p:tgtEl>
                      <p:spTgt spid="20"/>
                    </p:tgtEl>
                  </p:cond>
                </p:stCondLst>
                <p:endSync evt="end" delay="0">
                  <p:rtn val="all"/>
                </p:endSync>
                <p:childTnLst>
                  <p:par>
                    <p:cTn id="82" fill="hold">
                      <p:stCondLst>
                        <p:cond delay="0"/>
                      </p:stCondLst>
                      <p:childTnLst>
                        <p:par>
                          <p:cTn id="83" fill="hold">
                            <p:stCondLst>
                              <p:cond delay="0"/>
                            </p:stCondLst>
                            <p:childTnLst>
                              <p:par>
                                <p:cTn id="84" presetID="64" presetClass="path" presetSubtype="0" accel="50000" decel="50000" fill="hold" nodeType="clickEffect">
                                  <p:stCondLst>
                                    <p:cond delay="0"/>
                                  </p:stCondLst>
                                  <p:childTnLst>
                                    <p:animMotion origin="layout" path="M -2.08333E-6 2.22222E-6 L -0.06758 0.19004 " pathEditMode="relative" rAng="0" ptsTypes="AA">
                                      <p:cBhvr>
                                        <p:cTn id="85" dur="2000" fill="hold"/>
                                        <p:tgtEl>
                                          <p:spTgt spid="20"/>
                                        </p:tgtEl>
                                        <p:attrNameLst>
                                          <p:attrName>ppt_x</p:attrName>
                                          <p:attrName>ppt_y</p:attrName>
                                        </p:attrNameLst>
                                      </p:cBhvr>
                                      <p:rCtr x="-3385" y="9491"/>
                                    </p:animMotion>
                                  </p:childTnLst>
                                </p:cTn>
                              </p:par>
                              <p:par>
                                <p:cTn id="86" presetID="10" presetClass="entr" presetSubtype="0" fill="hold" grpId="0" nodeType="withEffect">
                                  <p:stCondLst>
                                    <p:cond delay="0"/>
                                  </p:stCondLst>
                                  <p:childTnLst>
                                    <p:set>
                                      <p:cBhvr>
                                        <p:cTn id="87" dur="1" fill="hold">
                                          <p:stCondLst>
                                            <p:cond delay="0"/>
                                          </p:stCondLst>
                                        </p:cTn>
                                        <p:tgtEl>
                                          <p:spTgt spid="10"/>
                                        </p:tgtEl>
                                        <p:attrNameLst>
                                          <p:attrName>style.visibility</p:attrName>
                                        </p:attrNameLst>
                                      </p:cBhvr>
                                      <p:to>
                                        <p:strVal val="visible"/>
                                      </p:to>
                                    </p:set>
                                    <p:animEffect transition="in" filter="fade">
                                      <p:cBhvr>
                                        <p:cTn id="88" dur="500"/>
                                        <p:tgtEl>
                                          <p:spTgt spid="10"/>
                                        </p:tgtEl>
                                      </p:cBhvr>
                                    </p:animEffect>
                                  </p:childTnLst>
                                </p:cTn>
                              </p:par>
                              <p:par>
                                <p:cTn id="89" presetID="53" presetClass="entr" presetSubtype="16" fill="hold" nodeType="withEffect">
                                  <p:stCondLst>
                                    <p:cond delay="0"/>
                                  </p:stCondLst>
                                  <p:childTnLst>
                                    <p:set>
                                      <p:cBhvr>
                                        <p:cTn id="90" dur="1" fill="hold">
                                          <p:stCondLst>
                                            <p:cond delay="0"/>
                                          </p:stCondLst>
                                        </p:cTn>
                                        <p:tgtEl>
                                          <p:spTgt spid="47"/>
                                        </p:tgtEl>
                                        <p:attrNameLst>
                                          <p:attrName>style.visibility</p:attrName>
                                        </p:attrNameLst>
                                      </p:cBhvr>
                                      <p:to>
                                        <p:strVal val="visible"/>
                                      </p:to>
                                    </p:set>
                                    <p:anim calcmode="lin" valueType="num">
                                      <p:cBhvr>
                                        <p:cTn id="91" dur="500" fill="hold"/>
                                        <p:tgtEl>
                                          <p:spTgt spid="47"/>
                                        </p:tgtEl>
                                        <p:attrNameLst>
                                          <p:attrName>ppt_w</p:attrName>
                                        </p:attrNameLst>
                                      </p:cBhvr>
                                      <p:tavLst>
                                        <p:tav tm="0">
                                          <p:val>
                                            <p:fltVal val="0"/>
                                          </p:val>
                                        </p:tav>
                                        <p:tav tm="100000">
                                          <p:val>
                                            <p:strVal val="#ppt_w"/>
                                          </p:val>
                                        </p:tav>
                                      </p:tavLst>
                                    </p:anim>
                                    <p:anim calcmode="lin" valueType="num">
                                      <p:cBhvr>
                                        <p:cTn id="92" dur="500" fill="hold"/>
                                        <p:tgtEl>
                                          <p:spTgt spid="47"/>
                                        </p:tgtEl>
                                        <p:attrNameLst>
                                          <p:attrName>ppt_h</p:attrName>
                                        </p:attrNameLst>
                                      </p:cBhvr>
                                      <p:tavLst>
                                        <p:tav tm="0">
                                          <p:val>
                                            <p:fltVal val="0"/>
                                          </p:val>
                                        </p:tav>
                                        <p:tav tm="100000">
                                          <p:val>
                                            <p:strVal val="#ppt_h"/>
                                          </p:val>
                                        </p:tav>
                                      </p:tavLst>
                                    </p:anim>
                                    <p:animEffect transition="in" filter="fade">
                                      <p:cBhvr>
                                        <p:cTn id="93" dur="500"/>
                                        <p:tgtEl>
                                          <p:spTgt spid="47"/>
                                        </p:tgtEl>
                                      </p:cBhvr>
                                    </p:animEffect>
                                  </p:childTnLst>
                                </p:cTn>
                              </p:par>
                            </p:childTnLst>
                          </p:cTn>
                        </p:par>
                      </p:childTnLst>
                    </p:cTn>
                  </p:par>
                </p:childTnLst>
              </p:cTn>
              <p:nextCondLst>
                <p:cond evt="onClick" delay="0">
                  <p:tgtEl>
                    <p:spTgt spid="20"/>
                  </p:tgtEl>
                </p:cond>
              </p:nextCondLst>
            </p:seq>
            <p:seq concurrent="1" nextAc="seek">
              <p:cTn id="94" restart="whenNotActive" fill="hold" evtFilter="cancelBubble" nodeType="interactiveSeq">
                <p:stCondLst>
                  <p:cond evt="onClick" delay="0">
                    <p:tgtEl>
                      <p:spTgt spid="7"/>
                    </p:tgtEl>
                  </p:cond>
                </p:stCondLst>
                <p:endSync evt="end" delay="0">
                  <p:rtn val="all"/>
                </p:endSync>
                <p:childTnLst>
                  <p:par>
                    <p:cTn id="95" fill="hold">
                      <p:stCondLst>
                        <p:cond delay="0"/>
                      </p:stCondLst>
                      <p:childTnLst>
                        <p:par>
                          <p:cTn id="96" fill="hold">
                            <p:stCondLst>
                              <p:cond delay="0"/>
                            </p:stCondLst>
                            <p:childTnLst>
                              <p:par>
                                <p:cTn id="97" presetID="9" presetClass="entr" presetSubtype="0" fill="hold" nodeType="clickEffect">
                                  <p:stCondLst>
                                    <p:cond delay="0"/>
                                  </p:stCondLst>
                                  <p:childTnLst>
                                    <p:set>
                                      <p:cBhvr>
                                        <p:cTn id="98" dur="1" fill="hold">
                                          <p:stCondLst>
                                            <p:cond delay="0"/>
                                          </p:stCondLst>
                                        </p:cTn>
                                        <p:tgtEl>
                                          <p:spTgt spid="11"/>
                                        </p:tgtEl>
                                        <p:attrNameLst>
                                          <p:attrName>style.visibility</p:attrName>
                                        </p:attrNameLst>
                                      </p:cBhvr>
                                      <p:to>
                                        <p:strVal val="visible"/>
                                      </p:to>
                                    </p:set>
                                    <p:animEffect transition="in" filter="dissolve">
                                      <p:cBhvr>
                                        <p:cTn id="99" dur="500"/>
                                        <p:tgtEl>
                                          <p:spTgt spid="11"/>
                                        </p:tgtEl>
                                      </p:cBhvr>
                                    </p:animEffect>
                                  </p:childTnLst>
                                </p:cTn>
                              </p:par>
                              <p:par>
                                <p:cTn id="100" presetID="10" presetClass="exit" presetSubtype="0" fill="hold" nodeType="withEffect">
                                  <p:stCondLst>
                                    <p:cond delay="0"/>
                                  </p:stCondLst>
                                  <p:childTnLst>
                                    <p:animEffect transition="out" filter="fade">
                                      <p:cBhvr>
                                        <p:cTn id="101" dur="500"/>
                                        <p:tgtEl>
                                          <p:spTgt spid="37"/>
                                        </p:tgtEl>
                                      </p:cBhvr>
                                    </p:animEffect>
                                    <p:set>
                                      <p:cBhvr>
                                        <p:cTn id="102" dur="1" fill="hold">
                                          <p:stCondLst>
                                            <p:cond delay="499"/>
                                          </p:stCondLst>
                                        </p:cTn>
                                        <p:tgtEl>
                                          <p:spTgt spid="3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03" restart="whenNotActive" fill="hold" evtFilter="cancelBubble" nodeType="interactiveSeq">
                <p:stCondLst>
                  <p:cond evt="onClick" delay="0">
                    <p:tgtEl>
                      <p:spTgt spid="37"/>
                    </p:tgtEl>
                  </p:cond>
                </p:stCondLst>
                <p:endSync evt="end" delay="0">
                  <p:rtn val="all"/>
                </p:endSync>
                <p:childTnLst>
                  <p:par>
                    <p:cTn id="104" fill="hold">
                      <p:stCondLst>
                        <p:cond delay="0"/>
                      </p:stCondLst>
                      <p:childTnLst>
                        <p:par>
                          <p:cTn id="105" fill="hold">
                            <p:stCondLst>
                              <p:cond delay="0"/>
                            </p:stCondLst>
                            <p:childTnLst>
                              <p:par>
                                <p:cTn id="106" presetID="0" presetClass="path" presetSubtype="0" accel="50000" decel="50000" fill="hold" nodeType="clickEffect">
                                  <p:stCondLst>
                                    <p:cond delay="0"/>
                                  </p:stCondLst>
                                  <p:childTnLst>
                                    <p:animMotion origin="layout" path="M -3.54167E-6 -3.33333E-6 L 0.00078 0.17639 " pathEditMode="relative" rAng="0" ptsTypes="AA">
                                      <p:cBhvr>
                                        <p:cTn id="107" dur="2000" fill="hold"/>
                                        <p:tgtEl>
                                          <p:spTgt spid="37"/>
                                        </p:tgtEl>
                                        <p:attrNameLst>
                                          <p:attrName>ppt_x</p:attrName>
                                          <p:attrName>ppt_y</p:attrName>
                                        </p:attrNameLst>
                                      </p:cBhvr>
                                      <p:rCtr x="39" y="8819"/>
                                    </p:animMotion>
                                  </p:childTnLst>
                                </p:cTn>
                              </p:par>
                              <p:par>
                                <p:cTn id="108" presetID="10" presetClass="entr" presetSubtype="0" fill="hold" grpId="0" nodeType="withEffect">
                                  <p:stCondLst>
                                    <p:cond delay="0"/>
                                  </p:stCondLst>
                                  <p:childTnLst>
                                    <p:set>
                                      <p:cBhvr>
                                        <p:cTn id="109" dur="1" fill="hold">
                                          <p:stCondLst>
                                            <p:cond delay="0"/>
                                          </p:stCondLst>
                                        </p:cTn>
                                        <p:tgtEl>
                                          <p:spTgt spid="17"/>
                                        </p:tgtEl>
                                        <p:attrNameLst>
                                          <p:attrName>style.visibility</p:attrName>
                                        </p:attrNameLst>
                                      </p:cBhvr>
                                      <p:to>
                                        <p:strVal val="visible"/>
                                      </p:to>
                                    </p:set>
                                    <p:animEffect transition="in" filter="fade">
                                      <p:cBhvr>
                                        <p:cTn id="110" dur="500"/>
                                        <p:tgtEl>
                                          <p:spTgt spid="17"/>
                                        </p:tgtEl>
                                      </p:cBhvr>
                                    </p:animEffect>
                                  </p:childTnLst>
                                </p:cTn>
                              </p:par>
                              <p:par>
                                <p:cTn id="111" presetID="53" presetClass="entr" presetSubtype="16" fill="hold" nodeType="withEffect">
                                  <p:stCondLst>
                                    <p:cond delay="0"/>
                                  </p:stCondLst>
                                  <p:childTnLst>
                                    <p:set>
                                      <p:cBhvr>
                                        <p:cTn id="112" dur="1" fill="hold">
                                          <p:stCondLst>
                                            <p:cond delay="0"/>
                                          </p:stCondLst>
                                        </p:cTn>
                                        <p:tgtEl>
                                          <p:spTgt spid="50"/>
                                        </p:tgtEl>
                                        <p:attrNameLst>
                                          <p:attrName>style.visibility</p:attrName>
                                        </p:attrNameLst>
                                      </p:cBhvr>
                                      <p:to>
                                        <p:strVal val="visible"/>
                                      </p:to>
                                    </p:set>
                                    <p:anim calcmode="lin" valueType="num">
                                      <p:cBhvr>
                                        <p:cTn id="113" dur="500" fill="hold"/>
                                        <p:tgtEl>
                                          <p:spTgt spid="50"/>
                                        </p:tgtEl>
                                        <p:attrNameLst>
                                          <p:attrName>ppt_w</p:attrName>
                                        </p:attrNameLst>
                                      </p:cBhvr>
                                      <p:tavLst>
                                        <p:tav tm="0">
                                          <p:val>
                                            <p:fltVal val="0"/>
                                          </p:val>
                                        </p:tav>
                                        <p:tav tm="100000">
                                          <p:val>
                                            <p:strVal val="#ppt_w"/>
                                          </p:val>
                                        </p:tav>
                                      </p:tavLst>
                                    </p:anim>
                                    <p:anim calcmode="lin" valueType="num">
                                      <p:cBhvr>
                                        <p:cTn id="114" dur="500" fill="hold"/>
                                        <p:tgtEl>
                                          <p:spTgt spid="50"/>
                                        </p:tgtEl>
                                        <p:attrNameLst>
                                          <p:attrName>ppt_h</p:attrName>
                                        </p:attrNameLst>
                                      </p:cBhvr>
                                      <p:tavLst>
                                        <p:tav tm="0">
                                          <p:val>
                                            <p:fltVal val="0"/>
                                          </p:val>
                                        </p:tav>
                                        <p:tav tm="100000">
                                          <p:val>
                                            <p:strVal val="#ppt_h"/>
                                          </p:val>
                                        </p:tav>
                                      </p:tavLst>
                                    </p:anim>
                                    <p:animEffect transition="in" filter="fade">
                                      <p:cBhvr>
                                        <p:cTn id="115" dur="500"/>
                                        <p:tgtEl>
                                          <p:spTgt spid="50"/>
                                        </p:tgtEl>
                                      </p:cBhvr>
                                    </p:animEffect>
                                  </p:childTnLst>
                                </p:cTn>
                              </p:par>
                            </p:childTnLst>
                          </p:cTn>
                        </p:par>
                      </p:childTnLst>
                    </p:cTn>
                  </p:par>
                </p:childTnLst>
              </p:cTn>
              <p:nextCondLst>
                <p:cond evt="onClick" delay="0">
                  <p:tgtEl>
                    <p:spTgt spid="37"/>
                  </p:tgtEl>
                </p:cond>
              </p:nextCondLst>
            </p:seq>
            <p:seq concurrent="1" nextAc="seek">
              <p:cTn id="116" restart="whenNotActive" fill="hold" evtFilter="cancelBubble" nodeType="interactiveSeq">
                <p:stCondLst>
                  <p:cond evt="onClick" delay="0">
                    <p:tgtEl>
                      <p:spTgt spid="49"/>
                    </p:tgtEl>
                  </p:cond>
                </p:stCondLst>
                <p:endSync evt="end" delay="0">
                  <p:rtn val="all"/>
                </p:endSync>
                <p:childTnLst>
                  <p:par>
                    <p:cTn id="117" fill="hold">
                      <p:stCondLst>
                        <p:cond delay="0"/>
                      </p:stCondLst>
                      <p:childTnLst>
                        <p:par>
                          <p:cTn id="118" fill="hold">
                            <p:stCondLst>
                              <p:cond delay="0"/>
                            </p:stCondLst>
                            <p:childTnLst>
                              <p:par>
                                <p:cTn id="119" presetID="9" presetClass="entr" presetSubtype="0" fill="hold" nodeType="clickEffect">
                                  <p:stCondLst>
                                    <p:cond delay="0"/>
                                  </p:stCondLst>
                                  <p:childTnLst>
                                    <p:set>
                                      <p:cBhvr>
                                        <p:cTn id="120" dur="1" fill="hold">
                                          <p:stCondLst>
                                            <p:cond delay="0"/>
                                          </p:stCondLst>
                                        </p:cTn>
                                        <p:tgtEl>
                                          <p:spTgt spid="12"/>
                                        </p:tgtEl>
                                        <p:attrNameLst>
                                          <p:attrName>style.visibility</p:attrName>
                                        </p:attrNameLst>
                                      </p:cBhvr>
                                      <p:to>
                                        <p:strVal val="visible"/>
                                      </p:to>
                                    </p:set>
                                    <p:animEffect transition="in" filter="dissolve">
                                      <p:cBhvr>
                                        <p:cTn id="121" dur="500"/>
                                        <p:tgtEl>
                                          <p:spTgt spid="12"/>
                                        </p:tgtEl>
                                      </p:cBhvr>
                                    </p:animEffect>
                                  </p:childTnLst>
                                </p:cTn>
                              </p:par>
                              <p:par>
                                <p:cTn id="122" presetID="10" presetClass="exit" presetSubtype="0" fill="hold" nodeType="withEffect">
                                  <p:stCondLst>
                                    <p:cond delay="0"/>
                                  </p:stCondLst>
                                  <p:childTnLst>
                                    <p:animEffect transition="out" filter="fade">
                                      <p:cBhvr>
                                        <p:cTn id="123" dur="500"/>
                                        <p:tgtEl>
                                          <p:spTgt spid="23"/>
                                        </p:tgtEl>
                                      </p:cBhvr>
                                    </p:animEffect>
                                    <p:set>
                                      <p:cBhvr>
                                        <p:cTn id="124"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49"/>
                  </p:tgtEl>
                </p:cond>
              </p:nextCondLst>
            </p:seq>
            <p:seq concurrent="1" nextAc="seek">
              <p:cTn id="125" restart="whenNotActive" fill="hold" evtFilter="cancelBubble" nodeType="interactiveSeq">
                <p:stCondLst>
                  <p:cond evt="onClick" delay="0">
                    <p:tgtEl>
                      <p:spTgt spid="23"/>
                    </p:tgtEl>
                  </p:cond>
                </p:stCondLst>
                <p:endSync evt="end" delay="0">
                  <p:rtn val="all"/>
                </p:endSync>
                <p:childTnLst>
                  <p:par>
                    <p:cTn id="126" fill="hold">
                      <p:stCondLst>
                        <p:cond delay="0"/>
                      </p:stCondLst>
                      <p:childTnLst>
                        <p:par>
                          <p:cTn id="127" fill="hold">
                            <p:stCondLst>
                              <p:cond delay="0"/>
                            </p:stCondLst>
                            <p:childTnLst>
                              <p:par>
                                <p:cTn id="128" presetID="0" presetClass="path" presetSubtype="0" accel="50000" decel="50000" fill="hold" nodeType="clickEffect">
                                  <p:stCondLst>
                                    <p:cond delay="0"/>
                                  </p:stCondLst>
                                  <p:childTnLst>
                                    <p:animMotion origin="layout" path="M -3.54167E-6 2.96296E-6 L -3.54167E-6 0.00023 C -0.00169 0.00648 -0.00703 0.02801 -0.00885 0.03958 C -0.01953 0.1081 -0.0095 0.04745 -0.01653 0.09606 C -0.01744 0.10231 -0.01836 0.10833 -0.01927 0.11481 C -0.02096 0.12731 -0.02252 0.13981 -0.02422 0.15231 C -0.02513 0.15879 -0.02604 0.16481 -0.02695 0.17106 C -0.02734 0.17407 -0.0276 0.17754 -0.02812 0.18055 C -0.02825 0.1824 -0.02903 0.18541 -0.02903 0.18588 L -0.02695 0.16412 " pathEditMode="relative" rAng="0" ptsTypes="AAAAAAAAAA">
                                      <p:cBhvr>
                                        <p:cTn id="129" dur="2000" fill="hold"/>
                                        <p:tgtEl>
                                          <p:spTgt spid="23"/>
                                        </p:tgtEl>
                                        <p:attrNameLst>
                                          <p:attrName>ppt_x</p:attrName>
                                          <p:attrName>ppt_y</p:attrName>
                                        </p:attrNameLst>
                                      </p:cBhvr>
                                      <p:rCtr x="-1458" y="9282"/>
                                    </p:animMotion>
                                  </p:childTnLst>
                                </p:cTn>
                              </p:par>
                              <p:par>
                                <p:cTn id="130" presetID="10" presetClass="entr" presetSubtype="0" fill="hold" grpId="0" nodeType="withEffect">
                                  <p:stCondLst>
                                    <p:cond delay="0"/>
                                  </p:stCondLst>
                                  <p:childTnLst>
                                    <p:set>
                                      <p:cBhvr>
                                        <p:cTn id="131" dur="1" fill="hold">
                                          <p:stCondLst>
                                            <p:cond delay="0"/>
                                          </p:stCondLst>
                                        </p:cTn>
                                        <p:tgtEl>
                                          <p:spTgt spid="41"/>
                                        </p:tgtEl>
                                        <p:attrNameLst>
                                          <p:attrName>style.visibility</p:attrName>
                                        </p:attrNameLst>
                                      </p:cBhvr>
                                      <p:to>
                                        <p:strVal val="visible"/>
                                      </p:to>
                                    </p:set>
                                    <p:animEffect transition="in" filter="fade">
                                      <p:cBhvr>
                                        <p:cTn id="132" dur="500"/>
                                        <p:tgtEl>
                                          <p:spTgt spid="41"/>
                                        </p:tgtEl>
                                      </p:cBhvr>
                                    </p:animEffect>
                                  </p:childTnLst>
                                </p:cTn>
                              </p:par>
                              <p:par>
                                <p:cTn id="133" presetID="53" presetClass="entr" presetSubtype="16" fill="hold" nodeType="withEffect">
                                  <p:stCondLst>
                                    <p:cond delay="0"/>
                                  </p:stCondLst>
                                  <p:childTnLst>
                                    <p:set>
                                      <p:cBhvr>
                                        <p:cTn id="134" dur="1" fill="hold">
                                          <p:stCondLst>
                                            <p:cond delay="0"/>
                                          </p:stCondLst>
                                        </p:cTn>
                                        <p:tgtEl>
                                          <p:spTgt spid="51"/>
                                        </p:tgtEl>
                                        <p:attrNameLst>
                                          <p:attrName>style.visibility</p:attrName>
                                        </p:attrNameLst>
                                      </p:cBhvr>
                                      <p:to>
                                        <p:strVal val="visible"/>
                                      </p:to>
                                    </p:set>
                                    <p:anim calcmode="lin" valueType="num">
                                      <p:cBhvr>
                                        <p:cTn id="135" dur="500" fill="hold"/>
                                        <p:tgtEl>
                                          <p:spTgt spid="51"/>
                                        </p:tgtEl>
                                        <p:attrNameLst>
                                          <p:attrName>ppt_w</p:attrName>
                                        </p:attrNameLst>
                                      </p:cBhvr>
                                      <p:tavLst>
                                        <p:tav tm="0">
                                          <p:val>
                                            <p:fltVal val="0"/>
                                          </p:val>
                                        </p:tav>
                                        <p:tav tm="100000">
                                          <p:val>
                                            <p:strVal val="#ppt_w"/>
                                          </p:val>
                                        </p:tav>
                                      </p:tavLst>
                                    </p:anim>
                                    <p:anim calcmode="lin" valueType="num">
                                      <p:cBhvr>
                                        <p:cTn id="136" dur="500" fill="hold"/>
                                        <p:tgtEl>
                                          <p:spTgt spid="51"/>
                                        </p:tgtEl>
                                        <p:attrNameLst>
                                          <p:attrName>ppt_h</p:attrName>
                                        </p:attrNameLst>
                                      </p:cBhvr>
                                      <p:tavLst>
                                        <p:tav tm="0">
                                          <p:val>
                                            <p:fltVal val="0"/>
                                          </p:val>
                                        </p:tav>
                                        <p:tav tm="100000">
                                          <p:val>
                                            <p:strVal val="#ppt_h"/>
                                          </p:val>
                                        </p:tav>
                                      </p:tavLst>
                                    </p:anim>
                                    <p:animEffect transition="in" filter="fade">
                                      <p:cBhvr>
                                        <p:cTn id="137" dur="500"/>
                                        <p:tgtEl>
                                          <p:spTgt spid="51"/>
                                        </p:tgtEl>
                                      </p:cBhvr>
                                    </p:animEffect>
                                  </p:childTnLst>
                                </p:cTn>
                              </p:par>
                            </p:childTnLst>
                          </p:cTn>
                        </p:par>
                      </p:childTnLst>
                    </p:cTn>
                  </p:par>
                </p:childTnLst>
              </p:cTn>
              <p:nextCondLst>
                <p:cond evt="onClick" delay="0">
                  <p:tgtEl>
                    <p:spTgt spid="23"/>
                  </p:tgtEl>
                </p:cond>
              </p:nextCondLst>
            </p:seq>
          </p:childTnLst>
        </p:cTn>
      </p:par>
    </p:tnLst>
    <p:bldLst>
      <p:bldP spid="25" grpId="0" animBg="1"/>
      <p:bldP spid="26" grpId="0" animBg="1"/>
      <p:bldP spid="28" grpId="0" animBg="1"/>
      <p:bldP spid="31" grpId="0" animBg="1"/>
      <p:bldP spid="2" grpId="0" animBg="1"/>
      <p:bldP spid="10" grpId="0" animBg="1"/>
      <p:bldP spid="17" grpId="0" animBg="1"/>
      <p:bldP spid="41" grpId="0" animBg="1"/>
      <p:bldP spid="30" grpId="0" animBg="1"/>
    </p:bldLst>
  </p:timing>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2" name="Group 1"/>
          <p:cNvGrpSpPr/>
          <p:nvPr/>
        </p:nvGrpSpPr>
        <p:grpSpPr>
          <a:xfrm>
            <a:off x="1410787" y="866768"/>
            <a:ext cx="9493674" cy="1946663"/>
            <a:chOff x="1410787" y="866768"/>
            <a:chExt cx="9493674" cy="1946663"/>
          </a:xfrm>
        </p:grpSpPr>
        <p:sp>
          <p:nvSpPr>
            <p:cNvPr id="16" name="Rounded Rectangle 15"/>
            <p:cNvSpPr/>
            <p:nvPr/>
          </p:nvSpPr>
          <p:spPr>
            <a:xfrm>
              <a:off x="1410787" y="866768"/>
              <a:ext cx="9493674" cy="1946663"/>
            </a:xfrm>
            <a:prstGeom prst="roundRect">
              <a:avLst/>
            </a:prstGeom>
            <a:solidFill>
              <a:sysClr val="window" lastClr="FFFFFF"/>
            </a:solidFill>
            <a:ln w="38100" cap="flat" cmpd="sng" algn="ctr">
              <a:solidFill>
                <a:srgbClr val="92D050"/>
              </a:solid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 name="TextBox 4">
              <a:extLst>
                <a:ext uri="{FF2B5EF4-FFF2-40B4-BE49-F238E27FC236}">
                  <a16:creationId xmlns:a16="http://schemas.microsoft.com/office/drawing/2014/main" id="{49E3F70C-F09D-45AE-8CDE-908B389F207A}"/>
                </a:ext>
              </a:extLst>
            </p:cNvPr>
            <p:cNvSpPr txBox="1"/>
            <p:nvPr/>
          </p:nvSpPr>
          <p:spPr>
            <a:xfrm>
              <a:off x="2765027" y="1489509"/>
              <a:ext cx="772535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rgbClr val="002060"/>
                  </a:solidFill>
                  <a:effectLst/>
                  <a:uLnTx/>
                  <a:uFillTx/>
                  <a:latin typeface="iCiel Cadena" panose="02000503000000020004" pitchFamily="2" charset="0"/>
                  <a:ea typeface="+mn-ea"/>
                  <a:cs typeface="+mn-cs"/>
                </a:rPr>
                <a:t>Những từ </a:t>
              </a:r>
              <a:r>
                <a:rPr kumimoji="0" lang="en-US" sz="3600" b="0" i="0" u="none" strike="noStrike" kern="1200" cap="none" spc="0" normalizeH="0" baseline="0" noProof="0">
                  <a:ln>
                    <a:noFill/>
                  </a:ln>
                  <a:solidFill>
                    <a:srgbClr val="FF0000"/>
                  </a:solidFill>
                  <a:effectLst/>
                  <a:uLnTx/>
                  <a:uFillTx/>
                  <a:latin typeface="iCiel Cadena" panose="02000503000000020004" pitchFamily="2" charset="0"/>
                  <a:ea typeface="+mn-ea"/>
                  <a:cs typeface="+mn-cs"/>
                </a:rPr>
                <a:t>đồng nghĩa với nhân hậu</a:t>
              </a:r>
              <a:r>
                <a:rPr kumimoji="0" lang="en-US" sz="3600" b="0" i="0" u="none" strike="noStrike" kern="1200" cap="none" spc="0" normalizeH="0" baseline="0" noProof="0">
                  <a:ln>
                    <a:noFill/>
                  </a:ln>
                  <a:solidFill>
                    <a:srgbClr val="002060"/>
                  </a:solidFill>
                  <a:effectLst/>
                  <a:uLnTx/>
                  <a:uFillTx/>
                  <a:latin typeface="iCiel Cadena" panose="02000503000000020004" pitchFamily="2" charset="0"/>
                  <a:ea typeface="+mn-ea"/>
                  <a:cs typeface="+mn-cs"/>
                </a:rPr>
                <a:t> là?</a:t>
              </a:r>
              <a:endParaRPr kumimoji="0" lang="vi-VN" sz="3600" b="0" i="0" u="none" strike="noStrike" kern="1200" cap="none" spc="0" normalizeH="0" baseline="0" noProof="0">
                <a:ln>
                  <a:noFill/>
                </a:ln>
                <a:solidFill>
                  <a:srgbClr val="002060"/>
                </a:solidFill>
                <a:effectLst/>
                <a:uLnTx/>
                <a:uFillTx/>
                <a:latin typeface="iCiel Cadena" panose="02000503000000020004" pitchFamily="2" charset="0"/>
                <a:ea typeface="+mn-ea"/>
                <a:cs typeface="+mn-cs"/>
              </a:endParaRPr>
            </a:p>
          </p:txBody>
        </p:sp>
      </p:grpSp>
      <p:sp>
        <p:nvSpPr>
          <p:cNvPr id="7" name="Rectangle 6">
            <a:extLst>
              <a:ext uri="{FF2B5EF4-FFF2-40B4-BE49-F238E27FC236}">
                <a16:creationId xmlns:a16="http://schemas.microsoft.com/office/drawing/2014/main" id="{57129CBA-AB00-46D9-BA65-557E4E278E95}"/>
              </a:ext>
            </a:extLst>
          </p:cNvPr>
          <p:cNvSpPr/>
          <p:nvPr/>
        </p:nvSpPr>
        <p:spPr>
          <a:xfrm>
            <a:off x="1954810" y="4042323"/>
            <a:ext cx="8405628" cy="1937518"/>
          </a:xfrm>
          <a:prstGeom prst="rect">
            <a:avLst/>
          </a:prstGeom>
          <a:solidFill>
            <a:schemeClr val="bg1"/>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srgbClr val="002060"/>
                </a:solidFill>
                <a:effectLst/>
                <a:uLnTx/>
                <a:uFillTx/>
                <a:latin typeface="Arial" panose="020B0604020202020204" pitchFamily="34" charset="0"/>
                <a:ea typeface="+mn-ea"/>
              </a:rPr>
              <a:t>Nhân</a:t>
            </a:r>
            <a:r>
              <a:rPr kumimoji="0" lang="en-US" sz="4800" b="0" i="0" u="none" strike="noStrike" kern="1200" cap="none" spc="0" normalizeH="0" noProof="0">
                <a:ln>
                  <a:noFill/>
                </a:ln>
                <a:solidFill>
                  <a:srgbClr val="002060"/>
                </a:solidFill>
                <a:effectLst/>
                <a:uLnTx/>
                <a:uFillTx/>
                <a:latin typeface="Arial" panose="020B0604020202020204" pitchFamily="34" charset="0"/>
                <a:ea typeface="+mn-ea"/>
              </a:rPr>
              <a:t> từ, nhân đức, nhân ái, hiền hậu, hiền từ, …</a:t>
            </a:r>
            <a:endParaRPr kumimoji="0" lang="vi-VN" sz="4800" b="0" i="0" u="none" strike="noStrike" kern="1200" cap="none" spc="0" normalizeH="0" baseline="0" noProof="0" dirty="0">
              <a:ln w="0"/>
              <a:solidFill>
                <a:srgbClr val="002060"/>
              </a:solidFill>
              <a:effectLst/>
              <a:uLnTx/>
              <a:uFillTx/>
              <a:latin typeface="Times New Roman" panose="02020603050405020304" pitchFamily="18" charset="0"/>
              <a:ea typeface="+mn-ea"/>
              <a:cs typeface="Times New Roman" panose="02020603050405020304" pitchFamily="18" charset="0"/>
            </a:endParaRPr>
          </a:p>
        </p:txBody>
      </p:sp>
      <p:pic>
        <p:nvPicPr>
          <p:cNvPr id="12" name="Picture 11">
            <a:extLst>
              <a:ext uri="{FF2B5EF4-FFF2-40B4-BE49-F238E27FC236}">
                <a16:creationId xmlns:a16="http://schemas.microsoft.com/office/drawing/2014/main" id="{C8B8D869-04FF-499B-A1EE-9CFEF6688DF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02090" y="4689185"/>
            <a:ext cx="804742" cy="643793"/>
          </a:xfrm>
          <a:prstGeom prst="rect">
            <a:avLst/>
          </a:prstGeom>
        </p:spPr>
      </p:pic>
      <p:grpSp>
        <p:nvGrpSpPr>
          <p:cNvPr id="18" name="Group 17"/>
          <p:cNvGrpSpPr/>
          <p:nvPr/>
        </p:nvGrpSpPr>
        <p:grpSpPr>
          <a:xfrm>
            <a:off x="167612" y="1640271"/>
            <a:ext cx="4028843" cy="2334582"/>
            <a:chOff x="543032" y="2060168"/>
            <a:chExt cx="4028843" cy="2334582"/>
          </a:xfrm>
        </p:grpSpPr>
        <p:pic>
          <p:nvPicPr>
            <p:cNvPr id="19" name="Picture 18"/>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7020" b="70613" l="43270" r="94261">
                          <a14:foregroundMark x1="68043" y1="28355" x2="75970" y2="41844"/>
                        </a14:backgroundRemoval>
                      </a14:imgEffect>
                    </a14:imgLayer>
                  </a14:imgProps>
                </a:ext>
                <a:ext uri="{28A0092B-C50C-407E-A947-70E740481C1C}">
                  <a14:useLocalDpi xmlns:a14="http://schemas.microsoft.com/office/drawing/2010/main" val="0"/>
                </a:ext>
              </a:extLst>
            </a:blip>
            <a:srcRect l="43121" b="29243"/>
            <a:stretch/>
          </p:blipFill>
          <p:spPr>
            <a:xfrm>
              <a:off x="543032" y="2060168"/>
              <a:ext cx="3074161" cy="2334582"/>
            </a:xfrm>
            <a:prstGeom prst="rect">
              <a:avLst/>
            </a:prstGeom>
          </p:spPr>
        </p:pic>
        <p:grpSp>
          <p:nvGrpSpPr>
            <p:cNvPr id="20" name="Group 19"/>
            <p:cNvGrpSpPr/>
            <p:nvPr/>
          </p:nvGrpSpPr>
          <p:grpSpPr>
            <a:xfrm>
              <a:off x="2421970" y="3227459"/>
              <a:ext cx="2149905" cy="606086"/>
              <a:chOff x="2843784" y="4227673"/>
              <a:chExt cx="2529743" cy="700943"/>
            </a:xfrm>
          </p:grpSpPr>
          <p:sp>
            <p:nvSpPr>
              <p:cNvPr id="21" name="Freeform 20"/>
              <p:cNvSpPr/>
              <p:nvPr/>
            </p:nvSpPr>
            <p:spPr>
              <a:xfrm>
                <a:off x="2843784" y="4416552"/>
                <a:ext cx="2340876" cy="512064"/>
              </a:xfrm>
              <a:custGeom>
                <a:avLst/>
                <a:gdLst>
                  <a:gd name="connsiteX0" fmla="*/ 0 w 2340876"/>
                  <a:gd name="connsiteY0" fmla="*/ 512064 h 512064"/>
                  <a:gd name="connsiteX1" fmla="*/ 9144 w 2340876"/>
                  <a:gd name="connsiteY1" fmla="*/ 466344 h 512064"/>
                  <a:gd name="connsiteX2" fmla="*/ 36576 w 2340876"/>
                  <a:gd name="connsiteY2" fmla="*/ 438912 h 512064"/>
                  <a:gd name="connsiteX3" fmla="*/ 64008 w 2340876"/>
                  <a:gd name="connsiteY3" fmla="*/ 402336 h 512064"/>
                  <a:gd name="connsiteX4" fmla="*/ 164592 w 2340876"/>
                  <a:gd name="connsiteY4" fmla="*/ 329184 h 512064"/>
                  <a:gd name="connsiteX5" fmla="*/ 201168 w 2340876"/>
                  <a:gd name="connsiteY5" fmla="*/ 310896 h 512064"/>
                  <a:gd name="connsiteX6" fmla="*/ 228600 w 2340876"/>
                  <a:gd name="connsiteY6" fmla="*/ 283464 h 512064"/>
                  <a:gd name="connsiteX7" fmla="*/ 283464 w 2340876"/>
                  <a:gd name="connsiteY7" fmla="*/ 246888 h 512064"/>
                  <a:gd name="connsiteX8" fmla="*/ 338328 w 2340876"/>
                  <a:gd name="connsiteY8" fmla="*/ 219456 h 512064"/>
                  <a:gd name="connsiteX9" fmla="*/ 384048 w 2340876"/>
                  <a:gd name="connsiteY9" fmla="*/ 210312 h 512064"/>
                  <a:gd name="connsiteX10" fmla="*/ 420624 w 2340876"/>
                  <a:gd name="connsiteY10" fmla="*/ 192024 h 512064"/>
                  <a:gd name="connsiteX11" fmla="*/ 448056 w 2340876"/>
                  <a:gd name="connsiteY11" fmla="*/ 173736 h 512064"/>
                  <a:gd name="connsiteX12" fmla="*/ 512064 w 2340876"/>
                  <a:gd name="connsiteY12" fmla="*/ 155448 h 512064"/>
                  <a:gd name="connsiteX13" fmla="*/ 576072 w 2340876"/>
                  <a:gd name="connsiteY13" fmla="*/ 128016 h 512064"/>
                  <a:gd name="connsiteX14" fmla="*/ 612648 w 2340876"/>
                  <a:gd name="connsiteY14" fmla="*/ 118872 h 512064"/>
                  <a:gd name="connsiteX15" fmla="*/ 713232 w 2340876"/>
                  <a:gd name="connsiteY15" fmla="*/ 91440 h 512064"/>
                  <a:gd name="connsiteX16" fmla="*/ 758952 w 2340876"/>
                  <a:gd name="connsiteY16" fmla="*/ 73152 h 512064"/>
                  <a:gd name="connsiteX17" fmla="*/ 813816 w 2340876"/>
                  <a:gd name="connsiteY17" fmla="*/ 64008 h 512064"/>
                  <a:gd name="connsiteX18" fmla="*/ 1179576 w 2340876"/>
                  <a:gd name="connsiteY18" fmla="*/ 73152 h 512064"/>
                  <a:gd name="connsiteX19" fmla="*/ 1207008 w 2340876"/>
                  <a:gd name="connsiteY19" fmla="*/ 100584 h 512064"/>
                  <a:gd name="connsiteX20" fmla="*/ 1234440 w 2340876"/>
                  <a:gd name="connsiteY20" fmla="*/ 118872 h 512064"/>
                  <a:gd name="connsiteX21" fmla="*/ 1261872 w 2340876"/>
                  <a:gd name="connsiteY21" fmla="*/ 155448 h 512064"/>
                  <a:gd name="connsiteX22" fmla="*/ 1298448 w 2340876"/>
                  <a:gd name="connsiteY22" fmla="*/ 201168 h 512064"/>
                  <a:gd name="connsiteX23" fmla="*/ 1335024 w 2340876"/>
                  <a:gd name="connsiteY23" fmla="*/ 256032 h 512064"/>
                  <a:gd name="connsiteX24" fmla="*/ 1353312 w 2340876"/>
                  <a:gd name="connsiteY24" fmla="*/ 283464 h 512064"/>
                  <a:gd name="connsiteX25" fmla="*/ 1399032 w 2340876"/>
                  <a:gd name="connsiteY25" fmla="*/ 356616 h 512064"/>
                  <a:gd name="connsiteX26" fmla="*/ 1435608 w 2340876"/>
                  <a:gd name="connsiteY26" fmla="*/ 384048 h 512064"/>
                  <a:gd name="connsiteX27" fmla="*/ 1536192 w 2340876"/>
                  <a:gd name="connsiteY27" fmla="*/ 448056 h 512064"/>
                  <a:gd name="connsiteX28" fmla="*/ 1572768 w 2340876"/>
                  <a:gd name="connsiteY28" fmla="*/ 475488 h 512064"/>
                  <a:gd name="connsiteX29" fmla="*/ 1600200 w 2340876"/>
                  <a:gd name="connsiteY29" fmla="*/ 484632 h 512064"/>
                  <a:gd name="connsiteX30" fmla="*/ 1938528 w 2340876"/>
                  <a:gd name="connsiteY30" fmla="*/ 457200 h 512064"/>
                  <a:gd name="connsiteX31" fmla="*/ 1984248 w 2340876"/>
                  <a:gd name="connsiteY31" fmla="*/ 448056 h 512064"/>
                  <a:gd name="connsiteX32" fmla="*/ 2020824 w 2340876"/>
                  <a:gd name="connsiteY32" fmla="*/ 420624 h 512064"/>
                  <a:gd name="connsiteX33" fmla="*/ 2048256 w 2340876"/>
                  <a:gd name="connsiteY33" fmla="*/ 411480 h 512064"/>
                  <a:gd name="connsiteX34" fmla="*/ 2103120 w 2340876"/>
                  <a:gd name="connsiteY34" fmla="*/ 365760 h 512064"/>
                  <a:gd name="connsiteX35" fmla="*/ 2139696 w 2340876"/>
                  <a:gd name="connsiteY35" fmla="*/ 338328 h 512064"/>
                  <a:gd name="connsiteX36" fmla="*/ 2185416 w 2340876"/>
                  <a:gd name="connsiteY36" fmla="*/ 274320 h 512064"/>
                  <a:gd name="connsiteX37" fmla="*/ 2194560 w 2340876"/>
                  <a:gd name="connsiteY37" fmla="*/ 246888 h 512064"/>
                  <a:gd name="connsiteX38" fmla="*/ 2221992 w 2340876"/>
                  <a:gd name="connsiteY38" fmla="*/ 219456 h 512064"/>
                  <a:gd name="connsiteX39" fmla="*/ 2231136 w 2340876"/>
                  <a:gd name="connsiteY39" fmla="*/ 192024 h 512064"/>
                  <a:gd name="connsiteX40" fmla="*/ 2249424 w 2340876"/>
                  <a:gd name="connsiteY40" fmla="*/ 164592 h 512064"/>
                  <a:gd name="connsiteX41" fmla="*/ 2276856 w 2340876"/>
                  <a:gd name="connsiteY41" fmla="*/ 118872 h 512064"/>
                  <a:gd name="connsiteX42" fmla="*/ 2331720 w 2340876"/>
                  <a:gd name="connsiteY42" fmla="*/ 45720 h 512064"/>
                  <a:gd name="connsiteX43" fmla="*/ 2340864 w 2340876"/>
                  <a:gd name="connsiteY43" fmla="*/ 0 h 512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2340876" h="512064">
                    <a:moveTo>
                      <a:pt x="0" y="512064"/>
                    </a:moveTo>
                    <a:cubicBezTo>
                      <a:pt x="3048" y="496824"/>
                      <a:pt x="2193" y="480245"/>
                      <a:pt x="9144" y="466344"/>
                    </a:cubicBezTo>
                    <a:cubicBezTo>
                      <a:pt x="14927" y="454778"/>
                      <a:pt x="28160" y="448730"/>
                      <a:pt x="36576" y="438912"/>
                    </a:cubicBezTo>
                    <a:cubicBezTo>
                      <a:pt x="46494" y="427341"/>
                      <a:pt x="53232" y="413112"/>
                      <a:pt x="64008" y="402336"/>
                    </a:cubicBezTo>
                    <a:cubicBezTo>
                      <a:pt x="80692" y="385652"/>
                      <a:pt x="145517" y="338721"/>
                      <a:pt x="164592" y="329184"/>
                    </a:cubicBezTo>
                    <a:cubicBezTo>
                      <a:pt x="176784" y="323088"/>
                      <a:pt x="190076" y="318819"/>
                      <a:pt x="201168" y="310896"/>
                    </a:cubicBezTo>
                    <a:cubicBezTo>
                      <a:pt x="211691" y="303380"/>
                      <a:pt x="218392" y="291403"/>
                      <a:pt x="228600" y="283464"/>
                    </a:cubicBezTo>
                    <a:cubicBezTo>
                      <a:pt x="245950" y="269970"/>
                      <a:pt x="265176" y="259080"/>
                      <a:pt x="283464" y="246888"/>
                    </a:cubicBezTo>
                    <a:cubicBezTo>
                      <a:pt x="310283" y="229009"/>
                      <a:pt x="308042" y="227028"/>
                      <a:pt x="338328" y="219456"/>
                    </a:cubicBezTo>
                    <a:cubicBezTo>
                      <a:pt x="353406" y="215687"/>
                      <a:pt x="368808" y="213360"/>
                      <a:pt x="384048" y="210312"/>
                    </a:cubicBezTo>
                    <a:cubicBezTo>
                      <a:pt x="396240" y="204216"/>
                      <a:pt x="408789" y="198787"/>
                      <a:pt x="420624" y="192024"/>
                    </a:cubicBezTo>
                    <a:cubicBezTo>
                      <a:pt x="430166" y="186572"/>
                      <a:pt x="438226" y="178651"/>
                      <a:pt x="448056" y="173736"/>
                    </a:cubicBezTo>
                    <a:cubicBezTo>
                      <a:pt x="468664" y="163432"/>
                      <a:pt x="490579" y="163261"/>
                      <a:pt x="512064" y="155448"/>
                    </a:cubicBezTo>
                    <a:cubicBezTo>
                      <a:pt x="533879" y="147515"/>
                      <a:pt x="554257" y="135949"/>
                      <a:pt x="576072" y="128016"/>
                    </a:cubicBezTo>
                    <a:cubicBezTo>
                      <a:pt x="587883" y="123721"/>
                      <a:pt x="600726" y="122846"/>
                      <a:pt x="612648" y="118872"/>
                    </a:cubicBezTo>
                    <a:cubicBezTo>
                      <a:pt x="700756" y="89503"/>
                      <a:pt x="613743" y="108022"/>
                      <a:pt x="713232" y="91440"/>
                    </a:cubicBezTo>
                    <a:cubicBezTo>
                      <a:pt x="728472" y="85344"/>
                      <a:pt x="743116" y="77471"/>
                      <a:pt x="758952" y="73152"/>
                    </a:cubicBezTo>
                    <a:cubicBezTo>
                      <a:pt x="776839" y="68274"/>
                      <a:pt x="795276" y="64008"/>
                      <a:pt x="813816" y="64008"/>
                    </a:cubicBezTo>
                    <a:cubicBezTo>
                      <a:pt x="935774" y="64008"/>
                      <a:pt x="1057656" y="70104"/>
                      <a:pt x="1179576" y="73152"/>
                    </a:cubicBezTo>
                    <a:cubicBezTo>
                      <a:pt x="1188720" y="82296"/>
                      <a:pt x="1197074" y="92305"/>
                      <a:pt x="1207008" y="100584"/>
                    </a:cubicBezTo>
                    <a:cubicBezTo>
                      <a:pt x="1215451" y="107619"/>
                      <a:pt x="1226669" y="111101"/>
                      <a:pt x="1234440" y="118872"/>
                    </a:cubicBezTo>
                    <a:cubicBezTo>
                      <a:pt x="1245216" y="129648"/>
                      <a:pt x="1252728" y="143256"/>
                      <a:pt x="1261872" y="155448"/>
                    </a:cubicBezTo>
                    <a:cubicBezTo>
                      <a:pt x="1282464" y="217224"/>
                      <a:pt x="1253906" y="150263"/>
                      <a:pt x="1298448" y="201168"/>
                    </a:cubicBezTo>
                    <a:cubicBezTo>
                      <a:pt x="1312922" y="217709"/>
                      <a:pt x="1322832" y="237744"/>
                      <a:pt x="1335024" y="256032"/>
                    </a:cubicBezTo>
                    <a:cubicBezTo>
                      <a:pt x="1341120" y="265176"/>
                      <a:pt x="1348397" y="273634"/>
                      <a:pt x="1353312" y="283464"/>
                    </a:cubicBezTo>
                    <a:cubicBezTo>
                      <a:pt x="1367798" y="312437"/>
                      <a:pt x="1375292" y="332876"/>
                      <a:pt x="1399032" y="356616"/>
                    </a:cubicBezTo>
                    <a:cubicBezTo>
                      <a:pt x="1409808" y="367392"/>
                      <a:pt x="1424280" y="373853"/>
                      <a:pt x="1435608" y="384048"/>
                    </a:cubicBezTo>
                    <a:cubicBezTo>
                      <a:pt x="1510869" y="451783"/>
                      <a:pt x="1459458" y="432709"/>
                      <a:pt x="1536192" y="448056"/>
                    </a:cubicBezTo>
                    <a:cubicBezTo>
                      <a:pt x="1548384" y="457200"/>
                      <a:pt x="1559536" y="467927"/>
                      <a:pt x="1572768" y="475488"/>
                    </a:cubicBezTo>
                    <a:cubicBezTo>
                      <a:pt x="1581137" y="480270"/>
                      <a:pt x="1590573" y="485113"/>
                      <a:pt x="1600200" y="484632"/>
                    </a:cubicBezTo>
                    <a:cubicBezTo>
                      <a:pt x="1713205" y="478982"/>
                      <a:pt x="1825752" y="466344"/>
                      <a:pt x="1938528" y="457200"/>
                    </a:cubicBezTo>
                    <a:cubicBezTo>
                      <a:pt x="1953768" y="454152"/>
                      <a:pt x="1970046" y="454368"/>
                      <a:pt x="1984248" y="448056"/>
                    </a:cubicBezTo>
                    <a:cubicBezTo>
                      <a:pt x="1998174" y="441866"/>
                      <a:pt x="2007592" y="428185"/>
                      <a:pt x="2020824" y="420624"/>
                    </a:cubicBezTo>
                    <a:cubicBezTo>
                      <a:pt x="2029193" y="415842"/>
                      <a:pt x="2039635" y="415791"/>
                      <a:pt x="2048256" y="411480"/>
                    </a:cubicBezTo>
                    <a:cubicBezTo>
                      <a:pt x="2080592" y="395312"/>
                      <a:pt x="2074808" y="390027"/>
                      <a:pt x="2103120" y="365760"/>
                    </a:cubicBezTo>
                    <a:cubicBezTo>
                      <a:pt x="2114691" y="355842"/>
                      <a:pt x="2127504" y="347472"/>
                      <a:pt x="2139696" y="338328"/>
                    </a:cubicBezTo>
                    <a:cubicBezTo>
                      <a:pt x="2160357" y="276346"/>
                      <a:pt x="2131177" y="350255"/>
                      <a:pt x="2185416" y="274320"/>
                    </a:cubicBezTo>
                    <a:cubicBezTo>
                      <a:pt x="2191018" y="266477"/>
                      <a:pt x="2189213" y="254908"/>
                      <a:pt x="2194560" y="246888"/>
                    </a:cubicBezTo>
                    <a:cubicBezTo>
                      <a:pt x="2201733" y="236128"/>
                      <a:pt x="2212848" y="228600"/>
                      <a:pt x="2221992" y="219456"/>
                    </a:cubicBezTo>
                    <a:cubicBezTo>
                      <a:pt x="2225040" y="210312"/>
                      <a:pt x="2226825" y="200645"/>
                      <a:pt x="2231136" y="192024"/>
                    </a:cubicBezTo>
                    <a:cubicBezTo>
                      <a:pt x="2236051" y="182194"/>
                      <a:pt x="2243599" y="173911"/>
                      <a:pt x="2249424" y="164592"/>
                    </a:cubicBezTo>
                    <a:cubicBezTo>
                      <a:pt x="2258844" y="149521"/>
                      <a:pt x="2266740" y="133485"/>
                      <a:pt x="2276856" y="118872"/>
                    </a:cubicBezTo>
                    <a:cubicBezTo>
                      <a:pt x="2294206" y="93812"/>
                      <a:pt x="2331720" y="45720"/>
                      <a:pt x="2331720" y="45720"/>
                    </a:cubicBezTo>
                    <a:cubicBezTo>
                      <a:pt x="2341603" y="6187"/>
                      <a:pt x="2340864" y="21711"/>
                      <a:pt x="2340864" y="0"/>
                    </a:cubicBezTo>
                  </a:path>
                </a:pathLst>
              </a:custGeom>
              <a:noFill/>
              <a:ln w="57150" cap="flat" cmpd="sng" algn="ctr">
                <a:solidFill>
                  <a:srgbClr val="FFC000"/>
                </a:solid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a:ea typeface="+mn-ea"/>
                  <a:cs typeface="+mn-cs"/>
                </a:endParaRPr>
              </a:p>
            </p:txBody>
          </p:sp>
          <p:sp>
            <p:nvSpPr>
              <p:cNvPr id="22" name="Isosceles Triangle 21"/>
              <p:cNvSpPr/>
              <p:nvPr/>
            </p:nvSpPr>
            <p:spPr>
              <a:xfrm rot="3401692">
                <a:off x="5093208" y="4276538"/>
                <a:ext cx="329184" cy="231454"/>
              </a:xfrm>
              <a:prstGeom prst="triangle">
                <a:avLst/>
              </a:prstGeom>
              <a:solidFill>
                <a:srgbClr val="FF3B65"/>
              </a:solidFill>
              <a:ln w="38100" cap="flat" cmpd="sng" algn="ctr">
                <a:solidFill>
                  <a:srgbClr val="FFC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a:ea typeface="+mn-ea"/>
                  <a:cs typeface="+mn-cs"/>
                </a:endParaRPr>
              </a:p>
            </p:txBody>
          </p:sp>
        </p:grpSp>
      </p:grpSp>
      <p:pic>
        <p:nvPicPr>
          <p:cNvPr id="23" name="Picture 2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5400000">
            <a:off x="1154938" y="704987"/>
            <a:ext cx="2181470" cy="2215376"/>
          </a:xfrm>
          <a:prstGeom prst="rect">
            <a:avLst/>
          </a:prstGeom>
        </p:spPr>
      </p:pic>
      <p:pic>
        <p:nvPicPr>
          <p:cNvPr id="24" name="Picture 23">
            <a:hlinkClick r:id="rId8" action="ppaction://hlinksldjump"/>
          </p:cNvPr>
          <p:cNvPicPr>
            <a:picLocks noChangeAspect="1"/>
          </p:cNvPicPr>
          <p:nvPr/>
        </p:nvPicPr>
        <p:blipFill rotWithShape="1">
          <a:blip r:embed="rId9" cstate="print">
            <a:extLst>
              <a:ext uri="{28A0092B-C50C-407E-A947-70E740481C1C}">
                <a14:useLocalDpi xmlns:a14="http://schemas.microsoft.com/office/drawing/2010/main" val="0"/>
              </a:ext>
            </a:extLst>
          </a:blip>
          <a:srcRect l="72252" b="60799"/>
          <a:stretch/>
        </p:blipFill>
        <p:spPr>
          <a:xfrm>
            <a:off x="10904461" y="-215864"/>
            <a:ext cx="1149522" cy="1082632"/>
          </a:xfrm>
          <a:prstGeom prst="rect">
            <a:avLst/>
          </a:prstGeom>
        </p:spPr>
      </p:pic>
    </p:spTree>
    <p:extLst>
      <p:ext uri="{BB962C8B-B14F-4D97-AF65-F5344CB8AC3E}">
        <p14:creationId xmlns:p14="http://schemas.microsoft.com/office/powerpoint/2010/main" val="631613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2250" fill="hold"/>
                                        <p:tgtEl>
                                          <p:spTgt spid="18"/>
                                        </p:tgtEl>
                                        <p:attrNameLst>
                                          <p:attrName>ppt_x</p:attrName>
                                        </p:attrNameLst>
                                      </p:cBhvr>
                                      <p:tavLst>
                                        <p:tav tm="0">
                                          <p:val>
                                            <p:strVal val="1+#ppt_w/2"/>
                                          </p:val>
                                        </p:tav>
                                        <p:tav tm="100000">
                                          <p:val>
                                            <p:strVal val="#ppt_x"/>
                                          </p:val>
                                        </p:tav>
                                      </p:tavLst>
                                    </p:anim>
                                    <p:anim calcmode="lin" valueType="num">
                                      <p:cBhvr additive="base">
                                        <p:cTn id="8" dur="2250" fill="hold"/>
                                        <p:tgtEl>
                                          <p:spTgt spid="18"/>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23"/>
                                        </p:tgtEl>
                                        <p:attrNameLst>
                                          <p:attrName>style.visibility</p:attrName>
                                        </p:attrNameLst>
                                      </p:cBhvr>
                                      <p:to>
                                        <p:strVal val="visible"/>
                                      </p:to>
                                    </p:set>
                                    <p:anim calcmode="lin" valueType="num">
                                      <p:cBhvr additive="base">
                                        <p:cTn id="11" dur="2250" fill="hold"/>
                                        <p:tgtEl>
                                          <p:spTgt spid="23"/>
                                        </p:tgtEl>
                                        <p:attrNameLst>
                                          <p:attrName>ppt_x</p:attrName>
                                        </p:attrNameLst>
                                      </p:cBhvr>
                                      <p:tavLst>
                                        <p:tav tm="0">
                                          <p:val>
                                            <p:strVal val="1+#ppt_w/2"/>
                                          </p:val>
                                        </p:tav>
                                        <p:tav tm="100000">
                                          <p:val>
                                            <p:strVal val="#ppt_x"/>
                                          </p:val>
                                        </p:tav>
                                      </p:tavLst>
                                    </p:anim>
                                    <p:anim calcmode="lin" valueType="num">
                                      <p:cBhvr additive="base">
                                        <p:cTn id="12" dur="2250" fill="hold"/>
                                        <p:tgtEl>
                                          <p:spTgt spid="23"/>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2250" fill="hold"/>
                                        <p:tgtEl>
                                          <p:spTgt spid="2"/>
                                        </p:tgtEl>
                                        <p:attrNameLst>
                                          <p:attrName>ppt_x</p:attrName>
                                        </p:attrNameLst>
                                      </p:cBhvr>
                                      <p:tavLst>
                                        <p:tav tm="0">
                                          <p:val>
                                            <p:strVal val="1+#ppt_w/2"/>
                                          </p:val>
                                        </p:tav>
                                        <p:tav tm="100000">
                                          <p:val>
                                            <p:strVal val="#ppt_x"/>
                                          </p:val>
                                        </p:tav>
                                      </p:tavLst>
                                    </p:anim>
                                    <p:anim calcmode="lin" valueType="num">
                                      <p:cBhvr additive="base">
                                        <p:cTn id="16" dur="2250" fill="hold"/>
                                        <p:tgtEl>
                                          <p:spTgt spid="2"/>
                                        </p:tgtEl>
                                        <p:attrNameLst>
                                          <p:attrName>ppt_y</p:attrName>
                                        </p:attrNameLst>
                                      </p:cBhvr>
                                      <p:tavLst>
                                        <p:tav tm="0">
                                          <p:val>
                                            <p:strVal val="#ppt_y"/>
                                          </p:val>
                                        </p:tav>
                                        <p:tav tm="100000">
                                          <p:val>
                                            <p:strVal val="#ppt_y"/>
                                          </p:val>
                                        </p:tav>
                                      </p:tavLst>
                                    </p:anim>
                                  </p:childTnLst>
                                </p:cTn>
                              </p:par>
                              <p:par>
                                <p:cTn id="17" presetID="10" presetClass="entr" presetSubtype="0" fill="hold" nodeType="with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fade">
                                      <p:cBhvr>
                                        <p:cTn id="19"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2"/>
                    </p:tgtEl>
                  </p:cond>
                </p:stCondLst>
                <p:endSync evt="end" delay="0">
                  <p:rtn val="all"/>
                </p:endSync>
                <p:childTnLst>
                  <p:par>
                    <p:cTn id="21" fill="hold">
                      <p:stCondLst>
                        <p:cond delay="0"/>
                      </p:stCondLst>
                      <p:childTnLst>
                        <p:par>
                          <p:cTn id="22" fill="hold">
                            <p:stCondLst>
                              <p:cond delay="0"/>
                            </p:stCondLst>
                            <p:childTnLst>
                              <p:par>
                                <p:cTn id="23" presetID="42" presetClass="entr" presetSubtype="0"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anim calcmode="lin" valueType="num">
                                      <p:cBhvr>
                                        <p:cTn id="26" dur="500" fill="hold"/>
                                        <p:tgtEl>
                                          <p:spTgt spid="7"/>
                                        </p:tgtEl>
                                        <p:attrNameLst>
                                          <p:attrName>ppt_x</p:attrName>
                                        </p:attrNameLst>
                                      </p:cBhvr>
                                      <p:tavLst>
                                        <p:tav tm="0">
                                          <p:val>
                                            <p:strVal val="#ppt_x"/>
                                          </p:val>
                                        </p:tav>
                                        <p:tav tm="100000">
                                          <p:val>
                                            <p:strVal val="#ppt_x"/>
                                          </p:val>
                                        </p:tav>
                                      </p:tavLst>
                                    </p:anim>
                                    <p:anim calcmode="lin" valueType="num">
                                      <p:cBhvr>
                                        <p:cTn id="27" dur="500" fill="hold"/>
                                        <p:tgtEl>
                                          <p:spTgt spid="7"/>
                                        </p:tgtEl>
                                        <p:attrNameLst>
                                          <p:attrName>ppt_y</p:attrName>
                                        </p:attrNameLst>
                                      </p:cBhvr>
                                      <p:tavLst>
                                        <p:tav tm="0">
                                          <p:val>
                                            <p:strVal val="#ppt_y+.1"/>
                                          </p:val>
                                        </p:tav>
                                        <p:tav tm="100000">
                                          <p:val>
                                            <p:strVal val="#ppt_y"/>
                                          </p:val>
                                        </p:tav>
                                      </p:tavLst>
                                    </p:anim>
                                  </p:childTnLst>
                                </p:cTn>
                              </p:par>
                              <p:par>
                                <p:cTn id="28" presetID="1" presetClass="emph" presetSubtype="2" fill="hold" nodeType="withEffect">
                                  <p:stCondLst>
                                    <p:cond delay="0"/>
                                  </p:stCondLst>
                                  <p:childTnLst>
                                    <p:animClr clrSpc="rgb" dir="cw">
                                      <p:cBhvr>
                                        <p:cTn id="29" dur="250" fill="hold"/>
                                        <p:tgtEl>
                                          <p:spTgt spid="7"/>
                                        </p:tgtEl>
                                        <p:attrNameLst>
                                          <p:attrName>fillcolor</p:attrName>
                                        </p:attrNameLst>
                                      </p:cBhvr>
                                      <p:to>
                                        <a:srgbClr val="FFF2CC"/>
                                      </p:to>
                                    </p:animClr>
                                    <p:set>
                                      <p:cBhvr>
                                        <p:cTn id="30" dur="250" fill="hold"/>
                                        <p:tgtEl>
                                          <p:spTgt spid="7"/>
                                        </p:tgtEl>
                                        <p:attrNameLst>
                                          <p:attrName>fill.type</p:attrName>
                                        </p:attrNameLst>
                                      </p:cBhvr>
                                      <p:to>
                                        <p:strVal val="solid"/>
                                      </p:to>
                                    </p:set>
                                    <p:set>
                                      <p:cBhvr>
                                        <p:cTn id="31" dur="250" fill="hold"/>
                                        <p:tgtEl>
                                          <p:spTgt spid="7"/>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2" name="click.wav"/>
                                        </p:tgtEl>
                                      </p:cMediaNode>
                                    </p:audio>
                                  </p:subTnLst>
                                </p:cTn>
                              </p:par>
                              <p:par>
                                <p:cTn id="32" presetID="23" presetClass="entr" presetSubtype="32" fill="hold" nodeType="withEffect">
                                  <p:stCondLst>
                                    <p:cond delay="1000"/>
                                  </p:stCondLst>
                                  <p:childTnLst>
                                    <p:set>
                                      <p:cBhvr>
                                        <p:cTn id="33" dur="1" fill="hold">
                                          <p:stCondLst>
                                            <p:cond delay="0"/>
                                          </p:stCondLst>
                                        </p:cTn>
                                        <p:tgtEl>
                                          <p:spTgt spid="12"/>
                                        </p:tgtEl>
                                        <p:attrNameLst>
                                          <p:attrName>style.visibility</p:attrName>
                                        </p:attrNameLst>
                                      </p:cBhvr>
                                      <p:to>
                                        <p:strVal val="visible"/>
                                      </p:to>
                                    </p:set>
                                    <p:anim calcmode="lin" valueType="num">
                                      <p:cBhvr>
                                        <p:cTn id="34" dur="250" fill="hold"/>
                                        <p:tgtEl>
                                          <p:spTgt spid="12"/>
                                        </p:tgtEl>
                                        <p:attrNameLst>
                                          <p:attrName>ppt_w</p:attrName>
                                        </p:attrNameLst>
                                      </p:cBhvr>
                                      <p:tavLst>
                                        <p:tav tm="0">
                                          <p:val>
                                            <p:strVal val="4*#ppt_w"/>
                                          </p:val>
                                        </p:tav>
                                        <p:tav tm="100000">
                                          <p:val>
                                            <p:strVal val="#ppt_w"/>
                                          </p:val>
                                        </p:tav>
                                      </p:tavLst>
                                    </p:anim>
                                    <p:anim calcmode="lin" valueType="num">
                                      <p:cBhvr>
                                        <p:cTn id="35" dur="250" fill="hold"/>
                                        <p:tgtEl>
                                          <p:spTgt spid="12"/>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2"/>
                                            </p:cond>
                                          </p:stCondLst>
                                          <p:endCondLst>
                                            <p:cond evt="onStopAudio" delay="0">
                                              <p:tgtEl>
                                                <p:sldTgt/>
                                              </p:tgtEl>
                                            </p:cond>
                                          </p:endCondLst>
                                        </p:cTn>
                                        <p:tgtEl>
                                          <p:sndTgt r:embed="rId3" name="Check mark.wav"/>
                                        </p:tgtEl>
                                      </p:cMediaNode>
                                    </p:audio>
                                  </p:subTnLst>
                                </p:cTn>
                              </p:par>
                              <p:par>
                                <p:cTn id="36" presetID="1" presetClass="emph" presetSubtype="6" fill="hold" nodeType="withEffect">
                                  <p:stCondLst>
                                    <p:cond delay="1000"/>
                                  </p:stCondLst>
                                  <p:childTnLst>
                                    <p:animClr clrSpc="hsl" dir="cw">
                                      <p:cBhvr>
                                        <p:cTn id="37" dur="250" fill="hold"/>
                                        <p:tgtEl>
                                          <p:spTgt spid="7"/>
                                        </p:tgtEl>
                                        <p:attrNameLst>
                                          <p:attrName>fillcolor</p:attrName>
                                        </p:attrNameLst>
                                      </p:cBhvr>
                                      <p:to>
                                        <a:srgbClr val="97CBFF"/>
                                      </p:to>
                                    </p:animClr>
                                    <p:set>
                                      <p:cBhvr>
                                        <p:cTn id="38" dur="250" fill="hold"/>
                                        <p:tgtEl>
                                          <p:spTgt spid="7"/>
                                        </p:tgtEl>
                                        <p:attrNameLst>
                                          <p:attrName>fill.type</p:attrName>
                                        </p:attrNameLst>
                                      </p:cBhvr>
                                      <p:to>
                                        <p:strVal val="solid"/>
                                      </p:to>
                                    </p:set>
                                    <p:set>
                                      <p:cBhvr>
                                        <p:cTn id="39" dur="250" fill="hold"/>
                                        <p:tgtEl>
                                          <p:spTgt spid="7"/>
                                        </p:tgtEl>
                                        <p:attrNameLst>
                                          <p:attrName>fill.on</p:attrName>
                                        </p:attrNameLst>
                                      </p:cBhvr>
                                      <p:to>
                                        <p:strVal val="true"/>
                                      </p:to>
                                    </p:set>
                                  </p:childTnLst>
                                </p:cTn>
                              </p:par>
                            </p:childTnLst>
                          </p:cTn>
                        </p:par>
                      </p:childTnLst>
                    </p:cTn>
                  </p:par>
                </p:childTnLst>
              </p:cTn>
              <p:nextCondLst>
                <p:cond evt="onClick" delay="0">
                  <p:tgtEl>
                    <p:spTgt spid="2"/>
                  </p:tgtEl>
                </p:cond>
              </p:nextCondLst>
            </p:seq>
            <p:seq concurrent="1" nextAc="seek">
              <p:cTn id="40" restart="whenNotActive" fill="hold" evtFilter="cancelBubble" nodeType="interactiveSeq">
                <p:stCondLst>
                  <p:cond evt="onClick" delay="0">
                    <p:tgtEl>
                      <p:spTgt spid="24"/>
                    </p:tgtEl>
                  </p:cond>
                </p:stCondLst>
                <p:endSync evt="end" delay="0">
                  <p:rtn val="all"/>
                </p:endSync>
                <p:childTnLst>
                  <p:par>
                    <p:cTn id="41" fill="hold">
                      <p:stCondLst>
                        <p:cond delay="0"/>
                      </p:stCondLst>
                      <p:childTnLst>
                        <p:par>
                          <p:cTn id="42" fill="hold">
                            <p:stCondLst>
                              <p:cond delay="0"/>
                            </p:stCondLst>
                            <p:childTnLst>
                              <p:par>
                                <p:cTn id="43" presetID="26" presetClass="emph" presetSubtype="0" fill="hold" nodeType="clickEffect">
                                  <p:stCondLst>
                                    <p:cond delay="0"/>
                                  </p:stCondLst>
                                  <p:childTnLst>
                                    <p:animEffect transition="out" filter="fade">
                                      <p:cBhvr>
                                        <p:cTn id="44" dur="500" tmFilter="0, 0; .2, .5; .8, .5; 1, 0"/>
                                        <p:tgtEl>
                                          <p:spTgt spid="24"/>
                                        </p:tgtEl>
                                      </p:cBhvr>
                                    </p:animEffect>
                                    <p:animScale>
                                      <p:cBhvr>
                                        <p:cTn id="45" dur="250" autoRev="1" fill="hold"/>
                                        <p:tgtEl>
                                          <p:spTgt spid="24"/>
                                        </p:tgtEl>
                                      </p:cBhvr>
                                      <p:by x="105000" y="105000"/>
                                    </p:animScale>
                                  </p:childTnLst>
                                  <p:subTnLst>
                                    <p:audio>
                                      <p:cMediaNode>
                                        <p:cTn display="0" masterRel="sameClick">
                                          <p:stCondLst>
                                            <p:cond evt="begin" delay="0">
                                              <p:tn val="43"/>
                                            </p:cond>
                                          </p:stCondLst>
                                          <p:endCondLst>
                                            <p:cond evt="onStopAudio" delay="0">
                                              <p:tgtEl>
                                                <p:sldTgt/>
                                              </p:tgtEl>
                                            </p:cond>
                                          </p:endCondLst>
                                        </p:cTn>
                                        <p:tgtEl>
                                          <p:sndTgt r:embed="rId2" name="click.wav"/>
                                        </p:tgtEl>
                                      </p:cMediaNode>
                                    </p:audio>
                                  </p:subTnLst>
                                </p:cTn>
                              </p:par>
                            </p:childTnLst>
                          </p:cTn>
                        </p:par>
                      </p:childTnLst>
                    </p:cTn>
                  </p:par>
                </p:childTnLst>
              </p:cTn>
              <p:nextCondLst>
                <p:cond evt="onClick" delay="0">
                  <p:tgtEl>
                    <p:spTgt spid="24"/>
                  </p:tgtEl>
                </p:cond>
              </p:nextCondLst>
            </p:seq>
          </p:childTnLst>
        </p:cTn>
      </p:par>
    </p:tnLst>
    <p:bldLst>
      <p:bldP spid="7" grpId="0" animBg="1"/>
    </p:bldLst>
  </p:timing>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2" name="Group 1"/>
          <p:cNvGrpSpPr/>
          <p:nvPr/>
        </p:nvGrpSpPr>
        <p:grpSpPr>
          <a:xfrm>
            <a:off x="1410787" y="866768"/>
            <a:ext cx="9493674" cy="1946663"/>
            <a:chOff x="1410787" y="866768"/>
            <a:chExt cx="9493674" cy="1946663"/>
          </a:xfrm>
        </p:grpSpPr>
        <p:sp>
          <p:nvSpPr>
            <p:cNvPr id="16" name="Rounded Rectangle 15"/>
            <p:cNvSpPr/>
            <p:nvPr/>
          </p:nvSpPr>
          <p:spPr>
            <a:xfrm>
              <a:off x="1410787" y="866768"/>
              <a:ext cx="9493674" cy="1946663"/>
            </a:xfrm>
            <a:prstGeom prst="roundRect">
              <a:avLst/>
            </a:prstGeom>
            <a:solidFill>
              <a:sysClr val="window" lastClr="FFFFFF"/>
            </a:solidFill>
            <a:ln w="38100" cap="flat" cmpd="sng" algn="ctr">
              <a:solidFill>
                <a:srgbClr val="92D050"/>
              </a:solid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 name="TextBox 4">
              <a:extLst>
                <a:ext uri="{FF2B5EF4-FFF2-40B4-BE49-F238E27FC236}">
                  <a16:creationId xmlns:a16="http://schemas.microsoft.com/office/drawing/2014/main" id="{49E3F70C-F09D-45AE-8CDE-908B389F207A}"/>
                </a:ext>
              </a:extLst>
            </p:cNvPr>
            <p:cNvSpPr txBox="1"/>
            <p:nvPr/>
          </p:nvSpPr>
          <p:spPr>
            <a:xfrm>
              <a:off x="2776738" y="1534270"/>
              <a:ext cx="772535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a:ln>
                    <a:noFill/>
                  </a:ln>
                  <a:solidFill>
                    <a:srgbClr val="002060"/>
                  </a:solidFill>
                  <a:effectLst/>
                  <a:uLnTx/>
                  <a:uFillTx/>
                  <a:latin typeface="iCiel Cadena" panose="02000503000000020004" pitchFamily="2" charset="0"/>
                  <a:ea typeface="+mn-ea"/>
                  <a:cs typeface="+mn-cs"/>
                </a:rPr>
                <a:t>Những từ </a:t>
              </a:r>
              <a:r>
                <a:rPr kumimoji="0" lang="en-GB" sz="3600" b="0" i="0" u="none" strike="noStrike" kern="1200" cap="none" spc="0" normalizeH="0" baseline="0" noProof="0">
                  <a:ln>
                    <a:noFill/>
                  </a:ln>
                  <a:solidFill>
                    <a:srgbClr val="FF0000"/>
                  </a:solidFill>
                  <a:effectLst/>
                  <a:uLnTx/>
                  <a:uFillTx/>
                  <a:latin typeface="iCiel Cadena" panose="02000503000000020004" pitchFamily="2" charset="0"/>
                  <a:ea typeface="+mn-ea"/>
                  <a:cs typeface="+mn-cs"/>
                </a:rPr>
                <a:t>trái nghĩa với nhân hậu </a:t>
              </a:r>
              <a:r>
                <a:rPr kumimoji="0" lang="en-GB" sz="3600" b="0" i="0" u="none" strike="noStrike" kern="1200" cap="none" spc="0" normalizeH="0" baseline="0" noProof="0">
                  <a:ln>
                    <a:noFill/>
                  </a:ln>
                  <a:solidFill>
                    <a:srgbClr val="002060"/>
                  </a:solidFill>
                  <a:effectLst/>
                  <a:uLnTx/>
                  <a:uFillTx/>
                  <a:latin typeface="iCiel Cadena" panose="02000503000000020004" pitchFamily="2" charset="0"/>
                  <a:ea typeface="+mn-ea"/>
                  <a:cs typeface="+mn-cs"/>
                </a:rPr>
                <a:t>là?</a:t>
              </a:r>
            </a:p>
          </p:txBody>
        </p:sp>
      </p:grpSp>
      <p:sp>
        <p:nvSpPr>
          <p:cNvPr id="7" name="Rectangle 6">
            <a:extLst>
              <a:ext uri="{FF2B5EF4-FFF2-40B4-BE49-F238E27FC236}">
                <a16:creationId xmlns:a16="http://schemas.microsoft.com/office/drawing/2014/main" id="{57129CBA-AB00-46D9-BA65-557E4E278E95}"/>
              </a:ext>
            </a:extLst>
          </p:cNvPr>
          <p:cNvSpPr/>
          <p:nvPr/>
        </p:nvSpPr>
        <p:spPr>
          <a:xfrm>
            <a:off x="1954810" y="4042323"/>
            <a:ext cx="8405628" cy="1937518"/>
          </a:xfrm>
          <a:prstGeom prst="rect">
            <a:avLst/>
          </a:prstGeom>
          <a:solidFill>
            <a:schemeClr val="bg1"/>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a:ln>
                  <a:noFill/>
                </a:ln>
                <a:solidFill>
                  <a:srgbClr val="002060"/>
                </a:solidFill>
                <a:effectLst/>
                <a:uLnTx/>
                <a:uFillTx/>
                <a:latin typeface="Arial" panose="020B0604020202020204" pitchFamily="34" charset="0"/>
                <a:ea typeface="+mn-ea"/>
              </a:rPr>
              <a:t> Độc</a:t>
            </a:r>
            <a:r>
              <a:rPr kumimoji="0" lang="en-GB" sz="5400" b="0" i="0" u="none" strike="noStrike" kern="1200" cap="none" spc="0" normalizeH="0" noProof="0">
                <a:ln>
                  <a:noFill/>
                </a:ln>
                <a:solidFill>
                  <a:srgbClr val="002060"/>
                </a:solidFill>
                <a:effectLst/>
                <a:uLnTx/>
                <a:uFillTx/>
                <a:latin typeface="Arial" panose="020B0604020202020204" pitchFamily="34" charset="0"/>
                <a:ea typeface="+mn-ea"/>
              </a:rPr>
              <a:t> ác, tàn ác, tàn bạo, ác độc, …</a:t>
            </a:r>
            <a:endParaRPr kumimoji="0" lang="vi-VN" sz="5400" b="0" i="0" u="none" strike="noStrike" kern="1200" cap="none" spc="0" normalizeH="0" baseline="0" noProof="0" dirty="0">
              <a:ln w="0"/>
              <a:solidFill>
                <a:srgbClr val="002060"/>
              </a:solidFill>
              <a:effectLst/>
              <a:uLnTx/>
              <a:uFillTx/>
              <a:latin typeface="Times New Roman" panose="02020603050405020304" pitchFamily="18" charset="0"/>
              <a:ea typeface="+mn-ea"/>
              <a:cs typeface="Times New Roman" panose="02020603050405020304" pitchFamily="18" charset="0"/>
            </a:endParaRPr>
          </a:p>
        </p:txBody>
      </p:sp>
      <p:pic>
        <p:nvPicPr>
          <p:cNvPr id="12" name="Picture 11">
            <a:extLst>
              <a:ext uri="{FF2B5EF4-FFF2-40B4-BE49-F238E27FC236}">
                <a16:creationId xmlns:a16="http://schemas.microsoft.com/office/drawing/2014/main" id="{C8B8D869-04FF-499B-A1EE-9CFEF6688DF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02090" y="4689185"/>
            <a:ext cx="804742" cy="643793"/>
          </a:xfrm>
          <a:prstGeom prst="rect">
            <a:avLst/>
          </a:prstGeom>
        </p:spPr>
      </p:pic>
      <p:grpSp>
        <p:nvGrpSpPr>
          <p:cNvPr id="18" name="Group 17"/>
          <p:cNvGrpSpPr/>
          <p:nvPr/>
        </p:nvGrpSpPr>
        <p:grpSpPr>
          <a:xfrm>
            <a:off x="167612" y="1640271"/>
            <a:ext cx="4028843" cy="2334582"/>
            <a:chOff x="543032" y="2060168"/>
            <a:chExt cx="4028843" cy="2334582"/>
          </a:xfrm>
        </p:grpSpPr>
        <p:pic>
          <p:nvPicPr>
            <p:cNvPr id="19" name="Picture 18"/>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7020" b="70613" l="43270" r="94261">
                          <a14:foregroundMark x1="68043" y1="28355" x2="75970" y2="41844"/>
                        </a14:backgroundRemoval>
                      </a14:imgEffect>
                    </a14:imgLayer>
                  </a14:imgProps>
                </a:ext>
                <a:ext uri="{28A0092B-C50C-407E-A947-70E740481C1C}">
                  <a14:useLocalDpi xmlns:a14="http://schemas.microsoft.com/office/drawing/2010/main" val="0"/>
                </a:ext>
              </a:extLst>
            </a:blip>
            <a:srcRect l="43121" b="29243"/>
            <a:stretch/>
          </p:blipFill>
          <p:spPr>
            <a:xfrm>
              <a:off x="543032" y="2060168"/>
              <a:ext cx="3074161" cy="2334582"/>
            </a:xfrm>
            <a:prstGeom prst="rect">
              <a:avLst/>
            </a:prstGeom>
          </p:spPr>
        </p:pic>
        <p:grpSp>
          <p:nvGrpSpPr>
            <p:cNvPr id="20" name="Group 19"/>
            <p:cNvGrpSpPr/>
            <p:nvPr/>
          </p:nvGrpSpPr>
          <p:grpSpPr>
            <a:xfrm>
              <a:off x="2421970" y="3227459"/>
              <a:ext cx="2149905" cy="606086"/>
              <a:chOff x="2843784" y="4227673"/>
              <a:chExt cx="2529743" cy="700943"/>
            </a:xfrm>
          </p:grpSpPr>
          <p:sp>
            <p:nvSpPr>
              <p:cNvPr id="21" name="Freeform 20"/>
              <p:cNvSpPr/>
              <p:nvPr/>
            </p:nvSpPr>
            <p:spPr>
              <a:xfrm>
                <a:off x="2843784" y="4416552"/>
                <a:ext cx="2340876" cy="512064"/>
              </a:xfrm>
              <a:custGeom>
                <a:avLst/>
                <a:gdLst>
                  <a:gd name="connsiteX0" fmla="*/ 0 w 2340876"/>
                  <a:gd name="connsiteY0" fmla="*/ 512064 h 512064"/>
                  <a:gd name="connsiteX1" fmla="*/ 9144 w 2340876"/>
                  <a:gd name="connsiteY1" fmla="*/ 466344 h 512064"/>
                  <a:gd name="connsiteX2" fmla="*/ 36576 w 2340876"/>
                  <a:gd name="connsiteY2" fmla="*/ 438912 h 512064"/>
                  <a:gd name="connsiteX3" fmla="*/ 64008 w 2340876"/>
                  <a:gd name="connsiteY3" fmla="*/ 402336 h 512064"/>
                  <a:gd name="connsiteX4" fmla="*/ 164592 w 2340876"/>
                  <a:gd name="connsiteY4" fmla="*/ 329184 h 512064"/>
                  <a:gd name="connsiteX5" fmla="*/ 201168 w 2340876"/>
                  <a:gd name="connsiteY5" fmla="*/ 310896 h 512064"/>
                  <a:gd name="connsiteX6" fmla="*/ 228600 w 2340876"/>
                  <a:gd name="connsiteY6" fmla="*/ 283464 h 512064"/>
                  <a:gd name="connsiteX7" fmla="*/ 283464 w 2340876"/>
                  <a:gd name="connsiteY7" fmla="*/ 246888 h 512064"/>
                  <a:gd name="connsiteX8" fmla="*/ 338328 w 2340876"/>
                  <a:gd name="connsiteY8" fmla="*/ 219456 h 512064"/>
                  <a:gd name="connsiteX9" fmla="*/ 384048 w 2340876"/>
                  <a:gd name="connsiteY9" fmla="*/ 210312 h 512064"/>
                  <a:gd name="connsiteX10" fmla="*/ 420624 w 2340876"/>
                  <a:gd name="connsiteY10" fmla="*/ 192024 h 512064"/>
                  <a:gd name="connsiteX11" fmla="*/ 448056 w 2340876"/>
                  <a:gd name="connsiteY11" fmla="*/ 173736 h 512064"/>
                  <a:gd name="connsiteX12" fmla="*/ 512064 w 2340876"/>
                  <a:gd name="connsiteY12" fmla="*/ 155448 h 512064"/>
                  <a:gd name="connsiteX13" fmla="*/ 576072 w 2340876"/>
                  <a:gd name="connsiteY13" fmla="*/ 128016 h 512064"/>
                  <a:gd name="connsiteX14" fmla="*/ 612648 w 2340876"/>
                  <a:gd name="connsiteY14" fmla="*/ 118872 h 512064"/>
                  <a:gd name="connsiteX15" fmla="*/ 713232 w 2340876"/>
                  <a:gd name="connsiteY15" fmla="*/ 91440 h 512064"/>
                  <a:gd name="connsiteX16" fmla="*/ 758952 w 2340876"/>
                  <a:gd name="connsiteY16" fmla="*/ 73152 h 512064"/>
                  <a:gd name="connsiteX17" fmla="*/ 813816 w 2340876"/>
                  <a:gd name="connsiteY17" fmla="*/ 64008 h 512064"/>
                  <a:gd name="connsiteX18" fmla="*/ 1179576 w 2340876"/>
                  <a:gd name="connsiteY18" fmla="*/ 73152 h 512064"/>
                  <a:gd name="connsiteX19" fmla="*/ 1207008 w 2340876"/>
                  <a:gd name="connsiteY19" fmla="*/ 100584 h 512064"/>
                  <a:gd name="connsiteX20" fmla="*/ 1234440 w 2340876"/>
                  <a:gd name="connsiteY20" fmla="*/ 118872 h 512064"/>
                  <a:gd name="connsiteX21" fmla="*/ 1261872 w 2340876"/>
                  <a:gd name="connsiteY21" fmla="*/ 155448 h 512064"/>
                  <a:gd name="connsiteX22" fmla="*/ 1298448 w 2340876"/>
                  <a:gd name="connsiteY22" fmla="*/ 201168 h 512064"/>
                  <a:gd name="connsiteX23" fmla="*/ 1335024 w 2340876"/>
                  <a:gd name="connsiteY23" fmla="*/ 256032 h 512064"/>
                  <a:gd name="connsiteX24" fmla="*/ 1353312 w 2340876"/>
                  <a:gd name="connsiteY24" fmla="*/ 283464 h 512064"/>
                  <a:gd name="connsiteX25" fmla="*/ 1399032 w 2340876"/>
                  <a:gd name="connsiteY25" fmla="*/ 356616 h 512064"/>
                  <a:gd name="connsiteX26" fmla="*/ 1435608 w 2340876"/>
                  <a:gd name="connsiteY26" fmla="*/ 384048 h 512064"/>
                  <a:gd name="connsiteX27" fmla="*/ 1536192 w 2340876"/>
                  <a:gd name="connsiteY27" fmla="*/ 448056 h 512064"/>
                  <a:gd name="connsiteX28" fmla="*/ 1572768 w 2340876"/>
                  <a:gd name="connsiteY28" fmla="*/ 475488 h 512064"/>
                  <a:gd name="connsiteX29" fmla="*/ 1600200 w 2340876"/>
                  <a:gd name="connsiteY29" fmla="*/ 484632 h 512064"/>
                  <a:gd name="connsiteX30" fmla="*/ 1938528 w 2340876"/>
                  <a:gd name="connsiteY30" fmla="*/ 457200 h 512064"/>
                  <a:gd name="connsiteX31" fmla="*/ 1984248 w 2340876"/>
                  <a:gd name="connsiteY31" fmla="*/ 448056 h 512064"/>
                  <a:gd name="connsiteX32" fmla="*/ 2020824 w 2340876"/>
                  <a:gd name="connsiteY32" fmla="*/ 420624 h 512064"/>
                  <a:gd name="connsiteX33" fmla="*/ 2048256 w 2340876"/>
                  <a:gd name="connsiteY33" fmla="*/ 411480 h 512064"/>
                  <a:gd name="connsiteX34" fmla="*/ 2103120 w 2340876"/>
                  <a:gd name="connsiteY34" fmla="*/ 365760 h 512064"/>
                  <a:gd name="connsiteX35" fmla="*/ 2139696 w 2340876"/>
                  <a:gd name="connsiteY35" fmla="*/ 338328 h 512064"/>
                  <a:gd name="connsiteX36" fmla="*/ 2185416 w 2340876"/>
                  <a:gd name="connsiteY36" fmla="*/ 274320 h 512064"/>
                  <a:gd name="connsiteX37" fmla="*/ 2194560 w 2340876"/>
                  <a:gd name="connsiteY37" fmla="*/ 246888 h 512064"/>
                  <a:gd name="connsiteX38" fmla="*/ 2221992 w 2340876"/>
                  <a:gd name="connsiteY38" fmla="*/ 219456 h 512064"/>
                  <a:gd name="connsiteX39" fmla="*/ 2231136 w 2340876"/>
                  <a:gd name="connsiteY39" fmla="*/ 192024 h 512064"/>
                  <a:gd name="connsiteX40" fmla="*/ 2249424 w 2340876"/>
                  <a:gd name="connsiteY40" fmla="*/ 164592 h 512064"/>
                  <a:gd name="connsiteX41" fmla="*/ 2276856 w 2340876"/>
                  <a:gd name="connsiteY41" fmla="*/ 118872 h 512064"/>
                  <a:gd name="connsiteX42" fmla="*/ 2331720 w 2340876"/>
                  <a:gd name="connsiteY42" fmla="*/ 45720 h 512064"/>
                  <a:gd name="connsiteX43" fmla="*/ 2340864 w 2340876"/>
                  <a:gd name="connsiteY43" fmla="*/ 0 h 512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2340876" h="512064">
                    <a:moveTo>
                      <a:pt x="0" y="512064"/>
                    </a:moveTo>
                    <a:cubicBezTo>
                      <a:pt x="3048" y="496824"/>
                      <a:pt x="2193" y="480245"/>
                      <a:pt x="9144" y="466344"/>
                    </a:cubicBezTo>
                    <a:cubicBezTo>
                      <a:pt x="14927" y="454778"/>
                      <a:pt x="28160" y="448730"/>
                      <a:pt x="36576" y="438912"/>
                    </a:cubicBezTo>
                    <a:cubicBezTo>
                      <a:pt x="46494" y="427341"/>
                      <a:pt x="53232" y="413112"/>
                      <a:pt x="64008" y="402336"/>
                    </a:cubicBezTo>
                    <a:cubicBezTo>
                      <a:pt x="80692" y="385652"/>
                      <a:pt x="145517" y="338721"/>
                      <a:pt x="164592" y="329184"/>
                    </a:cubicBezTo>
                    <a:cubicBezTo>
                      <a:pt x="176784" y="323088"/>
                      <a:pt x="190076" y="318819"/>
                      <a:pt x="201168" y="310896"/>
                    </a:cubicBezTo>
                    <a:cubicBezTo>
                      <a:pt x="211691" y="303380"/>
                      <a:pt x="218392" y="291403"/>
                      <a:pt x="228600" y="283464"/>
                    </a:cubicBezTo>
                    <a:cubicBezTo>
                      <a:pt x="245950" y="269970"/>
                      <a:pt x="265176" y="259080"/>
                      <a:pt x="283464" y="246888"/>
                    </a:cubicBezTo>
                    <a:cubicBezTo>
                      <a:pt x="310283" y="229009"/>
                      <a:pt x="308042" y="227028"/>
                      <a:pt x="338328" y="219456"/>
                    </a:cubicBezTo>
                    <a:cubicBezTo>
                      <a:pt x="353406" y="215687"/>
                      <a:pt x="368808" y="213360"/>
                      <a:pt x="384048" y="210312"/>
                    </a:cubicBezTo>
                    <a:cubicBezTo>
                      <a:pt x="396240" y="204216"/>
                      <a:pt x="408789" y="198787"/>
                      <a:pt x="420624" y="192024"/>
                    </a:cubicBezTo>
                    <a:cubicBezTo>
                      <a:pt x="430166" y="186572"/>
                      <a:pt x="438226" y="178651"/>
                      <a:pt x="448056" y="173736"/>
                    </a:cubicBezTo>
                    <a:cubicBezTo>
                      <a:pt x="468664" y="163432"/>
                      <a:pt x="490579" y="163261"/>
                      <a:pt x="512064" y="155448"/>
                    </a:cubicBezTo>
                    <a:cubicBezTo>
                      <a:pt x="533879" y="147515"/>
                      <a:pt x="554257" y="135949"/>
                      <a:pt x="576072" y="128016"/>
                    </a:cubicBezTo>
                    <a:cubicBezTo>
                      <a:pt x="587883" y="123721"/>
                      <a:pt x="600726" y="122846"/>
                      <a:pt x="612648" y="118872"/>
                    </a:cubicBezTo>
                    <a:cubicBezTo>
                      <a:pt x="700756" y="89503"/>
                      <a:pt x="613743" y="108022"/>
                      <a:pt x="713232" y="91440"/>
                    </a:cubicBezTo>
                    <a:cubicBezTo>
                      <a:pt x="728472" y="85344"/>
                      <a:pt x="743116" y="77471"/>
                      <a:pt x="758952" y="73152"/>
                    </a:cubicBezTo>
                    <a:cubicBezTo>
                      <a:pt x="776839" y="68274"/>
                      <a:pt x="795276" y="64008"/>
                      <a:pt x="813816" y="64008"/>
                    </a:cubicBezTo>
                    <a:cubicBezTo>
                      <a:pt x="935774" y="64008"/>
                      <a:pt x="1057656" y="70104"/>
                      <a:pt x="1179576" y="73152"/>
                    </a:cubicBezTo>
                    <a:cubicBezTo>
                      <a:pt x="1188720" y="82296"/>
                      <a:pt x="1197074" y="92305"/>
                      <a:pt x="1207008" y="100584"/>
                    </a:cubicBezTo>
                    <a:cubicBezTo>
                      <a:pt x="1215451" y="107619"/>
                      <a:pt x="1226669" y="111101"/>
                      <a:pt x="1234440" y="118872"/>
                    </a:cubicBezTo>
                    <a:cubicBezTo>
                      <a:pt x="1245216" y="129648"/>
                      <a:pt x="1252728" y="143256"/>
                      <a:pt x="1261872" y="155448"/>
                    </a:cubicBezTo>
                    <a:cubicBezTo>
                      <a:pt x="1282464" y="217224"/>
                      <a:pt x="1253906" y="150263"/>
                      <a:pt x="1298448" y="201168"/>
                    </a:cubicBezTo>
                    <a:cubicBezTo>
                      <a:pt x="1312922" y="217709"/>
                      <a:pt x="1322832" y="237744"/>
                      <a:pt x="1335024" y="256032"/>
                    </a:cubicBezTo>
                    <a:cubicBezTo>
                      <a:pt x="1341120" y="265176"/>
                      <a:pt x="1348397" y="273634"/>
                      <a:pt x="1353312" y="283464"/>
                    </a:cubicBezTo>
                    <a:cubicBezTo>
                      <a:pt x="1367798" y="312437"/>
                      <a:pt x="1375292" y="332876"/>
                      <a:pt x="1399032" y="356616"/>
                    </a:cubicBezTo>
                    <a:cubicBezTo>
                      <a:pt x="1409808" y="367392"/>
                      <a:pt x="1424280" y="373853"/>
                      <a:pt x="1435608" y="384048"/>
                    </a:cubicBezTo>
                    <a:cubicBezTo>
                      <a:pt x="1510869" y="451783"/>
                      <a:pt x="1459458" y="432709"/>
                      <a:pt x="1536192" y="448056"/>
                    </a:cubicBezTo>
                    <a:cubicBezTo>
                      <a:pt x="1548384" y="457200"/>
                      <a:pt x="1559536" y="467927"/>
                      <a:pt x="1572768" y="475488"/>
                    </a:cubicBezTo>
                    <a:cubicBezTo>
                      <a:pt x="1581137" y="480270"/>
                      <a:pt x="1590573" y="485113"/>
                      <a:pt x="1600200" y="484632"/>
                    </a:cubicBezTo>
                    <a:cubicBezTo>
                      <a:pt x="1713205" y="478982"/>
                      <a:pt x="1825752" y="466344"/>
                      <a:pt x="1938528" y="457200"/>
                    </a:cubicBezTo>
                    <a:cubicBezTo>
                      <a:pt x="1953768" y="454152"/>
                      <a:pt x="1970046" y="454368"/>
                      <a:pt x="1984248" y="448056"/>
                    </a:cubicBezTo>
                    <a:cubicBezTo>
                      <a:pt x="1998174" y="441866"/>
                      <a:pt x="2007592" y="428185"/>
                      <a:pt x="2020824" y="420624"/>
                    </a:cubicBezTo>
                    <a:cubicBezTo>
                      <a:pt x="2029193" y="415842"/>
                      <a:pt x="2039635" y="415791"/>
                      <a:pt x="2048256" y="411480"/>
                    </a:cubicBezTo>
                    <a:cubicBezTo>
                      <a:pt x="2080592" y="395312"/>
                      <a:pt x="2074808" y="390027"/>
                      <a:pt x="2103120" y="365760"/>
                    </a:cubicBezTo>
                    <a:cubicBezTo>
                      <a:pt x="2114691" y="355842"/>
                      <a:pt x="2127504" y="347472"/>
                      <a:pt x="2139696" y="338328"/>
                    </a:cubicBezTo>
                    <a:cubicBezTo>
                      <a:pt x="2160357" y="276346"/>
                      <a:pt x="2131177" y="350255"/>
                      <a:pt x="2185416" y="274320"/>
                    </a:cubicBezTo>
                    <a:cubicBezTo>
                      <a:pt x="2191018" y="266477"/>
                      <a:pt x="2189213" y="254908"/>
                      <a:pt x="2194560" y="246888"/>
                    </a:cubicBezTo>
                    <a:cubicBezTo>
                      <a:pt x="2201733" y="236128"/>
                      <a:pt x="2212848" y="228600"/>
                      <a:pt x="2221992" y="219456"/>
                    </a:cubicBezTo>
                    <a:cubicBezTo>
                      <a:pt x="2225040" y="210312"/>
                      <a:pt x="2226825" y="200645"/>
                      <a:pt x="2231136" y="192024"/>
                    </a:cubicBezTo>
                    <a:cubicBezTo>
                      <a:pt x="2236051" y="182194"/>
                      <a:pt x="2243599" y="173911"/>
                      <a:pt x="2249424" y="164592"/>
                    </a:cubicBezTo>
                    <a:cubicBezTo>
                      <a:pt x="2258844" y="149521"/>
                      <a:pt x="2266740" y="133485"/>
                      <a:pt x="2276856" y="118872"/>
                    </a:cubicBezTo>
                    <a:cubicBezTo>
                      <a:pt x="2294206" y="93812"/>
                      <a:pt x="2331720" y="45720"/>
                      <a:pt x="2331720" y="45720"/>
                    </a:cubicBezTo>
                    <a:cubicBezTo>
                      <a:pt x="2341603" y="6187"/>
                      <a:pt x="2340864" y="21711"/>
                      <a:pt x="2340864" y="0"/>
                    </a:cubicBezTo>
                  </a:path>
                </a:pathLst>
              </a:custGeom>
              <a:noFill/>
              <a:ln w="57150" cap="flat" cmpd="sng" algn="ctr">
                <a:solidFill>
                  <a:srgbClr val="FFC000"/>
                </a:solid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a:ea typeface="+mn-ea"/>
                  <a:cs typeface="+mn-cs"/>
                </a:endParaRPr>
              </a:p>
            </p:txBody>
          </p:sp>
          <p:sp>
            <p:nvSpPr>
              <p:cNvPr id="22" name="Isosceles Triangle 21"/>
              <p:cNvSpPr/>
              <p:nvPr/>
            </p:nvSpPr>
            <p:spPr>
              <a:xfrm rot="3401692">
                <a:off x="5093208" y="4276538"/>
                <a:ext cx="329184" cy="231454"/>
              </a:xfrm>
              <a:prstGeom prst="triangle">
                <a:avLst/>
              </a:prstGeom>
              <a:solidFill>
                <a:srgbClr val="FF3B65"/>
              </a:solidFill>
              <a:ln w="38100" cap="flat" cmpd="sng" algn="ctr">
                <a:solidFill>
                  <a:srgbClr val="FFC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a:ea typeface="+mn-ea"/>
                  <a:cs typeface="+mn-cs"/>
                </a:endParaRPr>
              </a:p>
            </p:txBody>
          </p:sp>
        </p:grpSp>
      </p:grpSp>
      <p:pic>
        <p:nvPicPr>
          <p:cNvPr id="23" name="Picture 2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5400000">
            <a:off x="1154938" y="704987"/>
            <a:ext cx="2181470" cy="2215376"/>
          </a:xfrm>
          <a:prstGeom prst="rect">
            <a:avLst/>
          </a:prstGeom>
        </p:spPr>
      </p:pic>
      <p:pic>
        <p:nvPicPr>
          <p:cNvPr id="24" name="Picture 23">
            <a:hlinkClick r:id="rId8" action="ppaction://hlinksldjump"/>
          </p:cNvPr>
          <p:cNvPicPr>
            <a:picLocks noChangeAspect="1"/>
          </p:cNvPicPr>
          <p:nvPr/>
        </p:nvPicPr>
        <p:blipFill rotWithShape="1">
          <a:blip r:embed="rId9" cstate="print">
            <a:extLst>
              <a:ext uri="{28A0092B-C50C-407E-A947-70E740481C1C}">
                <a14:useLocalDpi xmlns:a14="http://schemas.microsoft.com/office/drawing/2010/main" val="0"/>
              </a:ext>
            </a:extLst>
          </a:blip>
          <a:srcRect l="72252" b="60799"/>
          <a:stretch/>
        </p:blipFill>
        <p:spPr>
          <a:xfrm>
            <a:off x="10904461" y="-215864"/>
            <a:ext cx="1149522" cy="1082632"/>
          </a:xfrm>
          <a:prstGeom prst="rect">
            <a:avLst/>
          </a:prstGeom>
        </p:spPr>
      </p:pic>
    </p:spTree>
    <p:extLst>
      <p:ext uri="{BB962C8B-B14F-4D97-AF65-F5344CB8AC3E}">
        <p14:creationId xmlns:p14="http://schemas.microsoft.com/office/powerpoint/2010/main" val="17629310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2250" fill="hold"/>
                                        <p:tgtEl>
                                          <p:spTgt spid="18"/>
                                        </p:tgtEl>
                                        <p:attrNameLst>
                                          <p:attrName>ppt_x</p:attrName>
                                        </p:attrNameLst>
                                      </p:cBhvr>
                                      <p:tavLst>
                                        <p:tav tm="0">
                                          <p:val>
                                            <p:strVal val="1+#ppt_w/2"/>
                                          </p:val>
                                        </p:tav>
                                        <p:tav tm="100000">
                                          <p:val>
                                            <p:strVal val="#ppt_x"/>
                                          </p:val>
                                        </p:tav>
                                      </p:tavLst>
                                    </p:anim>
                                    <p:anim calcmode="lin" valueType="num">
                                      <p:cBhvr additive="base">
                                        <p:cTn id="8" dur="2250" fill="hold"/>
                                        <p:tgtEl>
                                          <p:spTgt spid="18"/>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23"/>
                                        </p:tgtEl>
                                        <p:attrNameLst>
                                          <p:attrName>style.visibility</p:attrName>
                                        </p:attrNameLst>
                                      </p:cBhvr>
                                      <p:to>
                                        <p:strVal val="visible"/>
                                      </p:to>
                                    </p:set>
                                    <p:anim calcmode="lin" valueType="num">
                                      <p:cBhvr additive="base">
                                        <p:cTn id="11" dur="2250" fill="hold"/>
                                        <p:tgtEl>
                                          <p:spTgt spid="23"/>
                                        </p:tgtEl>
                                        <p:attrNameLst>
                                          <p:attrName>ppt_x</p:attrName>
                                        </p:attrNameLst>
                                      </p:cBhvr>
                                      <p:tavLst>
                                        <p:tav tm="0">
                                          <p:val>
                                            <p:strVal val="1+#ppt_w/2"/>
                                          </p:val>
                                        </p:tav>
                                        <p:tav tm="100000">
                                          <p:val>
                                            <p:strVal val="#ppt_x"/>
                                          </p:val>
                                        </p:tav>
                                      </p:tavLst>
                                    </p:anim>
                                    <p:anim calcmode="lin" valueType="num">
                                      <p:cBhvr additive="base">
                                        <p:cTn id="12" dur="2250" fill="hold"/>
                                        <p:tgtEl>
                                          <p:spTgt spid="23"/>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2250" fill="hold"/>
                                        <p:tgtEl>
                                          <p:spTgt spid="2"/>
                                        </p:tgtEl>
                                        <p:attrNameLst>
                                          <p:attrName>ppt_x</p:attrName>
                                        </p:attrNameLst>
                                      </p:cBhvr>
                                      <p:tavLst>
                                        <p:tav tm="0">
                                          <p:val>
                                            <p:strVal val="1+#ppt_w/2"/>
                                          </p:val>
                                        </p:tav>
                                        <p:tav tm="100000">
                                          <p:val>
                                            <p:strVal val="#ppt_x"/>
                                          </p:val>
                                        </p:tav>
                                      </p:tavLst>
                                    </p:anim>
                                    <p:anim calcmode="lin" valueType="num">
                                      <p:cBhvr additive="base">
                                        <p:cTn id="16" dur="2250" fill="hold"/>
                                        <p:tgtEl>
                                          <p:spTgt spid="2"/>
                                        </p:tgtEl>
                                        <p:attrNameLst>
                                          <p:attrName>ppt_y</p:attrName>
                                        </p:attrNameLst>
                                      </p:cBhvr>
                                      <p:tavLst>
                                        <p:tav tm="0">
                                          <p:val>
                                            <p:strVal val="#ppt_y"/>
                                          </p:val>
                                        </p:tav>
                                        <p:tav tm="100000">
                                          <p:val>
                                            <p:strVal val="#ppt_y"/>
                                          </p:val>
                                        </p:tav>
                                      </p:tavLst>
                                    </p:anim>
                                  </p:childTnLst>
                                </p:cTn>
                              </p:par>
                              <p:par>
                                <p:cTn id="17" presetID="10" presetClass="entr" presetSubtype="0" fill="hold" nodeType="with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fade">
                                      <p:cBhvr>
                                        <p:cTn id="19"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2"/>
                    </p:tgtEl>
                  </p:cond>
                </p:stCondLst>
                <p:endSync evt="end" delay="0">
                  <p:rtn val="all"/>
                </p:endSync>
                <p:childTnLst>
                  <p:par>
                    <p:cTn id="21" fill="hold">
                      <p:stCondLst>
                        <p:cond delay="0"/>
                      </p:stCondLst>
                      <p:childTnLst>
                        <p:par>
                          <p:cTn id="22" fill="hold">
                            <p:stCondLst>
                              <p:cond delay="0"/>
                            </p:stCondLst>
                            <p:childTnLst>
                              <p:par>
                                <p:cTn id="23" presetID="42" presetClass="entr" presetSubtype="0"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anim calcmode="lin" valueType="num">
                                      <p:cBhvr>
                                        <p:cTn id="26" dur="500" fill="hold"/>
                                        <p:tgtEl>
                                          <p:spTgt spid="7"/>
                                        </p:tgtEl>
                                        <p:attrNameLst>
                                          <p:attrName>ppt_x</p:attrName>
                                        </p:attrNameLst>
                                      </p:cBhvr>
                                      <p:tavLst>
                                        <p:tav tm="0">
                                          <p:val>
                                            <p:strVal val="#ppt_x"/>
                                          </p:val>
                                        </p:tav>
                                        <p:tav tm="100000">
                                          <p:val>
                                            <p:strVal val="#ppt_x"/>
                                          </p:val>
                                        </p:tav>
                                      </p:tavLst>
                                    </p:anim>
                                    <p:anim calcmode="lin" valueType="num">
                                      <p:cBhvr>
                                        <p:cTn id="27" dur="500" fill="hold"/>
                                        <p:tgtEl>
                                          <p:spTgt spid="7"/>
                                        </p:tgtEl>
                                        <p:attrNameLst>
                                          <p:attrName>ppt_y</p:attrName>
                                        </p:attrNameLst>
                                      </p:cBhvr>
                                      <p:tavLst>
                                        <p:tav tm="0">
                                          <p:val>
                                            <p:strVal val="#ppt_y+.1"/>
                                          </p:val>
                                        </p:tav>
                                        <p:tav tm="100000">
                                          <p:val>
                                            <p:strVal val="#ppt_y"/>
                                          </p:val>
                                        </p:tav>
                                      </p:tavLst>
                                    </p:anim>
                                  </p:childTnLst>
                                </p:cTn>
                              </p:par>
                              <p:par>
                                <p:cTn id="28" presetID="1" presetClass="emph" presetSubtype="2" fill="hold" nodeType="withEffect">
                                  <p:stCondLst>
                                    <p:cond delay="0"/>
                                  </p:stCondLst>
                                  <p:childTnLst>
                                    <p:animClr clrSpc="rgb" dir="cw">
                                      <p:cBhvr>
                                        <p:cTn id="29" dur="250" fill="hold"/>
                                        <p:tgtEl>
                                          <p:spTgt spid="7"/>
                                        </p:tgtEl>
                                        <p:attrNameLst>
                                          <p:attrName>fillcolor</p:attrName>
                                        </p:attrNameLst>
                                      </p:cBhvr>
                                      <p:to>
                                        <a:srgbClr val="FFF2CC"/>
                                      </p:to>
                                    </p:animClr>
                                    <p:set>
                                      <p:cBhvr>
                                        <p:cTn id="30" dur="250" fill="hold"/>
                                        <p:tgtEl>
                                          <p:spTgt spid="7"/>
                                        </p:tgtEl>
                                        <p:attrNameLst>
                                          <p:attrName>fill.type</p:attrName>
                                        </p:attrNameLst>
                                      </p:cBhvr>
                                      <p:to>
                                        <p:strVal val="solid"/>
                                      </p:to>
                                    </p:set>
                                    <p:set>
                                      <p:cBhvr>
                                        <p:cTn id="31" dur="250" fill="hold"/>
                                        <p:tgtEl>
                                          <p:spTgt spid="7"/>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2" name="click.wav"/>
                                        </p:tgtEl>
                                      </p:cMediaNode>
                                    </p:audio>
                                  </p:subTnLst>
                                </p:cTn>
                              </p:par>
                              <p:par>
                                <p:cTn id="32" presetID="23" presetClass="entr" presetSubtype="32" fill="hold" nodeType="withEffect">
                                  <p:stCondLst>
                                    <p:cond delay="1000"/>
                                  </p:stCondLst>
                                  <p:childTnLst>
                                    <p:set>
                                      <p:cBhvr>
                                        <p:cTn id="33" dur="1" fill="hold">
                                          <p:stCondLst>
                                            <p:cond delay="0"/>
                                          </p:stCondLst>
                                        </p:cTn>
                                        <p:tgtEl>
                                          <p:spTgt spid="12"/>
                                        </p:tgtEl>
                                        <p:attrNameLst>
                                          <p:attrName>style.visibility</p:attrName>
                                        </p:attrNameLst>
                                      </p:cBhvr>
                                      <p:to>
                                        <p:strVal val="visible"/>
                                      </p:to>
                                    </p:set>
                                    <p:anim calcmode="lin" valueType="num">
                                      <p:cBhvr>
                                        <p:cTn id="34" dur="250" fill="hold"/>
                                        <p:tgtEl>
                                          <p:spTgt spid="12"/>
                                        </p:tgtEl>
                                        <p:attrNameLst>
                                          <p:attrName>ppt_w</p:attrName>
                                        </p:attrNameLst>
                                      </p:cBhvr>
                                      <p:tavLst>
                                        <p:tav tm="0">
                                          <p:val>
                                            <p:strVal val="4*#ppt_w"/>
                                          </p:val>
                                        </p:tav>
                                        <p:tav tm="100000">
                                          <p:val>
                                            <p:strVal val="#ppt_w"/>
                                          </p:val>
                                        </p:tav>
                                      </p:tavLst>
                                    </p:anim>
                                    <p:anim calcmode="lin" valueType="num">
                                      <p:cBhvr>
                                        <p:cTn id="35" dur="250" fill="hold"/>
                                        <p:tgtEl>
                                          <p:spTgt spid="12"/>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2"/>
                                            </p:cond>
                                          </p:stCondLst>
                                          <p:endCondLst>
                                            <p:cond evt="onStopAudio" delay="0">
                                              <p:tgtEl>
                                                <p:sldTgt/>
                                              </p:tgtEl>
                                            </p:cond>
                                          </p:endCondLst>
                                        </p:cTn>
                                        <p:tgtEl>
                                          <p:sndTgt r:embed="rId3" name="Check mark.wav"/>
                                        </p:tgtEl>
                                      </p:cMediaNode>
                                    </p:audio>
                                  </p:subTnLst>
                                </p:cTn>
                              </p:par>
                              <p:par>
                                <p:cTn id="36" presetID="1" presetClass="emph" presetSubtype="6" fill="hold" nodeType="withEffect">
                                  <p:stCondLst>
                                    <p:cond delay="1000"/>
                                  </p:stCondLst>
                                  <p:childTnLst>
                                    <p:animClr clrSpc="hsl" dir="cw">
                                      <p:cBhvr>
                                        <p:cTn id="37" dur="250" fill="hold"/>
                                        <p:tgtEl>
                                          <p:spTgt spid="7"/>
                                        </p:tgtEl>
                                        <p:attrNameLst>
                                          <p:attrName>fillcolor</p:attrName>
                                        </p:attrNameLst>
                                      </p:cBhvr>
                                      <p:to>
                                        <a:srgbClr val="97CBFF"/>
                                      </p:to>
                                    </p:animClr>
                                    <p:set>
                                      <p:cBhvr>
                                        <p:cTn id="38" dur="250" fill="hold"/>
                                        <p:tgtEl>
                                          <p:spTgt spid="7"/>
                                        </p:tgtEl>
                                        <p:attrNameLst>
                                          <p:attrName>fill.type</p:attrName>
                                        </p:attrNameLst>
                                      </p:cBhvr>
                                      <p:to>
                                        <p:strVal val="solid"/>
                                      </p:to>
                                    </p:set>
                                    <p:set>
                                      <p:cBhvr>
                                        <p:cTn id="39" dur="250" fill="hold"/>
                                        <p:tgtEl>
                                          <p:spTgt spid="7"/>
                                        </p:tgtEl>
                                        <p:attrNameLst>
                                          <p:attrName>fill.on</p:attrName>
                                        </p:attrNameLst>
                                      </p:cBhvr>
                                      <p:to>
                                        <p:strVal val="true"/>
                                      </p:to>
                                    </p:set>
                                  </p:childTnLst>
                                </p:cTn>
                              </p:par>
                            </p:childTnLst>
                          </p:cTn>
                        </p:par>
                      </p:childTnLst>
                    </p:cTn>
                  </p:par>
                </p:childTnLst>
              </p:cTn>
              <p:nextCondLst>
                <p:cond evt="onClick" delay="0">
                  <p:tgtEl>
                    <p:spTgt spid="2"/>
                  </p:tgtEl>
                </p:cond>
              </p:nextCondLst>
            </p:seq>
            <p:seq concurrent="1" nextAc="seek">
              <p:cTn id="40" restart="whenNotActive" fill="hold" evtFilter="cancelBubble" nodeType="interactiveSeq">
                <p:stCondLst>
                  <p:cond evt="onClick" delay="0">
                    <p:tgtEl>
                      <p:spTgt spid="24"/>
                    </p:tgtEl>
                  </p:cond>
                </p:stCondLst>
                <p:endSync evt="end" delay="0">
                  <p:rtn val="all"/>
                </p:endSync>
                <p:childTnLst>
                  <p:par>
                    <p:cTn id="41" fill="hold">
                      <p:stCondLst>
                        <p:cond delay="0"/>
                      </p:stCondLst>
                      <p:childTnLst>
                        <p:par>
                          <p:cTn id="42" fill="hold">
                            <p:stCondLst>
                              <p:cond delay="0"/>
                            </p:stCondLst>
                            <p:childTnLst>
                              <p:par>
                                <p:cTn id="43" presetID="26" presetClass="emph" presetSubtype="0" fill="hold" nodeType="clickEffect">
                                  <p:stCondLst>
                                    <p:cond delay="0"/>
                                  </p:stCondLst>
                                  <p:childTnLst>
                                    <p:animEffect transition="out" filter="fade">
                                      <p:cBhvr>
                                        <p:cTn id="44" dur="500" tmFilter="0, 0; .2, .5; .8, .5; 1, 0"/>
                                        <p:tgtEl>
                                          <p:spTgt spid="24"/>
                                        </p:tgtEl>
                                      </p:cBhvr>
                                    </p:animEffect>
                                    <p:animScale>
                                      <p:cBhvr>
                                        <p:cTn id="45" dur="250" autoRev="1" fill="hold"/>
                                        <p:tgtEl>
                                          <p:spTgt spid="24"/>
                                        </p:tgtEl>
                                      </p:cBhvr>
                                      <p:by x="105000" y="105000"/>
                                    </p:animScale>
                                  </p:childTnLst>
                                  <p:subTnLst>
                                    <p:audio>
                                      <p:cMediaNode>
                                        <p:cTn display="0" masterRel="sameClick">
                                          <p:stCondLst>
                                            <p:cond evt="begin" delay="0">
                                              <p:tn val="43"/>
                                            </p:cond>
                                          </p:stCondLst>
                                          <p:endCondLst>
                                            <p:cond evt="onStopAudio" delay="0">
                                              <p:tgtEl>
                                                <p:sldTgt/>
                                              </p:tgtEl>
                                            </p:cond>
                                          </p:endCondLst>
                                        </p:cTn>
                                        <p:tgtEl>
                                          <p:sndTgt r:embed="rId2" name="click.wav"/>
                                        </p:tgtEl>
                                      </p:cMediaNode>
                                    </p:audio>
                                  </p:subTnLst>
                                </p:cTn>
                              </p:par>
                            </p:childTnLst>
                          </p:cTn>
                        </p:par>
                      </p:childTnLst>
                    </p:cTn>
                  </p:par>
                </p:childTnLst>
              </p:cTn>
              <p:nextCondLst>
                <p:cond evt="onClick" delay="0">
                  <p:tgtEl>
                    <p:spTgt spid="24"/>
                  </p:tgtEl>
                </p:cond>
              </p:nextCondLst>
            </p:seq>
          </p:childTnLst>
        </p:cTn>
      </p:par>
    </p:tnLst>
    <p:bldLst>
      <p:bldP spid="7" grpId="0" animBg="1"/>
    </p:bldLst>
  </p:timing>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2" name="Group 1"/>
          <p:cNvGrpSpPr/>
          <p:nvPr/>
        </p:nvGrpSpPr>
        <p:grpSpPr>
          <a:xfrm>
            <a:off x="1410787" y="866768"/>
            <a:ext cx="9493674" cy="1946663"/>
            <a:chOff x="1410787" y="866768"/>
            <a:chExt cx="9493674" cy="1946663"/>
          </a:xfrm>
        </p:grpSpPr>
        <p:sp>
          <p:nvSpPr>
            <p:cNvPr id="16" name="Rounded Rectangle 15"/>
            <p:cNvSpPr/>
            <p:nvPr/>
          </p:nvSpPr>
          <p:spPr>
            <a:xfrm>
              <a:off x="1410787" y="866768"/>
              <a:ext cx="9493674" cy="1946663"/>
            </a:xfrm>
            <a:prstGeom prst="roundRect">
              <a:avLst/>
            </a:prstGeom>
            <a:solidFill>
              <a:sysClr val="window" lastClr="FFFFFF"/>
            </a:solidFill>
            <a:ln w="38100" cap="flat" cmpd="sng" algn="ctr">
              <a:solidFill>
                <a:srgbClr val="92D050"/>
              </a:solid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 name="TextBox 4">
              <a:extLst>
                <a:ext uri="{FF2B5EF4-FFF2-40B4-BE49-F238E27FC236}">
                  <a16:creationId xmlns:a16="http://schemas.microsoft.com/office/drawing/2014/main" id="{49E3F70C-F09D-45AE-8CDE-908B389F207A}"/>
                </a:ext>
              </a:extLst>
            </p:cNvPr>
            <p:cNvSpPr txBox="1"/>
            <p:nvPr/>
          </p:nvSpPr>
          <p:spPr>
            <a:xfrm>
              <a:off x="2736187" y="1356069"/>
              <a:ext cx="7725352"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rgbClr val="002060"/>
                  </a:solidFill>
                  <a:effectLst/>
                  <a:uLnTx/>
                  <a:uFillTx/>
                  <a:latin typeface="iCiel Cadena" panose="02000503000000020004" pitchFamily="2" charset="0"/>
                  <a:ea typeface="+mn-ea"/>
                  <a:cs typeface="+mn-cs"/>
                </a:rPr>
                <a:t>Những từ </a:t>
              </a:r>
              <a:r>
                <a:rPr kumimoji="0" lang="en-US" sz="3600" b="0" i="0" u="none" strike="noStrike" kern="1200" cap="none" spc="0" normalizeH="0" baseline="0" noProof="0">
                  <a:ln>
                    <a:noFill/>
                  </a:ln>
                  <a:solidFill>
                    <a:srgbClr val="FF0000"/>
                  </a:solidFill>
                  <a:effectLst/>
                  <a:uLnTx/>
                  <a:uFillTx/>
                  <a:latin typeface="iCiel Cadena" panose="02000503000000020004" pitchFamily="2" charset="0"/>
                  <a:ea typeface="+mn-ea"/>
                  <a:cs typeface="+mn-cs"/>
                </a:rPr>
                <a:t>đồng nghĩa với trung thực </a:t>
              </a:r>
              <a:r>
                <a:rPr kumimoji="0" lang="en-US" sz="3600" b="0" i="0" u="none" strike="noStrike" kern="1200" cap="none" spc="0" normalizeH="0" baseline="0" noProof="0">
                  <a:ln>
                    <a:noFill/>
                  </a:ln>
                  <a:solidFill>
                    <a:srgbClr val="002060"/>
                  </a:solidFill>
                  <a:effectLst/>
                  <a:uLnTx/>
                  <a:uFillTx/>
                  <a:latin typeface="iCiel Cadena" panose="02000503000000020004" pitchFamily="2" charset="0"/>
                  <a:ea typeface="+mn-ea"/>
                  <a:cs typeface="+mn-cs"/>
                </a:rPr>
                <a:t>là?</a:t>
              </a:r>
              <a:endParaRPr kumimoji="0" lang="vi-VN" sz="3600" b="0" i="0" u="none" strike="noStrike" kern="1200" cap="none" spc="0" normalizeH="0" baseline="0" noProof="0">
                <a:ln>
                  <a:noFill/>
                </a:ln>
                <a:solidFill>
                  <a:srgbClr val="002060"/>
                </a:solidFill>
                <a:effectLst/>
                <a:uLnTx/>
                <a:uFillTx/>
                <a:latin typeface="iCiel Cadena" panose="02000503000000020004" pitchFamily="2" charset="0"/>
                <a:ea typeface="+mn-ea"/>
                <a:cs typeface="+mn-cs"/>
              </a:endParaRPr>
            </a:p>
          </p:txBody>
        </p:sp>
      </p:grpSp>
      <p:sp>
        <p:nvSpPr>
          <p:cNvPr id="7" name="Rectangle 6">
            <a:extLst>
              <a:ext uri="{FF2B5EF4-FFF2-40B4-BE49-F238E27FC236}">
                <a16:creationId xmlns:a16="http://schemas.microsoft.com/office/drawing/2014/main" id="{57129CBA-AB00-46D9-BA65-557E4E278E95}"/>
              </a:ext>
            </a:extLst>
          </p:cNvPr>
          <p:cNvSpPr/>
          <p:nvPr/>
        </p:nvSpPr>
        <p:spPr>
          <a:xfrm>
            <a:off x="1628964" y="4185134"/>
            <a:ext cx="9057319" cy="1750491"/>
          </a:xfrm>
          <a:prstGeom prst="rect">
            <a:avLst/>
          </a:prstGeom>
          <a:solidFill>
            <a:schemeClr val="bg1"/>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002060"/>
                </a:solidFill>
                <a:effectLst/>
                <a:uLnTx/>
                <a:uFillTx/>
                <a:latin typeface="Arial" panose="020B0604020202020204" pitchFamily="34" charset="0"/>
                <a:ea typeface="+mn-ea"/>
              </a:rPr>
              <a:t>Trung</a:t>
            </a:r>
            <a:r>
              <a:rPr kumimoji="0" lang="en-US" sz="4000" b="0" i="0" u="none" strike="noStrike" kern="1200" cap="none" spc="0" normalizeH="0" noProof="0">
                <a:ln>
                  <a:noFill/>
                </a:ln>
                <a:solidFill>
                  <a:srgbClr val="002060"/>
                </a:solidFill>
                <a:effectLst/>
                <a:uLnTx/>
                <a:uFillTx/>
                <a:latin typeface="Arial" panose="020B0604020202020204" pitchFamily="34" charset="0"/>
                <a:ea typeface="+mn-ea"/>
              </a:rPr>
              <a:t> thành, thành thật, thật thà, …</a:t>
            </a:r>
            <a:endParaRPr kumimoji="0" lang="vi-VN" sz="4000" b="0" i="0" u="none" strike="noStrike" kern="1200" cap="none" spc="0" normalizeH="0" baseline="0" noProof="0" dirty="0">
              <a:ln w="0"/>
              <a:solidFill>
                <a:srgbClr val="002060"/>
              </a:solidFill>
              <a:effectLst/>
              <a:uLnTx/>
              <a:uFillTx/>
              <a:latin typeface="Times New Roman" panose="02020603050405020304" pitchFamily="18" charset="0"/>
              <a:ea typeface="+mn-ea"/>
              <a:cs typeface="Times New Roman" panose="02020603050405020304" pitchFamily="18" charset="0"/>
            </a:endParaRPr>
          </a:p>
        </p:txBody>
      </p:sp>
      <p:pic>
        <p:nvPicPr>
          <p:cNvPr id="12" name="Picture 11">
            <a:extLst>
              <a:ext uri="{FF2B5EF4-FFF2-40B4-BE49-F238E27FC236}">
                <a16:creationId xmlns:a16="http://schemas.microsoft.com/office/drawing/2014/main" id="{C8B8D869-04FF-499B-A1EE-9CFEF6688DF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74039" y="4718411"/>
            <a:ext cx="804742" cy="643793"/>
          </a:xfrm>
          <a:prstGeom prst="rect">
            <a:avLst/>
          </a:prstGeom>
        </p:spPr>
      </p:pic>
      <p:grpSp>
        <p:nvGrpSpPr>
          <p:cNvPr id="18" name="Group 17"/>
          <p:cNvGrpSpPr/>
          <p:nvPr/>
        </p:nvGrpSpPr>
        <p:grpSpPr>
          <a:xfrm>
            <a:off x="167612" y="1640271"/>
            <a:ext cx="4028843" cy="2334582"/>
            <a:chOff x="543032" y="2060168"/>
            <a:chExt cx="4028843" cy="2334582"/>
          </a:xfrm>
        </p:grpSpPr>
        <p:pic>
          <p:nvPicPr>
            <p:cNvPr id="19" name="Picture 18"/>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7020" b="70613" l="43270" r="94261">
                          <a14:foregroundMark x1="68043" y1="28355" x2="75970" y2="41844"/>
                        </a14:backgroundRemoval>
                      </a14:imgEffect>
                    </a14:imgLayer>
                  </a14:imgProps>
                </a:ext>
                <a:ext uri="{28A0092B-C50C-407E-A947-70E740481C1C}">
                  <a14:useLocalDpi xmlns:a14="http://schemas.microsoft.com/office/drawing/2010/main" val="0"/>
                </a:ext>
              </a:extLst>
            </a:blip>
            <a:srcRect l="43121" b="29243"/>
            <a:stretch/>
          </p:blipFill>
          <p:spPr>
            <a:xfrm>
              <a:off x="543032" y="2060168"/>
              <a:ext cx="3074161" cy="2334582"/>
            </a:xfrm>
            <a:prstGeom prst="rect">
              <a:avLst/>
            </a:prstGeom>
          </p:spPr>
        </p:pic>
        <p:grpSp>
          <p:nvGrpSpPr>
            <p:cNvPr id="20" name="Group 19"/>
            <p:cNvGrpSpPr/>
            <p:nvPr/>
          </p:nvGrpSpPr>
          <p:grpSpPr>
            <a:xfrm>
              <a:off x="2421970" y="3227459"/>
              <a:ext cx="2149905" cy="606086"/>
              <a:chOff x="2843784" y="4227673"/>
              <a:chExt cx="2529743" cy="700943"/>
            </a:xfrm>
          </p:grpSpPr>
          <p:sp>
            <p:nvSpPr>
              <p:cNvPr id="21" name="Freeform 20"/>
              <p:cNvSpPr/>
              <p:nvPr/>
            </p:nvSpPr>
            <p:spPr>
              <a:xfrm>
                <a:off x="2843784" y="4416552"/>
                <a:ext cx="2340876" cy="512064"/>
              </a:xfrm>
              <a:custGeom>
                <a:avLst/>
                <a:gdLst>
                  <a:gd name="connsiteX0" fmla="*/ 0 w 2340876"/>
                  <a:gd name="connsiteY0" fmla="*/ 512064 h 512064"/>
                  <a:gd name="connsiteX1" fmla="*/ 9144 w 2340876"/>
                  <a:gd name="connsiteY1" fmla="*/ 466344 h 512064"/>
                  <a:gd name="connsiteX2" fmla="*/ 36576 w 2340876"/>
                  <a:gd name="connsiteY2" fmla="*/ 438912 h 512064"/>
                  <a:gd name="connsiteX3" fmla="*/ 64008 w 2340876"/>
                  <a:gd name="connsiteY3" fmla="*/ 402336 h 512064"/>
                  <a:gd name="connsiteX4" fmla="*/ 164592 w 2340876"/>
                  <a:gd name="connsiteY4" fmla="*/ 329184 h 512064"/>
                  <a:gd name="connsiteX5" fmla="*/ 201168 w 2340876"/>
                  <a:gd name="connsiteY5" fmla="*/ 310896 h 512064"/>
                  <a:gd name="connsiteX6" fmla="*/ 228600 w 2340876"/>
                  <a:gd name="connsiteY6" fmla="*/ 283464 h 512064"/>
                  <a:gd name="connsiteX7" fmla="*/ 283464 w 2340876"/>
                  <a:gd name="connsiteY7" fmla="*/ 246888 h 512064"/>
                  <a:gd name="connsiteX8" fmla="*/ 338328 w 2340876"/>
                  <a:gd name="connsiteY8" fmla="*/ 219456 h 512064"/>
                  <a:gd name="connsiteX9" fmla="*/ 384048 w 2340876"/>
                  <a:gd name="connsiteY9" fmla="*/ 210312 h 512064"/>
                  <a:gd name="connsiteX10" fmla="*/ 420624 w 2340876"/>
                  <a:gd name="connsiteY10" fmla="*/ 192024 h 512064"/>
                  <a:gd name="connsiteX11" fmla="*/ 448056 w 2340876"/>
                  <a:gd name="connsiteY11" fmla="*/ 173736 h 512064"/>
                  <a:gd name="connsiteX12" fmla="*/ 512064 w 2340876"/>
                  <a:gd name="connsiteY12" fmla="*/ 155448 h 512064"/>
                  <a:gd name="connsiteX13" fmla="*/ 576072 w 2340876"/>
                  <a:gd name="connsiteY13" fmla="*/ 128016 h 512064"/>
                  <a:gd name="connsiteX14" fmla="*/ 612648 w 2340876"/>
                  <a:gd name="connsiteY14" fmla="*/ 118872 h 512064"/>
                  <a:gd name="connsiteX15" fmla="*/ 713232 w 2340876"/>
                  <a:gd name="connsiteY15" fmla="*/ 91440 h 512064"/>
                  <a:gd name="connsiteX16" fmla="*/ 758952 w 2340876"/>
                  <a:gd name="connsiteY16" fmla="*/ 73152 h 512064"/>
                  <a:gd name="connsiteX17" fmla="*/ 813816 w 2340876"/>
                  <a:gd name="connsiteY17" fmla="*/ 64008 h 512064"/>
                  <a:gd name="connsiteX18" fmla="*/ 1179576 w 2340876"/>
                  <a:gd name="connsiteY18" fmla="*/ 73152 h 512064"/>
                  <a:gd name="connsiteX19" fmla="*/ 1207008 w 2340876"/>
                  <a:gd name="connsiteY19" fmla="*/ 100584 h 512064"/>
                  <a:gd name="connsiteX20" fmla="*/ 1234440 w 2340876"/>
                  <a:gd name="connsiteY20" fmla="*/ 118872 h 512064"/>
                  <a:gd name="connsiteX21" fmla="*/ 1261872 w 2340876"/>
                  <a:gd name="connsiteY21" fmla="*/ 155448 h 512064"/>
                  <a:gd name="connsiteX22" fmla="*/ 1298448 w 2340876"/>
                  <a:gd name="connsiteY22" fmla="*/ 201168 h 512064"/>
                  <a:gd name="connsiteX23" fmla="*/ 1335024 w 2340876"/>
                  <a:gd name="connsiteY23" fmla="*/ 256032 h 512064"/>
                  <a:gd name="connsiteX24" fmla="*/ 1353312 w 2340876"/>
                  <a:gd name="connsiteY24" fmla="*/ 283464 h 512064"/>
                  <a:gd name="connsiteX25" fmla="*/ 1399032 w 2340876"/>
                  <a:gd name="connsiteY25" fmla="*/ 356616 h 512064"/>
                  <a:gd name="connsiteX26" fmla="*/ 1435608 w 2340876"/>
                  <a:gd name="connsiteY26" fmla="*/ 384048 h 512064"/>
                  <a:gd name="connsiteX27" fmla="*/ 1536192 w 2340876"/>
                  <a:gd name="connsiteY27" fmla="*/ 448056 h 512064"/>
                  <a:gd name="connsiteX28" fmla="*/ 1572768 w 2340876"/>
                  <a:gd name="connsiteY28" fmla="*/ 475488 h 512064"/>
                  <a:gd name="connsiteX29" fmla="*/ 1600200 w 2340876"/>
                  <a:gd name="connsiteY29" fmla="*/ 484632 h 512064"/>
                  <a:gd name="connsiteX30" fmla="*/ 1938528 w 2340876"/>
                  <a:gd name="connsiteY30" fmla="*/ 457200 h 512064"/>
                  <a:gd name="connsiteX31" fmla="*/ 1984248 w 2340876"/>
                  <a:gd name="connsiteY31" fmla="*/ 448056 h 512064"/>
                  <a:gd name="connsiteX32" fmla="*/ 2020824 w 2340876"/>
                  <a:gd name="connsiteY32" fmla="*/ 420624 h 512064"/>
                  <a:gd name="connsiteX33" fmla="*/ 2048256 w 2340876"/>
                  <a:gd name="connsiteY33" fmla="*/ 411480 h 512064"/>
                  <a:gd name="connsiteX34" fmla="*/ 2103120 w 2340876"/>
                  <a:gd name="connsiteY34" fmla="*/ 365760 h 512064"/>
                  <a:gd name="connsiteX35" fmla="*/ 2139696 w 2340876"/>
                  <a:gd name="connsiteY35" fmla="*/ 338328 h 512064"/>
                  <a:gd name="connsiteX36" fmla="*/ 2185416 w 2340876"/>
                  <a:gd name="connsiteY36" fmla="*/ 274320 h 512064"/>
                  <a:gd name="connsiteX37" fmla="*/ 2194560 w 2340876"/>
                  <a:gd name="connsiteY37" fmla="*/ 246888 h 512064"/>
                  <a:gd name="connsiteX38" fmla="*/ 2221992 w 2340876"/>
                  <a:gd name="connsiteY38" fmla="*/ 219456 h 512064"/>
                  <a:gd name="connsiteX39" fmla="*/ 2231136 w 2340876"/>
                  <a:gd name="connsiteY39" fmla="*/ 192024 h 512064"/>
                  <a:gd name="connsiteX40" fmla="*/ 2249424 w 2340876"/>
                  <a:gd name="connsiteY40" fmla="*/ 164592 h 512064"/>
                  <a:gd name="connsiteX41" fmla="*/ 2276856 w 2340876"/>
                  <a:gd name="connsiteY41" fmla="*/ 118872 h 512064"/>
                  <a:gd name="connsiteX42" fmla="*/ 2331720 w 2340876"/>
                  <a:gd name="connsiteY42" fmla="*/ 45720 h 512064"/>
                  <a:gd name="connsiteX43" fmla="*/ 2340864 w 2340876"/>
                  <a:gd name="connsiteY43" fmla="*/ 0 h 512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2340876" h="512064">
                    <a:moveTo>
                      <a:pt x="0" y="512064"/>
                    </a:moveTo>
                    <a:cubicBezTo>
                      <a:pt x="3048" y="496824"/>
                      <a:pt x="2193" y="480245"/>
                      <a:pt x="9144" y="466344"/>
                    </a:cubicBezTo>
                    <a:cubicBezTo>
                      <a:pt x="14927" y="454778"/>
                      <a:pt x="28160" y="448730"/>
                      <a:pt x="36576" y="438912"/>
                    </a:cubicBezTo>
                    <a:cubicBezTo>
                      <a:pt x="46494" y="427341"/>
                      <a:pt x="53232" y="413112"/>
                      <a:pt x="64008" y="402336"/>
                    </a:cubicBezTo>
                    <a:cubicBezTo>
                      <a:pt x="80692" y="385652"/>
                      <a:pt x="145517" y="338721"/>
                      <a:pt x="164592" y="329184"/>
                    </a:cubicBezTo>
                    <a:cubicBezTo>
                      <a:pt x="176784" y="323088"/>
                      <a:pt x="190076" y="318819"/>
                      <a:pt x="201168" y="310896"/>
                    </a:cubicBezTo>
                    <a:cubicBezTo>
                      <a:pt x="211691" y="303380"/>
                      <a:pt x="218392" y="291403"/>
                      <a:pt x="228600" y="283464"/>
                    </a:cubicBezTo>
                    <a:cubicBezTo>
                      <a:pt x="245950" y="269970"/>
                      <a:pt x="265176" y="259080"/>
                      <a:pt x="283464" y="246888"/>
                    </a:cubicBezTo>
                    <a:cubicBezTo>
                      <a:pt x="310283" y="229009"/>
                      <a:pt x="308042" y="227028"/>
                      <a:pt x="338328" y="219456"/>
                    </a:cubicBezTo>
                    <a:cubicBezTo>
                      <a:pt x="353406" y="215687"/>
                      <a:pt x="368808" y="213360"/>
                      <a:pt x="384048" y="210312"/>
                    </a:cubicBezTo>
                    <a:cubicBezTo>
                      <a:pt x="396240" y="204216"/>
                      <a:pt x="408789" y="198787"/>
                      <a:pt x="420624" y="192024"/>
                    </a:cubicBezTo>
                    <a:cubicBezTo>
                      <a:pt x="430166" y="186572"/>
                      <a:pt x="438226" y="178651"/>
                      <a:pt x="448056" y="173736"/>
                    </a:cubicBezTo>
                    <a:cubicBezTo>
                      <a:pt x="468664" y="163432"/>
                      <a:pt x="490579" y="163261"/>
                      <a:pt x="512064" y="155448"/>
                    </a:cubicBezTo>
                    <a:cubicBezTo>
                      <a:pt x="533879" y="147515"/>
                      <a:pt x="554257" y="135949"/>
                      <a:pt x="576072" y="128016"/>
                    </a:cubicBezTo>
                    <a:cubicBezTo>
                      <a:pt x="587883" y="123721"/>
                      <a:pt x="600726" y="122846"/>
                      <a:pt x="612648" y="118872"/>
                    </a:cubicBezTo>
                    <a:cubicBezTo>
                      <a:pt x="700756" y="89503"/>
                      <a:pt x="613743" y="108022"/>
                      <a:pt x="713232" y="91440"/>
                    </a:cubicBezTo>
                    <a:cubicBezTo>
                      <a:pt x="728472" y="85344"/>
                      <a:pt x="743116" y="77471"/>
                      <a:pt x="758952" y="73152"/>
                    </a:cubicBezTo>
                    <a:cubicBezTo>
                      <a:pt x="776839" y="68274"/>
                      <a:pt x="795276" y="64008"/>
                      <a:pt x="813816" y="64008"/>
                    </a:cubicBezTo>
                    <a:cubicBezTo>
                      <a:pt x="935774" y="64008"/>
                      <a:pt x="1057656" y="70104"/>
                      <a:pt x="1179576" y="73152"/>
                    </a:cubicBezTo>
                    <a:cubicBezTo>
                      <a:pt x="1188720" y="82296"/>
                      <a:pt x="1197074" y="92305"/>
                      <a:pt x="1207008" y="100584"/>
                    </a:cubicBezTo>
                    <a:cubicBezTo>
                      <a:pt x="1215451" y="107619"/>
                      <a:pt x="1226669" y="111101"/>
                      <a:pt x="1234440" y="118872"/>
                    </a:cubicBezTo>
                    <a:cubicBezTo>
                      <a:pt x="1245216" y="129648"/>
                      <a:pt x="1252728" y="143256"/>
                      <a:pt x="1261872" y="155448"/>
                    </a:cubicBezTo>
                    <a:cubicBezTo>
                      <a:pt x="1282464" y="217224"/>
                      <a:pt x="1253906" y="150263"/>
                      <a:pt x="1298448" y="201168"/>
                    </a:cubicBezTo>
                    <a:cubicBezTo>
                      <a:pt x="1312922" y="217709"/>
                      <a:pt x="1322832" y="237744"/>
                      <a:pt x="1335024" y="256032"/>
                    </a:cubicBezTo>
                    <a:cubicBezTo>
                      <a:pt x="1341120" y="265176"/>
                      <a:pt x="1348397" y="273634"/>
                      <a:pt x="1353312" y="283464"/>
                    </a:cubicBezTo>
                    <a:cubicBezTo>
                      <a:pt x="1367798" y="312437"/>
                      <a:pt x="1375292" y="332876"/>
                      <a:pt x="1399032" y="356616"/>
                    </a:cubicBezTo>
                    <a:cubicBezTo>
                      <a:pt x="1409808" y="367392"/>
                      <a:pt x="1424280" y="373853"/>
                      <a:pt x="1435608" y="384048"/>
                    </a:cubicBezTo>
                    <a:cubicBezTo>
                      <a:pt x="1510869" y="451783"/>
                      <a:pt x="1459458" y="432709"/>
                      <a:pt x="1536192" y="448056"/>
                    </a:cubicBezTo>
                    <a:cubicBezTo>
                      <a:pt x="1548384" y="457200"/>
                      <a:pt x="1559536" y="467927"/>
                      <a:pt x="1572768" y="475488"/>
                    </a:cubicBezTo>
                    <a:cubicBezTo>
                      <a:pt x="1581137" y="480270"/>
                      <a:pt x="1590573" y="485113"/>
                      <a:pt x="1600200" y="484632"/>
                    </a:cubicBezTo>
                    <a:cubicBezTo>
                      <a:pt x="1713205" y="478982"/>
                      <a:pt x="1825752" y="466344"/>
                      <a:pt x="1938528" y="457200"/>
                    </a:cubicBezTo>
                    <a:cubicBezTo>
                      <a:pt x="1953768" y="454152"/>
                      <a:pt x="1970046" y="454368"/>
                      <a:pt x="1984248" y="448056"/>
                    </a:cubicBezTo>
                    <a:cubicBezTo>
                      <a:pt x="1998174" y="441866"/>
                      <a:pt x="2007592" y="428185"/>
                      <a:pt x="2020824" y="420624"/>
                    </a:cubicBezTo>
                    <a:cubicBezTo>
                      <a:pt x="2029193" y="415842"/>
                      <a:pt x="2039635" y="415791"/>
                      <a:pt x="2048256" y="411480"/>
                    </a:cubicBezTo>
                    <a:cubicBezTo>
                      <a:pt x="2080592" y="395312"/>
                      <a:pt x="2074808" y="390027"/>
                      <a:pt x="2103120" y="365760"/>
                    </a:cubicBezTo>
                    <a:cubicBezTo>
                      <a:pt x="2114691" y="355842"/>
                      <a:pt x="2127504" y="347472"/>
                      <a:pt x="2139696" y="338328"/>
                    </a:cubicBezTo>
                    <a:cubicBezTo>
                      <a:pt x="2160357" y="276346"/>
                      <a:pt x="2131177" y="350255"/>
                      <a:pt x="2185416" y="274320"/>
                    </a:cubicBezTo>
                    <a:cubicBezTo>
                      <a:pt x="2191018" y="266477"/>
                      <a:pt x="2189213" y="254908"/>
                      <a:pt x="2194560" y="246888"/>
                    </a:cubicBezTo>
                    <a:cubicBezTo>
                      <a:pt x="2201733" y="236128"/>
                      <a:pt x="2212848" y="228600"/>
                      <a:pt x="2221992" y="219456"/>
                    </a:cubicBezTo>
                    <a:cubicBezTo>
                      <a:pt x="2225040" y="210312"/>
                      <a:pt x="2226825" y="200645"/>
                      <a:pt x="2231136" y="192024"/>
                    </a:cubicBezTo>
                    <a:cubicBezTo>
                      <a:pt x="2236051" y="182194"/>
                      <a:pt x="2243599" y="173911"/>
                      <a:pt x="2249424" y="164592"/>
                    </a:cubicBezTo>
                    <a:cubicBezTo>
                      <a:pt x="2258844" y="149521"/>
                      <a:pt x="2266740" y="133485"/>
                      <a:pt x="2276856" y="118872"/>
                    </a:cubicBezTo>
                    <a:cubicBezTo>
                      <a:pt x="2294206" y="93812"/>
                      <a:pt x="2331720" y="45720"/>
                      <a:pt x="2331720" y="45720"/>
                    </a:cubicBezTo>
                    <a:cubicBezTo>
                      <a:pt x="2341603" y="6187"/>
                      <a:pt x="2340864" y="21711"/>
                      <a:pt x="2340864" y="0"/>
                    </a:cubicBezTo>
                  </a:path>
                </a:pathLst>
              </a:custGeom>
              <a:noFill/>
              <a:ln w="57150" cap="flat" cmpd="sng" algn="ctr">
                <a:solidFill>
                  <a:srgbClr val="FFC000"/>
                </a:solid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a:ea typeface="+mn-ea"/>
                  <a:cs typeface="+mn-cs"/>
                </a:endParaRPr>
              </a:p>
            </p:txBody>
          </p:sp>
          <p:sp>
            <p:nvSpPr>
              <p:cNvPr id="22" name="Isosceles Triangle 21"/>
              <p:cNvSpPr/>
              <p:nvPr/>
            </p:nvSpPr>
            <p:spPr>
              <a:xfrm rot="3401692">
                <a:off x="5093208" y="4276538"/>
                <a:ext cx="329184" cy="231454"/>
              </a:xfrm>
              <a:prstGeom prst="triangle">
                <a:avLst/>
              </a:prstGeom>
              <a:solidFill>
                <a:srgbClr val="FF3B65"/>
              </a:solidFill>
              <a:ln w="38100" cap="flat" cmpd="sng" algn="ctr">
                <a:solidFill>
                  <a:srgbClr val="FFC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a:ea typeface="+mn-ea"/>
                  <a:cs typeface="+mn-cs"/>
                </a:endParaRPr>
              </a:p>
            </p:txBody>
          </p:sp>
        </p:grpSp>
      </p:grpSp>
      <p:pic>
        <p:nvPicPr>
          <p:cNvPr id="23" name="Picture 2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5400000">
            <a:off x="1154938" y="704987"/>
            <a:ext cx="2181470" cy="2215376"/>
          </a:xfrm>
          <a:prstGeom prst="rect">
            <a:avLst/>
          </a:prstGeom>
        </p:spPr>
      </p:pic>
      <p:pic>
        <p:nvPicPr>
          <p:cNvPr id="24" name="Picture 23">
            <a:hlinkClick r:id="rId8" action="ppaction://hlinksldjump"/>
          </p:cNvPr>
          <p:cNvPicPr>
            <a:picLocks noChangeAspect="1"/>
          </p:cNvPicPr>
          <p:nvPr/>
        </p:nvPicPr>
        <p:blipFill rotWithShape="1">
          <a:blip r:embed="rId9" cstate="print">
            <a:extLst>
              <a:ext uri="{28A0092B-C50C-407E-A947-70E740481C1C}">
                <a14:useLocalDpi xmlns:a14="http://schemas.microsoft.com/office/drawing/2010/main" val="0"/>
              </a:ext>
            </a:extLst>
          </a:blip>
          <a:srcRect l="72252" b="60799"/>
          <a:stretch/>
        </p:blipFill>
        <p:spPr>
          <a:xfrm>
            <a:off x="10904461" y="-215864"/>
            <a:ext cx="1149522" cy="1082632"/>
          </a:xfrm>
          <a:prstGeom prst="rect">
            <a:avLst/>
          </a:prstGeom>
        </p:spPr>
      </p:pic>
    </p:spTree>
    <p:extLst>
      <p:ext uri="{BB962C8B-B14F-4D97-AF65-F5344CB8AC3E}">
        <p14:creationId xmlns:p14="http://schemas.microsoft.com/office/powerpoint/2010/main" val="3341137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2250" fill="hold"/>
                                        <p:tgtEl>
                                          <p:spTgt spid="18"/>
                                        </p:tgtEl>
                                        <p:attrNameLst>
                                          <p:attrName>ppt_x</p:attrName>
                                        </p:attrNameLst>
                                      </p:cBhvr>
                                      <p:tavLst>
                                        <p:tav tm="0">
                                          <p:val>
                                            <p:strVal val="1+#ppt_w/2"/>
                                          </p:val>
                                        </p:tav>
                                        <p:tav tm="100000">
                                          <p:val>
                                            <p:strVal val="#ppt_x"/>
                                          </p:val>
                                        </p:tav>
                                      </p:tavLst>
                                    </p:anim>
                                    <p:anim calcmode="lin" valueType="num">
                                      <p:cBhvr additive="base">
                                        <p:cTn id="8" dur="2250" fill="hold"/>
                                        <p:tgtEl>
                                          <p:spTgt spid="18"/>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23"/>
                                        </p:tgtEl>
                                        <p:attrNameLst>
                                          <p:attrName>style.visibility</p:attrName>
                                        </p:attrNameLst>
                                      </p:cBhvr>
                                      <p:to>
                                        <p:strVal val="visible"/>
                                      </p:to>
                                    </p:set>
                                    <p:anim calcmode="lin" valueType="num">
                                      <p:cBhvr additive="base">
                                        <p:cTn id="11" dur="2250" fill="hold"/>
                                        <p:tgtEl>
                                          <p:spTgt spid="23"/>
                                        </p:tgtEl>
                                        <p:attrNameLst>
                                          <p:attrName>ppt_x</p:attrName>
                                        </p:attrNameLst>
                                      </p:cBhvr>
                                      <p:tavLst>
                                        <p:tav tm="0">
                                          <p:val>
                                            <p:strVal val="1+#ppt_w/2"/>
                                          </p:val>
                                        </p:tav>
                                        <p:tav tm="100000">
                                          <p:val>
                                            <p:strVal val="#ppt_x"/>
                                          </p:val>
                                        </p:tav>
                                      </p:tavLst>
                                    </p:anim>
                                    <p:anim calcmode="lin" valueType="num">
                                      <p:cBhvr additive="base">
                                        <p:cTn id="12" dur="2250" fill="hold"/>
                                        <p:tgtEl>
                                          <p:spTgt spid="23"/>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2250" fill="hold"/>
                                        <p:tgtEl>
                                          <p:spTgt spid="2"/>
                                        </p:tgtEl>
                                        <p:attrNameLst>
                                          <p:attrName>ppt_x</p:attrName>
                                        </p:attrNameLst>
                                      </p:cBhvr>
                                      <p:tavLst>
                                        <p:tav tm="0">
                                          <p:val>
                                            <p:strVal val="1+#ppt_w/2"/>
                                          </p:val>
                                        </p:tav>
                                        <p:tav tm="100000">
                                          <p:val>
                                            <p:strVal val="#ppt_x"/>
                                          </p:val>
                                        </p:tav>
                                      </p:tavLst>
                                    </p:anim>
                                    <p:anim calcmode="lin" valueType="num">
                                      <p:cBhvr additive="base">
                                        <p:cTn id="16" dur="2250" fill="hold"/>
                                        <p:tgtEl>
                                          <p:spTgt spid="2"/>
                                        </p:tgtEl>
                                        <p:attrNameLst>
                                          <p:attrName>ppt_y</p:attrName>
                                        </p:attrNameLst>
                                      </p:cBhvr>
                                      <p:tavLst>
                                        <p:tav tm="0">
                                          <p:val>
                                            <p:strVal val="#ppt_y"/>
                                          </p:val>
                                        </p:tav>
                                        <p:tav tm="100000">
                                          <p:val>
                                            <p:strVal val="#ppt_y"/>
                                          </p:val>
                                        </p:tav>
                                      </p:tavLst>
                                    </p:anim>
                                  </p:childTnLst>
                                </p:cTn>
                              </p:par>
                              <p:par>
                                <p:cTn id="17" presetID="10" presetClass="entr" presetSubtype="0" fill="hold" nodeType="with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fade">
                                      <p:cBhvr>
                                        <p:cTn id="19"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2"/>
                    </p:tgtEl>
                  </p:cond>
                </p:stCondLst>
                <p:endSync evt="end" delay="0">
                  <p:rtn val="all"/>
                </p:endSync>
                <p:childTnLst>
                  <p:par>
                    <p:cTn id="21" fill="hold">
                      <p:stCondLst>
                        <p:cond delay="0"/>
                      </p:stCondLst>
                      <p:childTnLst>
                        <p:par>
                          <p:cTn id="22" fill="hold">
                            <p:stCondLst>
                              <p:cond delay="0"/>
                            </p:stCondLst>
                            <p:childTnLst>
                              <p:par>
                                <p:cTn id="23" presetID="42" presetClass="entr" presetSubtype="0"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anim calcmode="lin" valueType="num">
                                      <p:cBhvr>
                                        <p:cTn id="26" dur="500" fill="hold"/>
                                        <p:tgtEl>
                                          <p:spTgt spid="7"/>
                                        </p:tgtEl>
                                        <p:attrNameLst>
                                          <p:attrName>ppt_x</p:attrName>
                                        </p:attrNameLst>
                                      </p:cBhvr>
                                      <p:tavLst>
                                        <p:tav tm="0">
                                          <p:val>
                                            <p:strVal val="#ppt_x"/>
                                          </p:val>
                                        </p:tav>
                                        <p:tav tm="100000">
                                          <p:val>
                                            <p:strVal val="#ppt_x"/>
                                          </p:val>
                                        </p:tav>
                                      </p:tavLst>
                                    </p:anim>
                                    <p:anim calcmode="lin" valueType="num">
                                      <p:cBhvr>
                                        <p:cTn id="27" dur="500" fill="hold"/>
                                        <p:tgtEl>
                                          <p:spTgt spid="7"/>
                                        </p:tgtEl>
                                        <p:attrNameLst>
                                          <p:attrName>ppt_y</p:attrName>
                                        </p:attrNameLst>
                                      </p:cBhvr>
                                      <p:tavLst>
                                        <p:tav tm="0">
                                          <p:val>
                                            <p:strVal val="#ppt_y+.1"/>
                                          </p:val>
                                        </p:tav>
                                        <p:tav tm="100000">
                                          <p:val>
                                            <p:strVal val="#ppt_y"/>
                                          </p:val>
                                        </p:tav>
                                      </p:tavLst>
                                    </p:anim>
                                  </p:childTnLst>
                                </p:cTn>
                              </p:par>
                              <p:par>
                                <p:cTn id="28" presetID="1" presetClass="emph" presetSubtype="2" fill="hold" nodeType="withEffect">
                                  <p:stCondLst>
                                    <p:cond delay="0"/>
                                  </p:stCondLst>
                                  <p:childTnLst>
                                    <p:animClr clrSpc="rgb" dir="cw">
                                      <p:cBhvr>
                                        <p:cTn id="29" dur="250" fill="hold"/>
                                        <p:tgtEl>
                                          <p:spTgt spid="7"/>
                                        </p:tgtEl>
                                        <p:attrNameLst>
                                          <p:attrName>fillcolor</p:attrName>
                                        </p:attrNameLst>
                                      </p:cBhvr>
                                      <p:to>
                                        <a:srgbClr val="FFF2CC"/>
                                      </p:to>
                                    </p:animClr>
                                    <p:set>
                                      <p:cBhvr>
                                        <p:cTn id="30" dur="250" fill="hold"/>
                                        <p:tgtEl>
                                          <p:spTgt spid="7"/>
                                        </p:tgtEl>
                                        <p:attrNameLst>
                                          <p:attrName>fill.type</p:attrName>
                                        </p:attrNameLst>
                                      </p:cBhvr>
                                      <p:to>
                                        <p:strVal val="solid"/>
                                      </p:to>
                                    </p:set>
                                    <p:set>
                                      <p:cBhvr>
                                        <p:cTn id="31" dur="250" fill="hold"/>
                                        <p:tgtEl>
                                          <p:spTgt spid="7"/>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2" name="click.wav"/>
                                        </p:tgtEl>
                                      </p:cMediaNode>
                                    </p:audio>
                                  </p:subTnLst>
                                </p:cTn>
                              </p:par>
                              <p:par>
                                <p:cTn id="32" presetID="23" presetClass="entr" presetSubtype="32" fill="hold" nodeType="withEffect">
                                  <p:stCondLst>
                                    <p:cond delay="1000"/>
                                  </p:stCondLst>
                                  <p:childTnLst>
                                    <p:set>
                                      <p:cBhvr>
                                        <p:cTn id="33" dur="1" fill="hold">
                                          <p:stCondLst>
                                            <p:cond delay="0"/>
                                          </p:stCondLst>
                                        </p:cTn>
                                        <p:tgtEl>
                                          <p:spTgt spid="12"/>
                                        </p:tgtEl>
                                        <p:attrNameLst>
                                          <p:attrName>style.visibility</p:attrName>
                                        </p:attrNameLst>
                                      </p:cBhvr>
                                      <p:to>
                                        <p:strVal val="visible"/>
                                      </p:to>
                                    </p:set>
                                    <p:anim calcmode="lin" valueType="num">
                                      <p:cBhvr>
                                        <p:cTn id="34" dur="250" fill="hold"/>
                                        <p:tgtEl>
                                          <p:spTgt spid="12"/>
                                        </p:tgtEl>
                                        <p:attrNameLst>
                                          <p:attrName>ppt_w</p:attrName>
                                        </p:attrNameLst>
                                      </p:cBhvr>
                                      <p:tavLst>
                                        <p:tav tm="0">
                                          <p:val>
                                            <p:strVal val="4*#ppt_w"/>
                                          </p:val>
                                        </p:tav>
                                        <p:tav tm="100000">
                                          <p:val>
                                            <p:strVal val="#ppt_w"/>
                                          </p:val>
                                        </p:tav>
                                      </p:tavLst>
                                    </p:anim>
                                    <p:anim calcmode="lin" valueType="num">
                                      <p:cBhvr>
                                        <p:cTn id="35" dur="250" fill="hold"/>
                                        <p:tgtEl>
                                          <p:spTgt spid="12"/>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2"/>
                                            </p:cond>
                                          </p:stCondLst>
                                          <p:endCondLst>
                                            <p:cond evt="onStopAudio" delay="0">
                                              <p:tgtEl>
                                                <p:sldTgt/>
                                              </p:tgtEl>
                                            </p:cond>
                                          </p:endCondLst>
                                        </p:cTn>
                                        <p:tgtEl>
                                          <p:sndTgt r:embed="rId3" name="Check mark.wav"/>
                                        </p:tgtEl>
                                      </p:cMediaNode>
                                    </p:audio>
                                  </p:subTnLst>
                                </p:cTn>
                              </p:par>
                              <p:par>
                                <p:cTn id="36" presetID="1" presetClass="emph" presetSubtype="6" fill="hold" nodeType="withEffect">
                                  <p:stCondLst>
                                    <p:cond delay="1000"/>
                                  </p:stCondLst>
                                  <p:childTnLst>
                                    <p:animClr clrSpc="hsl" dir="cw">
                                      <p:cBhvr>
                                        <p:cTn id="37" dur="250" fill="hold"/>
                                        <p:tgtEl>
                                          <p:spTgt spid="7"/>
                                        </p:tgtEl>
                                        <p:attrNameLst>
                                          <p:attrName>fillcolor</p:attrName>
                                        </p:attrNameLst>
                                      </p:cBhvr>
                                      <p:to>
                                        <a:srgbClr val="97CBFF"/>
                                      </p:to>
                                    </p:animClr>
                                    <p:set>
                                      <p:cBhvr>
                                        <p:cTn id="38" dur="250" fill="hold"/>
                                        <p:tgtEl>
                                          <p:spTgt spid="7"/>
                                        </p:tgtEl>
                                        <p:attrNameLst>
                                          <p:attrName>fill.type</p:attrName>
                                        </p:attrNameLst>
                                      </p:cBhvr>
                                      <p:to>
                                        <p:strVal val="solid"/>
                                      </p:to>
                                    </p:set>
                                    <p:set>
                                      <p:cBhvr>
                                        <p:cTn id="39" dur="250" fill="hold"/>
                                        <p:tgtEl>
                                          <p:spTgt spid="7"/>
                                        </p:tgtEl>
                                        <p:attrNameLst>
                                          <p:attrName>fill.on</p:attrName>
                                        </p:attrNameLst>
                                      </p:cBhvr>
                                      <p:to>
                                        <p:strVal val="true"/>
                                      </p:to>
                                    </p:set>
                                  </p:childTnLst>
                                </p:cTn>
                              </p:par>
                            </p:childTnLst>
                          </p:cTn>
                        </p:par>
                      </p:childTnLst>
                    </p:cTn>
                  </p:par>
                </p:childTnLst>
              </p:cTn>
              <p:nextCondLst>
                <p:cond evt="onClick" delay="0">
                  <p:tgtEl>
                    <p:spTgt spid="2"/>
                  </p:tgtEl>
                </p:cond>
              </p:nextCondLst>
            </p:seq>
            <p:seq concurrent="1" nextAc="seek">
              <p:cTn id="40" restart="whenNotActive" fill="hold" evtFilter="cancelBubble" nodeType="interactiveSeq">
                <p:stCondLst>
                  <p:cond evt="onClick" delay="0">
                    <p:tgtEl>
                      <p:spTgt spid="24"/>
                    </p:tgtEl>
                  </p:cond>
                </p:stCondLst>
                <p:endSync evt="end" delay="0">
                  <p:rtn val="all"/>
                </p:endSync>
                <p:childTnLst>
                  <p:par>
                    <p:cTn id="41" fill="hold">
                      <p:stCondLst>
                        <p:cond delay="0"/>
                      </p:stCondLst>
                      <p:childTnLst>
                        <p:par>
                          <p:cTn id="42" fill="hold">
                            <p:stCondLst>
                              <p:cond delay="0"/>
                            </p:stCondLst>
                            <p:childTnLst>
                              <p:par>
                                <p:cTn id="43" presetID="26" presetClass="emph" presetSubtype="0" fill="hold" nodeType="clickEffect">
                                  <p:stCondLst>
                                    <p:cond delay="0"/>
                                  </p:stCondLst>
                                  <p:childTnLst>
                                    <p:animEffect transition="out" filter="fade">
                                      <p:cBhvr>
                                        <p:cTn id="44" dur="500" tmFilter="0, 0; .2, .5; .8, .5; 1, 0"/>
                                        <p:tgtEl>
                                          <p:spTgt spid="24"/>
                                        </p:tgtEl>
                                      </p:cBhvr>
                                    </p:animEffect>
                                    <p:animScale>
                                      <p:cBhvr>
                                        <p:cTn id="45" dur="250" autoRev="1" fill="hold"/>
                                        <p:tgtEl>
                                          <p:spTgt spid="24"/>
                                        </p:tgtEl>
                                      </p:cBhvr>
                                      <p:by x="105000" y="105000"/>
                                    </p:animScale>
                                  </p:childTnLst>
                                  <p:subTnLst>
                                    <p:audio>
                                      <p:cMediaNode>
                                        <p:cTn display="0" masterRel="sameClick">
                                          <p:stCondLst>
                                            <p:cond evt="begin" delay="0">
                                              <p:tn val="43"/>
                                            </p:cond>
                                          </p:stCondLst>
                                          <p:endCondLst>
                                            <p:cond evt="onStopAudio" delay="0">
                                              <p:tgtEl>
                                                <p:sldTgt/>
                                              </p:tgtEl>
                                            </p:cond>
                                          </p:endCondLst>
                                        </p:cTn>
                                        <p:tgtEl>
                                          <p:sndTgt r:embed="rId2" name="click.wav"/>
                                        </p:tgtEl>
                                      </p:cMediaNode>
                                    </p:audio>
                                  </p:subTnLst>
                                </p:cTn>
                              </p:par>
                            </p:childTnLst>
                          </p:cTn>
                        </p:par>
                      </p:childTnLst>
                    </p:cTn>
                  </p:par>
                </p:childTnLst>
              </p:cTn>
              <p:nextCondLst>
                <p:cond evt="onClick" delay="0">
                  <p:tgtEl>
                    <p:spTgt spid="24"/>
                  </p:tgtEl>
                </p:cond>
              </p:nextCondLst>
            </p:seq>
          </p:childTnLst>
        </p:cTn>
      </p:par>
    </p:tnLst>
    <p:bldLst>
      <p:bldP spid="7" grpId="0" animBg="1"/>
    </p:bldLst>
  </p:timing>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2" name="Group 1"/>
          <p:cNvGrpSpPr/>
          <p:nvPr/>
        </p:nvGrpSpPr>
        <p:grpSpPr>
          <a:xfrm>
            <a:off x="1410787" y="866768"/>
            <a:ext cx="9493674" cy="2797625"/>
            <a:chOff x="1410787" y="866768"/>
            <a:chExt cx="9493674" cy="2797625"/>
          </a:xfrm>
        </p:grpSpPr>
        <p:sp>
          <p:nvSpPr>
            <p:cNvPr id="16" name="Rounded Rectangle 15"/>
            <p:cNvSpPr/>
            <p:nvPr/>
          </p:nvSpPr>
          <p:spPr>
            <a:xfrm>
              <a:off x="1410787" y="866768"/>
              <a:ext cx="9493674" cy="1946663"/>
            </a:xfrm>
            <a:prstGeom prst="roundRect">
              <a:avLst/>
            </a:prstGeom>
            <a:solidFill>
              <a:sysClr val="window" lastClr="FFFFFF"/>
            </a:solidFill>
            <a:ln w="38100" cap="flat" cmpd="sng" algn="ctr">
              <a:solidFill>
                <a:srgbClr val="92D050"/>
              </a:solid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 name="TextBox 4">
              <a:extLst>
                <a:ext uri="{FF2B5EF4-FFF2-40B4-BE49-F238E27FC236}">
                  <a16:creationId xmlns:a16="http://schemas.microsoft.com/office/drawing/2014/main" id="{49E3F70C-F09D-45AE-8CDE-908B389F207A}"/>
                </a:ext>
              </a:extLst>
            </p:cNvPr>
            <p:cNvSpPr txBox="1"/>
            <p:nvPr/>
          </p:nvSpPr>
          <p:spPr>
            <a:xfrm>
              <a:off x="2736187" y="1356069"/>
              <a:ext cx="7725352"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rgbClr val="002060"/>
                  </a:solidFill>
                  <a:effectLst/>
                  <a:uLnTx/>
                  <a:uFillTx/>
                  <a:latin typeface="iCiel Cadena" panose="02000503000000020004" pitchFamily="2" charset="0"/>
                  <a:ea typeface="+mn-ea"/>
                  <a:cs typeface="+mn-cs"/>
                </a:rPr>
                <a:t>Những từ </a:t>
              </a:r>
              <a:r>
                <a:rPr kumimoji="0" lang="en-US" sz="3600" b="0" i="0" u="none" strike="noStrike" kern="1200" cap="none" spc="0" normalizeH="0" baseline="0" noProof="0">
                  <a:ln>
                    <a:noFill/>
                  </a:ln>
                  <a:solidFill>
                    <a:srgbClr val="FF0000"/>
                  </a:solidFill>
                  <a:effectLst/>
                  <a:uLnTx/>
                  <a:uFillTx/>
                  <a:latin typeface="iCiel Cadena" panose="02000503000000020004" pitchFamily="2" charset="0"/>
                  <a:ea typeface="+mn-ea"/>
                  <a:cs typeface="+mn-cs"/>
                </a:rPr>
                <a:t> trái nghĩa với trung thực </a:t>
              </a:r>
              <a:r>
                <a:rPr kumimoji="0" lang="en-US" sz="3600" b="0" i="0" u="none" strike="noStrike" kern="1200" cap="none" spc="0" normalizeH="0" baseline="0" noProof="0">
                  <a:ln>
                    <a:noFill/>
                  </a:ln>
                  <a:solidFill>
                    <a:srgbClr val="002060"/>
                  </a:solidFill>
                  <a:effectLst/>
                  <a:uLnTx/>
                  <a:uFillTx/>
                  <a:latin typeface="iCiel Cadena" panose="02000503000000020004" pitchFamily="2" charset="0"/>
                  <a:ea typeface="+mn-ea"/>
                  <a:cs typeface="+mn-cs"/>
                </a:rPr>
                <a:t>là?</a:t>
              </a:r>
              <a:endParaRPr kumimoji="0" lang="vi-VN" sz="3600" b="0" i="0" u="none" strike="noStrike" kern="1200" cap="none" spc="0" normalizeH="0" baseline="0" noProof="0">
                <a:ln>
                  <a:noFill/>
                </a:ln>
                <a:solidFill>
                  <a:srgbClr val="002060"/>
                </a:solidFill>
                <a:effectLst/>
                <a:uLnTx/>
                <a:uFillTx/>
                <a:latin typeface="iCiel Cadena" panose="02000503000000020004"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vi-VN" sz="3600" b="0" i="0" u="none" strike="noStrike" kern="1200" cap="none" spc="0" normalizeH="0" baseline="0" noProof="0">
                  <a:ln>
                    <a:noFill/>
                  </a:ln>
                  <a:solidFill>
                    <a:prstClr val="black"/>
                  </a:solidFill>
                  <a:effectLst/>
                  <a:uLnTx/>
                  <a:uFillTx/>
                  <a:latin typeface="Arial" panose="020B0604020202020204" pitchFamily="34" charset="0"/>
                  <a:ea typeface="+mn-ea"/>
                  <a:cs typeface="+mn-cs"/>
                </a:rPr>
              </a:br>
              <a:endParaRPr kumimoji="0" lang="vi-VN" sz="3600" b="0" i="0" u="none" strike="noStrike" kern="1200" cap="none" spc="0" normalizeH="0" baseline="0" noProof="0">
                <a:ln>
                  <a:noFill/>
                </a:ln>
                <a:solidFill>
                  <a:srgbClr val="002060"/>
                </a:solidFill>
                <a:effectLst/>
                <a:uLnTx/>
                <a:uFillTx/>
                <a:latin typeface="iCiel Cadena" panose="02000503000000020004" pitchFamily="2" charset="0"/>
                <a:ea typeface="+mn-ea"/>
                <a:cs typeface="+mn-cs"/>
              </a:endParaRPr>
            </a:p>
          </p:txBody>
        </p:sp>
      </p:grpSp>
      <p:sp>
        <p:nvSpPr>
          <p:cNvPr id="7" name="Rectangle 6">
            <a:extLst>
              <a:ext uri="{FF2B5EF4-FFF2-40B4-BE49-F238E27FC236}">
                <a16:creationId xmlns:a16="http://schemas.microsoft.com/office/drawing/2014/main" id="{57129CBA-AB00-46D9-BA65-557E4E278E95}"/>
              </a:ext>
            </a:extLst>
          </p:cNvPr>
          <p:cNvSpPr/>
          <p:nvPr/>
        </p:nvSpPr>
        <p:spPr>
          <a:xfrm>
            <a:off x="1954810" y="4042323"/>
            <a:ext cx="8405628" cy="1937518"/>
          </a:xfrm>
          <a:prstGeom prst="rect">
            <a:avLst/>
          </a:prstGeom>
          <a:solidFill>
            <a:schemeClr val="bg1"/>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srgbClr val="002060"/>
                </a:solidFill>
                <a:effectLst/>
                <a:uLnTx/>
                <a:uFillTx/>
                <a:latin typeface="Arial" panose="020B0604020202020204" pitchFamily="34" charset="0"/>
                <a:ea typeface="+mn-ea"/>
              </a:rPr>
              <a:t>Gian</a:t>
            </a:r>
            <a:r>
              <a:rPr kumimoji="0" lang="en-US" sz="4800" b="0" i="0" u="none" strike="noStrike" kern="1200" cap="none" spc="0" normalizeH="0" noProof="0">
                <a:ln>
                  <a:noFill/>
                </a:ln>
                <a:solidFill>
                  <a:srgbClr val="002060"/>
                </a:solidFill>
                <a:effectLst/>
                <a:uLnTx/>
                <a:uFillTx/>
                <a:latin typeface="Arial" panose="020B0604020202020204" pitchFamily="34" charset="0"/>
                <a:ea typeface="+mn-ea"/>
              </a:rPr>
              <a:t> dối, lừa đảo, dối trá, …</a:t>
            </a:r>
            <a:endParaRPr kumimoji="0" lang="vi-VN" sz="4800" b="0" i="0" u="none" strike="noStrike" kern="1200" cap="none" spc="0" normalizeH="0" baseline="0" noProof="0" dirty="0">
              <a:ln w="0"/>
              <a:solidFill>
                <a:srgbClr val="002060"/>
              </a:solidFill>
              <a:effectLst/>
              <a:uLnTx/>
              <a:uFillTx/>
              <a:latin typeface="Times New Roman" panose="02020603050405020304" pitchFamily="18" charset="0"/>
              <a:ea typeface="+mn-ea"/>
              <a:cs typeface="Times New Roman" panose="02020603050405020304" pitchFamily="18" charset="0"/>
            </a:endParaRPr>
          </a:p>
        </p:txBody>
      </p:sp>
      <p:pic>
        <p:nvPicPr>
          <p:cNvPr id="12" name="Picture 11">
            <a:extLst>
              <a:ext uri="{FF2B5EF4-FFF2-40B4-BE49-F238E27FC236}">
                <a16:creationId xmlns:a16="http://schemas.microsoft.com/office/drawing/2014/main" id="{C8B8D869-04FF-499B-A1EE-9CFEF6688DF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02090" y="4689185"/>
            <a:ext cx="804742" cy="643793"/>
          </a:xfrm>
          <a:prstGeom prst="rect">
            <a:avLst/>
          </a:prstGeom>
        </p:spPr>
      </p:pic>
      <p:grpSp>
        <p:nvGrpSpPr>
          <p:cNvPr id="18" name="Group 17"/>
          <p:cNvGrpSpPr/>
          <p:nvPr/>
        </p:nvGrpSpPr>
        <p:grpSpPr>
          <a:xfrm>
            <a:off x="59066" y="1617762"/>
            <a:ext cx="4028843" cy="2334582"/>
            <a:chOff x="543032" y="2060168"/>
            <a:chExt cx="4028843" cy="2334582"/>
          </a:xfrm>
        </p:grpSpPr>
        <p:pic>
          <p:nvPicPr>
            <p:cNvPr id="19" name="Picture 18"/>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7020" b="70613" l="43270" r="94261">
                          <a14:foregroundMark x1="68043" y1="28355" x2="75970" y2="41844"/>
                        </a14:backgroundRemoval>
                      </a14:imgEffect>
                    </a14:imgLayer>
                  </a14:imgProps>
                </a:ext>
                <a:ext uri="{28A0092B-C50C-407E-A947-70E740481C1C}">
                  <a14:useLocalDpi xmlns:a14="http://schemas.microsoft.com/office/drawing/2010/main" val="0"/>
                </a:ext>
              </a:extLst>
            </a:blip>
            <a:srcRect l="43121" b="29243"/>
            <a:stretch/>
          </p:blipFill>
          <p:spPr>
            <a:xfrm>
              <a:off x="543032" y="2060168"/>
              <a:ext cx="3074161" cy="2334582"/>
            </a:xfrm>
            <a:prstGeom prst="rect">
              <a:avLst/>
            </a:prstGeom>
          </p:spPr>
        </p:pic>
        <p:grpSp>
          <p:nvGrpSpPr>
            <p:cNvPr id="20" name="Group 19"/>
            <p:cNvGrpSpPr/>
            <p:nvPr/>
          </p:nvGrpSpPr>
          <p:grpSpPr>
            <a:xfrm>
              <a:off x="2421970" y="3227459"/>
              <a:ext cx="2149905" cy="606086"/>
              <a:chOff x="2843784" y="4227673"/>
              <a:chExt cx="2529743" cy="700943"/>
            </a:xfrm>
          </p:grpSpPr>
          <p:sp>
            <p:nvSpPr>
              <p:cNvPr id="21" name="Freeform 20"/>
              <p:cNvSpPr/>
              <p:nvPr/>
            </p:nvSpPr>
            <p:spPr>
              <a:xfrm>
                <a:off x="2843784" y="4416552"/>
                <a:ext cx="2340876" cy="512064"/>
              </a:xfrm>
              <a:custGeom>
                <a:avLst/>
                <a:gdLst>
                  <a:gd name="connsiteX0" fmla="*/ 0 w 2340876"/>
                  <a:gd name="connsiteY0" fmla="*/ 512064 h 512064"/>
                  <a:gd name="connsiteX1" fmla="*/ 9144 w 2340876"/>
                  <a:gd name="connsiteY1" fmla="*/ 466344 h 512064"/>
                  <a:gd name="connsiteX2" fmla="*/ 36576 w 2340876"/>
                  <a:gd name="connsiteY2" fmla="*/ 438912 h 512064"/>
                  <a:gd name="connsiteX3" fmla="*/ 64008 w 2340876"/>
                  <a:gd name="connsiteY3" fmla="*/ 402336 h 512064"/>
                  <a:gd name="connsiteX4" fmla="*/ 164592 w 2340876"/>
                  <a:gd name="connsiteY4" fmla="*/ 329184 h 512064"/>
                  <a:gd name="connsiteX5" fmla="*/ 201168 w 2340876"/>
                  <a:gd name="connsiteY5" fmla="*/ 310896 h 512064"/>
                  <a:gd name="connsiteX6" fmla="*/ 228600 w 2340876"/>
                  <a:gd name="connsiteY6" fmla="*/ 283464 h 512064"/>
                  <a:gd name="connsiteX7" fmla="*/ 283464 w 2340876"/>
                  <a:gd name="connsiteY7" fmla="*/ 246888 h 512064"/>
                  <a:gd name="connsiteX8" fmla="*/ 338328 w 2340876"/>
                  <a:gd name="connsiteY8" fmla="*/ 219456 h 512064"/>
                  <a:gd name="connsiteX9" fmla="*/ 384048 w 2340876"/>
                  <a:gd name="connsiteY9" fmla="*/ 210312 h 512064"/>
                  <a:gd name="connsiteX10" fmla="*/ 420624 w 2340876"/>
                  <a:gd name="connsiteY10" fmla="*/ 192024 h 512064"/>
                  <a:gd name="connsiteX11" fmla="*/ 448056 w 2340876"/>
                  <a:gd name="connsiteY11" fmla="*/ 173736 h 512064"/>
                  <a:gd name="connsiteX12" fmla="*/ 512064 w 2340876"/>
                  <a:gd name="connsiteY12" fmla="*/ 155448 h 512064"/>
                  <a:gd name="connsiteX13" fmla="*/ 576072 w 2340876"/>
                  <a:gd name="connsiteY13" fmla="*/ 128016 h 512064"/>
                  <a:gd name="connsiteX14" fmla="*/ 612648 w 2340876"/>
                  <a:gd name="connsiteY14" fmla="*/ 118872 h 512064"/>
                  <a:gd name="connsiteX15" fmla="*/ 713232 w 2340876"/>
                  <a:gd name="connsiteY15" fmla="*/ 91440 h 512064"/>
                  <a:gd name="connsiteX16" fmla="*/ 758952 w 2340876"/>
                  <a:gd name="connsiteY16" fmla="*/ 73152 h 512064"/>
                  <a:gd name="connsiteX17" fmla="*/ 813816 w 2340876"/>
                  <a:gd name="connsiteY17" fmla="*/ 64008 h 512064"/>
                  <a:gd name="connsiteX18" fmla="*/ 1179576 w 2340876"/>
                  <a:gd name="connsiteY18" fmla="*/ 73152 h 512064"/>
                  <a:gd name="connsiteX19" fmla="*/ 1207008 w 2340876"/>
                  <a:gd name="connsiteY19" fmla="*/ 100584 h 512064"/>
                  <a:gd name="connsiteX20" fmla="*/ 1234440 w 2340876"/>
                  <a:gd name="connsiteY20" fmla="*/ 118872 h 512064"/>
                  <a:gd name="connsiteX21" fmla="*/ 1261872 w 2340876"/>
                  <a:gd name="connsiteY21" fmla="*/ 155448 h 512064"/>
                  <a:gd name="connsiteX22" fmla="*/ 1298448 w 2340876"/>
                  <a:gd name="connsiteY22" fmla="*/ 201168 h 512064"/>
                  <a:gd name="connsiteX23" fmla="*/ 1335024 w 2340876"/>
                  <a:gd name="connsiteY23" fmla="*/ 256032 h 512064"/>
                  <a:gd name="connsiteX24" fmla="*/ 1353312 w 2340876"/>
                  <a:gd name="connsiteY24" fmla="*/ 283464 h 512064"/>
                  <a:gd name="connsiteX25" fmla="*/ 1399032 w 2340876"/>
                  <a:gd name="connsiteY25" fmla="*/ 356616 h 512064"/>
                  <a:gd name="connsiteX26" fmla="*/ 1435608 w 2340876"/>
                  <a:gd name="connsiteY26" fmla="*/ 384048 h 512064"/>
                  <a:gd name="connsiteX27" fmla="*/ 1536192 w 2340876"/>
                  <a:gd name="connsiteY27" fmla="*/ 448056 h 512064"/>
                  <a:gd name="connsiteX28" fmla="*/ 1572768 w 2340876"/>
                  <a:gd name="connsiteY28" fmla="*/ 475488 h 512064"/>
                  <a:gd name="connsiteX29" fmla="*/ 1600200 w 2340876"/>
                  <a:gd name="connsiteY29" fmla="*/ 484632 h 512064"/>
                  <a:gd name="connsiteX30" fmla="*/ 1938528 w 2340876"/>
                  <a:gd name="connsiteY30" fmla="*/ 457200 h 512064"/>
                  <a:gd name="connsiteX31" fmla="*/ 1984248 w 2340876"/>
                  <a:gd name="connsiteY31" fmla="*/ 448056 h 512064"/>
                  <a:gd name="connsiteX32" fmla="*/ 2020824 w 2340876"/>
                  <a:gd name="connsiteY32" fmla="*/ 420624 h 512064"/>
                  <a:gd name="connsiteX33" fmla="*/ 2048256 w 2340876"/>
                  <a:gd name="connsiteY33" fmla="*/ 411480 h 512064"/>
                  <a:gd name="connsiteX34" fmla="*/ 2103120 w 2340876"/>
                  <a:gd name="connsiteY34" fmla="*/ 365760 h 512064"/>
                  <a:gd name="connsiteX35" fmla="*/ 2139696 w 2340876"/>
                  <a:gd name="connsiteY35" fmla="*/ 338328 h 512064"/>
                  <a:gd name="connsiteX36" fmla="*/ 2185416 w 2340876"/>
                  <a:gd name="connsiteY36" fmla="*/ 274320 h 512064"/>
                  <a:gd name="connsiteX37" fmla="*/ 2194560 w 2340876"/>
                  <a:gd name="connsiteY37" fmla="*/ 246888 h 512064"/>
                  <a:gd name="connsiteX38" fmla="*/ 2221992 w 2340876"/>
                  <a:gd name="connsiteY38" fmla="*/ 219456 h 512064"/>
                  <a:gd name="connsiteX39" fmla="*/ 2231136 w 2340876"/>
                  <a:gd name="connsiteY39" fmla="*/ 192024 h 512064"/>
                  <a:gd name="connsiteX40" fmla="*/ 2249424 w 2340876"/>
                  <a:gd name="connsiteY40" fmla="*/ 164592 h 512064"/>
                  <a:gd name="connsiteX41" fmla="*/ 2276856 w 2340876"/>
                  <a:gd name="connsiteY41" fmla="*/ 118872 h 512064"/>
                  <a:gd name="connsiteX42" fmla="*/ 2331720 w 2340876"/>
                  <a:gd name="connsiteY42" fmla="*/ 45720 h 512064"/>
                  <a:gd name="connsiteX43" fmla="*/ 2340864 w 2340876"/>
                  <a:gd name="connsiteY43" fmla="*/ 0 h 512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2340876" h="512064">
                    <a:moveTo>
                      <a:pt x="0" y="512064"/>
                    </a:moveTo>
                    <a:cubicBezTo>
                      <a:pt x="3048" y="496824"/>
                      <a:pt x="2193" y="480245"/>
                      <a:pt x="9144" y="466344"/>
                    </a:cubicBezTo>
                    <a:cubicBezTo>
                      <a:pt x="14927" y="454778"/>
                      <a:pt x="28160" y="448730"/>
                      <a:pt x="36576" y="438912"/>
                    </a:cubicBezTo>
                    <a:cubicBezTo>
                      <a:pt x="46494" y="427341"/>
                      <a:pt x="53232" y="413112"/>
                      <a:pt x="64008" y="402336"/>
                    </a:cubicBezTo>
                    <a:cubicBezTo>
                      <a:pt x="80692" y="385652"/>
                      <a:pt x="145517" y="338721"/>
                      <a:pt x="164592" y="329184"/>
                    </a:cubicBezTo>
                    <a:cubicBezTo>
                      <a:pt x="176784" y="323088"/>
                      <a:pt x="190076" y="318819"/>
                      <a:pt x="201168" y="310896"/>
                    </a:cubicBezTo>
                    <a:cubicBezTo>
                      <a:pt x="211691" y="303380"/>
                      <a:pt x="218392" y="291403"/>
                      <a:pt x="228600" y="283464"/>
                    </a:cubicBezTo>
                    <a:cubicBezTo>
                      <a:pt x="245950" y="269970"/>
                      <a:pt x="265176" y="259080"/>
                      <a:pt x="283464" y="246888"/>
                    </a:cubicBezTo>
                    <a:cubicBezTo>
                      <a:pt x="310283" y="229009"/>
                      <a:pt x="308042" y="227028"/>
                      <a:pt x="338328" y="219456"/>
                    </a:cubicBezTo>
                    <a:cubicBezTo>
                      <a:pt x="353406" y="215687"/>
                      <a:pt x="368808" y="213360"/>
                      <a:pt x="384048" y="210312"/>
                    </a:cubicBezTo>
                    <a:cubicBezTo>
                      <a:pt x="396240" y="204216"/>
                      <a:pt x="408789" y="198787"/>
                      <a:pt x="420624" y="192024"/>
                    </a:cubicBezTo>
                    <a:cubicBezTo>
                      <a:pt x="430166" y="186572"/>
                      <a:pt x="438226" y="178651"/>
                      <a:pt x="448056" y="173736"/>
                    </a:cubicBezTo>
                    <a:cubicBezTo>
                      <a:pt x="468664" y="163432"/>
                      <a:pt x="490579" y="163261"/>
                      <a:pt x="512064" y="155448"/>
                    </a:cubicBezTo>
                    <a:cubicBezTo>
                      <a:pt x="533879" y="147515"/>
                      <a:pt x="554257" y="135949"/>
                      <a:pt x="576072" y="128016"/>
                    </a:cubicBezTo>
                    <a:cubicBezTo>
                      <a:pt x="587883" y="123721"/>
                      <a:pt x="600726" y="122846"/>
                      <a:pt x="612648" y="118872"/>
                    </a:cubicBezTo>
                    <a:cubicBezTo>
                      <a:pt x="700756" y="89503"/>
                      <a:pt x="613743" y="108022"/>
                      <a:pt x="713232" y="91440"/>
                    </a:cubicBezTo>
                    <a:cubicBezTo>
                      <a:pt x="728472" y="85344"/>
                      <a:pt x="743116" y="77471"/>
                      <a:pt x="758952" y="73152"/>
                    </a:cubicBezTo>
                    <a:cubicBezTo>
                      <a:pt x="776839" y="68274"/>
                      <a:pt x="795276" y="64008"/>
                      <a:pt x="813816" y="64008"/>
                    </a:cubicBezTo>
                    <a:cubicBezTo>
                      <a:pt x="935774" y="64008"/>
                      <a:pt x="1057656" y="70104"/>
                      <a:pt x="1179576" y="73152"/>
                    </a:cubicBezTo>
                    <a:cubicBezTo>
                      <a:pt x="1188720" y="82296"/>
                      <a:pt x="1197074" y="92305"/>
                      <a:pt x="1207008" y="100584"/>
                    </a:cubicBezTo>
                    <a:cubicBezTo>
                      <a:pt x="1215451" y="107619"/>
                      <a:pt x="1226669" y="111101"/>
                      <a:pt x="1234440" y="118872"/>
                    </a:cubicBezTo>
                    <a:cubicBezTo>
                      <a:pt x="1245216" y="129648"/>
                      <a:pt x="1252728" y="143256"/>
                      <a:pt x="1261872" y="155448"/>
                    </a:cubicBezTo>
                    <a:cubicBezTo>
                      <a:pt x="1282464" y="217224"/>
                      <a:pt x="1253906" y="150263"/>
                      <a:pt x="1298448" y="201168"/>
                    </a:cubicBezTo>
                    <a:cubicBezTo>
                      <a:pt x="1312922" y="217709"/>
                      <a:pt x="1322832" y="237744"/>
                      <a:pt x="1335024" y="256032"/>
                    </a:cubicBezTo>
                    <a:cubicBezTo>
                      <a:pt x="1341120" y="265176"/>
                      <a:pt x="1348397" y="273634"/>
                      <a:pt x="1353312" y="283464"/>
                    </a:cubicBezTo>
                    <a:cubicBezTo>
                      <a:pt x="1367798" y="312437"/>
                      <a:pt x="1375292" y="332876"/>
                      <a:pt x="1399032" y="356616"/>
                    </a:cubicBezTo>
                    <a:cubicBezTo>
                      <a:pt x="1409808" y="367392"/>
                      <a:pt x="1424280" y="373853"/>
                      <a:pt x="1435608" y="384048"/>
                    </a:cubicBezTo>
                    <a:cubicBezTo>
                      <a:pt x="1510869" y="451783"/>
                      <a:pt x="1459458" y="432709"/>
                      <a:pt x="1536192" y="448056"/>
                    </a:cubicBezTo>
                    <a:cubicBezTo>
                      <a:pt x="1548384" y="457200"/>
                      <a:pt x="1559536" y="467927"/>
                      <a:pt x="1572768" y="475488"/>
                    </a:cubicBezTo>
                    <a:cubicBezTo>
                      <a:pt x="1581137" y="480270"/>
                      <a:pt x="1590573" y="485113"/>
                      <a:pt x="1600200" y="484632"/>
                    </a:cubicBezTo>
                    <a:cubicBezTo>
                      <a:pt x="1713205" y="478982"/>
                      <a:pt x="1825752" y="466344"/>
                      <a:pt x="1938528" y="457200"/>
                    </a:cubicBezTo>
                    <a:cubicBezTo>
                      <a:pt x="1953768" y="454152"/>
                      <a:pt x="1970046" y="454368"/>
                      <a:pt x="1984248" y="448056"/>
                    </a:cubicBezTo>
                    <a:cubicBezTo>
                      <a:pt x="1998174" y="441866"/>
                      <a:pt x="2007592" y="428185"/>
                      <a:pt x="2020824" y="420624"/>
                    </a:cubicBezTo>
                    <a:cubicBezTo>
                      <a:pt x="2029193" y="415842"/>
                      <a:pt x="2039635" y="415791"/>
                      <a:pt x="2048256" y="411480"/>
                    </a:cubicBezTo>
                    <a:cubicBezTo>
                      <a:pt x="2080592" y="395312"/>
                      <a:pt x="2074808" y="390027"/>
                      <a:pt x="2103120" y="365760"/>
                    </a:cubicBezTo>
                    <a:cubicBezTo>
                      <a:pt x="2114691" y="355842"/>
                      <a:pt x="2127504" y="347472"/>
                      <a:pt x="2139696" y="338328"/>
                    </a:cubicBezTo>
                    <a:cubicBezTo>
                      <a:pt x="2160357" y="276346"/>
                      <a:pt x="2131177" y="350255"/>
                      <a:pt x="2185416" y="274320"/>
                    </a:cubicBezTo>
                    <a:cubicBezTo>
                      <a:pt x="2191018" y="266477"/>
                      <a:pt x="2189213" y="254908"/>
                      <a:pt x="2194560" y="246888"/>
                    </a:cubicBezTo>
                    <a:cubicBezTo>
                      <a:pt x="2201733" y="236128"/>
                      <a:pt x="2212848" y="228600"/>
                      <a:pt x="2221992" y="219456"/>
                    </a:cubicBezTo>
                    <a:cubicBezTo>
                      <a:pt x="2225040" y="210312"/>
                      <a:pt x="2226825" y="200645"/>
                      <a:pt x="2231136" y="192024"/>
                    </a:cubicBezTo>
                    <a:cubicBezTo>
                      <a:pt x="2236051" y="182194"/>
                      <a:pt x="2243599" y="173911"/>
                      <a:pt x="2249424" y="164592"/>
                    </a:cubicBezTo>
                    <a:cubicBezTo>
                      <a:pt x="2258844" y="149521"/>
                      <a:pt x="2266740" y="133485"/>
                      <a:pt x="2276856" y="118872"/>
                    </a:cubicBezTo>
                    <a:cubicBezTo>
                      <a:pt x="2294206" y="93812"/>
                      <a:pt x="2331720" y="45720"/>
                      <a:pt x="2331720" y="45720"/>
                    </a:cubicBezTo>
                    <a:cubicBezTo>
                      <a:pt x="2341603" y="6187"/>
                      <a:pt x="2340864" y="21711"/>
                      <a:pt x="2340864" y="0"/>
                    </a:cubicBezTo>
                  </a:path>
                </a:pathLst>
              </a:custGeom>
              <a:noFill/>
              <a:ln w="57150" cap="flat" cmpd="sng" algn="ctr">
                <a:solidFill>
                  <a:srgbClr val="FFC000"/>
                </a:solid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a:ea typeface="+mn-ea"/>
                  <a:cs typeface="+mn-cs"/>
                </a:endParaRPr>
              </a:p>
            </p:txBody>
          </p:sp>
          <p:sp>
            <p:nvSpPr>
              <p:cNvPr id="22" name="Isosceles Triangle 21"/>
              <p:cNvSpPr/>
              <p:nvPr/>
            </p:nvSpPr>
            <p:spPr>
              <a:xfrm rot="3401692">
                <a:off x="5093208" y="4276538"/>
                <a:ext cx="329184" cy="231454"/>
              </a:xfrm>
              <a:prstGeom prst="triangle">
                <a:avLst/>
              </a:prstGeom>
              <a:solidFill>
                <a:srgbClr val="FF3B65"/>
              </a:solidFill>
              <a:ln w="38100" cap="flat" cmpd="sng" algn="ctr">
                <a:solidFill>
                  <a:srgbClr val="FFC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a:ea typeface="+mn-ea"/>
                  <a:cs typeface="+mn-cs"/>
                </a:endParaRPr>
              </a:p>
            </p:txBody>
          </p:sp>
        </p:grpSp>
      </p:grpSp>
      <p:pic>
        <p:nvPicPr>
          <p:cNvPr id="23" name="Picture 2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5400000">
            <a:off x="1154938" y="704987"/>
            <a:ext cx="2181470" cy="2215376"/>
          </a:xfrm>
          <a:prstGeom prst="rect">
            <a:avLst/>
          </a:prstGeom>
        </p:spPr>
      </p:pic>
      <p:pic>
        <p:nvPicPr>
          <p:cNvPr id="24" name="Picture 23">
            <a:hlinkClick r:id="rId8" action="ppaction://hlinksldjump"/>
          </p:cNvPr>
          <p:cNvPicPr>
            <a:picLocks noChangeAspect="1"/>
          </p:cNvPicPr>
          <p:nvPr/>
        </p:nvPicPr>
        <p:blipFill rotWithShape="1">
          <a:blip r:embed="rId9" cstate="print">
            <a:extLst>
              <a:ext uri="{28A0092B-C50C-407E-A947-70E740481C1C}">
                <a14:useLocalDpi xmlns:a14="http://schemas.microsoft.com/office/drawing/2010/main" val="0"/>
              </a:ext>
            </a:extLst>
          </a:blip>
          <a:srcRect l="72252" b="60799"/>
          <a:stretch/>
        </p:blipFill>
        <p:spPr>
          <a:xfrm>
            <a:off x="10904461" y="-215864"/>
            <a:ext cx="1149522" cy="1082632"/>
          </a:xfrm>
          <a:prstGeom prst="rect">
            <a:avLst/>
          </a:prstGeom>
        </p:spPr>
      </p:pic>
    </p:spTree>
    <p:extLst>
      <p:ext uri="{BB962C8B-B14F-4D97-AF65-F5344CB8AC3E}">
        <p14:creationId xmlns:p14="http://schemas.microsoft.com/office/powerpoint/2010/main" val="2050285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2250" fill="hold"/>
                                        <p:tgtEl>
                                          <p:spTgt spid="18"/>
                                        </p:tgtEl>
                                        <p:attrNameLst>
                                          <p:attrName>ppt_x</p:attrName>
                                        </p:attrNameLst>
                                      </p:cBhvr>
                                      <p:tavLst>
                                        <p:tav tm="0">
                                          <p:val>
                                            <p:strVal val="1+#ppt_w/2"/>
                                          </p:val>
                                        </p:tav>
                                        <p:tav tm="100000">
                                          <p:val>
                                            <p:strVal val="#ppt_x"/>
                                          </p:val>
                                        </p:tav>
                                      </p:tavLst>
                                    </p:anim>
                                    <p:anim calcmode="lin" valueType="num">
                                      <p:cBhvr additive="base">
                                        <p:cTn id="8" dur="2250" fill="hold"/>
                                        <p:tgtEl>
                                          <p:spTgt spid="18"/>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23"/>
                                        </p:tgtEl>
                                        <p:attrNameLst>
                                          <p:attrName>style.visibility</p:attrName>
                                        </p:attrNameLst>
                                      </p:cBhvr>
                                      <p:to>
                                        <p:strVal val="visible"/>
                                      </p:to>
                                    </p:set>
                                    <p:anim calcmode="lin" valueType="num">
                                      <p:cBhvr additive="base">
                                        <p:cTn id="11" dur="2250" fill="hold"/>
                                        <p:tgtEl>
                                          <p:spTgt spid="23"/>
                                        </p:tgtEl>
                                        <p:attrNameLst>
                                          <p:attrName>ppt_x</p:attrName>
                                        </p:attrNameLst>
                                      </p:cBhvr>
                                      <p:tavLst>
                                        <p:tav tm="0">
                                          <p:val>
                                            <p:strVal val="1+#ppt_w/2"/>
                                          </p:val>
                                        </p:tav>
                                        <p:tav tm="100000">
                                          <p:val>
                                            <p:strVal val="#ppt_x"/>
                                          </p:val>
                                        </p:tav>
                                      </p:tavLst>
                                    </p:anim>
                                    <p:anim calcmode="lin" valueType="num">
                                      <p:cBhvr additive="base">
                                        <p:cTn id="12" dur="2250" fill="hold"/>
                                        <p:tgtEl>
                                          <p:spTgt spid="23"/>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2250" fill="hold"/>
                                        <p:tgtEl>
                                          <p:spTgt spid="2"/>
                                        </p:tgtEl>
                                        <p:attrNameLst>
                                          <p:attrName>ppt_x</p:attrName>
                                        </p:attrNameLst>
                                      </p:cBhvr>
                                      <p:tavLst>
                                        <p:tav tm="0">
                                          <p:val>
                                            <p:strVal val="1+#ppt_w/2"/>
                                          </p:val>
                                        </p:tav>
                                        <p:tav tm="100000">
                                          <p:val>
                                            <p:strVal val="#ppt_x"/>
                                          </p:val>
                                        </p:tav>
                                      </p:tavLst>
                                    </p:anim>
                                    <p:anim calcmode="lin" valueType="num">
                                      <p:cBhvr additive="base">
                                        <p:cTn id="16" dur="2250" fill="hold"/>
                                        <p:tgtEl>
                                          <p:spTgt spid="2"/>
                                        </p:tgtEl>
                                        <p:attrNameLst>
                                          <p:attrName>ppt_y</p:attrName>
                                        </p:attrNameLst>
                                      </p:cBhvr>
                                      <p:tavLst>
                                        <p:tav tm="0">
                                          <p:val>
                                            <p:strVal val="#ppt_y"/>
                                          </p:val>
                                        </p:tav>
                                        <p:tav tm="100000">
                                          <p:val>
                                            <p:strVal val="#ppt_y"/>
                                          </p:val>
                                        </p:tav>
                                      </p:tavLst>
                                    </p:anim>
                                  </p:childTnLst>
                                </p:cTn>
                              </p:par>
                              <p:par>
                                <p:cTn id="17" presetID="10" presetClass="entr" presetSubtype="0" fill="hold" nodeType="with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fade">
                                      <p:cBhvr>
                                        <p:cTn id="19"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2"/>
                    </p:tgtEl>
                  </p:cond>
                </p:stCondLst>
                <p:endSync evt="end" delay="0">
                  <p:rtn val="all"/>
                </p:endSync>
                <p:childTnLst>
                  <p:par>
                    <p:cTn id="21" fill="hold">
                      <p:stCondLst>
                        <p:cond delay="0"/>
                      </p:stCondLst>
                      <p:childTnLst>
                        <p:par>
                          <p:cTn id="22" fill="hold">
                            <p:stCondLst>
                              <p:cond delay="0"/>
                            </p:stCondLst>
                            <p:childTnLst>
                              <p:par>
                                <p:cTn id="23" presetID="42" presetClass="entr" presetSubtype="0"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anim calcmode="lin" valueType="num">
                                      <p:cBhvr>
                                        <p:cTn id="26" dur="500" fill="hold"/>
                                        <p:tgtEl>
                                          <p:spTgt spid="7"/>
                                        </p:tgtEl>
                                        <p:attrNameLst>
                                          <p:attrName>ppt_x</p:attrName>
                                        </p:attrNameLst>
                                      </p:cBhvr>
                                      <p:tavLst>
                                        <p:tav tm="0">
                                          <p:val>
                                            <p:strVal val="#ppt_x"/>
                                          </p:val>
                                        </p:tav>
                                        <p:tav tm="100000">
                                          <p:val>
                                            <p:strVal val="#ppt_x"/>
                                          </p:val>
                                        </p:tav>
                                      </p:tavLst>
                                    </p:anim>
                                    <p:anim calcmode="lin" valueType="num">
                                      <p:cBhvr>
                                        <p:cTn id="27" dur="500" fill="hold"/>
                                        <p:tgtEl>
                                          <p:spTgt spid="7"/>
                                        </p:tgtEl>
                                        <p:attrNameLst>
                                          <p:attrName>ppt_y</p:attrName>
                                        </p:attrNameLst>
                                      </p:cBhvr>
                                      <p:tavLst>
                                        <p:tav tm="0">
                                          <p:val>
                                            <p:strVal val="#ppt_y+.1"/>
                                          </p:val>
                                        </p:tav>
                                        <p:tav tm="100000">
                                          <p:val>
                                            <p:strVal val="#ppt_y"/>
                                          </p:val>
                                        </p:tav>
                                      </p:tavLst>
                                    </p:anim>
                                  </p:childTnLst>
                                </p:cTn>
                              </p:par>
                              <p:par>
                                <p:cTn id="28" presetID="1" presetClass="emph" presetSubtype="2" fill="hold" nodeType="withEffect">
                                  <p:stCondLst>
                                    <p:cond delay="0"/>
                                  </p:stCondLst>
                                  <p:childTnLst>
                                    <p:animClr clrSpc="rgb" dir="cw">
                                      <p:cBhvr>
                                        <p:cTn id="29" dur="250" fill="hold"/>
                                        <p:tgtEl>
                                          <p:spTgt spid="7"/>
                                        </p:tgtEl>
                                        <p:attrNameLst>
                                          <p:attrName>fillcolor</p:attrName>
                                        </p:attrNameLst>
                                      </p:cBhvr>
                                      <p:to>
                                        <a:srgbClr val="FFF2CC"/>
                                      </p:to>
                                    </p:animClr>
                                    <p:set>
                                      <p:cBhvr>
                                        <p:cTn id="30" dur="250" fill="hold"/>
                                        <p:tgtEl>
                                          <p:spTgt spid="7"/>
                                        </p:tgtEl>
                                        <p:attrNameLst>
                                          <p:attrName>fill.type</p:attrName>
                                        </p:attrNameLst>
                                      </p:cBhvr>
                                      <p:to>
                                        <p:strVal val="solid"/>
                                      </p:to>
                                    </p:set>
                                    <p:set>
                                      <p:cBhvr>
                                        <p:cTn id="31" dur="250" fill="hold"/>
                                        <p:tgtEl>
                                          <p:spTgt spid="7"/>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2" name="click.wav"/>
                                        </p:tgtEl>
                                      </p:cMediaNode>
                                    </p:audio>
                                  </p:subTnLst>
                                </p:cTn>
                              </p:par>
                              <p:par>
                                <p:cTn id="32" presetID="23" presetClass="entr" presetSubtype="32" fill="hold" nodeType="withEffect">
                                  <p:stCondLst>
                                    <p:cond delay="1000"/>
                                  </p:stCondLst>
                                  <p:childTnLst>
                                    <p:set>
                                      <p:cBhvr>
                                        <p:cTn id="33" dur="1" fill="hold">
                                          <p:stCondLst>
                                            <p:cond delay="0"/>
                                          </p:stCondLst>
                                        </p:cTn>
                                        <p:tgtEl>
                                          <p:spTgt spid="12"/>
                                        </p:tgtEl>
                                        <p:attrNameLst>
                                          <p:attrName>style.visibility</p:attrName>
                                        </p:attrNameLst>
                                      </p:cBhvr>
                                      <p:to>
                                        <p:strVal val="visible"/>
                                      </p:to>
                                    </p:set>
                                    <p:anim calcmode="lin" valueType="num">
                                      <p:cBhvr>
                                        <p:cTn id="34" dur="250" fill="hold"/>
                                        <p:tgtEl>
                                          <p:spTgt spid="12"/>
                                        </p:tgtEl>
                                        <p:attrNameLst>
                                          <p:attrName>ppt_w</p:attrName>
                                        </p:attrNameLst>
                                      </p:cBhvr>
                                      <p:tavLst>
                                        <p:tav tm="0">
                                          <p:val>
                                            <p:strVal val="4*#ppt_w"/>
                                          </p:val>
                                        </p:tav>
                                        <p:tav tm="100000">
                                          <p:val>
                                            <p:strVal val="#ppt_w"/>
                                          </p:val>
                                        </p:tav>
                                      </p:tavLst>
                                    </p:anim>
                                    <p:anim calcmode="lin" valueType="num">
                                      <p:cBhvr>
                                        <p:cTn id="35" dur="250" fill="hold"/>
                                        <p:tgtEl>
                                          <p:spTgt spid="12"/>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2"/>
                                            </p:cond>
                                          </p:stCondLst>
                                          <p:endCondLst>
                                            <p:cond evt="onStopAudio" delay="0">
                                              <p:tgtEl>
                                                <p:sldTgt/>
                                              </p:tgtEl>
                                            </p:cond>
                                          </p:endCondLst>
                                        </p:cTn>
                                        <p:tgtEl>
                                          <p:sndTgt r:embed="rId3" name="Check mark.wav"/>
                                        </p:tgtEl>
                                      </p:cMediaNode>
                                    </p:audio>
                                  </p:subTnLst>
                                </p:cTn>
                              </p:par>
                              <p:par>
                                <p:cTn id="36" presetID="1" presetClass="emph" presetSubtype="6" fill="hold" nodeType="withEffect">
                                  <p:stCondLst>
                                    <p:cond delay="1000"/>
                                  </p:stCondLst>
                                  <p:childTnLst>
                                    <p:animClr clrSpc="hsl" dir="cw">
                                      <p:cBhvr>
                                        <p:cTn id="37" dur="250" fill="hold"/>
                                        <p:tgtEl>
                                          <p:spTgt spid="7"/>
                                        </p:tgtEl>
                                        <p:attrNameLst>
                                          <p:attrName>fillcolor</p:attrName>
                                        </p:attrNameLst>
                                      </p:cBhvr>
                                      <p:to>
                                        <a:srgbClr val="97CBFF"/>
                                      </p:to>
                                    </p:animClr>
                                    <p:set>
                                      <p:cBhvr>
                                        <p:cTn id="38" dur="250" fill="hold"/>
                                        <p:tgtEl>
                                          <p:spTgt spid="7"/>
                                        </p:tgtEl>
                                        <p:attrNameLst>
                                          <p:attrName>fill.type</p:attrName>
                                        </p:attrNameLst>
                                      </p:cBhvr>
                                      <p:to>
                                        <p:strVal val="solid"/>
                                      </p:to>
                                    </p:set>
                                    <p:set>
                                      <p:cBhvr>
                                        <p:cTn id="39" dur="250" fill="hold"/>
                                        <p:tgtEl>
                                          <p:spTgt spid="7"/>
                                        </p:tgtEl>
                                        <p:attrNameLst>
                                          <p:attrName>fill.on</p:attrName>
                                        </p:attrNameLst>
                                      </p:cBhvr>
                                      <p:to>
                                        <p:strVal val="true"/>
                                      </p:to>
                                    </p:set>
                                  </p:childTnLst>
                                </p:cTn>
                              </p:par>
                            </p:childTnLst>
                          </p:cTn>
                        </p:par>
                      </p:childTnLst>
                    </p:cTn>
                  </p:par>
                </p:childTnLst>
              </p:cTn>
              <p:nextCondLst>
                <p:cond evt="onClick" delay="0">
                  <p:tgtEl>
                    <p:spTgt spid="2"/>
                  </p:tgtEl>
                </p:cond>
              </p:nextCondLst>
            </p:seq>
            <p:seq concurrent="1" nextAc="seek">
              <p:cTn id="40" restart="whenNotActive" fill="hold" evtFilter="cancelBubble" nodeType="interactiveSeq">
                <p:stCondLst>
                  <p:cond evt="onClick" delay="0">
                    <p:tgtEl>
                      <p:spTgt spid="24"/>
                    </p:tgtEl>
                  </p:cond>
                </p:stCondLst>
                <p:endSync evt="end" delay="0">
                  <p:rtn val="all"/>
                </p:endSync>
                <p:childTnLst>
                  <p:par>
                    <p:cTn id="41" fill="hold">
                      <p:stCondLst>
                        <p:cond delay="0"/>
                      </p:stCondLst>
                      <p:childTnLst>
                        <p:par>
                          <p:cTn id="42" fill="hold">
                            <p:stCondLst>
                              <p:cond delay="0"/>
                            </p:stCondLst>
                            <p:childTnLst>
                              <p:par>
                                <p:cTn id="43" presetID="26" presetClass="emph" presetSubtype="0" fill="hold" nodeType="clickEffect">
                                  <p:stCondLst>
                                    <p:cond delay="0"/>
                                  </p:stCondLst>
                                  <p:childTnLst>
                                    <p:animEffect transition="out" filter="fade">
                                      <p:cBhvr>
                                        <p:cTn id="44" dur="500" tmFilter="0, 0; .2, .5; .8, .5; 1, 0"/>
                                        <p:tgtEl>
                                          <p:spTgt spid="24"/>
                                        </p:tgtEl>
                                      </p:cBhvr>
                                    </p:animEffect>
                                    <p:animScale>
                                      <p:cBhvr>
                                        <p:cTn id="45" dur="250" autoRev="1" fill="hold"/>
                                        <p:tgtEl>
                                          <p:spTgt spid="24"/>
                                        </p:tgtEl>
                                      </p:cBhvr>
                                      <p:by x="105000" y="105000"/>
                                    </p:animScale>
                                  </p:childTnLst>
                                  <p:subTnLst>
                                    <p:audio>
                                      <p:cMediaNode>
                                        <p:cTn display="0" masterRel="sameClick">
                                          <p:stCondLst>
                                            <p:cond evt="begin" delay="0">
                                              <p:tn val="43"/>
                                            </p:cond>
                                          </p:stCondLst>
                                          <p:endCondLst>
                                            <p:cond evt="onStopAudio" delay="0">
                                              <p:tgtEl>
                                                <p:sldTgt/>
                                              </p:tgtEl>
                                            </p:cond>
                                          </p:endCondLst>
                                        </p:cTn>
                                        <p:tgtEl>
                                          <p:sndTgt r:embed="rId2" name="click.wav"/>
                                        </p:tgtEl>
                                      </p:cMediaNode>
                                    </p:audio>
                                  </p:subTnLst>
                                </p:cTn>
                              </p:par>
                            </p:childTnLst>
                          </p:cTn>
                        </p:par>
                      </p:childTnLst>
                    </p:cTn>
                  </p:par>
                </p:childTnLst>
              </p:cTn>
              <p:nextCondLst>
                <p:cond evt="onClick" delay="0">
                  <p:tgtEl>
                    <p:spTgt spid="24"/>
                  </p:tgtEl>
                </p:cond>
              </p:nextCondLst>
            </p:seq>
          </p:childTnLst>
        </p:cTn>
      </p:par>
    </p:tnLst>
    <p:bldLst>
      <p:bldP spid="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 descr="F:\1-原创素材\1_mm1102\PPT\PPT_014\materaials\pageimg_g16.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2521" y="775408"/>
            <a:ext cx="8407459" cy="4652515"/>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11" name="PA_图片 17"/>
          <p:cNvPicPr>
            <a:picLocks noChangeAspect="1"/>
          </p:cNvPicPr>
          <p:nvPr>
            <p:custDataLst>
              <p:tags r:id="rId1"/>
            </p:custDataLst>
          </p:nvPr>
        </p:nvPicPr>
        <p:blipFill>
          <a:blip r:embed="rId5">
            <a:extLst>
              <a:ext uri="{28A0092B-C50C-407E-A947-70E740481C1C}">
                <a14:useLocalDpi xmlns:a14="http://schemas.microsoft.com/office/drawing/2010/main" val="0"/>
              </a:ext>
            </a:extLst>
          </a:blip>
          <a:stretch>
            <a:fillRect/>
          </a:stretch>
        </p:blipFill>
        <p:spPr>
          <a:xfrm>
            <a:off x="9398891" y="4532894"/>
            <a:ext cx="2437094" cy="2241007"/>
          </a:xfrm>
          <a:prstGeom prst="rect">
            <a:avLst/>
          </a:prstGeom>
        </p:spPr>
      </p:pic>
      <p:pic>
        <p:nvPicPr>
          <p:cNvPr id="4" name="Picture 2" descr="E:\丫头\png\小人\卡通类素材\yunf.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364438" y="1385435"/>
            <a:ext cx="1269162" cy="532803"/>
          </a:xfrm>
          <a:prstGeom prst="rect">
            <a:avLst/>
          </a:prstGeom>
          <a:noFill/>
          <a:extLst>
            <a:ext uri="{909E8E84-426E-40DD-AFC4-6F175D3DCCD1}">
              <a14:hiddenFill xmlns:a14="http://schemas.microsoft.com/office/drawing/2010/main">
                <a:solidFill>
                  <a:srgbClr val="FFFFFF"/>
                </a:solidFill>
              </a14:hiddenFill>
            </a:ext>
          </a:extLst>
        </p:spPr>
      </p:pic>
      <p:grpSp>
        <p:nvGrpSpPr>
          <p:cNvPr id="5" name="组合 4"/>
          <p:cNvGrpSpPr/>
          <p:nvPr/>
        </p:nvGrpSpPr>
        <p:grpSpPr>
          <a:xfrm>
            <a:off x="7148316" y="1233499"/>
            <a:ext cx="463503" cy="619473"/>
            <a:chOff x="-2033679" y="889419"/>
            <a:chExt cx="463503" cy="619473"/>
          </a:xfrm>
        </p:grpSpPr>
        <p:pic>
          <p:nvPicPr>
            <p:cNvPr id="6" name="Picture 10" descr="E:\丫头\png\小人\卡通类素材\ry.pn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b="41008"/>
            <a:stretch>
              <a:fillRect/>
            </a:stretch>
          </p:blipFill>
          <p:spPr bwMode="auto">
            <a:xfrm>
              <a:off x="-2033679" y="889419"/>
              <a:ext cx="463503" cy="540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0" descr="E:\丫头\png\小人\卡通类素材\ry.pn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t="58992"/>
            <a:stretch>
              <a:fillRect/>
            </a:stretch>
          </p:blipFill>
          <p:spPr bwMode="auto">
            <a:xfrm>
              <a:off x="-1995208" y="1220892"/>
              <a:ext cx="355608" cy="288000"/>
            </a:xfrm>
            <a:prstGeom prst="rect">
              <a:avLst/>
            </a:prstGeom>
            <a:noFill/>
            <a:extLst>
              <a:ext uri="{909E8E84-426E-40DD-AFC4-6F175D3DCCD1}">
                <a14:hiddenFill xmlns:a14="http://schemas.microsoft.com/office/drawing/2010/main">
                  <a:solidFill>
                    <a:srgbClr val="FFFFFF"/>
                  </a:solidFill>
                </a14:hiddenFill>
              </a:ext>
            </a:extLst>
          </p:spPr>
        </p:pic>
      </p:grpSp>
      <p:pic>
        <p:nvPicPr>
          <p:cNvPr id="9" name="Picture 2" descr="E:\丫头\png\小人\卡通类素材\yunf.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289273" y="492489"/>
            <a:ext cx="1347858" cy="565839"/>
          </a:xfrm>
          <a:prstGeom prst="rect">
            <a:avLst/>
          </a:prstGeom>
          <a:noFill/>
          <a:ln>
            <a:noFill/>
          </a:ln>
          <a:extLst>
            <a:ext uri="{909E8E84-426E-40DD-AFC4-6F175D3DCCD1}">
              <a14:hiddenFill xmlns:a14="http://schemas.microsoft.com/office/drawing/2010/main">
                <a:solidFill>
                  <a:srgbClr val="FFFFFF"/>
                </a:solidFill>
              </a14:hiddenFill>
            </a:ext>
          </a:extLst>
        </p:spPr>
      </p:pic>
      <p:grpSp>
        <p:nvGrpSpPr>
          <p:cNvPr id="22" name="组合 21"/>
          <p:cNvGrpSpPr/>
          <p:nvPr/>
        </p:nvGrpSpPr>
        <p:grpSpPr>
          <a:xfrm>
            <a:off x="1041341" y="4448664"/>
            <a:ext cx="463503" cy="619473"/>
            <a:chOff x="-2033679" y="889419"/>
            <a:chExt cx="463503" cy="619473"/>
          </a:xfrm>
        </p:grpSpPr>
        <p:pic>
          <p:nvPicPr>
            <p:cNvPr id="23" name="Picture 10" descr="E:\丫头\png\小人\卡通类素材\ry.pn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b="41008"/>
            <a:stretch>
              <a:fillRect/>
            </a:stretch>
          </p:blipFill>
          <p:spPr bwMode="auto">
            <a:xfrm>
              <a:off x="-2033679" y="889419"/>
              <a:ext cx="463503" cy="54000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10" descr="E:\丫头\png\小人\卡通类素材\ry.pn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t="58992"/>
            <a:stretch>
              <a:fillRect/>
            </a:stretch>
          </p:blipFill>
          <p:spPr bwMode="auto">
            <a:xfrm>
              <a:off x="-1995208" y="1220892"/>
              <a:ext cx="355608" cy="288000"/>
            </a:xfrm>
            <a:prstGeom prst="rect">
              <a:avLst/>
            </a:prstGeom>
            <a:noFill/>
            <a:extLst>
              <a:ext uri="{909E8E84-426E-40DD-AFC4-6F175D3DCCD1}">
                <a14:hiddenFill xmlns:a14="http://schemas.microsoft.com/office/drawing/2010/main">
                  <a:solidFill>
                    <a:srgbClr val="FFFFFF"/>
                  </a:solidFill>
                </a14:hiddenFill>
              </a:ext>
            </a:extLst>
          </p:spPr>
        </p:pic>
      </p:grpSp>
      <p:pic>
        <p:nvPicPr>
          <p:cNvPr id="26" name="图片 2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796781" y="292397"/>
            <a:ext cx="1102698" cy="1022486"/>
          </a:xfrm>
          <a:prstGeom prst="rect">
            <a:avLst/>
          </a:prstGeom>
        </p:spPr>
      </p:pic>
      <p:pic>
        <p:nvPicPr>
          <p:cNvPr id="27" name="图片 2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244253" y="1461470"/>
            <a:ext cx="3279407" cy="451783"/>
          </a:xfrm>
          <a:prstGeom prst="rect">
            <a:avLst/>
          </a:prstGeom>
        </p:spPr>
      </p:pic>
      <p:pic>
        <p:nvPicPr>
          <p:cNvPr id="8" name="Picture 7" descr="Logo&#10;&#10;Description automatically generated">
            <a:extLst>
              <a:ext uri="{FF2B5EF4-FFF2-40B4-BE49-F238E27FC236}">
                <a16:creationId xmlns:a16="http://schemas.microsoft.com/office/drawing/2014/main" id="{0F7D4BBE-B035-4F84-8495-F83ABD3F3548}"/>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785549" y="2933308"/>
            <a:ext cx="5594518" cy="1515356"/>
          </a:xfrm>
          <a:prstGeom prst="rect">
            <a:avLst/>
          </a:prstGeom>
        </p:spPr>
      </p:pic>
    </p:spTree>
    <p:extLst>
      <p:ext uri="{BB962C8B-B14F-4D97-AF65-F5344CB8AC3E}">
        <p14:creationId xmlns:p14="http://schemas.microsoft.com/office/powerpoint/2010/main" val="82339479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down)">
                                      <p:cBhvr>
                                        <p:cTn id="7" dur="500"/>
                                        <p:tgtEl>
                                          <p:spTgt spid="25"/>
                                        </p:tgtEl>
                                      </p:cBhvr>
                                    </p:animEffect>
                                  </p:childTnLst>
                                </p:cTn>
                              </p:par>
                            </p:childTnLst>
                          </p:cTn>
                        </p:par>
                        <p:par>
                          <p:cTn id="8" fill="hold">
                            <p:stCondLst>
                              <p:cond delay="500"/>
                            </p:stCondLst>
                            <p:childTnLst>
                              <p:par>
                                <p:cTn id="9" presetID="2" presetClass="entr" presetSubtype="1" fill="hold" nodeType="afterEffect">
                                  <p:stCondLst>
                                    <p:cond delay="0"/>
                                  </p:stCondLst>
                                  <p:childTnLst>
                                    <p:set>
                                      <p:cBhvr>
                                        <p:cTn id="10" dur="1" fill="hold">
                                          <p:stCondLst>
                                            <p:cond delay="0"/>
                                          </p:stCondLst>
                                        </p:cTn>
                                        <p:tgtEl>
                                          <p:spTgt spid="27"/>
                                        </p:tgtEl>
                                        <p:attrNameLst>
                                          <p:attrName>style.visibility</p:attrName>
                                        </p:attrNameLst>
                                      </p:cBhvr>
                                      <p:to>
                                        <p:strVal val="visible"/>
                                      </p:to>
                                    </p:set>
                                    <p:anim calcmode="lin" valueType="num">
                                      <p:cBhvr additive="base">
                                        <p:cTn id="11" dur="500" fill="hold"/>
                                        <p:tgtEl>
                                          <p:spTgt spid="27"/>
                                        </p:tgtEl>
                                        <p:attrNameLst>
                                          <p:attrName>ppt_x</p:attrName>
                                        </p:attrNameLst>
                                      </p:cBhvr>
                                      <p:tavLst>
                                        <p:tav tm="0">
                                          <p:val>
                                            <p:strVal val="#ppt_x"/>
                                          </p:val>
                                        </p:tav>
                                        <p:tav tm="100000">
                                          <p:val>
                                            <p:strVal val="#ppt_x"/>
                                          </p:val>
                                        </p:tav>
                                      </p:tavLst>
                                    </p:anim>
                                    <p:anim calcmode="lin" valueType="num">
                                      <p:cBhvr additive="base">
                                        <p:cTn id="12" dur="500" fill="hold"/>
                                        <p:tgtEl>
                                          <p:spTgt spid="27"/>
                                        </p:tgtEl>
                                        <p:attrNameLst>
                                          <p:attrName>ppt_y</p:attrName>
                                        </p:attrNameLst>
                                      </p:cBhvr>
                                      <p:tavLst>
                                        <p:tav tm="0">
                                          <p:val>
                                            <p:strVal val="0-#ppt_h/2"/>
                                          </p:val>
                                        </p:tav>
                                        <p:tav tm="100000">
                                          <p:val>
                                            <p:strVal val="#ppt_y"/>
                                          </p:val>
                                        </p:tav>
                                      </p:tavLst>
                                    </p:anim>
                                  </p:childTnLst>
                                </p:cTn>
                              </p:par>
                              <p:par>
                                <p:cTn id="13" presetID="10"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par>
                                <p:cTn id="16" presetID="0" presetClass="path" presetSubtype="0" accel="50000" decel="50000" fill="hold" nodeType="withEffect">
                                  <p:stCondLst>
                                    <p:cond delay="0"/>
                                  </p:stCondLst>
                                  <p:childTnLst>
                                    <p:animMotion origin="layout" path="M 0.31055 0.06389 L 0.31055 0.06412 C 0.3056 0.06528 0.30078 0.06644 0.29623 0.06875 C 0.29401 0.06968 0.29206 0.07199 0.29011 0.07315 C 0.28646 0.07523 0.28268 0.07616 0.27904 0.07778 C 0.27735 0.07847 0.27604 0.0794 0.27435 0.08009 C 0.27136 0.08102 0.26823 0.08148 0.26498 0.08287 C 0.24844 0.08148 0.23164 0.08195 0.21524 0.08009 C 0.21185 0.07963 0.20834 0.07824 0.20573 0.07546 L 0.20104 0.07084 C 0.19727 0.05371 0.20274 0.07431 0.19479 0.05926 C 0.19388 0.05764 0.19401 0.05463 0.19323 0.05255 C 0.19206 0.04977 0.18998 0.04792 0.18867 0.0456 C 0.18724 0.04352 0.18633 0.04097 0.18542 0.03866 L 0.18229 0.02477 C 0.1819 0.02269 0.18229 0.01875 0.18086 0.01806 L 0.17604 0.01551 C 0.17292 0.01621 0.16003 0.01806 0.15573 0.02037 C 0.15365 0.0213 0.15182 0.02361 0.14961 0.02477 C 0.1474 0.02593 0.14544 0.02639 0.1431 0.02709 C 0.1418 0.02778 0.14024 0.02871 0.13867 0.0294 C 0.13698 0.03079 0.13542 0.03287 0.13412 0.03426 C 0.13255 0.03519 0.13086 0.03565 0.1293 0.03634 C 0.125 0.03796 0.12084 0.03889 0.11667 0.04097 C 0.10534 0.04653 0.11055 0.04468 0.10117 0.04769 C 0.0888 0.04699 0.07617 0.04746 0.06367 0.0456 C 0.06107 0.04514 0.05326 0.04005 0.04974 0.03866 C 0.04753 0.03796 0.04544 0.03727 0.04336 0.03634 C 0.04024 0.03496 0.03724 0.03357 0.03412 0.03171 C 0.03242 0.03079 0.03112 0.03009 0.0293 0.0294 C 0.02735 0.02871 0.02526 0.02801 0.02318 0.02709 C 0.02149 0.02685 0.02018 0.02523 0.01836 0.02477 C 0.01589 0.02384 0.01328 0.02338 0.01055 0.02269 C 0.00847 0.01806 0.0056 0.01389 0.00443 0.0088 C 0.00391 0.00671 0.00391 0.00371 0.00287 0.00209 C 0.00222 0.00046 0.00078 0.00046 -1.66667E-6 -1.85185E-6 L -1.66667E-6 -1.85185E-6 " pathEditMode="relative" rAng="0" ptsTypes="AAAAAAAAAAAAAAAAAAAAAAAAAAAAAAAAAAAAA">
                                      <p:cBhvr>
                                        <p:cTn id="17" dur="2000" fill="hold"/>
                                        <p:tgtEl>
                                          <p:spTgt spid="11"/>
                                        </p:tgtEl>
                                        <p:attrNameLst>
                                          <p:attrName>ppt_x</p:attrName>
                                          <p:attrName>ppt_y</p:attrName>
                                        </p:attrNameLst>
                                      </p:cBhvr>
                                      <p:rCtr x="-15534" y="-2245"/>
                                    </p:animMotion>
                                  </p:childTnLst>
                                </p:cTn>
                              </p:par>
                              <p:par>
                                <p:cTn id="18" presetID="10" presetClass="entr" presetSubtype="0" fill="hold"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par>
                                <p:cTn id="21" presetID="10" presetClass="entr" presetSubtype="0" fill="hold" nodeType="with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500"/>
                                        <p:tgtEl>
                                          <p:spTgt spid="4"/>
                                        </p:tgtEl>
                                      </p:cBhvr>
                                    </p:animEffect>
                                  </p:childTnLst>
                                </p:cTn>
                              </p:par>
                              <p:par>
                                <p:cTn id="24" presetID="0" presetClass="path" presetSubtype="0" repeatCount="indefinite" accel="50000" decel="50000" autoRev="1" fill="hold" nodeType="withEffect">
                                  <p:stCondLst>
                                    <p:cond delay="0"/>
                                  </p:stCondLst>
                                  <p:childTnLst>
                                    <p:animMotion origin="layout" path="M -0.00243 -0.00062 L 0.01875 2.46914E-6 " pathEditMode="relative" rAng="0" ptsTypes="AA">
                                      <p:cBhvr>
                                        <p:cTn id="25" dur="1500" fill="hold"/>
                                        <p:tgtEl>
                                          <p:spTgt spid="4"/>
                                        </p:tgtEl>
                                        <p:attrNameLst>
                                          <p:attrName>ppt_x</p:attrName>
                                          <p:attrName>ppt_y</p:attrName>
                                        </p:attrNameLst>
                                      </p:cBhvr>
                                      <p:rCtr x="1059" y="31"/>
                                    </p:animMotion>
                                  </p:childTnLst>
                                </p:cTn>
                              </p:par>
                              <p:par>
                                <p:cTn id="26" presetID="0" presetClass="path" presetSubtype="0" repeatCount="indefinite" accel="50000" decel="50000" autoRev="1" fill="hold" nodeType="withEffect">
                                  <p:stCondLst>
                                    <p:cond delay="0"/>
                                  </p:stCondLst>
                                  <p:childTnLst>
                                    <p:animMotion origin="layout" path="M -6.66667E-6 3.20988E-6 L -0.02362 0.00031 " pathEditMode="relative" ptsTypes="AA">
                                      <p:cBhvr>
                                        <p:cTn id="27" dur="1500" fill="hold"/>
                                        <p:tgtEl>
                                          <p:spTgt spid="9"/>
                                        </p:tgtEl>
                                        <p:attrNameLst>
                                          <p:attrName>ppt_x</p:attrName>
                                          <p:attrName>ppt_y</p:attrName>
                                        </p:attrNameLst>
                                      </p:cBhvr>
                                    </p:animMotion>
                                  </p:childTnLst>
                                </p:cTn>
                              </p:par>
                              <p:par>
                                <p:cTn id="28" presetID="22" presetClass="entr" presetSubtype="4" fill="hold" nodeType="with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wipe(down)">
                                      <p:cBhvr>
                                        <p:cTn id="30" dur="500"/>
                                        <p:tgtEl>
                                          <p:spTgt spid="5"/>
                                        </p:tgtEl>
                                      </p:cBhvr>
                                    </p:animEffect>
                                  </p:childTnLst>
                                </p:cTn>
                              </p:par>
                              <p:par>
                                <p:cTn id="31" presetID="22" presetClass="entr" presetSubtype="4" fill="hold" nodeType="with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wipe(down)">
                                      <p:cBhvr>
                                        <p:cTn id="33" dur="500"/>
                                        <p:tgtEl>
                                          <p:spTgt spid="22"/>
                                        </p:tgtEl>
                                      </p:cBhvr>
                                    </p:animEffect>
                                  </p:childTnLst>
                                </p:cTn>
                              </p:par>
                              <p:par>
                                <p:cTn id="34" presetID="31" presetClass="entr" presetSubtype="0" fill="hold" nodeType="withEffect">
                                  <p:stCondLst>
                                    <p:cond delay="0"/>
                                  </p:stCondLst>
                                  <p:childTnLst>
                                    <p:set>
                                      <p:cBhvr>
                                        <p:cTn id="35" dur="1" fill="hold">
                                          <p:stCondLst>
                                            <p:cond delay="0"/>
                                          </p:stCondLst>
                                        </p:cTn>
                                        <p:tgtEl>
                                          <p:spTgt spid="26"/>
                                        </p:tgtEl>
                                        <p:attrNameLst>
                                          <p:attrName>style.visibility</p:attrName>
                                        </p:attrNameLst>
                                      </p:cBhvr>
                                      <p:to>
                                        <p:strVal val="visible"/>
                                      </p:to>
                                    </p:set>
                                    <p:anim calcmode="lin" valueType="num">
                                      <p:cBhvr>
                                        <p:cTn id="36" dur="1000" fill="hold"/>
                                        <p:tgtEl>
                                          <p:spTgt spid="26"/>
                                        </p:tgtEl>
                                        <p:attrNameLst>
                                          <p:attrName>ppt_w</p:attrName>
                                        </p:attrNameLst>
                                      </p:cBhvr>
                                      <p:tavLst>
                                        <p:tav tm="0">
                                          <p:val>
                                            <p:fltVal val="0"/>
                                          </p:val>
                                        </p:tav>
                                        <p:tav tm="100000">
                                          <p:val>
                                            <p:strVal val="#ppt_w"/>
                                          </p:val>
                                        </p:tav>
                                      </p:tavLst>
                                    </p:anim>
                                    <p:anim calcmode="lin" valueType="num">
                                      <p:cBhvr>
                                        <p:cTn id="37" dur="1000" fill="hold"/>
                                        <p:tgtEl>
                                          <p:spTgt spid="26"/>
                                        </p:tgtEl>
                                        <p:attrNameLst>
                                          <p:attrName>ppt_h</p:attrName>
                                        </p:attrNameLst>
                                      </p:cBhvr>
                                      <p:tavLst>
                                        <p:tav tm="0">
                                          <p:val>
                                            <p:fltVal val="0"/>
                                          </p:val>
                                        </p:tav>
                                        <p:tav tm="100000">
                                          <p:val>
                                            <p:strVal val="#ppt_h"/>
                                          </p:val>
                                        </p:tav>
                                      </p:tavLst>
                                    </p:anim>
                                    <p:anim calcmode="lin" valueType="num">
                                      <p:cBhvr>
                                        <p:cTn id="38" dur="1000" fill="hold"/>
                                        <p:tgtEl>
                                          <p:spTgt spid="26"/>
                                        </p:tgtEl>
                                        <p:attrNameLst>
                                          <p:attrName>style.rotation</p:attrName>
                                        </p:attrNameLst>
                                      </p:cBhvr>
                                      <p:tavLst>
                                        <p:tav tm="0">
                                          <p:val>
                                            <p:fltVal val="90"/>
                                          </p:val>
                                        </p:tav>
                                        <p:tav tm="100000">
                                          <p:val>
                                            <p:fltVal val="0"/>
                                          </p:val>
                                        </p:tav>
                                      </p:tavLst>
                                    </p:anim>
                                    <p:animEffect transition="in" filter="fade">
                                      <p:cBhvr>
                                        <p:cTn id="39" dur="1000"/>
                                        <p:tgtEl>
                                          <p:spTgt spid="26"/>
                                        </p:tgtEl>
                                      </p:cBhvr>
                                    </p:animEffect>
                                  </p:childTnLst>
                                </p:cTn>
                              </p:par>
                              <p:par>
                                <p:cTn id="40" presetID="26" presetClass="entr" presetSubtype="0" fill="hold" nodeType="with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wipe(down)">
                                      <p:cBhvr>
                                        <p:cTn id="42" dur="580">
                                          <p:stCondLst>
                                            <p:cond delay="0"/>
                                          </p:stCondLst>
                                        </p:cTn>
                                        <p:tgtEl>
                                          <p:spTgt spid="8"/>
                                        </p:tgtEl>
                                      </p:cBhvr>
                                    </p:animEffect>
                                    <p:anim calcmode="lin" valueType="num">
                                      <p:cBhvr>
                                        <p:cTn id="43"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44"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45"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46"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47"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48" dur="26">
                                          <p:stCondLst>
                                            <p:cond delay="650"/>
                                          </p:stCondLst>
                                        </p:cTn>
                                        <p:tgtEl>
                                          <p:spTgt spid="8"/>
                                        </p:tgtEl>
                                      </p:cBhvr>
                                      <p:to x="100000" y="60000"/>
                                    </p:animScale>
                                    <p:animScale>
                                      <p:cBhvr>
                                        <p:cTn id="49" dur="166" decel="50000">
                                          <p:stCondLst>
                                            <p:cond delay="676"/>
                                          </p:stCondLst>
                                        </p:cTn>
                                        <p:tgtEl>
                                          <p:spTgt spid="8"/>
                                        </p:tgtEl>
                                      </p:cBhvr>
                                      <p:to x="100000" y="100000"/>
                                    </p:animScale>
                                    <p:animScale>
                                      <p:cBhvr>
                                        <p:cTn id="50" dur="26">
                                          <p:stCondLst>
                                            <p:cond delay="1312"/>
                                          </p:stCondLst>
                                        </p:cTn>
                                        <p:tgtEl>
                                          <p:spTgt spid="8"/>
                                        </p:tgtEl>
                                      </p:cBhvr>
                                      <p:to x="100000" y="80000"/>
                                    </p:animScale>
                                    <p:animScale>
                                      <p:cBhvr>
                                        <p:cTn id="51" dur="166" decel="50000">
                                          <p:stCondLst>
                                            <p:cond delay="1338"/>
                                          </p:stCondLst>
                                        </p:cTn>
                                        <p:tgtEl>
                                          <p:spTgt spid="8"/>
                                        </p:tgtEl>
                                      </p:cBhvr>
                                      <p:to x="100000" y="100000"/>
                                    </p:animScale>
                                    <p:animScale>
                                      <p:cBhvr>
                                        <p:cTn id="52" dur="26">
                                          <p:stCondLst>
                                            <p:cond delay="1642"/>
                                          </p:stCondLst>
                                        </p:cTn>
                                        <p:tgtEl>
                                          <p:spTgt spid="8"/>
                                        </p:tgtEl>
                                      </p:cBhvr>
                                      <p:to x="100000" y="90000"/>
                                    </p:animScale>
                                    <p:animScale>
                                      <p:cBhvr>
                                        <p:cTn id="53" dur="166" decel="50000">
                                          <p:stCondLst>
                                            <p:cond delay="1668"/>
                                          </p:stCondLst>
                                        </p:cTn>
                                        <p:tgtEl>
                                          <p:spTgt spid="8"/>
                                        </p:tgtEl>
                                      </p:cBhvr>
                                      <p:to x="100000" y="100000"/>
                                    </p:animScale>
                                    <p:animScale>
                                      <p:cBhvr>
                                        <p:cTn id="54" dur="26">
                                          <p:stCondLst>
                                            <p:cond delay="1808"/>
                                          </p:stCondLst>
                                        </p:cTn>
                                        <p:tgtEl>
                                          <p:spTgt spid="8"/>
                                        </p:tgtEl>
                                      </p:cBhvr>
                                      <p:to x="100000" y="95000"/>
                                    </p:animScale>
                                    <p:animScale>
                                      <p:cBhvr>
                                        <p:cTn id="55"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PA" val="v3.2.0"/>
</p:tagLst>
</file>

<file path=ppt/tags/tag2.xml><?xml version="1.0" encoding="utf-8"?>
<p:tagLst xmlns:a="http://schemas.openxmlformats.org/drawingml/2006/main" xmlns:r="http://schemas.openxmlformats.org/officeDocument/2006/relationships" xmlns:p="http://schemas.openxmlformats.org/presentationml/2006/main">
  <p:tag name="PA" val="v3.2.0"/>
</p:tagLst>
</file>

<file path=ppt/tags/tag3.xml><?xml version="1.0" encoding="utf-8"?>
<p:tagLst xmlns:a="http://schemas.openxmlformats.org/drawingml/2006/main" xmlns:r="http://schemas.openxmlformats.org/officeDocument/2006/relationships" xmlns:p="http://schemas.openxmlformats.org/presentationml/2006/main">
  <p:tag name="PA" val="v3.2.0"/>
</p:tagLst>
</file>

<file path=ppt/tags/tag4.xml><?xml version="1.0" encoding="utf-8"?>
<p:tagLst xmlns:a="http://schemas.openxmlformats.org/drawingml/2006/main" xmlns:r="http://schemas.openxmlformats.org/officeDocument/2006/relationships" xmlns:p="http://schemas.openxmlformats.org/presentationml/2006/main">
  <p:tag name="PA" val="v3.2.0"/>
</p:tagLst>
</file>

<file path=ppt/tags/tag5.xml><?xml version="1.0" encoding="utf-8"?>
<p:tagLst xmlns:a="http://schemas.openxmlformats.org/drawingml/2006/main" xmlns:r="http://schemas.openxmlformats.org/officeDocument/2006/relationships" xmlns:p="http://schemas.openxmlformats.org/presentationml/2006/main">
  <p:tag name="PA" val="v3.2.0"/>
</p:tagLst>
</file>

<file path=ppt/tags/tag6.xml><?xml version="1.0" encoding="utf-8"?>
<p:tagLst xmlns:a="http://schemas.openxmlformats.org/drawingml/2006/main" xmlns:r="http://schemas.openxmlformats.org/officeDocument/2006/relationships" xmlns:p="http://schemas.openxmlformats.org/presentationml/2006/main">
  <p:tag name="PA" val="v3.2.0"/>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炫彩扁平2">
      <a:dk1>
        <a:srgbClr val="000000"/>
      </a:dk1>
      <a:lt1>
        <a:srgbClr val="FFFFFF"/>
      </a:lt1>
      <a:dk2>
        <a:srgbClr val="44546A"/>
      </a:dk2>
      <a:lt2>
        <a:srgbClr val="E7E6E6"/>
      </a:lt2>
      <a:accent1>
        <a:srgbClr val="FFBF53"/>
      </a:accent1>
      <a:accent2>
        <a:srgbClr val="F17475"/>
      </a:accent2>
      <a:accent3>
        <a:srgbClr val="01B3C5"/>
      </a:accent3>
      <a:accent4>
        <a:srgbClr val="77448C"/>
      </a:accent4>
      <a:accent5>
        <a:srgbClr val="00AF92"/>
      </a:accent5>
      <a:accent6>
        <a:srgbClr val="C65885"/>
      </a:accent6>
      <a:hlink>
        <a:srgbClr val="FCC79F"/>
      </a:hlink>
      <a:folHlink>
        <a:srgbClr val="869FB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主题">
  <a:themeElements>
    <a:clrScheme name="自定义 2131">
      <a:dk1>
        <a:sysClr val="windowText" lastClr="000000"/>
      </a:dk1>
      <a:lt1>
        <a:sysClr val="window" lastClr="FFFFFF"/>
      </a:lt1>
      <a:dk2>
        <a:srgbClr val="877CB4"/>
      </a:dk2>
      <a:lt2>
        <a:srgbClr val="F75F88"/>
      </a:lt2>
      <a:accent1>
        <a:srgbClr val="51AEB3"/>
      </a:accent1>
      <a:accent2>
        <a:srgbClr val="877CB4"/>
      </a:accent2>
      <a:accent3>
        <a:srgbClr val="F75F88"/>
      </a:accent3>
      <a:accent4>
        <a:srgbClr val="51AEB3"/>
      </a:accent4>
      <a:accent5>
        <a:srgbClr val="877CB4"/>
      </a:accent5>
      <a:accent6>
        <a:srgbClr val="F75F88"/>
      </a:accent6>
      <a:hlink>
        <a:srgbClr val="0563C1"/>
      </a:hlink>
      <a:folHlink>
        <a:srgbClr val="954F72"/>
      </a:folHlink>
    </a:clrScheme>
    <a:fontScheme name="自定义 1">
      <a:majorFont>
        <a:latin typeface="Arial Black"/>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256</TotalTime>
  <Words>1510</Words>
  <Application>Microsoft Office PowerPoint</Application>
  <PresentationFormat>Widescreen</PresentationFormat>
  <Paragraphs>187</Paragraphs>
  <Slides>33</Slides>
  <Notes>16</Notes>
  <HiddenSlides>4</HiddenSlides>
  <MMClips>0</MMClips>
  <ScaleCrop>false</ScaleCrop>
  <HeadingPairs>
    <vt:vector size="6" baseType="variant">
      <vt:variant>
        <vt:lpstr>Fonts Used</vt:lpstr>
      </vt:variant>
      <vt:variant>
        <vt:i4>14</vt:i4>
      </vt:variant>
      <vt:variant>
        <vt:lpstr>Theme</vt:lpstr>
      </vt:variant>
      <vt:variant>
        <vt:i4>5</vt:i4>
      </vt:variant>
      <vt:variant>
        <vt:lpstr>Slide Titles</vt:lpstr>
      </vt:variant>
      <vt:variant>
        <vt:i4>33</vt:i4>
      </vt:variant>
    </vt:vector>
  </HeadingPairs>
  <TitlesOfParts>
    <vt:vector size="52" baseType="lpstr">
      <vt:lpstr>等线 Light</vt:lpstr>
      <vt:lpstr>SVN-A Love Of Thunder</vt:lpstr>
      <vt:lpstr>UTM French Vanilla</vt:lpstr>
      <vt:lpstr>UTM Cookies</vt:lpstr>
      <vt:lpstr>Times New Roman</vt:lpstr>
      <vt:lpstr>iCiel Cadena</vt:lpstr>
      <vt:lpstr>Arial</vt:lpstr>
      <vt:lpstr>Arial Black</vt:lpstr>
      <vt:lpstr>ITC Avant Garde Std Bk</vt:lpstr>
      <vt:lpstr>UTM Isadora</vt:lpstr>
      <vt:lpstr>Calibri Light</vt:lpstr>
      <vt:lpstr>Calibri</vt:lpstr>
      <vt:lpstr>Coiny</vt:lpstr>
      <vt:lpstr>等线</vt:lpstr>
      <vt:lpstr>Office 主题​​</vt:lpstr>
      <vt:lpstr>Office Theme</vt:lpstr>
      <vt:lpstr>1_Office Theme</vt:lpstr>
      <vt:lpstr>1_Office 主题​​</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Tài Ngô Tấn</dc:creator>
  <dc:description>www.051661.com</dc:description>
  <cp:lastModifiedBy>Ngo Thieu Hanh Dung</cp:lastModifiedBy>
  <cp:revision>20</cp:revision>
  <dcterms:created xsi:type="dcterms:W3CDTF">2017-06-28T04:21:00Z</dcterms:created>
  <dcterms:modified xsi:type="dcterms:W3CDTF">2021-12-18T09:13:03Z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2052-10.1.0.6554</vt:lpwstr>
  </property>
</Properties>
</file>