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21"/>
  </p:notesMasterIdLst>
  <p:sldIdLst>
    <p:sldId id="289" r:id="rId4"/>
    <p:sldId id="290" r:id="rId5"/>
    <p:sldId id="304" r:id="rId6"/>
    <p:sldId id="263" r:id="rId7"/>
    <p:sldId id="264" r:id="rId8"/>
    <p:sldId id="291" r:id="rId9"/>
    <p:sldId id="276" r:id="rId10"/>
    <p:sldId id="277" r:id="rId11"/>
    <p:sldId id="278" r:id="rId12"/>
    <p:sldId id="279" r:id="rId13"/>
    <p:sldId id="284" r:id="rId14"/>
    <p:sldId id="305" r:id="rId15"/>
    <p:sldId id="285" r:id="rId16"/>
    <p:sldId id="280" r:id="rId17"/>
    <p:sldId id="281" r:id="rId18"/>
    <p:sldId id="29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A6332DFF-139B-4A56-89CE-268933A5BF1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8915" y="280670"/>
            <a:ext cx="8752840" cy="3647440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6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6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8"/>
            <a:ext cx="8959389" cy="10773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40656" y="1708718"/>
            <a:ext cx="590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" y="1143000"/>
            <a:ext cx="4674116" cy="28093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92" y="1143000"/>
            <a:ext cx="4204890" cy="280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4343399"/>
            <a:ext cx="4501729" cy="2489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16" y="4343398"/>
            <a:ext cx="4037584" cy="25770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lễ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087" y="403225"/>
            <a:ext cx="75907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960" y="1824355"/>
            <a:ext cx="4500880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2764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2+3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622" y="1905000"/>
            <a:ext cx="752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48600" cy="55626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52400" y="228600"/>
            <a:ext cx="2590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bác nông dân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924801" cy="5181600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9481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2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0" y="293370"/>
            <a:ext cx="23622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các bác quét dọn đường làng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45" y="275590"/>
            <a:ext cx="7064375" cy="6096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h¹nh phóc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72390"/>
            <a:ext cx="9133840" cy="67856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4" y="1560008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15753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924175" y="2549461"/>
            <a:ext cx="990600" cy="9906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B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61876" y="2549461"/>
            <a:ext cx="990600" cy="9906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À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9577" y="2549461"/>
            <a:ext cx="990600" cy="9906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I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37278" y="2549461"/>
            <a:ext cx="990600" cy="9906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79756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14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156109" y="3755708"/>
            <a:ext cx="4387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endParaRPr lang="en-US" altLang="zh-CN" sz="3200" b="1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58" y="5699738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195389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84910" y="-894080"/>
            <a:ext cx="1025525" cy="281368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340"/>
            <a:ext cx="6026150" cy="119634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5526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060" y="2941955"/>
            <a:ext cx="8437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910" y="535940"/>
            <a:ext cx="6762115" cy="56019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39005" y="1164590"/>
            <a:ext cx="4864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charset="0"/>
              </a:rPr>
              <a:t>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39005" y="261112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②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739005" y="405638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③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552450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7" y="838200"/>
            <a:ext cx="4038600" cy="256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4148525" cy="2563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4038600"/>
            <a:ext cx="4038600" cy="2511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50" y="4038600"/>
            <a:ext cx="4155349" cy="2438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1. </a:t>
            </a:r>
            <a:r>
              <a:rPr lang="en-US" sz="3200" dirty="0" err="1"/>
              <a:t>Quang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vùng</a:t>
            </a:r>
            <a:r>
              <a:rPr lang="en-US" sz="3200" dirty="0"/>
              <a:t> </a:t>
            </a:r>
            <a:r>
              <a:rPr lang="en-US" sz="3200" dirty="0" err="1"/>
              <a:t>miền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886200"/>
            <a:ext cx="437410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5" y="825263"/>
            <a:ext cx="4343401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572000" cy="298999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838200"/>
            <a:ext cx="4507173" cy="2876550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" y="1143000"/>
            <a:ext cx="4301816" cy="2760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1143000"/>
            <a:ext cx="4343400" cy="274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096603"/>
            <a:ext cx="4333661" cy="276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4109113"/>
            <a:ext cx="4343400" cy="27772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</Words>
  <Application>Microsoft Office PowerPoint</Application>
  <PresentationFormat>On-screen Show (4:3)</PresentationFormat>
  <Paragraphs>36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.VnUniverse</vt:lpstr>
      <vt:lpstr>Arial</vt:lpstr>
      <vt:lpstr>Calibri</vt:lpstr>
      <vt:lpstr>Times New Roman</vt:lpstr>
      <vt:lpstr>Office Theme</vt:lpstr>
      <vt:lpstr>Default Design</vt:lpstr>
      <vt:lpstr>Office 主题​​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1. Quang cảnh các vùng miền</vt:lpstr>
      <vt:lpstr>Một số hình ảnh giao thông</vt:lpstr>
      <vt:lpstr>Một số hình ảnh về công việc</vt:lpstr>
      <vt:lpstr>Một số hình ảnh về lễ hội</vt:lpstr>
      <vt:lpstr>PowerPoint Presentation</vt:lpstr>
      <vt:lpstr>PowerPoint Presentation</vt:lpstr>
      <vt:lpstr>PowerPoint Presentation</vt:lpstr>
      <vt:lpstr>Tình huống 1</vt:lpstr>
      <vt:lpstr>Tình huống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Binh Bui Thanh</cp:lastModifiedBy>
  <cp:revision>50</cp:revision>
  <dcterms:created xsi:type="dcterms:W3CDTF">2006-08-16T00:00:00Z</dcterms:created>
  <dcterms:modified xsi:type="dcterms:W3CDTF">2023-07-19T02:56:41Z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