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heme/theme3.xml" ContentType="application/vnd.openxmlformats-officedocument.theme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notesSlides/notesSlide2.xml" ContentType="application/vnd.openxmlformats-officedocument.presentationml.notesSlide+xml"/>
  <Override PartName="/ppt/tags/tag128.xml" ContentType="application/vnd.openxmlformats-officedocument.presentationml.tags+xml"/>
  <Override PartName="/ppt/notesSlides/notesSlide3.xml" ContentType="application/vnd.openxmlformats-officedocument.presentationml.notesSlide+xml"/>
  <Override PartName="/ppt/tags/tag129.xml" ContentType="application/vnd.openxmlformats-officedocument.presentationml.tags+xml"/>
  <Override PartName="/ppt/notesSlides/notesSlide4.xml" ContentType="application/vnd.openxmlformats-officedocument.presentationml.notesSlide+xml"/>
  <Override PartName="/ppt/tags/tag130.xml" ContentType="application/vnd.openxmlformats-officedocument.presentationml.tags+xml"/>
  <Override PartName="/ppt/notesSlides/notesSlide5.xml" ContentType="application/vnd.openxmlformats-officedocument.presentationml.notesSlide+xml"/>
  <Override PartName="/ppt/tags/tag131.xml" ContentType="application/vnd.openxmlformats-officedocument.presentationml.tags+xml"/>
  <Override PartName="/ppt/notesSlides/notesSlide6.xml" ContentType="application/vnd.openxmlformats-officedocument.presentationml.notesSlide+xml"/>
  <Override PartName="/ppt/tags/tag13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410" r:id="rId3"/>
    <p:sldId id="430" r:id="rId4"/>
    <p:sldId id="442" r:id="rId5"/>
    <p:sldId id="431" r:id="rId6"/>
    <p:sldId id="434" r:id="rId7"/>
    <p:sldId id="436" r:id="rId8"/>
    <p:sldId id="433" r:id="rId9"/>
    <p:sldId id="437" r:id="rId10"/>
    <p:sldId id="439" r:id="rId11"/>
    <p:sldId id="412" r:id="rId12"/>
    <p:sldId id="440" r:id="rId13"/>
    <p:sldId id="441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A113A"/>
    <a:srgbClr val="00523C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50" d="100"/>
          <a:sy n="50" d="100"/>
        </p:scale>
        <p:origin x="1289" y="679"/>
      </p:cViewPr>
      <p:guideLst>
        <p:guide orient="horz" pos="2160"/>
        <p:guide pos="38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58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62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8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77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2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0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31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6" Type="http://schemas.openxmlformats.org/officeDocument/2006/relationships/image" Target="../media/image21.png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0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>
                <a:latin typeface="字魂98号-菱方体" panose="00000500000000000000" charset="-122"/>
                <a:ea typeface="字魂98号-菱方体" panose="00000500000000000000" charset="-122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2B968C35-5E43-C250-E5FD-1ACF84DFB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134" y="1549616"/>
            <a:ext cx="5340559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6206B-CBEA-49D3-A490-CB006CA80EB5}"/>
              </a:ext>
            </a:extLst>
          </p:cNvPr>
          <p:cNvSpPr txBox="1"/>
          <p:nvPr/>
        </p:nvSpPr>
        <p:spPr>
          <a:xfrm>
            <a:off x="6483413" y="5075393"/>
            <a:ext cx="2879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#9Slide05 Amplify" panose="02000000000000000000" pitchFamily="2" charset="0"/>
                <a:ea typeface="UVF Valentine" panose="02000603000000000000" pitchFamily="2" charset="0"/>
                <a:cs typeface="Times New Roman" panose="02020603050405020304" pitchFamily="18" charset="0"/>
              </a:rPr>
              <a:t>(trang 40)</a:t>
            </a:r>
            <a:endParaRPr lang="en-SG" sz="5400" dirty="0">
              <a:solidFill>
                <a:srgbClr val="002060"/>
              </a:solidFill>
              <a:latin typeface="#9Slide05 Amplify" panose="02000000000000000000" pitchFamily="2" charset="0"/>
              <a:ea typeface="UVF Valentine" panose="02000603000000000000" pitchFamily="2" charset="0"/>
              <a:cs typeface="Times New Roman" panose="02020603050405020304" pitchFamily="18" charset="0"/>
            </a:endParaRPr>
          </a:p>
          <a:p>
            <a:endParaRPr lang="en-SG" sz="1600" dirty="0">
              <a:solidFill>
                <a:srgbClr val="002060"/>
              </a:solidFill>
              <a:latin typeface="#9Slide05 Amplify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3B835-4D4B-4D6A-ADD7-D5CA5D9A7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01" y="1898503"/>
            <a:ext cx="11721042" cy="3736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F71E3C9-AB79-444B-98DE-599CD77A9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264" y="0"/>
            <a:ext cx="10057736" cy="6772164"/>
          </a:xfrm>
          <a:prstGeom prst="rect">
            <a:avLst/>
          </a:prstGeom>
        </p:spPr>
      </p:pic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5"/>
          <a:srcRect t="5556" b="70083"/>
          <a:stretch>
            <a:fillRect/>
          </a:stretch>
        </p:blipFill>
        <p:spPr>
          <a:xfrm>
            <a:off x="635" y="5936821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AD3B9-68E0-4E1E-97FE-FF304CF2D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010" y="1329407"/>
            <a:ext cx="7058954" cy="4268701"/>
          </a:xfrm>
          <a:prstGeom prst="rect">
            <a:avLst/>
          </a:prstGeom>
        </p:spPr>
      </p:pic>
      <p:pic>
        <p:nvPicPr>
          <p:cNvPr id="9" name="图片 2" descr="千库网_圣诞节圣诞老人桌角摆件组合_元素编号12784053">
            <a:extLst>
              <a:ext uri="{FF2B5EF4-FFF2-40B4-BE49-F238E27FC236}">
                <a16:creationId xmlns:a16="http://schemas.microsoft.com/office/drawing/2014/main" id="{443E9424-B03F-413F-AF7E-F6CCB1BB65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979" t="9320" r="10625" b="4115"/>
          <a:stretch>
            <a:fillRect/>
          </a:stretch>
        </p:blipFill>
        <p:spPr>
          <a:xfrm>
            <a:off x="-179203" y="1542853"/>
            <a:ext cx="4599940" cy="5015865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7684841E-B52A-4AC3-8474-5C54ED858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132" y="-1175"/>
            <a:ext cx="10057736" cy="6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67F2-6DFD-41CB-A61E-7D48371F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22" y="1020653"/>
            <a:ext cx="7552520" cy="1959573"/>
          </a:xfrm>
          <a:prstGeom prst="rect">
            <a:avLst/>
          </a:prstGeom>
        </p:spPr>
      </p:pic>
      <p:pic>
        <p:nvPicPr>
          <p:cNvPr id="6" name="图片 3" descr="千库网_圣诞节圣诞贺卡祝福平铺手机页面配图_插画编号58343">
            <a:extLst>
              <a:ext uri="{FF2B5EF4-FFF2-40B4-BE49-F238E27FC236}">
                <a16:creationId xmlns:a16="http://schemas.microsoft.com/office/drawing/2014/main" id="{8A6A84D3-7695-4B7C-8664-23B5244C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6" b="70083"/>
          <a:stretch>
            <a:fillRect/>
          </a:stretch>
        </p:blipFill>
        <p:spPr>
          <a:xfrm>
            <a:off x="0" y="6307309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EB80B3-734F-4015-B59B-E519A5DFC371}"/>
              </a:ext>
            </a:extLst>
          </p:cNvPr>
          <p:cNvSpPr txBox="1"/>
          <p:nvPr/>
        </p:nvSpPr>
        <p:spPr>
          <a:xfrm>
            <a:off x="1961448" y="2980226"/>
            <a:ext cx="864201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phiếu việc nhà để theo dõi quá trình tự lực thực hiện các công việc đã được nhận.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A1FBAF9E-68EA-4FF5-B00C-3FE378114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79" t="9320" r="10625" b="4115"/>
          <a:stretch>
            <a:fillRect/>
          </a:stretch>
        </p:blipFill>
        <p:spPr>
          <a:xfrm>
            <a:off x="-179203" y="3973101"/>
            <a:ext cx="4281303" cy="4668417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26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08B704-2D69-4A32-B83D-00D57FD955CF}"/>
              </a:ext>
            </a:extLst>
          </p:cNvPr>
          <p:cNvGrpSpPr/>
          <p:nvPr/>
        </p:nvGrpSpPr>
        <p:grpSpPr>
          <a:xfrm>
            <a:off x="76201" y="2605194"/>
            <a:ext cx="12039599" cy="2267952"/>
            <a:chOff x="7010400" y="2265948"/>
            <a:chExt cx="12039599" cy="2267952"/>
          </a:xfrm>
          <a:solidFill>
            <a:schemeClr val="bg1"/>
          </a:solidFill>
        </p:grpSpPr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53EDC937-C830-439E-8FCB-C4799E698AC1}"/>
                </a:ext>
              </a:extLst>
            </p:cNvPr>
            <p:cNvSpPr/>
            <p:nvPr/>
          </p:nvSpPr>
          <p:spPr>
            <a:xfrm>
              <a:off x="7010400" y="2265948"/>
              <a:ext cx="12039599" cy="2267952"/>
            </a:xfrm>
            <a:custGeom>
              <a:avLst/>
              <a:gdLst>
                <a:gd name="connsiteX0" fmla="*/ 0 w 9753600"/>
                <a:gd name="connsiteY0" fmla="*/ 304806 h 1828800"/>
                <a:gd name="connsiteX1" fmla="*/ 304806 w 9753600"/>
                <a:gd name="connsiteY1" fmla="*/ 0 h 1828800"/>
                <a:gd name="connsiteX2" fmla="*/ 9448794 w 9753600"/>
                <a:gd name="connsiteY2" fmla="*/ 0 h 1828800"/>
                <a:gd name="connsiteX3" fmla="*/ 9753600 w 9753600"/>
                <a:gd name="connsiteY3" fmla="*/ 304806 h 1828800"/>
                <a:gd name="connsiteX4" fmla="*/ 9753600 w 9753600"/>
                <a:gd name="connsiteY4" fmla="*/ 1523994 h 1828800"/>
                <a:gd name="connsiteX5" fmla="*/ 9448794 w 9753600"/>
                <a:gd name="connsiteY5" fmla="*/ 1828800 h 1828800"/>
                <a:gd name="connsiteX6" fmla="*/ 304806 w 9753600"/>
                <a:gd name="connsiteY6" fmla="*/ 1828800 h 1828800"/>
                <a:gd name="connsiteX7" fmla="*/ 0 w 9753600"/>
                <a:gd name="connsiteY7" fmla="*/ 1523994 h 1828800"/>
                <a:gd name="connsiteX8" fmla="*/ 0 w 9753600"/>
                <a:gd name="connsiteY8" fmla="*/ 304806 h 1828800"/>
                <a:gd name="connsiteX0" fmla="*/ 0 w 9753600"/>
                <a:gd name="connsiteY0" fmla="*/ 499788 h 2023782"/>
                <a:gd name="connsiteX1" fmla="*/ 304806 w 9753600"/>
                <a:gd name="connsiteY1" fmla="*/ 194982 h 2023782"/>
                <a:gd name="connsiteX2" fmla="*/ 1559859 w 9753600"/>
                <a:gd name="connsiteY2" fmla="*/ 0 h 2023782"/>
                <a:gd name="connsiteX3" fmla="*/ 9448794 w 9753600"/>
                <a:gd name="connsiteY3" fmla="*/ 194982 h 2023782"/>
                <a:gd name="connsiteX4" fmla="*/ 9753600 w 9753600"/>
                <a:gd name="connsiteY4" fmla="*/ 499788 h 2023782"/>
                <a:gd name="connsiteX5" fmla="*/ 9753600 w 9753600"/>
                <a:gd name="connsiteY5" fmla="*/ 1718976 h 2023782"/>
                <a:gd name="connsiteX6" fmla="*/ 9448794 w 9753600"/>
                <a:gd name="connsiteY6" fmla="*/ 2023782 h 2023782"/>
                <a:gd name="connsiteX7" fmla="*/ 304806 w 9753600"/>
                <a:gd name="connsiteY7" fmla="*/ 2023782 h 2023782"/>
                <a:gd name="connsiteX8" fmla="*/ 0 w 9753600"/>
                <a:gd name="connsiteY8" fmla="*/ 1718976 h 2023782"/>
                <a:gd name="connsiteX9" fmla="*/ 0 w 9753600"/>
                <a:gd name="connsiteY9" fmla="*/ 499788 h 2023782"/>
                <a:gd name="connsiteX0" fmla="*/ 0 w 9753600"/>
                <a:gd name="connsiteY0" fmla="*/ 546909 h 2070903"/>
                <a:gd name="connsiteX1" fmla="*/ 304806 w 9753600"/>
                <a:gd name="connsiteY1" fmla="*/ 242103 h 2070903"/>
                <a:gd name="connsiteX2" fmla="*/ 1559859 w 9753600"/>
                <a:gd name="connsiteY2" fmla="*/ 47121 h 2070903"/>
                <a:gd name="connsiteX3" fmla="*/ 9448794 w 9753600"/>
                <a:gd name="connsiteY3" fmla="*/ 242103 h 2070903"/>
                <a:gd name="connsiteX4" fmla="*/ 9753600 w 9753600"/>
                <a:gd name="connsiteY4" fmla="*/ 546909 h 2070903"/>
                <a:gd name="connsiteX5" fmla="*/ 9753600 w 9753600"/>
                <a:gd name="connsiteY5" fmla="*/ 1766097 h 2070903"/>
                <a:gd name="connsiteX6" fmla="*/ 9448794 w 9753600"/>
                <a:gd name="connsiteY6" fmla="*/ 2070903 h 2070903"/>
                <a:gd name="connsiteX7" fmla="*/ 304806 w 9753600"/>
                <a:gd name="connsiteY7" fmla="*/ 2070903 h 2070903"/>
                <a:gd name="connsiteX8" fmla="*/ 0 w 9753600"/>
                <a:gd name="connsiteY8" fmla="*/ 1766097 h 2070903"/>
                <a:gd name="connsiteX9" fmla="*/ 0 w 9753600"/>
                <a:gd name="connsiteY9" fmla="*/ 546909 h 2070903"/>
                <a:gd name="connsiteX0" fmla="*/ 0 w 9753600"/>
                <a:gd name="connsiteY0" fmla="*/ 560694 h 2084688"/>
                <a:gd name="connsiteX1" fmla="*/ 304806 w 9753600"/>
                <a:gd name="connsiteY1" fmla="*/ 255888 h 2084688"/>
                <a:gd name="connsiteX2" fmla="*/ 1559859 w 9753600"/>
                <a:gd name="connsiteY2" fmla="*/ 60906 h 2084688"/>
                <a:gd name="connsiteX3" fmla="*/ 9448794 w 9753600"/>
                <a:gd name="connsiteY3" fmla="*/ 255888 h 2084688"/>
                <a:gd name="connsiteX4" fmla="*/ 9753600 w 9753600"/>
                <a:gd name="connsiteY4" fmla="*/ 560694 h 2084688"/>
                <a:gd name="connsiteX5" fmla="*/ 9753600 w 9753600"/>
                <a:gd name="connsiteY5" fmla="*/ 1779882 h 2084688"/>
                <a:gd name="connsiteX6" fmla="*/ 9448794 w 9753600"/>
                <a:gd name="connsiteY6" fmla="*/ 2084688 h 2084688"/>
                <a:gd name="connsiteX7" fmla="*/ 304806 w 9753600"/>
                <a:gd name="connsiteY7" fmla="*/ 2084688 h 2084688"/>
                <a:gd name="connsiteX8" fmla="*/ 0 w 9753600"/>
                <a:gd name="connsiteY8" fmla="*/ 1779882 h 2084688"/>
                <a:gd name="connsiteX9" fmla="*/ 0 w 9753600"/>
                <a:gd name="connsiteY9" fmla="*/ 560694 h 2084688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1505 h 2095499"/>
                <a:gd name="connsiteX1" fmla="*/ 304806 w 9753600"/>
                <a:gd name="connsiteY1" fmla="*/ 266699 h 2095499"/>
                <a:gd name="connsiteX2" fmla="*/ 1559859 w 9753600"/>
                <a:gd name="connsiteY2" fmla="*/ 71717 h 2095499"/>
                <a:gd name="connsiteX3" fmla="*/ 5880847 w 9753600"/>
                <a:gd name="connsiteY3" fmla="*/ 0 h 2095499"/>
                <a:gd name="connsiteX4" fmla="*/ 9448794 w 9753600"/>
                <a:gd name="connsiteY4" fmla="*/ 266699 h 2095499"/>
                <a:gd name="connsiteX5" fmla="*/ 9753600 w 9753600"/>
                <a:gd name="connsiteY5" fmla="*/ 571505 h 2095499"/>
                <a:gd name="connsiteX6" fmla="*/ 9753600 w 9753600"/>
                <a:gd name="connsiteY6" fmla="*/ 1790693 h 2095499"/>
                <a:gd name="connsiteX7" fmla="*/ 9448794 w 9753600"/>
                <a:gd name="connsiteY7" fmla="*/ 2095499 h 2095499"/>
                <a:gd name="connsiteX8" fmla="*/ 304806 w 9753600"/>
                <a:gd name="connsiteY8" fmla="*/ 2095499 h 2095499"/>
                <a:gd name="connsiteX9" fmla="*/ 0 w 9753600"/>
                <a:gd name="connsiteY9" fmla="*/ 1790693 h 2095499"/>
                <a:gd name="connsiteX10" fmla="*/ 0 w 9753600"/>
                <a:gd name="connsiteY10" fmla="*/ 571505 h 2095499"/>
                <a:gd name="connsiteX0" fmla="*/ 0 w 9753600"/>
                <a:gd name="connsiteY0" fmla="*/ 695617 h 2219611"/>
                <a:gd name="connsiteX1" fmla="*/ 304806 w 9753600"/>
                <a:gd name="connsiteY1" fmla="*/ 390811 h 2219611"/>
                <a:gd name="connsiteX2" fmla="*/ 1559859 w 9753600"/>
                <a:gd name="connsiteY2" fmla="*/ 195829 h 2219611"/>
                <a:gd name="connsiteX3" fmla="*/ 3107432 w 9753600"/>
                <a:gd name="connsiteY3" fmla="*/ 1013 h 2219611"/>
                <a:gd name="connsiteX4" fmla="*/ 5880847 w 9753600"/>
                <a:gd name="connsiteY4" fmla="*/ 124112 h 2219611"/>
                <a:gd name="connsiteX5" fmla="*/ 9448794 w 9753600"/>
                <a:gd name="connsiteY5" fmla="*/ 390811 h 2219611"/>
                <a:gd name="connsiteX6" fmla="*/ 9753600 w 9753600"/>
                <a:gd name="connsiteY6" fmla="*/ 695617 h 2219611"/>
                <a:gd name="connsiteX7" fmla="*/ 9753600 w 9753600"/>
                <a:gd name="connsiteY7" fmla="*/ 1914805 h 2219611"/>
                <a:gd name="connsiteX8" fmla="*/ 9448794 w 9753600"/>
                <a:gd name="connsiteY8" fmla="*/ 2219611 h 2219611"/>
                <a:gd name="connsiteX9" fmla="*/ 304806 w 9753600"/>
                <a:gd name="connsiteY9" fmla="*/ 2219611 h 2219611"/>
                <a:gd name="connsiteX10" fmla="*/ 0 w 9753600"/>
                <a:gd name="connsiteY10" fmla="*/ 1914805 h 2219611"/>
                <a:gd name="connsiteX11" fmla="*/ 0 w 9753600"/>
                <a:gd name="connsiteY11" fmla="*/ 695617 h 2219611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9448794 w 9753600"/>
                <a:gd name="connsiteY6" fmla="*/ 392466 h 2221266"/>
                <a:gd name="connsiteX7" fmla="*/ 9753600 w 9753600"/>
                <a:gd name="connsiteY7" fmla="*/ 697272 h 2221266"/>
                <a:gd name="connsiteX8" fmla="*/ 9753600 w 9753600"/>
                <a:gd name="connsiteY8" fmla="*/ 1916460 h 2221266"/>
                <a:gd name="connsiteX9" fmla="*/ 9448794 w 9753600"/>
                <a:gd name="connsiteY9" fmla="*/ 2221266 h 2221266"/>
                <a:gd name="connsiteX10" fmla="*/ 304806 w 9753600"/>
                <a:gd name="connsiteY10" fmla="*/ 2221266 h 2221266"/>
                <a:gd name="connsiteX11" fmla="*/ 0 w 9753600"/>
                <a:gd name="connsiteY11" fmla="*/ 1916460 h 2221266"/>
                <a:gd name="connsiteX12" fmla="*/ 0 w 9753600"/>
                <a:gd name="connsiteY12" fmla="*/ 697272 h 2221266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7697362 w 9753600"/>
                <a:gd name="connsiteY6" fmla="*/ 38527 h 2221266"/>
                <a:gd name="connsiteX7" fmla="*/ 9448794 w 9753600"/>
                <a:gd name="connsiteY7" fmla="*/ 392466 h 2221266"/>
                <a:gd name="connsiteX8" fmla="*/ 9753600 w 9753600"/>
                <a:gd name="connsiteY8" fmla="*/ 697272 h 2221266"/>
                <a:gd name="connsiteX9" fmla="*/ 9753600 w 9753600"/>
                <a:gd name="connsiteY9" fmla="*/ 1916460 h 2221266"/>
                <a:gd name="connsiteX10" fmla="*/ 9448794 w 9753600"/>
                <a:gd name="connsiteY10" fmla="*/ 2221266 h 2221266"/>
                <a:gd name="connsiteX11" fmla="*/ 304806 w 9753600"/>
                <a:gd name="connsiteY11" fmla="*/ 2221266 h 2221266"/>
                <a:gd name="connsiteX12" fmla="*/ 0 w 9753600"/>
                <a:gd name="connsiteY12" fmla="*/ 1916460 h 2221266"/>
                <a:gd name="connsiteX13" fmla="*/ 0 w 9753600"/>
                <a:gd name="connsiteY13" fmla="*/ 697272 h 2221266"/>
                <a:gd name="connsiteX0" fmla="*/ 0 w 9956525"/>
                <a:gd name="connsiteY0" fmla="*/ 697272 h 2221266"/>
                <a:gd name="connsiteX1" fmla="*/ 304806 w 9956525"/>
                <a:gd name="connsiteY1" fmla="*/ 392466 h 2221266"/>
                <a:gd name="connsiteX2" fmla="*/ 1559859 w 9956525"/>
                <a:gd name="connsiteY2" fmla="*/ 197484 h 2221266"/>
                <a:gd name="connsiteX3" fmla="*/ 3107432 w 9956525"/>
                <a:gd name="connsiteY3" fmla="*/ 2668 h 2221266"/>
                <a:gd name="connsiteX4" fmla="*/ 4470067 w 9956525"/>
                <a:gd name="connsiteY4" fmla="*/ 217821 h 2221266"/>
                <a:gd name="connsiteX5" fmla="*/ 5880847 w 9956525"/>
                <a:gd name="connsiteY5" fmla="*/ 125767 h 2221266"/>
                <a:gd name="connsiteX6" fmla="*/ 7697362 w 9956525"/>
                <a:gd name="connsiteY6" fmla="*/ 38527 h 2221266"/>
                <a:gd name="connsiteX7" fmla="*/ 9448794 w 9956525"/>
                <a:gd name="connsiteY7" fmla="*/ 392466 h 2221266"/>
                <a:gd name="connsiteX8" fmla="*/ 9753600 w 9956525"/>
                <a:gd name="connsiteY8" fmla="*/ 697272 h 2221266"/>
                <a:gd name="connsiteX9" fmla="*/ 9956467 w 9956525"/>
                <a:gd name="connsiteY9" fmla="*/ 1114292 h 2221266"/>
                <a:gd name="connsiteX10" fmla="*/ 9753600 w 9956525"/>
                <a:gd name="connsiteY10" fmla="*/ 1916460 h 2221266"/>
                <a:gd name="connsiteX11" fmla="*/ 9448794 w 9956525"/>
                <a:gd name="connsiteY11" fmla="*/ 2221266 h 2221266"/>
                <a:gd name="connsiteX12" fmla="*/ 304806 w 9956525"/>
                <a:gd name="connsiteY12" fmla="*/ 2221266 h 2221266"/>
                <a:gd name="connsiteX13" fmla="*/ 0 w 9956525"/>
                <a:gd name="connsiteY13" fmla="*/ 1916460 h 2221266"/>
                <a:gd name="connsiteX14" fmla="*/ 0 w 9956525"/>
                <a:gd name="connsiteY14" fmla="*/ 697272 h 2221266"/>
                <a:gd name="connsiteX0" fmla="*/ 0 w 10016455"/>
                <a:gd name="connsiteY0" fmla="*/ 697272 h 2221266"/>
                <a:gd name="connsiteX1" fmla="*/ 304806 w 10016455"/>
                <a:gd name="connsiteY1" fmla="*/ 392466 h 2221266"/>
                <a:gd name="connsiteX2" fmla="*/ 1559859 w 10016455"/>
                <a:gd name="connsiteY2" fmla="*/ 197484 h 2221266"/>
                <a:gd name="connsiteX3" fmla="*/ 3107432 w 10016455"/>
                <a:gd name="connsiteY3" fmla="*/ 2668 h 2221266"/>
                <a:gd name="connsiteX4" fmla="*/ 4470067 w 10016455"/>
                <a:gd name="connsiteY4" fmla="*/ 217821 h 2221266"/>
                <a:gd name="connsiteX5" fmla="*/ 5880847 w 10016455"/>
                <a:gd name="connsiteY5" fmla="*/ 125767 h 2221266"/>
                <a:gd name="connsiteX6" fmla="*/ 7697362 w 10016455"/>
                <a:gd name="connsiteY6" fmla="*/ 38527 h 2221266"/>
                <a:gd name="connsiteX7" fmla="*/ 9448794 w 10016455"/>
                <a:gd name="connsiteY7" fmla="*/ 392466 h 2221266"/>
                <a:gd name="connsiteX8" fmla="*/ 9753600 w 10016455"/>
                <a:gd name="connsiteY8" fmla="*/ 697272 h 2221266"/>
                <a:gd name="connsiteX9" fmla="*/ 9956467 w 10016455"/>
                <a:gd name="connsiteY9" fmla="*/ 1114292 h 2221266"/>
                <a:gd name="connsiteX10" fmla="*/ 9753600 w 10016455"/>
                <a:gd name="connsiteY10" fmla="*/ 1916460 h 2221266"/>
                <a:gd name="connsiteX11" fmla="*/ 9448794 w 10016455"/>
                <a:gd name="connsiteY11" fmla="*/ 2221266 h 2221266"/>
                <a:gd name="connsiteX12" fmla="*/ 304806 w 10016455"/>
                <a:gd name="connsiteY12" fmla="*/ 2221266 h 2221266"/>
                <a:gd name="connsiteX13" fmla="*/ 0 w 10016455"/>
                <a:gd name="connsiteY13" fmla="*/ 1916460 h 2221266"/>
                <a:gd name="connsiteX14" fmla="*/ 0 w 10016455"/>
                <a:gd name="connsiteY14" fmla="*/ 697272 h 2221266"/>
                <a:gd name="connsiteX0" fmla="*/ 0 w 10034551"/>
                <a:gd name="connsiteY0" fmla="*/ 697272 h 2221266"/>
                <a:gd name="connsiteX1" fmla="*/ 304806 w 10034551"/>
                <a:gd name="connsiteY1" fmla="*/ 392466 h 2221266"/>
                <a:gd name="connsiteX2" fmla="*/ 1559859 w 10034551"/>
                <a:gd name="connsiteY2" fmla="*/ 197484 h 2221266"/>
                <a:gd name="connsiteX3" fmla="*/ 3107432 w 10034551"/>
                <a:gd name="connsiteY3" fmla="*/ 2668 h 2221266"/>
                <a:gd name="connsiteX4" fmla="*/ 4470067 w 10034551"/>
                <a:gd name="connsiteY4" fmla="*/ 217821 h 2221266"/>
                <a:gd name="connsiteX5" fmla="*/ 5880847 w 10034551"/>
                <a:gd name="connsiteY5" fmla="*/ 125767 h 2221266"/>
                <a:gd name="connsiteX6" fmla="*/ 7697362 w 10034551"/>
                <a:gd name="connsiteY6" fmla="*/ 38527 h 2221266"/>
                <a:gd name="connsiteX7" fmla="*/ 9448794 w 10034551"/>
                <a:gd name="connsiteY7" fmla="*/ 392466 h 2221266"/>
                <a:gd name="connsiteX8" fmla="*/ 9753600 w 10034551"/>
                <a:gd name="connsiteY8" fmla="*/ 697272 h 2221266"/>
                <a:gd name="connsiteX9" fmla="*/ 9956467 w 10034551"/>
                <a:gd name="connsiteY9" fmla="*/ 1114292 h 2221266"/>
                <a:gd name="connsiteX10" fmla="*/ 9753600 w 10034551"/>
                <a:gd name="connsiteY10" fmla="*/ 1916460 h 2221266"/>
                <a:gd name="connsiteX11" fmla="*/ 9448794 w 10034551"/>
                <a:gd name="connsiteY11" fmla="*/ 2221266 h 2221266"/>
                <a:gd name="connsiteX12" fmla="*/ 304806 w 10034551"/>
                <a:gd name="connsiteY12" fmla="*/ 2221266 h 2221266"/>
                <a:gd name="connsiteX13" fmla="*/ 0 w 10034551"/>
                <a:gd name="connsiteY13" fmla="*/ 1916460 h 2221266"/>
                <a:gd name="connsiteX14" fmla="*/ 0 w 10034551"/>
                <a:gd name="connsiteY14" fmla="*/ 697272 h 2221266"/>
                <a:gd name="connsiteX0" fmla="*/ 0 w 10127505"/>
                <a:gd name="connsiteY0" fmla="*/ 697272 h 2221266"/>
                <a:gd name="connsiteX1" fmla="*/ 304806 w 10127505"/>
                <a:gd name="connsiteY1" fmla="*/ 392466 h 2221266"/>
                <a:gd name="connsiteX2" fmla="*/ 1559859 w 10127505"/>
                <a:gd name="connsiteY2" fmla="*/ 197484 h 2221266"/>
                <a:gd name="connsiteX3" fmla="*/ 3107432 w 10127505"/>
                <a:gd name="connsiteY3" fmla="*/ 2668 h 2221266"/>
                <a:gd name="connsiteX4" fmla="*/ 4470067 w 10127505"/>
                <a:gd name="connsiteY4" fmla="*/ 217821 h 2221266"/>
                <a:gd name="connsiteX5" fmla="*/ 5880847 w 10127505"/>
                <a:gd name="connsiteY5" fmla="*/ 125767 h 2221266"/>
                <a:gd name="connsiteX6" fmla="*/ 7697362 w 10127505"/>
                <a:gd name="connsiteY6" fmla="*/ 38527 h 2221266"/>
                <a:gd name="connsiteX7" fmla="*/ 9448794 w 10127505"/>
                <a:gd name="connsiteY7" fmla="*/ 392466 h 2221266"/>
                <a:gd name="connsiteX8" fmla="*/ 9753600 w 10127505"/>
                <a:gd name="connsiteY8" fmla="*/ 697272 h 2221266"/>
                <a:gd name="connsiteX9" fmla="*/ 9956467 w 10127505"/>
                <a:gd name="connsiteY9" fmla="*/ 1114292 h 2221266"/>
                <a:gd name="connsiteX10" fmla="*/ 9753600 w 10127505"/>
                <a:gd name="connsiteY10" fmla="*/ 1916460 h 2221266"/>
                <a:gd name="connsiteX11" fmla="*/ 9448794 w 10127505"/>
                <a:gd name="connsiteY11" fmla="*/ 2221266 h 2221266"/>
                <a:gd name="connsiteX12" fmla="*/ 304806 w 10127505"/>
                <a:gd name="connsiteY12" fmla="*/ 2221266 h 2221266"/>
                <a:gd name="connsiteX13" fmla="*/ 0 w 10127505"/>
                <a:gd name="connsiteY13" fmla="*/ 1916460 h 2221266"/>
                <a:gd name="connsiteX14" fmla="*/ 0 w 10127505"/>
                <a:gd name="connsiteY14" fmla="*/ 697272 h 2221266"/>
                <a:gd name="connsiteX0" fmla="*/ 0 w 10127505"/>
                <a:gd name="connsiteY0" fmla="*/ 697272 h 2227927"/>
                <a:gd name="connsiteX1" fmla="*/ 304806 w 10127505"/>
                <a:gd name="connsiteY1" fmla="*/ 392466 h 2227927"/>
                <a:gd name="connsiteX2" fmla="*/ 1559859 w 10127505"/>
                <a:gd name="connsiteY2" fmla="*/ 197484 h 2227927"/>
                <a:gd name="connsiteX3" fmla="*/ 3107432 w 10127505"/>
                <a:gd name="connsiteY3" fmla="*/ 2668 h 2227927"/>
                <a:gd name="connsiteX4" fmla="*/ 4470067 w 10127505"/>
                <a:gd name="connsiteY4" fmla="*/ 217821 h 2227927"/>
                <a:gd name="connsiteX5" fmla="*/ 5880847 w 10127505"/>
                <a:gd name="connsiteY5" fmla="*/ 125767 h 2227927"/>
                <a:gd name="connsiteX6" fmla="*/ 7697362 w 10127505"/>
                <a:gd name="connsiteY6" fmla="*/ 38527 h 2227927"/>
                <a:gd name="connsiteX7" fmla="*/ 9448794 w 10127505"/>
                <a:gd name="connsiteY7" fmla="*/ 392466 h 2227927"/>
                <a:gd name="connsiteX8" fmla="*/ 9753600 w 10127505"/>
                <a:gd name="connsiteY8" fmla="*/ 697272 h 2227927"/>
                <a:gd name="connsiteX9" fmla="*/ 9956467 w 10127505"/>
                <a:gd name="connsiteY9" fmla="*/ 1114292 h 2227927"/>
                <a:gd name="connsiteX10" fmla="*/ 9753600 w 10127505"/>
                <a:gd name="connsiteY10" fmla="*/ 1916460 h 2227927"/>
                <a:gd name="connsiteX11" fmla="*/ 9448794 w 10127505"/>
                <a:gd name="connsiteY11" fmla="*/ 2221266 h 2227927"/>
                <a:gd name="connsiteX12" fmla="*/ 304806 w 10127505"/>
                <a:gd name="connsiteY12" fmla="*/ 2221266 h 2227927"/>
                <a:gd name="connsiteX13" fmla="*/ 0 w 10127505"/>
                <a:gd name="connsiteY13" fmla="*/ 1916460 h 2227927"/>
                <a:gd name="connsiteX14" fmla="*/ 0 w 10127505"/>
                <a:gd name="connsiteY14" fmla="*/ 697272 h 222792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304806 w 10127505"/>
                <a:gd name="connsiteY13" fmla="*/ 2221266 h 2423207"/>
                <a:gd name="connsiteX14" fmla="*/ 0 w 10127505"/>
                <a:gd name="connsiteY14" fmla="*/ 1916460 h 2423207"/>
                <a:gd name="connsiteX15" fmla="*/ 0 w 10127505"/>
                <a:gd name="connsiteY15" fmla="*/ 697272 h 242320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6496091 w 10127505"/>
                <a:gd name="connsiteY13" fmla="*/ 2243845 h 2423207"/>
                <a:gd name="connsiteX14" fmla="*/ 304806 w 10127505"/>
                <a:gd name="connsiteY14" fmla="*/ 2221266 h 2423207"/>
                <a:gd name="connsiteX15" fmla="*/ 0 w 10127505"/>
                <a:gd name="connsiteY15" fmla="*/ 1916460 h 2423207"/>
                <a:gd name="connsiteX16" fmla="*/ 0 w 10127505"/>
                <a:gd name="connsiteY16" fmla="*/ 697272 h 242320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304806 w 10127505"/>
                <a:gd name="connsiteY15" fmla="*/ 2221266 h 2476927"/>
                <a:gd name="connsiteX16" fmla="*/ 0 w 10127505"/>
                <a:gd name="connsiteY16" fmla="*/ 1916460 h 2476927"/>
                <a:gd name="connsiteX17" fmla="*/ 0 w 10127505"/>
                <a:gd name="connsiteY17" fmla="*/ 697272 h 247692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4272844 w 10127505"/>
                <a:gd name="connsiteY15" fmla="*/ 2315562 h 2476927"/>
                <a:gd name="connsiteX16" fmla="*/ 304806 w 10127505"/>
                <a:gd name="connsiteY16" fmla="*/ 2221266 h 2476927"/>
                <a:gd name="connsiteX17" fmla="*/ 0 w 10127505"/>
                <a:gd name="connsiteY17" fmla="*/ 1916460 h 2476927"/>
                <a:gd name="connsiteX18" fmla="*/ 0 w 10127505"/>
                <a:gd name="connsiteY18" fmla="*/ 697272 h 2476927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304806 w 10127505"/>
                <a:gd name="connsiteY17" fmla="*/ 2221266 h 2495363"/>
                <a:gd name="connsiteX18" fmla="*/ 0 w 10127505"/>
                <a:gd name="connsiteY18" fmla="*/ 1916460 h 2495363"/>
                <a:gd name="connsiteX19" fmla="*/ 0 w 10127505"/>
                <a:gd name="connsiteY19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500049"/>
                <a:gd name="connsiteX1" fmla="*/ 304806 w 10127505"/>
                <a:gd name="connsiteY1" fmla="*/ 392466 h 2500049"/>
                <a:gd name="connsiteX2" fmla="*/ 1559859 w 10127505"/>
                <a:gd name="connsiteY2" fmla="*/ 197484 h 2500049"/>
                <a:gd name="connsiteX3" fmla="*/ 3107432 w 10127505"/>
                <a:gd name="connsiteY3" fmla="*/ 2668 h 2500049"/>
                <a:gd name="connsiteX4" fmla="*/ 4470067 w 10127505"/>
                <a:gd name="connsiteY4" fmla="*/ 217821 h 2500049"/>
                <a:gd name="connsiteX5" fmla="*/ 5880847 w 10127505"/>
                <a:gd name="connsiteY5" fmla="*/ 125767 h 2500049"/>
                <a:gd name="connsiteX6" fmla="*/ 7697362 w 10127505"/>
                <a:gd name="connsiteY6" fmla="*/ 38527 h 2500049"/>
                <a:gd name="connsiteX7" fmla="*/ 9448794 w 10127505"/>
                <a:gd name="connsiteY7" fmla="*/ 392466 h 2500049"/>
                <a:gd name="connsiteX8" fmla="*/ 9753600 w 10127505"/>
                <a:gd name="connsiteY8" fmla="*/ 697272 h 2500049"/>
                <a:gd name="connsiteX9" fmla="*/ 9956467 w 10127505"/>
                <a:gd name="connsiteY9" fmla="*/ 1114292 h 2500049"/>
                <a:gd name="connsiteX10" fmla="*/ 9753600 w 10127505"/>
                <a:gd name="connsiteY10" fmla="*/ 1916460 h 2500049"/>
                <a:gd name="connsiteX11" fmla="*/ 9448794 w 10127505"/>
                <a:gd name="connsiteY11" fmla="*/ 2221266 h 2500049"/>
                <a:gd name="connsiteX12" fmla="*/ 8665550 w 10127505"/>
                <a:gd name="connsiteY12" fmla="*/ 2423139 h 2500049"/>
                <a:gd name="connsiteX13" fmla="*/ 6496091 w 10127505"/>
                <a:gd name="connsiteY13" fmla="*/ 2243845 h 2500049"/>
                <a:gd name="connsiteX14" fmla="*/ 5653409 w 10127505"/>
                <a:gd name="connsiteY14" fmla="*/ 2476927 h 2500049"/>
                <a:gd name="connsiteX15" fmla="*/ 4272844 w 10127505"/>
                <a:gd name="connsiteY15" fmla="*/ 2315562 h 2500049"/>
                <a:gd name="connsiteX16" fmla="*/ 2551620 w 10127505"/>
                <a:gd name="connsiteY16" fmla="*/ 2494856 h 2500049"/>
                <a:gd name="connsiteX17" fmla="*/ 1171056 w 10127505"/>
                <a:gd name="connsiteY17" fmla="*/ 2261774 h 2500049"/>
                <a:gd name="connsiteX18" fmla="*/ 304806 w 10127505"/>
                <a:gd name="connsiteY18" fmla="*/ 2221266 h 2500049"/>
                <a:gd name="connsiteX19" fmla="*/ 0 w 10127505"/>
                <a:gd name="connsiteY19" fmla="*/ 1916460 h 2500049"/>
                <a:gd name="connsiteX20" fmla="*/ 0 w 10127505"/>
                <a:gd name="connsiteY20" fmla="*/ 697272 h 250004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52656"/>
                <a:gd name="connsiteX1" fmla="*/ 304806 w 10127505"/>
                <a:gd name="connsiteY1" fmla="*/ 392466 h 2652656"/>
                <a:gd name="connsiteX2" fmla="*/ 1559859 w 10127505"/>
                <a:gd name="connsiteY2" fmla="*/ 197484 h 2652656"/>
                <a:gd name="connsiteX3" fmla="*/ 3107432 w 10127505"/>
                <a:gd name="connsiteY3" fmla="*/ 2668 h 2652656"/>
                <a:gd name="connsiteX4" fmla="*/ 4470067 w 10127505"/>
                <a:gd name="connsiteY4" fmla="*/ 217821 h 2652656"/>
                <a:gd name="connsiteX5" fmla="*/ 5880847 w 10127505"/>
                <a:gd name="connsiteY5" fmla="*/ 125767 h 2652656"/>
                <a:gd name="connsiteX6" fmla="*/ 7697362 w 10127505"/>
                <a:gd name="connsiteY6" fmla="*/ 38527 h 2652656"/>
                <a:gd name="connsiteX7" fmla="*/ 9448794 w 10127505"/>
                <a:gd name="connsiteY7" fmla="*/ 392466 h 2652656"/>
                <a:gd name="connsiteX8" fmla="*/ 9753600 w 10127505"/>
                <a:gd name="connsiteY8" fmla="*/ 697272 h 2652656"/>
                <a:gd name="connsiteX9" fmla="*/ 9956467 w 10127505"/>
                <a:gd name="connsiteY9" fmla="*/ 1114292 h 2652656"/>
                <a:gd name="connsiteX10" fmla="*/ 9753600 w 10127505"/>
                <a:gd name="connsiteY10" fmla="*/ 1916460 h 2652656"/>
                <a:gd name="connsiteX11" fmla="*/ 9448794 w 10127505"/>
                <a:gd name="connsiteY11" fmla="*/ 2221266 h 2652656"/>
                <a:gd name="connsiteX12" fmla="*/ 8665550 w 10127505"/>
                <a:gd name="connsiteY12" fmla="*/ 2423139 h 2652656"/>
                <a:gd name="connsiteX13" fmla="*/ 6872609 w 10127505"/>
                <a:gd name="connsiteY13" fmla="*/ 2315562 h 2652656"/>
                <a:gd name="connsiteX14" fmla="*/ 5653409 w 10127505"/>
                <a:gd name="connsiteY14" fmla="*/ 2476927 h 2652656"/>
                <a:gd name="connsiteX15" fmla="*/ 4272844 w 10127505"/>
                <a:gd name="connsiteY15" fmla="*/ 2315562 h 2652656"/>
                <a:gd name="connsiteX16" fmla="*/ 2551620 w 10127505"/>
                <a:gd name="connsiteY16" fmla="*/ 2494856 h 2652656"/>
                <a:gd name="connsiteX17" fmla="*/ 1171056 w 10127505"/>
                <a:gd name="connsiteY17" fmla="*/ 2261774 h 2652656"/>
                <a:gd name="connsiteX18" fmla="*/ 304806 w 10127505"/>
                <a:gd name="connsiteY18" fmla="*/ 2221266 h 2652656"/>
                <a:gd name="connsiteX19" fmla="*/ 0 w 10127505"/>
                <a:gd name="connsiteY19" fmla="*/ 1916460 h 2652656"/>
                <a:gd name="connsiteX20" fmla="*/ 0 w 10127505"/>
                <a:gd name="connsiteY20" fmla="*/ 697272 h 2652656"/>
                <a:gd name="connsiteX0" fmla="*/ 227449 w 10354954"/>
                <a:gd name="connsiteY0" fmla="*/ 697272 h 2652656"/>
                <a:gd name="connsiteX1" fmla="*/ 532255 w 10354954"/>
                <a:gd name="connsiteY1" fmla="*/ 392466 h 2652656"/>
                <a:gd name="connsiteX2" fmla="*/ 1787308 w 10354954"/>
                <a:gd name="connsiteY2" fmla="*/ 197484 h 2652656"/>
                <a:gd name="connsiteX3" fmla="*/ 3334881 w 10354954"/>
                <a:gd name="connsiteY3" fmla="*/ 2668 h 2652656"/>
                <a:gd name="connsiteX4" fmla="*/ 4697516 w 10354954"/>
                <a:gd name="connsiteY4" fmla="*/ 217821 h 2652656"/>
                <a:gd name="connsiteX5" fmla="*/ 6108296 w 10354954"/>
                <a:gd name="connsiteY5" fmla="*/ 125767 h 2652656"/>
                <a:gd name="connsiteX6" fmla="*/ 7924811 w 10354954"/>
                <a:gd name="connsiteY6" fmla="*/ 38527 h 2652656"/>
                <a:gd name="connsiteX7" fmla="*/ 9676243 w 10354954"/>
                <a:gd name="connsiteY7" fmla="*/ 392466 h 2652656"/>
                <a:gd name="connsiteX8" fmla="*/ 9981049 w 10354954"/>
                <a:gd name="connsiteY8" fmla="*/ 697272 h 2652656"/>
                <a:gd name="connsiteX9" fmla="*/ 10183916 w 10354954"/>
                <a:gd name="connsiteY9" fmla="*/ 1114292 h 2652656"/>
                <a:gd name="connsiteX10" fmla="*/ 9981049 w 10354954"/>
                <a:gd name="connsiteY10" fmla="*/ 1916460 h 2652656"/>
                <a:gd name="connsiteX11" fmla="*/ 9676243 w 10354954"/>
                <a:gd name="connsiteY11" fmla="*/ 2221266 h 2652656"/>
                <a:gd name="connsiteX12" fmla="*/ 8892999 w 10354954"/>
                <a:gd name="connsiteY12" fmla="*/ 2423139 h 2652656"/>
                <a:gd name="connsiteX13" fmla="*/ 7100058 w 10354954"/>
                <a:gd name="connsiteY13" fmla="*/ 2315562 h 2652656"/>
                <a:gd name="connsiteX14" fmla="*/ 5880858 w 10354954"/>
                <a:gd name="connsiteY14" fmla="*/ 2476927 h 2652656"/>
                <a:gd name="connsiteX15" fmla="*/ 4500293 w 10354954"/>
                <a:gd name="connsiteY15" fmla="*/ 2315562 h 2652656"/>
                <a:gd name="connsiteX16" fmla="*/ 2779069 w 10354954"/>
                <a:gd name="connsiteY16" fmla="*/ 2494856 h 2652656"/>
                <a:gd name="connsiteX17" fmla="*/ 1398505 w 10354954"/>
                <a:gd name="connsiteY17" fmla="*/ 2261774 h 2652656"/>
                <a:gd name="connsiteX18" fmla="*/ 532255 w 10354954"/>
                <a:gd name="connsiteY18" fmla="*/ 2221266 h 2652656"/>
                <a:gd name="connsiteX19" fmla="*/ 227449 w 10354954"/>
                <a:gd name="connsiteY19" fmla="*/ 1916460 h 2652656"/>
                <a:gd name="connsiteX20" fmla="*/ 11 w 10354954"/>
                <a:gd name="connsiteY20" fmla="*/ 1186008 h 2652656"/>
                <a:gd name="connsiteX21" fmla="*/ 227449 w 10354954"/>
                <a:gd name="connsiteY21" fmla="*/ 697272 h 2652656"/>
                <a:gd name="connsiteX0" fmla="*/ 231097 w 10358602"/>
                <a:gd name="connsiteY0" fmla="*/ 697272 h 2652656"/>
                <a:gd name="connsiteX1" fmla="*/ 535903 w 10358602"/>
                <a:gd name="connsiteY1" fmla="*/ 392466 h 2652656"/>
                <a:gd name="connsiteX2" fmla="*/ 1790956 w 10358602"/>
                <a:gd name="connsiteY2" fmla="*/ 197484 h 2652656"/>
                <a:gd name="connsiteX3" fmla="*/ 3338529 w 10358602"/>
                <a:gd name="connsiteY3" fmla="*/ 2668 h 2652656"/>
                <a:gd name="connsiteX4" fmla="*/ 4701164 w 10358602"/>
                <a:gd name="connsiteY4" fmla="*/ 217821 h 2652656"/>
                <a:gd name="connsiteX5" fmla="*/ 6111944 w 10358602"/>
                <a:gd name="connsiteY5" fmla="*/ 125767 h 2652656"/>
                <a:gd name="connsiteX6" fmla="*/ 7928459 w 10358602"/>
                <a:gd name="connsiteY6" fmla="*/ 38527 h 2652656"/>
                <a:gd name="connsiteX7" fmla="*/ 9679891 w 10358602"/>
                <a:gd name="connsiteY7" fmla="*/ 392466 h 2652656"/>
                <a:gd name="connsiteX8" fmla="*/ 9984697 w 10358602"/>
                <a:gd name="connsiteY8" fmla="*/ 697272 h 2652656"/>
                <a:gd name="connsiteX9" fmla="*/ 10187564 w 10358602"/>
                <a:gd name="connsiteY9" fmla="*/ 1114292 h 2652656"/>
                <a:gd name="connsiteX10" fmla="*/ 9984697 w 10358602"/>
                <a:gd name="connsiteY10" fmla="*/ 1916460 h 2652656"/>
                <a:gd name="connsiteX11" fmla="*/ 9679891 w 10358602"/>
                <a:gd name="connsiteY11" fmla="*/ 2221266 h 2652656"/>
                <a:gd name="connsiteX12" fmla="*/ 8896647 w 10358602"/>
                <a:gd name="connsiteY12" fmla="*/ 2423139 h 2652656"/>
                <a:gd name="connsiteX13" fmla="*/ 7103706 w 10358602"/>
                <a:gd name="connsiteY13" fmla="*/ 2315562 h 2652656"/>
                <a:gd name="connsiteX14" fmla="*/ 5884506 w 10358602"/>
                <a:gd name="connsiteY14" fmla="*/ 2476927 h 2652656"/>
                <a:gd name="connsiteX15" fmla="*/ 4503941 w 10358602"/>
                <a:gd name="connsiteY15" fmla="*/ 2315562 h 2652656"/>
                <a:gd name="connsiteX16" fmla="*/ 2782717 w 10358602"/>
                <a:gd name="connsiteY16" fmla="*/ 2494856 h 2652656"/>
                <a:gd name="connsiteX17" fmla="*/ 1402153 w 10358602"/>
                <a:gd name="connsiteY17" fmla="*/ 2261774 h 2652656"/>
                <a:gd name="connsiteX18" fmla="*/ 535903 w 10358602"/>
                <a:gd name="connsiteY18" fmla="*/ 2221266 h 2652656"/>
                <a:gd name="connsiteX19" fmla="*/ 231097 w 10358602"/>
                <a:gd name="connsiteY19" fmla="*/ 1916460 h 2652656"/>
                <a:gd name="connsiteX20" fmla="*/ 3659 w 10358602"/>
                <a:gd name="connsiteY20" fmla="*/ 1186008 h 2652656"/>
                <a:gd name="connsiteX21" fmla="*/ 231097 w 10358602"/>
                <a:gd name="connsiteY21" fmla="*/ 697272 h 2652656"/>
                <a:gd name="connsiteX0" fmla="*/ 293835 w 10421340"/>
                <a:gd name="connsiteY0" fmla="*/ 697272 h 2652656"/>
                <a:gd name="connsiteX1" fmla="*/ 598641 w 10421340"/>
                <a:gd name="connsiteY1" fmla="*/ 392466 h 2652656"/>
                <a:gd name="connsiteX2" fmla="*/ 1853694 w 10421340"/>
                <a:gd name="connsiteY2" fmla="*/ 197484 h 2652656"/>
                <a:gd name="connsiteX3" fmla="*/ 3401267 w 10421340"/>
                <a:gd name="connsiteY3" fmla="*/ 2668 h 2652656"/>
                <a:gd name="connsiteX4" fmla="*/ 4763902 w 10421340"/>
                <a:gd name="connsiteY4" fmla="*/ 217821 h 2652656"/>
                <a:gd name="connsiteX5" fmla="*/ 6174682 w 10421340"/>
                <a:gd name="connsiteY5" fmla="*/ 125767 h 2652656"/>
                <a:gd name="connsiteX6" fmla="*/ 7991197 w 10421340"/>
                <a:gd name="connsiteY6" fmla="*/ 38527 h 2652656"/>
                <a:gd name="connsiteX7" fmla="*/ 9742629 w 10421340"/>
                <a:gd name="connsiteY7" fmla="*/ 392466 h 2652656"/>
                <a:gd name="connsiteX8" fmla="*/ 10047435 w 10421340"/>
                <a:gd name="connsiteY8" fmla="*/ 697272 h 2652656"/>
                <a:gd name="connsiteX9" fmla="*/ 10250302 w 10421340"/>
                <a:gd name="connsiteY9" fmla="*/ 1114292 h 2652656"/>
                <a:gd name="connsiteX10" fmla="*/ 10047435 w 10421340"/>
                <a:gd name="connsiteY10" fmla="*/ 1916460 h 2652656"/>
                <a:gd name="connsiteX11" fmla="*/ 9742629 w 10421340"/>
                <a:gd name="connsiteY11" fmla="*/ 2221266 h 2652656"/>
                <a:gd name="connsiteX12" fmla="*/ 8959385 w 10421340"/>
                <a:gd name="connsiteY12" fmla="*/ 2423139 h 2652656"/>
                <a:gd name="connsiteX13" fmla="*/ 7166444 w 10421340"/>
                <a:gd name="connsiteY13" fmla="*/ 2315562 h 2652656"/>
                <a:gd name="connsiteX14" fmla="*/ 5947244 w 10421340"/>
                <a:gd name="connsiteY14" fmla="*/ 2476927 h 2652656"/>
                <a:gd name="connsiteX15" fmla="*/ 4566679 w 10421340"/>
                <a:gd name="connsiteY15" fmla="*/ 2315562 h 2652656"/>
                <a:gd name="connsiteX16" fmla="*/ 2845455 w 10421340"/>
                <a:gd name="connsiteY16" fmla="*/ 2494856 h 2652656"/>
                <a:gd name="connsiteX17" fmla="*/ 1464891 w 10421340"/>
                <a:gd name="connsiteY17" fmla="*/ 2261774 h 2652656"/>
                <a:gd name="connsiteX18" fmla="*/ 598641 w 10421340"/>
                <a:gd name="connsiteY18" fmla="*/ 2221266 h 2652656"/>
                <a:gd name="connsiteX19" fmla="*/ 293835 w 10421340"/>
                <a:gd name="connsiteY19" fmla="*/ 1916460 h 2652656"/>
                <a:gd name="connsiteX20" fmla="*/ 66397 w 10421340"/>
                <a:gd name="connsiteY20" fmla="*/ 1186008 h 2652656"/>
                <a:gd name="connsiteX21" fmla="*/ 293835 w 10421340"/>
                <a:gd name="connsiteY21" fmla="*/ 697272 h 265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1340" h="2652656">
                  <a:moveTo>
                    <a:pt x="293835" y="697272"/>
                  </a:moveTo>
                  <a:cubicBezTo>
                    <a:pt x="293835" y="528932"/>
                    <a:pt x="430301" y="392466"/>
                    <a:pt x="598641" y="392466"/>
                  </a:cubicBezTo>
                  <a:cubicBezTo>
                    <a:pt x="999063" y="387237"/>
                    <a:pt x="861601" y="23419"/>
                    <a:pt x="1853694" y="197484"/>
                  </a:cubicBezTo>
                  <a:cubicBezTo>
                    <a:pt x="2329763" y="159412"/>
                    <a:pt x="2681102" y="14621"/>
                    <a:pt x="3401267" y="2668"/>
                  </a:cubicBezTo>
                  <a:cubicBezTo>
                    <a:pt x="3868372" y="-26813"/>
                    <a:pt x="4301666" y="197304"/>
                    <a:pt x="4763902" y="217821"/>
                  </a:cubicBezTo>
                  <a:cubicBezTo>
                    <a:pt x="5226138" y="238338"/>
                    <a:pt x="5657717" y="119791"/>
                    <a:pt x="6174682" y="125767"/>
                  </a:cubicBezTo>
                  <a:cubicBezTo>
                    <a:pt x="6691647" y="131743"/>
                    <a:pt x="7396539" y="-5923"/>
                    <a:pt x="7991197" y="38527"/>
                  </a:cubicBezTo>
                  <a:cubicBezTo>
                    <a:pt x="8585855" y="82977"/>
                    <a:pt x="9379005" y="318534"/>
                    <a:pt x="9742629" y="392466"/>
                  </a:cubicBezTo>
                  <a:cubicBezTo>
                    <a:pt x="9910969" y="392466"/>
                    <a:pt x="10047435" y="528932"/>
                    <a:pt x="10047435" y="697272"/>
                  </a:cubicBezTo>
                  <a:cubicBezTo>
                    <a:pt x="10473646" y="842255"/>
                    <a:pt x="10254397" y="969309"/>
                    <a:pt x="10250302" y="1114292"/>
                  </a:cubicBezTo>
                  <a:cubicBezTo>
                    <a:pt x="10487480" y="1399611"/>
                    <a:pt x="10527433" y="1649071"/>
                    <a:pt x="10047435" y="1916460"/>
                  </a:cubicBezTo>
                  <a:cubicBezTo>
                    <a:pt x="10047435" y="2299953"/>
                    <a:pt x="9910969" y="2221266"/>
                    <a:pt x="9742629" y="2221266"/>
                  </a:cubicBezTo>
                  <a:cubicBezTo>
                    <a:pt x="9457642" y="2216839"/>
                    <a:pt x="9244372" y="2427566"/>
                    <a:pt x="8959385" y="2423139"/>
                  </a:cubicBezTo>
                  <a:cubicBezTo>
                    <a:pt x="8230256" y="2417162"/>
                    <a:pt x="8666538" y="2536692"/>
                    <a:pt x="7166444" y="2315562"/>
                  </a:cubicBezTo>
                  <a:cubicBezTo>
                    <a:pt x="7112655" y="2692080"/>
                    <a:pt x="6305833" y="2763798"/>
                    <a:pt x="5947244" y="2476927"/>
                  </a:cubicBezTo>
                  <a:cubicBezTo>
                    <a:pt x="4967104" y="2698056"/>
                    <a:pt x="5026867" y="2327515"/>
                    <a:pt x="4566679" y="2315562"/>
                  </a:cubicBezTo>
                  <a:cubicBezTo>
                    <a:pt x="3975008" y="2303609"/>
                    <a:pt x="3777785" y="2739892"/>
                    <a:pt x="2845455" y="2494856"/>
                  </a:cubicBezTo>
                  <a:cubicBezTo>
                    <a:pt x="2397220" y="2447044"/>
                    <a:pt x="2164138" y="2632316"/>
                    <a:pt x="1464891" y="2261774"/>
                  </a:cubicBezTo>
                  <a:cubicBezTo>
                    <a:pt x="1014776" y="2463424"/>
                    <a:pt x="887391" y="2234769"/>
                    <a:pt x="598641" y="2221266"/>
                  </a:cubicBezTo>
                  <a:cubicBezTo>
                    <a:pt x="430301" y="2221266"/>
                    <a:pt x="293835" y="2084800"/>
                    <a:pt x="293835" y="1916460"/>
                  </a:cubicBezTo>
                  <a:cubicBezTo>
                    <a:pt x="295716" y="1678953"/>
                    <a:pt x="-168567" y="1656598"/>
                    <a:pt x="66397" y="1186008"/>
                  </a:cubicBezTo>
                  <a:cubicBezTo>
                    <a:pt x="34633" y="736225"/>
                    <a:pt x="218022" y="860184"/>
                    <a:pt x="293835" y="697272"/>
                  </a:cubicBezTo>
                  <a:close/>
                </a:path>
              </a:pathLst>
            </a:custGeom>
            <a:grpFill/>
            <a:ln w="19050">
              <a:solidFill>
                <a:srgbClr val="683E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B7AD93B5-714F-4290-92AA-B6F154A92234}"/>
                </a:ext>
              </a:extLst>
            </p:cNvPr>
            <p:cNvSpPr txBox="1"/>
            <p:nvPr/>
          </p:nvSpPr>
          <p:spPr>
            <a:xfrm>
              <a:off x="7959977" y="2386190"/>
              <a:ext cx="9677400" cy="19389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vi-VN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tự lực thực hiện nhiệm vụ của mình.</a:t>
              </a:r>
              <a:endParaRPr lang="en-GB" sz="6000" dirty="0">
                <a:solidFill>
                  <a:srgbClr val="683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5D41AE-A943-441C-8D9E-6C0DFA2886EB}"/>
              </a:ext>
            </a:extLst>
          </p:cNvPr>
          <p:cNvGrpSpPr/>
          <p:nvPr/>
        </p:nvGrpSpPr>
        <p:grpSpPr>
          <a:xfrm>
            <a:off x="2055625" y="4873146"/>
            <a:ext cx="9677400" cy="1817360"/>
            <a:chOff x="6440061" y="2559399"/>
            <a:chExt cx="12609938" cy="1817360"/>
          </a:xfrm>
          <a:solidFill>
            <a:schemeClr val="bg1"/>
          </a:solidFill>
        </p:grpSpPr>
        <p:sp>
          <p:nvSpPr>
            <p:cNvPr id="7" name="Rounded Rectangle 11">
              <a:extLst>
                <a:ext uri="{FF2B5EF4-FFF2-40B4-BE49-F238E27FC236}">
                  <a16:creationId xmlns:a16="http://schemas.microsoft.com/office/drawing/2014/main" id="{0B5F0AFC-A242-4E5B-8334-11D729476D92}"/>
                </a:ext>
              </a:extLst>
            </p:cNvPr>
            <p:cNvSpPr/>
            <p:nvPr/>
          </p:nvSpPr>
          <p:spPr>
            <a:xfrm>
              <a:off x="6440061" y="2559399"/>
              <a:ext cx="12609938" cy="1817360"/>
            </a:xfrm>
            <a:custGeom>
              <a:avLst/>
              <a:gdLst>
                <a:gd name="connsiteX0" fmla="*/ 0 w 9753600"/>
                <a:gd name="connsiteY0" fmla="*/ 304806 h 1828800"/>
                <a:gd name="connsiteX1" fmla="*/ 304806 w 9753600"/>
                <a:gd name="connsiteY1" fmla="*/ 0 h 1828800"/>
                <a:gd name="connsiteX2" fmla="*/ 9448794 w 9753600"/>
                <a:gd name="connsiteY2" fmla="*/ 0 h 1828800"/>
                <a:gd name="connsiteX3" fmla="*/ 9753600 w 9753600"/>
                <a:gd name="connsiteY3" fmla="*/ 304806 h 1828800"/>
                <a:gd name="connsiteX4" fmla="*/ 9753600 w 9753600"/>
                <a:gd name="connsiteY4" fmla="*/ 1523994 h 1828800"/>
                <a:gd name="connsiteX5" fmla="*/ 9448794 w 9753600"/>
                <a:gd name="connsiteY5" fmla="*/ 1828800 h 1828800"/>
                <a:gd name="connsiteX6" fmla="*/ 304806 w 9753600"/>
                <a:gd name="connsiteY6" fmla="*/ 1828800 h 1828800"/>
                <a:gd name="connsiteX7" fmla="*/ 0 w 9753600"/>
                <a:gd name="connsiteY7" fmla="*/ 1523994 h 1828800"/>
                <a:gd name="connsiteX8" fmla="*/ 0 w 9753600"/>
                <a:gd name="connsiteY8" fmla="*/ 304806 h 1828800"/>
                <a:gd name="connsiteX0" fmla="*/ 0 w 9753600"/>
                <a:gd name="connsiteY0" fmla="*/ 499788 h 2023782"/>
                <a:gd name="connsiteX1" fmla="*/ 304806 w 9753600"/>
                <a:gd name="connsiteY1" fmla="*/ 194982 h 2023782"/>
                <a:gd name="connsiteX2" fmla="*/ 1559859 w 9753600"/>
                <a:gd name="connsiteY2" fmla="*/ 0 h 2023782"/>
                <a:gd name="connsiteX3" fmla="*/ 9448794 w 9753600"/>
                <a:gd name="connsiteY3" fmla="*/ 194982 h 2023782"/>
                <a:gd name="connsiteX4" fmla="*/ 9753600 w 9753600"/>
                <a:gd name="connsiteY4" fmla="*/ 499788 h 2023782"/>
                <a:gd name="connsiteX5" fmla="*/ 9753600 w 9753600"/>
                <a:gd name="connsiteY5" fmla="*/ 1718976 h 2023782"/>
                <a:gd name="connsiteX6" fmla="*/ 9448794 w 9753600"/>
                <a:gd name="connsiteY6" fmla="*/ 2023782 h 2023782"/>
                <a:gd name="connsiteX7" fmla="*/ 304806 w 9753600"/>
                <a:gd name="connsiteY7" fmla="*/ 2023782 h 2023782"/>
                <a:gd name="connsiteX8" fmla="*/ 0 w 9753600"/>
                <a:gd name="connsiteY8" fmla="*/ 1718976 h 2023782"/>
                <a:gd name="connsiteX9" fmla="*/ 0 w 9753600"/>
                <a:gd name="connsiteY9" fmla="*/ 499788 h 2023782"/>
                <a:gd name="connsiteX0" fmla="*/ 0 w 9753600"/>
                <a:gd name="connsiteY0" fmla="*/ 546909 h 2070903"/>
                <a:gd name="connsiteX1" fmla="*/ 304806 w 9753600"/>
                <a:gd name="connsiteY1" fmla="*/ 242103 h 2070903"/>
                <a:gd name="connsiteX2" fmla="*/ 1559859 w 9753600"/>
                <a:gd name="connsiteY2" fmla="*/ 47121 h 2070903"/>
                <a:gd name="connsiteX3" fmla="*/ 9448794 w 9753600"/>
                <a:gd name="connsiteY3" fmla="*/ 242103 h 2070903"/>
                <a:gd name="connsiteX4" fmla="*/ 9753600 w 9753600"/>
                <a:gd name="connsiteY4" fmla="*/ 546909 h 2070903"/>
                <a:gd name="connsiteX5" fmla="*/ 9753600 w 9753600"/>
                <a:gd name="connsiteY5" fmla="*/ 1766097 h 2070903"/>
                <a:gd name="connsiteX6" fmla="*/ 9448794 w 9753600"/>
                <a:gd name="connsiteY6" fmla="*/ 2070903 h 2070903"/>
                <a:gd name="connsiteX7" fmla="*/ 304806 w 9753600"/>
                <a:gd name="connsiteY7" fmla="*/ 2070903 h 2070903"/>
                <a:gd name="connsiteX8" fmla="*/ 0 w 9753600"/>
                <a:gd name="connsiteY8" fmla="*/ 1766097 h 2070903"/>
                <a:gd name="connsiteX9" fmla="*/ 0 w 9753600"/>
                <a:gd name="connsiteY9" fmla="*/ 546909 h 2070903"/>
                <a:gd name="connsiteX0" fmla="*/ 0 w 9753600"/>
                <a:gd name="connsiteY0" fmla="*/ 560694 h 2084688"/>
                <a:gd name="connsiteX1" fmla="*/ 304806 w 9753600"/>
                <a:gd name="connsiteY1" fmla="*/ 255888 h 2084688"/>
                <a:gd name="connsiteX2" fmla="*/ 1559859 w 9753600"/>
                <a:gd name="connsiteY2" fmla="*/ 60906 h 2084688"/>
                <a:gd name="connsiteX3" fmla="*/ 9448794 w 9753600"/>
                <a:gd name="connsiteY3" fmla="*/ 255888 h 2084688"/>
                <a:gd name="connsiteX4" fmla="*/ 9753600 w 9753600"/>
                <a:gd name="connsiteY4" fmla="*/ 560694 h 2084688"/>
                <a:gd name="connsiteX5" fmla="*/ 9753600 w 9753600"/>
                <a:gd name="connsiteY5" fmla="*/ 1779882 h 2084688"/>
                <a:gd name="connsiteX6" fmla="*/ 9448794 w 9753600"/>
                <a:gd name="connsiteY6" fmla="*/ 2084688 h 2084688"/>
                <a:gd name="connsiteX7" fmla="*/ 304806 w 9753600"/>
                <a:gd name="connsiteY7" fmla="*/ 2084688 h 2084688"/>
                <a:gd name="connsiteX8" fmla="*/ 0 w 9753600"/>
                <a:gd name="connsiteY8" fmla="*/ 1779882 h 2084688"/>
                <a:gd name="connsiteX9" fmla="*/ 0 w 9753600"/>
                <a:gd name="connsiteY9" fmla="*/ 560694 h 2084688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9112 h 2103106"/>
                <a:gd name="connsiteX1" fmla="*/ 304806 w 9753600"/>
                <a:gd name="connsiteY1" fmla="*/ 274306 h 2103106"/>
                <a:gd name="connsiteX2" fmla="*/ 1559859 w 9753600"/>
                <a:gd name="connsiteY2" fmla="*/ 79324 h 2103106"/>
                <a:gd name="connsiteX3" fmla="*/ 5880847 w 9753600"/>
                <a:gd name="connsiteY3" fmla="*/ 7607 h 2103106"/>
                <a:gd name="connsiteX4" fmla="*/ 9448794 w 9753600"/>
                <a:gd name="connsiteY4" fmla="*/ 274306 h 2103106"/>
                <a:gd name="connsiteX5" fmla="*/ 9753600 w 9753600"/>
                <a:gd name="connsiteY5" fmla="*/ 579112 h 2103106"/>
                <a:gd name="connsiteX6" fmla="*/ 9753600 w 9753600"/>
                <a:gd name="connsiteY6" fmla="*/ 1798300 h 2103106"/>
                <a:gd name="connsiteX7" fmla="*/ 9448794 w 9753600"/>
                <a:gd name="connsiteY7" fmla="*/ 2103106 h 2103106"/>
                <a:gd name="connsiteX8" fmla="*/ 304806 w 9753600"/>
                <a:gd name="connsiteY8" fmla="*/ 2103106 h 2103106"/>
                <a:gd name="connsiteX9" fmla="*/ 0 w 9753600"/>
                <a:gd name="connsiteY9" fmla="*/ 1798300 h 2103106"/>
                <a:gd name="connsiteX10" fmla="*/ 0 w 9753600"/>
                <a:gd name="connsiteY10" fmla="*/ 579112 h 2103106"/>
                <a:gd name="connsiteX0" fmla="*/ 0 w 9753600"/>
                <a:gd name="connsiteY0" fmla="*/ 571505 h 2095499"/>
                <a:gd name="connsiteX1" fmla="*/ 304806 w 9753600"/>
                <a:gd name="connsiteY1" fmla="*/ 266699 h 2095499"/>
                <a:gd name="connsiteX2" fmla="*/ 1559859 w 9753600"/>
                <a:gd name="connsiteY2" fmla="*/ 71717 h 2095499"/>
                <a:gd name="connsiteX3" fmla="*/ 5880847 w 9753600"/>
                <a:gd name="connsiteY3" fmla="*/ 0 h 2095499"/>
                <a:gd name="connsiteX4" fmla="*/ 9448794 w 9753600"/>
                <a:gd name="connsiteY4" fmla="*/ 266699 h 2095499"/>
                <a:gd name="connsiteX5" fmla="*/ 9753600 w 9753600"/>
                <a:gd name="connsiteY5" fmla="*/ 571505 h 2095499"/>
                <a:gd name="connsiteX6" fmla="*/ 9753600 w 9753600"/>
                <a:gd name="connsiteY6" fmla="*/ 1790693 h 2095499"/>
                <a:gd name="connsiteX7" fmla="*/ 9448794 w 9753600"/>
                <a:gd name="connsiteY7" fmla="*/ 2095499 h 2095499"/>
                <a:gd name="connsiteX8" fmla="*/ 304806 w 9753600"/>
                <a:gd name="connsiteY8" fmla="*/ 2095499 h 2095499"/>
                <a:gd name="connsiteX9" fmla="*/ 0 w 9753600"/>
                <a:gd name="connsiteY9" fmla="*/ 1790693 h 2095499"/>
                <a:gd name="connsiteX10" fmla="*/ 0 w 9753600"/>
                <a:gd name="connsiteY10" fmla="*/ 571505 h 2095499"/>
                <a:gd name="connsiteX0" fmla="*/ 0 w 9753600"/>
                <a:gd name="connsiteY0" fmla="*/ 695617 h 2219611"/>
                <a:gd name="connsiteX1" fmla="*/ 304806 w 9753600"/>
                <a:gd name="connsiteY1" fmla="*/ 390811 h 2219611"/>
                <a:gd name="connsiteX2" fmla="*/ 1559859 w 9753600"/>
                <a:gd name="connsiteY2" fmla="*/ 195829 h 2219611"/>
                <a:gd name="connsiteX3" fmla="*/ 3107432 w 9753600"/>
                <a:gd name="connsiteY3" fmla="*/ 1013 h 2219611"/>
                <a:gd name="connsiteX4" fmla="*/ 5880847 w 9753600"/>
                <a:gd name="connsiteY4" fmla="*/ 124112 h 2219611"/>
                <a:gd name="connsiteX5" fmla="*/ 9448794 w 9753600"/>
                <a:gd name="connsiteY5" fmla="*/ 390811 h 2219611"/>
                <a:gd name="connsiteX6" fmla="*/ 9753600 w 9753600"/>
                <a:gd name="connsiteY6" fmla="*/ 695617 h 2219611"/>
                <a:gd name="connsiteX7" fmla="*/ 9753600 w 9753600"/>
                <a:gd name="connsiteY7" fmla="*/ 1914805 h 2219611"/>
                <a:gd name="connsiteX8" fmla="*/ 9448794 w 9753600"/>
                <a:gd name="connsiteY8" fmla="*/ 2219611 h 2219611"/>
                <a:gd name="connsiteX9" fmla="*/ 304806 w 9753600"/>
                <a:gd name="connsiteY9" fmla="*/ 2219611 h 2219611"/>
                <a:gd name="connsiteX10" fmla="*/ 0 w 9753600"/>
                <a:gd name="connsiteY10" fmla="*/ 1914805 h 2219611"/>
                <a:gd name="connsiteX11" fmla="*/ 0 w 9753600"/>
                <a:gd name="connsiteY11" fmla="*/ 695617 h 2219611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9448794 w 9753600"/>
                <a:gd name="connsiteY6" fmla="*/ 392466 h 2221266"/>
                <a:gd name="connsiteX7" fmla="*/ 9753600 w 9753600"/>
                <a:gd name="connsiteY7" fmla="*/ 697272 h 2221266"/>
                <a:gd name="connsiteX8" fmla="*/ 9753600 w 9753600"/>
                <a:gd name="connsiteY8" fmla="*/ 1916460 h 2221266"/>
                <a:gd name="connsiteX9" fmla="*/ 9448794 w 9753600"/>
                <a:gd name="connsiteY9" fmla="*/ 2221266 h 2221266"/>
                <a:gd name="connsiteX10" fmla="*/ 304806 w 9753600"/>
                <a:gd name="connsiteY10" fmla="*/ 2221266 h 2221266"/>
                <a:gd name="connsiteX11" fmla="*/ 0 w 9753600"/>
                <a:gd name="connsiteY11" fmla="*/ 1916460 h 2221266"/>
                <a:gd name="connsiteX12" fmla="*/ 0 w 9753600"/>
                <a:gd name="connsiteY12" fmla="*/ 697272 h 2221266"/>
                <a:gd name="connsiteX0" fmla="*/ 0 w 9753600"/>
                <a:gd name="connsiteY0" fmla="*/ 697272 h 2221266"/>
                <a:gd name="connsiteX1" fmla="*/ 304806 w 9753600"/>
                <a:gd name="connsiteY1" fmla="*/ 392466 h 2221266"/>
                <a:gd name="connsiteX2" fmla="*/ 1559859 w 9753600"/>
                <a:gd name="connsiteY2" fmla="*/ 197484 h 2221266"/>
                <a:gd name="connsiteX3" fmla="*/ 3107432 w 9753600"/>
                <a:gd name="connsiteY3" fmla="*/ 2668 h 2221266"/>
                <a:gd name="connsiteX4" fmla="*/ 4470067 w 9753600"/>
                <a:gd name="connsiteY4" fmla="*/ 217821 h 2221266"/>
                <a:gd name="connsiteX5" fmla="*/ 5880847 w 9753600"/>
                <a:gd name="connsiteY5" fmla="*/ 125767 h 2221266"/>
                <a:gd name="connsiteX6" fmla="*/ 7697362 w 9753600"/>
                <a:gd name="connsiteY6" fmla="*/ 38527 h 2221266"/>
                <a:gd name="connsiteX7" fmla="*/ 9448794 w 9753600"/>
                <a:gd name="connsiteY7" fmla="*/ 392466 h 2221266"/>
                <a:gd name="connsiteX8" fmla="*/ 9753600 w 9753600"/>
                <a:gd name="connsiteY8" fmla="*/ 697272 h 2221266"/>
                <a:gd name="connsiteX9" fmla="*/ 9753600 w 9753600"/>
                <a:gd name="connsiteY9" fmla="*/ 1916460 h 2221266"/>
                <a:gd name="connsiteX10" fmla="*/ 9448794 w 9753600"/>
                <a:gd name="connsiteY10" fmla="*/ 2221266 h 2221266"/>
                <a:gd name="connsiteX11" fmla="*/ 304806 w 9753600"/>
                <a:gd name="connsiteY11" fmla="*/ 2221266 h 2221266"/>
                <a:gd name="connsiteX12" fmla="*/ 0 w 9753600"/>
                <a:gd name="connsiteY12" fmla="*/ 1916460 h 2221266"/>
                <a:gd name="connsiteX13" fmla="*/ 0 w 9753600"/>
                <a:gd name="connsiteY13" fmla="*/ 697272 h 2221266"/>
                <a:gd name="connsiteX0" fmla="*/ 0 w 9956525"/>
                <a:gd name="connsiteY0" fmla="*/ 697272 h 2221266"/>
                <a:gd name="connsiteX1" fmla="*/ 304806 w 9956525"/>
                <a:gd name="connsiteY1" fmla="*/ 392466 h 2221266"/>
                <a:gd name="connsiteX2" fmla="*/ 1559859 w 9956525"/>
                <a:gd name="connsiteY2" fmla="*/ 197484 h 2221266"/>
                <a:gd name="connsiteX3" fmla="*/ 3107432 w 9956525"/>
                <a:gd name="connsiteY3" fmla="*/ 2668 h 2221266"/>
                <a:gd name="connsiteX4" fmla="*/ 4470067 w 9956525"/>
                <a:gd name="connsiteY4" fmla="*/ 217821 h 2221266"/>
                <a:gd name="connsiteX5" fmla="*/ 5880847 w 9956525"/>
                <a:gd name="connsiteY5" fmla="*/ 125767 h 2221266"/>
                <a:gd name="connsiteX6" fmla="*/ 7697362 w 9956525"/>
                <a:gd name="connsiteY6" fmla="*/ 38527 h 2221266"/>
                <a:gd name="connsiteX7" fmla="*/ 9448794 w 9956525"/>
                <a:gd name="connsiteY7" fmla="*/ 392466 h 2221266"/>
                <a:gd name="connsiteX8" fmla="*/ 9753600 w 9956525"/>
                <a:gd name="connsiteY8" fmla="*/ 697272 h 2221266"/>
                <a:gd name="connsiteX9" fmla="*/ 9956467 w 9956525"/>
                <a:gd name="connsiteY9" fmla="*/ 1114292 h 2221266"/>
                <a:gd name="connsiteX10" fmla="*/ 9753600 w 9956525"/>
                <a:gd name="connsiteY10" fmla="*/ 1916460 h 2221266"/>
                <a:gd name="connsiteX11" fmla="*/ 9448794 w 9956525"/>
                <a:gd name="connsiteY11" fmla="*/ 2221266 h 2221266"/>
                <a:gd name="connsiteX12" fmla="*/ 304806 w 9956525"/>
                <a:gd name="connsiteY12" fmla="*/ 2221266 h 2221266"/>
                <a:gd name="connsiteX13" fmla="*/ 0 w 9956525"/>
                <a:gd name="connsiteY13" fmla="*/ 1916460 h 2221266"/>
                <a:gd name="connsiteX14" fmla="*/ 0 w 9956525"/>
                <a:gd name="connsiteY14" fmla="*/ 697272 h 2221266"/>
                <a:gd name="connsiteX0" fmla="*/ 0 w 10016455"/>
                <a:gd name="connsiteY0" fmla="*/ 697272 h 2221266"/>
                <a:gd name="connsiteX1" fmla="*/ 304806 w 10016455"/>
                <a:gd name="connsiteY1" fmla="*/ 392466 h 2221266"/>
                <a:gd name="connsiteX2" fmla="*/ 1559859 w 10016455"/>
                <a:gd name="connsiteY2" fmla="*/ 197484 h 2221266"/>
                <a:gd name="connsiteX3" fmla="*/ 3107432 w 10016455"/>
                <a:gd name="connsiteY3" fmla="*/ 2668 h 2221266"/>
                <a:gd name="connsiteX4" fmla="*/ 4470067 w 10016455"/>
                <a:gd name="connsiteY4" fmla="*/ 217821 h 2221266"/>
                <a:gd name="connsiteX5" fmla="*/ 5880847 w 10016455"/>
                <a:gd name="connsiteY5" fmla="*/ 125767 h 2221266"/>
                <a:gd name="connsiteX6" fmla="*/ 7697362 w 10016455"/>
                <a:gd name="connsiteY6" fmla="*/ 38527 h 2221266"/>
                <a:gd name="connsiteX7" fmla="*/ 9448794 w 10016455"/>
                <a:gd name="connsiteY7" fmla="*/ 392466 h 2221266"/>
                <a:gd name="connsiteX8" fmla="*/ 9753600 w 10016455"/>
                <a:gd name="connsiteY8" fmla="*/ 697272 h 2221266"/>
                <a:gd name="connsiteX9" fmla="*/ 9956467 w 10016455"/>
                <a:gd name="connsiteY9" fmla="*/ 1114292 h 2221266"/>
                <a:gd name="connsiteX10" fmla="*/ 9753600 w 10016455"/>
                <a:gd name="connsiteY10" fmla="*/ 1916460 h 2221266"/>
                <a:gd name="connsiteX11" fmla="*/ 9448794 w 10016455"/>
                <a:gd name="connsiteY11" fmla="*/ 2221266 h 2221266"/>
                <a:gd name="connsiteX12" fmla="*/ 304806 w 10016455"/>
                <a:gd name="connsiteY12" fmla="*/ 2221266 h 2221266"/>
                <a:gd name="connsiteX13" fmla="*/ 0 w 10016455"/>
                <a:gd name="connsiteY13" fmla="*/ 1916460 h 2221266"/>
                <a:gd name="connsiteX14" fmla="*/ 0 w 10016455"/>
                <a:gd name="connsiteY14" fmla="*/ 697272 h 2221266"/>
                <a:gd name="connsiteX0" fmla="*/ 0 w 10034551"/>
                <a:gd name="connsiteY0" fmla="*/ 697272 h 2221266"/>
                <a:gd name="connsiteX1" fmla="*/ 304806 w 10034551"/>
                <a:gd name="connsiteY1" fmla="*/ 392466 h 2221266"/>
                <a:gd name="connsiteX2" fmla="*/ 1559859 w 10034551"/>
                <a:gd name="connsiteY2" fmla="*/ 197484 h 2221266"/>
                <a:gd name="connsiteX3" fmla="*/ 3107432 w 10034551"/>
                <a:gd name="connsiteY3" fmla="*/ 2668 h 2221266"/>
                <a:gd name="connsiteX4" fmla="*/ 4470067 w 10034551"/>
                <a:gd name="connsiteY4" fmla="*/ 217821 h 2221266"/>
                <a:gd name="connsiteX5" fmla="*/ 5880847 w 10034551"/>
                <a:gd name="connsiteY5" fmla="*/ 125767 h 2221266"/>
                <a:gd name="connsiteX6" fmla="*/ 7697362 w 10034551"/>
                <a:gd name="connsiteY6" fmla="*/ 38527 h 2221266"/>
                <a:gd name="connsiteX7" fmla="*/ 9448794 w 10034551"/>
                <a:gd name="connsiteY7" fmla="*/ 392466 h 2221266"/>
                <a:gd name="connsiteX8" fmla="*/ 9753600 w 10034551"/>
                <a:gd name="connsiteY8" fmla="*/ 697272 h 2221266"/>
                <a:gd name="connsiteX9" fmla="*/ 9956467 w 10034551"/>
                <a:gd name="connsiteY9" fmla="*/ 1114292 h 2221266"/>
                <a:gd name="connsiteX10" fmla="*/ 9753600 w 10034551"/>
                <a:gd name="connsiteY10" fmla="*/ 1916460 h 2221266"/>
                <a:gd name="connsiteX11" fmla="*/ 9448794 w 10034551"/>
                <a:gd name="connsiteY11" fmla="*/ 2221266 h 2221266"/>
                <a:gd name="connsiteX12" fmla="*/ 304806 w 10034551"/>
                <a:gd name="connsiteY12" fmla="*/ 2221266 h 2221266"/>
                <a:gd name="connsiteX13" fmla="*/ 0 w 10034551"/>
                <a:gd name="connsiteY13" fmla="*/ 1916460 h 2221266"/>
                <a:gd name="connsiteX14" fmla="*/ 0 w 10034551"/>
                <a:gd name="connsiteY14" fmla="*/ 697272 h 2221266"/>
                <a:gd name="connsiteX0" fmla="*/ 0 w 10127505"/>
                <a:gd name="connsiteY0" fmla="*/ 697272 h 2221266"/>
                <a:gd name="connsiteX1" fmla="*/ 304806 w 10127505"/>
                <a:gd name="connsiteY1" fmla="*/ 392466 h 2221266"/>
                <a:gd name="connsiteX2" fmla="*/ 1559859 w 10127505"/>
                <a:gd name="connsiteY2" fmla="*/ 197484 h 2221266"/>
                <a:gd name="connsiteX3" fmla="*/ 3107432 w 10127505"/>
                <a:gd name="connsiteY3" fmla="*/ 2668 h 2221266"/>
                <a:gd name="connsiteX4" fmla="*/ 4470067 w 10127505"/>
                <a:gd name="connsiteY4" fmla="*/ 217821 h 2221266"/>
                <a:gd name="connsiteX5" fmla="*/ 5880847 w 10127505"/>
                <a:gd name="connsiteY5" fmla="*/ 125767 h 2221266"/>
                <a:gd name="connsiteX6" fmla="*/ 7697362 w 10127505"/>
                <a:gd name="connsiteY6" fmla="*/ 38527 h 2221266"/>
                <a:gd name="connsiteX7" fmla="*/ 9448794 w 10127505"/>
                <a:gd name="connsiteY7" fmla="*/ 392466 h 2221266"/>
                <a:gd name="connsiteX8" fmla="*/ 9753600 w 10127505"/>
                <a:gd name="connsiteY8" fmla="*/ 697272 h 2221266"/>
                <a:gd name="connsiteX9" fmla="*/ 9956467 w 10127505"/>
                <a:gd name="connsiteY9" fmla="*/ 1114292 h 2221266"/>
                <a:gd name="connsiteX10" fmla="*/ 9753600 w 10127505"/>
                <a:gd name="connsiteY10" fmla="*/ 1916460 h 2221266"/>
                <a:gd name="connsiteX11" fmla="*/ 9448794 w 10127505"/>
                <a:gd name="connsiteY11" fmla="*/ 2221266 h 2221266"/>
                <a:gd name="connsiteX12" fmla="*/ 304806 w 10127505"/>
                <a:gd name="connsiteY12" fmla="*/ 2221266 h 2221266"/>
                <a:gd name="connsiteX13" fmla="*/ 0 w 10127505"/>
                <a:gd name="connsiteY13" fmla="*/ 1916460 h 2221266"/>
                <a:gd name="connsiteX14" fmla="*/ 0 w 10127505"/>
                <a:gd name="connsiteY14" fmla="*/ 697272 h 2221266"/>
                <a:gd name="connsiteX0" fmla="*/ 0 w 10127505"/>
                <a:gd name="connsiteY0" fmla="*/ 697272 h 2227927"/>
                <a:gd name="connsiteX1" fmla="*/ 304806 w 10127505"/>
                <a:gd name="connsiteY1" fmla="*/ 392466 h 2227927"/>
                <a:gd name="connsiteX2" fmla="*/ 1559859 w 10127505"/>
                <a:gd name="connsiteY2" fmla="*/ 197484 h 2227927"/>
                <a:gd name="connsiteX3" fmla="*/ 3107432 w 10127505"/>
                <a:gd name="connsiteY3" fmla="*/ 2668 h 2227927"/>
                <a:gd name="connsiteX4" fmla="*/ 4470067 w 10127505"/>
                <a:gd name="connsiteY4" fmla="*/ 217821 h 2227927"/>
                <a:gd name="connsiteX5" fmla="*/ 5880847 w 10127505"/>
                <a:gd name="connsiteY5" fmla="*/ 125767 h 2227927"/>
                <a:gd name="connsiteX6" fmla="*/ 7697362 w 10127505"/>
                <a:gd name="connsiteY6" fmla="*/ 38527 h 2227927"/>
                <a:gd name="connsiteX7" fmla="*/ 9448794 w 10127505"/>
                <a:gd name="connsiteY7" fmla="*/ 392466 h 2227927"/>
                <a:gd name="connsiteX8" fmla="*/ 9753600 w 10127505"/>
                <a:gd name="connsiteY8" fmla="*/ 697272 h 2227927"/>
                <a:gd name="connsiteX9" fmla="*/ 9956467 w 10127505"/>
                <a:gd name="connsiteY9" fmla="*/ 1114292 h 2227927"/>
                <a:gd name="connsiteX10" fmla="*/ 9753600 w 10127505"/>
                <a:gd name="connsiteY10" fmla="*/ 1916460 h 2227927"/>
                <a:gd name="connsiteX11" fmla="*/ 9448794 w 10127505"/>
                <a:gd name="connsiteY11" fmla="*/ 2221266 h 2227927"/>
                <a:gd name="connsiteX12" fmla="*/ 304806 w 10127505"/>
                <a:gd name="connsiteY12" fmla="*/ 2221266 h 2227927"/>
                <a:gd name="connsiteX13" fmla="*/ 0 w 10127505"/>
                <a:gd name="connsiteY13" fmla="*/ 1916460 h 2227927"/>
                <a:gd name="connsiteX14" fmla="*/ 0 w 10127505"/>
                <a:gd name="connsiteY14" fmla="*/ 697272 h 222792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304806 w 10127505"/>
                <a:gd name="connsiteY13" fmla="*/ 2221266 h 2423207"/>
                <a:gd name="connsiteX14" fmla="*/ 0 w 10127505"/>
                <a:gd name="connsiteY14" fmla="*/ 1916460 h 2423207"/>
                <a:gd name="connsiteX15" fmla="*/ 0 w 10127505"/>
                <a:gd name="connsiteY15" fmla="*/ 697272 h 2423207"/>
                <a:gd name="connsiteX0" fmla="*/ 0 w 10127505"/>
                <a:gd name="connsiteY0" fmla="*/ 697272 h 2423207"/>
                <a:gd name="connsiteX1" fmla="*/ 304806 w 10127505"/>
                <a:gd name="connsiteY1" fmla="*/ 392466 h 2423207"/>
                <a:gd name="connsiteX2" fmla="*/ 1559859 w 10127505"/>
                <a:gd name="connsiteY2" fmla="*/ 197484 h 2423207"/>
                <a:gd name="connsiteX3" fmla="*/ 3107432 w 10127505"/>
                <a:gd name="connsiteY3" fmla="*/ 2668 h 2423207"/>
                <a:gd name="connsiteX4" fmla="*/ 4470067 w 10127505"/>
                <a:gd name="connsiteY4" fmla="*/ 217821 h 2423207"/>
                <a:gd name="connsiteX5" fmla="*/ 5880847 w 10127505"/>
                <a:gd name="connsiteY5" fmla="*/ 125767 h 2423207"/>
                <a:gd name="connsiteX6" fmla="*/ 7697362 w 10127505"/>
                <a:gd name="connsiteY6" fmla="*/ 38527 h 2423207"/>
                <a:gd name="connsiteX7" fmla="*/ 9448794 w 10127505"/>
                <a:gd name="connsiteY7" fmla="*/ 392466 h 2423207"/>
                <a:gd name="connsiteX8" fmla="*/ 9753600 w 10127505"/>
                <a:gd name="connsiteY8" fmla="*/ 697272 h 2423207"/>
                <a:gd name="connsiteX9" fmla="*/ 9956467 w 10127505"/>
                <a:gd name="connsiteY9" fmla="*/ 1114292 h 2423207"/>
                <a:gd name="connsiteX10" fmla="*/ 9753600 w 10127505"/>
                <a:gd name="connsiteY10" fmla="*/ 1916460 h 2423207"/>
                <a:gd name="connsiteX11" fmla="*/ 9448794 w 10127505"/>
                <a:gd name="connsiteY11" fmla="*/ 2221266 h 2423207"/>
                <a:gd name="connsiteX12" fmla="*/ 8665550 w 10127505"/>
                <a:gd name="connsiteY12" fmla="*/ 2423139 h 2423207"/>
                <a:gd name="connsiteX13" fmla="*/ 6496091 w 10127505"/>
                <a:gd name="connsiteY13" fmla="*/ 2243845 h 2423207"/>
                <a:gd name="connsiteX14" fmla="*/ 304806 w 10127505"/>
                <a:gd name="connsiteY14" fmla="*/ 2221266 h 2423207"/>
                <a:gd name="connsiteX15" fmla="*/ 0 w 10127505"/>
                <a:gd name="connsiteY15" fmla="*/ 1916460 h 2423207"/>
                <a:gd name="connsiteX16" fmla="*/ 0 w 10127505"/>
                <a:gd name="connsiteY16" fmla="*/ 697272 h 242320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304806 w 10127505"/>
                <a:gd name="connsiteY15" fmla="*/ 2221266 h 2476927"/>
                <a:gd name="connsiteX16" fmla="*/ 0 w 10127505"/>
                <a:gd name="connsiteY16" fmla="*/ 1916460 h 2476927"/>
                <a:gd name="connsiteX17" fmla="*/ 0 w 10127505"/>
                <a:gd name="connsiteY17" fmla="*/ 697272 h 2476927"/>
                <a:gd name="connsiteX0" fmla="*/ 0 w 10127505"/>
                <a:gd name="connsiteY0" fmla="*/ 697272 h 2476927"/>
                <a:gd name="connsiteX1" fmla="*/ 304806 w 10127505"/>
                <a:gd name="connsiteY1" fmla="*/ 392466 h 2476927"/>
                <a:gd name="connsiteX2" fmla="*/ 1559859 w 10127505"/>
                <a:gd name="connsiteY2" fmla="*/ 197484 h 2476927"/>
                <a:gd name="connsiteX3" fmla="*/ 3107432 w 10127505"/>
                <a:gd name="connsiteY3" fmla="*/ 2668 h 2476927"/>
                <a:gd name="connsiteX4" fmla="*/ 4470067 w 10127505"/>
                <a:gd name="connsiteY4" fmla="*/ 217821 h 2476927"/>
                <a:gd name="connsiteX5" fmla="*/ 5880847 w 10127505"/>
                <a:gd name="connsiteY5" fmla="*/ 125767 h 2476927"/>
                <a:gd name="connsiteX6" fmla="*/ 7697362 w 10127505"/>
                <a:gd name="connsiteY6" fmla="*/ 38527 h 2476927"/>
                <a:gd name="connsiteX7" fmla="*/ 9448794 w 10127505"/>
                <a:gd name="connsiteY7" fmla="*/ 392466 h 2476927"/>
                <a:gd name="connsiteX8" fmla="*/ 9753600 w 10127505"/>
                <a:gd name="connsiteY8" fmla="*/ 697272 h 2476927"/>
                <a:gd name="connsiteX9" fmla="*/ 9956467 w 10127505"/>
                <a:gd name="connsiteY9" fmla="*/ 1114292 h 2476927"/>
                <a:gd name="connsiteX10" fmla="*/ 9753600 w 10127505"/>
                <a:gd name="connsiteY10" fmla="*/ 1916460 h 2476927"/>
                <a:gd name="connsiteX11" fmla="*/ 9448794 w 10127505"/>
                <a:gd name="connsiteY11" fmla="*/ 2221266 h 2476927"/>
                <a:gd name="connsiteX12" fmla="*/ 8665550 w 10127505"/>
                <a:gd name="connsiteY12" fmla="*/ 2423139 h 2476927"/>
                <a:gd name="connsiteX13" fmla="*/ 6496091 w 10127505"/>
                <a:gd name="connsiteY13" fmla="*/ 2243845 h 2476927"/>
                <a:gd name="connsiteX14" fmla="*/ 5653409 w 10127505"/>
                <a:gd name="connsiteY14" fmla="*/ 2476927 h 2476927"/>
                <a:gd name="connsiteX15" fmla="*/ 4272844 w 10127505"/>
                <a:gd name="connsiteY15" fmla="*/ 2315562 h 2476927"/>
                <a:gd name="connsiteX16" fmla="*/ 304806 w 10127505"/>
                <a:gd name="connsiteY16" fmla="*/ 2221266 h 2476927"/>
                <a:gd name="connsiteX17" fmla="*/ 0 w 10127505"/>
                <a:gd name="connsiteY17" fmla="*/ 1916460 h 2476927"/>
                <a:gd name="connsiteX18" fmla="*/ 0 w 10127505"/>
                <a:gd name="connsiteY18" fmla="*/ 697272 h 2476927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304806 w 10127505"/>
                <a:gd name="connsiteY17" fmla="*/ 2221266 h 2495363"/>
                <a:gd name="connsiteX18" fmla="*/ 0 w 10127505"/>
                <a:gd name="connsiteY18" fmla="*/ 1916460 h 2495363"/>
                <a:gd name="connsiteX19" fmla="*/ 0 w 10127505"/>
                <a:gd name="connsiteY19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495363"/>
                <a:gd name="connsiteX1" fmla="*/ 304806 w 10127505"/>
                <a:gd name="connsiteY1" fmla="*/ 392466 h 2495363"/>
                <a:gd name="connsiteX2" fmla="*/ 1559859 w 10127505"/>
                <a:gd name="connsiteY2" fmla="*/ 197484 h 2495363"/>
                <a:gd name="connsiteX3" fmla="*/ 3107432 w 10127505"/>
                <a:gd name="connsiteY3" fmla="*/ 2668 h 2495363"/>
                <a:gd name="connsiteX4" fmla="*/ 4470067 w 10127505"/>
                <a:gd name="connsiteY4" fmla="*/ 217821 h 2495363"/>
                <a:gd name="connsiteX5" fmla="*/ 5880847 w 10127505"/>
                <a:gd name="connsiteY5" fmla="*/ 125767 h 2495363"/>
                <a:gd name="connsiteX6" fmla="*/ 7697362 w 10127505"/>
                <a:gd name="connsiteY6" fmla="*/ 38527 h 2495363"/>
                <a:gd name="connsiteX7" fmla="*/ 9448794 w 10127505"/>
                <a:gd name="connsiteY7" fmla="*/ 392466 h 2495363"/>
                <a:gd name="connsiteX8" fmla="*/ 9753600 w 10127505"/>
                <a:gd name="connsiteY8" fmla="*/ 697272 h 2495363"/>
                <a:gd name="connsiteX9" fmla="*/ 9956467 w 10127505"/>
                <a:gd name="connsiteY9" fmla="*/ 1114292 h 2495363"/>
                <a:gd name="connsiteX10" fmla="*/ 9753600 w 10127505"/>
                <a:gd name="connsiteY10" fmla="*/ 1916460 h 2495363"/>
                <a:gd name="connsiteX11" fmla="*/ 9448794 w 10127505"/>
                <a:gd name="connsiteY11" fmla="*/ 2221266 h 2495363"/>
                <a:gd name="connsiteX12" fmla="*/ 8665550 w 10127505"/>
                <a:gd name="connsiteY12" fmla="*/ 2423139 h 2495363"/>
                <a:gd name="connsiteX13" fmla="*/ 6496091 w 10127505"/>
                <a:gd name="connsiteY13" fmla="*/ 2243845 h 2495363"/>
                <a:gd name="connsiteX14" fmla="*/ 5653409 w 10127505"/>
                <a:gd name="connsiteY14" fmla="*/ 2476927 h 2495363"/>
                <a:gd name="connsiteX15" fmla="*/ 4272844 w 10127505"/>
                <a:gd name="connsiteY15" fmla="*/ 2315562 h 2495363"/>
                <a:gd name="connsiteX16" fmla="*/ 2551620 w 10127505"/>
                <a:gd name="connsiteY16" fmla="*/ 2494856 h 2495363"/>
                <a:gd name="connsiteX17" fmla="*/ 1171056 w 10127505"/>
                <a:gd name="connsiteY17" fmla="*/ 2261774 h 2495363"/>
                <a:gd name="connsiteX18" fmla="*/ 304806 w 10127505"/>
                <a:gd name="connsiteY18" fmla="*/ 2221266 h 2495363"/>
                <a:gd name="connsiteX19" fmla="*/ 0 w 10127505"/>
                <a:gd name="connsiteY19" fmla="*/ 1916460 h 2495363"/>
                <a:gd name="connsiteX20" fmla="*/ 0 w 10127505"/>
                <a:gd name="connsiteY20" fmla="*/ 697272 h 2495363"/>
                <a:gd name="connsiteX0" fmla="*/ 0 w 10127505"/>
                <a:gd name="connsiteY0" fmla="*/ 697272 h 2500049"/>
                <a:gd name="connsiteX1" fmla="*/ 304806 w 10127505"/>
                <a:gd name="connsiteY1" fmla="*/ 392466 h 2500049"/>
                <a:gd name="connsiteX2" fmla="*/ 1559859 w 10127505"/>
                <a:gd name="connsiteY2" fmla="*/ 197484 h 2500049"/>
                <a:gd name="connsiteX3" fmla="*/ 3107432 w 10127505"/>
                <a:gd name="connsiteY3" fmla="*/ 2668 h 2500049"/>
                <a:gd name="connsiteX4" fmla="*/ 4470067 w 10127505"/>
                <a:gd name="connsiteY4" fmla="*/ 217821 h 2500049"/>
                <a:gd name="connsiteX5" fmla="*/ 5880847 w 10127505"/>
                <a:gd name="connsiteY5" fmla="*/ 125767 h 2500049"/>
                <a:gd name="connsiteX6" fmla="*/ 7697362 w 10127505"/>
                <a:gd name="connsiteY6" fmla="*/ 38527 h 2500049"/>
                <a:gd name="connsiteX7" fmla="*/ 9448794 w 10127505"/>
                <a:gd name="connsiteY7" fmla="*/ 392466 h 2500049"/>
                <a:gd name="connsiteX8" fmla="*/ 9753600 w 10127505"/>
                <a:gd name="connsiteY8" fmla="*/ 697272 h 2500049"/>
                <a:gd name="connsiteX9" fmla="*/ 9956467 w 10127505"/>
                <a:gd name="connsiteY9" fmla="*/ 1114292 h 2500049"/>
                <a:gd name="connsiteX10" fmla="*/ 9753600 w 10127505"/>
                <a:gd name="connsiteY10" fmla="*/ 1916460 h 2500049"/>
                <a:gd name="connsiteX11" fmla="*/ 9448794 w 10127505"/>
                <a:gd name="connsiteY11" fmla="*/ 2221266 h 2500049"/>
                <a:gd name="connsiteX12" fmla="*/ 8665550 w 10127505"/>
                <a:gd name="connsiteY12" fmla="*/ 2423139 h 2500049"/>
                <a:gd name="connsiteX13" fmla="*/ 6496091 w 10127505"/>
                <a:gd name="connsiteY13" fmla="*/ 2243845 h 2500049"/>
                <a:gd name="connsiteX14" fmla="*/ 5653409 w 10127505"/>
                <a:gd name="connsiteY14" fmla="*/ 2476927 h 2500049"/>
                <a:gd name="connsiteX15" fmla="*/ 4272844 w 10127505"/>
                <a:gd name="connsiteY15" fmla="*/ 2315562 h 2500049"/>
                <a:gd name="connsiteX16" fmla="*/ 2551620 w 10127505"/>
                <a:gd name="connsiteY16" fmla="*/ 2494856 h 2500049"/>
                <a:gd name="connsiteX17" fmla="*/ 1171056 w 10127505"/>
                <a:gd name="connsiteY17" fmla="*/ 2261774 h 2500049"/>
                <a:gd name="connsiteX18" fmla="*/ 304806 w 10127505"/>
                <a:gd name="connsiteY18" fmla="*/ 2221266 h 2500049"/>
                <a:gd name="connsiteX19" fmla="*/ 0 w 10127505"/>
                <a:gd name="connsiteY19" fmla="*/ 1916460 h 2500049"/>
                <a:gd name="connsiteX20" fmla="*/ 0 w 10127505"/>
                <a:gd name="connsiteY20" fmla="*/ 697272 h 250004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569679"/>
                <a:gd name="connsiteX1" fmla="*/ 304806 w 10127505"/>
                <a:gd name="connsiteY1" fmla="*/ 392466 h 2569679"/>
                <a:gd name="connsiteX2" fmla="*/ 1559859 w 10127505"/>
                <a:gd name="connsiteY2" fmla="*/ 197484 h 2569679"/>
                <a:gd name="connsiteX3" fmla="*/ 3107432 w 10127505"/>
                <a:gd name="connsiteY3" fmla="*/ 2668 h 2569679"/>
                <a:gd name="connsiteX4" fmla="*/ 4470067 w 10127505"/>
                <a:gd name="connsiteY4" fmla="*/ 217821 h 2569679"/>
                <a:gd name="connsiteX5" fmla="*/ 5880847 w 10127505"/>
                <a:gd name="connsiteY5" fmla="*/ 125767 h 2569679"/>
                <a:gd name="connsiteX6" fmla="*/ 7697362 w 10127505"/>
                <a:gd name="connsiteY6" fmla="*/ 38527 h 2569679"/>
                <a:gd name="connsiteX7" fmla="*/ 9448794 w 10127505"/>
                <a:gd name="connsiteY7" fmla="*/ 392466 h 2569679"/>
                <a:gd name="connsiteX8" fmla="*/ 9753600 w 10127505"/>
                <a:gd name="connsiteY8" fmla="*/ 697272 h 2569679"/>
                <a:gd name="connsiteX9" fmla="*/ 9956467 w 10127505"/>
                <a:gd name="connsiteY9" fmla="*/ 1114292 h 2569679"/>
                <a:gd name="connsiteX10" fmla="*/ 9753600 w 10127505"/>
                <a:gd name="connsiteY10" fmla="*/ 1916460 h 2569679"/>
                <a:gd name="connsiteX11" fmla="*/ 9448794 w 10127505"/>
                <a:gd name="connsiteY11" fmla="*/ 2221266 h 2569679"/>
                <a:gd name="connsiteX12" fmla="*/ 8665550 w 10127505"/>
                <a:gd name="connsiteY12" fmla="*/ 2423139 h 2569679"/>
                <a:gd name="connsiteX13" fmla="*/ 6496091 w 10127505"/>
                <a:gd name="connsiteY13" fmla="*/ 2243845 h 2569679"/>
                <a:gd name="connsiteX14" fmla="*/ 5653409 w 10127505"/>
                <a:gd name="connsiteY14" fmla="*/ 2476927 h 2569679"/>
                <a:gd name="connsiteX15" fmla="*/ 4272844 w 10127505"/>
                <a:gd name="connsiteY15" fmla="*/ 2315562 h 2569679"/>
                <a:gd name="connsiteX16" fmla="*/ 2551620 w 10127505"/>
                <a:gd name="connsiteY16" fmla="*/ 2494856 h 2569679"/>
                <a:gd name="connsiteX17" fmla="*/ 1171056 w 10127505"/>
                <a:gd name="connsiteY17" fmla="*/ 2261774 h 2569679"/>
                <a:gd name="connsiteX18" fmla="*/ 304806 w 10127505"/>
                <a:gd name="connsiteY18" fmla="*/ 2221266 h 2569679"/>
                <a:gd name="connsiteX19" fmla="*/ 0 w 10127505"/>
                <a:gd name="connsiteY19" fmla="*/ 1916460 h 2569679"/>
                <a:gd name="connsiteX20" fmla="*/ 0 w 10127505"/>
                <a:gd name="connsiteY20" fmla="*/ 697272 h 2569679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28660"/>
                <a:gd name="connsiteX1" fmla="*/ 304806 w 10127505"/>
                <a:gd name="connsiteY1" fmla="*/ 392466 h 2628660"/>
                <a:gd name="connsiteX2" fmla="*/ 1559859 w 10127505"/>
                <a:gd name="connsiteY2" fmla="*/ 197484 h 2628660"/>
                <a:gd name="connsiteX3" fmla="*/ 3107432 w 10127505"/>
                <a:gd name="connsiteY3" fmla="*/ 2668 h 2628660"/>
                <a:gd name="connsiteX4" fmla="*/ 4470067 w 10127505"/>
                <a:gd name="connsiteY4" fmla="*/ 217821 h 2628660"/>
                <a:gd name="connsiteX5" fmla="*/ 5880847 w 10127505"/>
                <a:gd name="connsiteY5" fmla="*/ 125767 h 2628660"/>
                <a:gd name="connsiteX6" fmla="*/ 7697362 w 10127505"/>
                <a:gd name="connsiteY6" fmla="*/ 38527 h 2628660"/>
                <a:gd name="connsiteX7" fmla="*/ 9448794 w 10127505"/>
                <a:gd name="connsiteY7" fmla="*/ 392466 h 2628660"/>
                <a:gd name="connsiteX8" fmla="*/ 9753600 w 10127505"/>
                <a:gd name="connsiteY8" fmla="*/ 697272 h 2628660"/>
                <a:gd name="connsiteX9" fmla="*/ 9956467 w 10127505"/>
                <a:gd name="connsiteY9" fmla="*/ 1114292 h 2628660"/>
                <a:gd name="connsiteX10" fmla="*/ 9753600 w 10127505"/>
                <a:gd name="connsiteY10" fmla="*/ 1916460 h 2628660"/>
                <a:gd name="connsiteX11" fmla="*/ 9448794 w 10127505"/>
                <a:gd name="connsiteY11" fmla="*/ 2221266 h 2628660"/>
                <a:gd name="connsiteX12" fmla="*/ 8665550 w 10127505"/>
                <a:gd name="connsiteY12" fmla="*/ 2423139 h 2628660"/>
                <a:gd name="connsiteX13" fmla="*/ 6496091 w 10127505"/>
                <a:gd name="connsiteY13" fmla="*/ 2243845 h 2628660"/>
                <a:gd name="connsiteX14" fmla="*/ 5653409 w 10127505"/>
                <a:gd name="connsiteY14" fmla="*/ 2476927 h 2628660"/>
                <a:gd name="connsiteX15" fmla="*/ 4272844 w 10127505"/>
                <a:gd name="connsiteY15" fmla="*/ 2315562 h 2628660"/>
                <a:gd name="connsiteX16" fmla="*/ 2551620 w 10127505"/>
                <a:gd name="connsiteY16" fmla="*/ 2494856 h 2628660"/>
                <a:gd name="connsiteX17" fmla="*/ 1171056 w 10127505"/>
                <a:gd name="connsiteY17" fmla="*/ 2261774 h 2628660"/>
                <a:gd name="connsiteX18" fmla="*/ 304806 w 10127505"/>
                <a:gd name="connsiteY18" fmla="*/ 2221266 h 2628660"/>
                <a:gd name="connsiteX19" fmla="*/ 0 w 10127505"/>
                <a:gd name="connsiteY19" fmla="*/ 1916460 h 2628660"/>
                <a:gd name="connsiteX20" fmla="*/ 0 w 10127505"/>
                <a:gd name="connsiteY20" fmla="*/ 697272 h 2628660"/>
                <a:gd name="connsiteX0" fmla="*/ 0 w 10127505"/>
                <a:gd name="connsiteY0" fmla="*/ 697272 h 2652656"/>
                <a:gd name="connsiteX1" fmla="*/ 304806 w 10127505"/>
                <a:gd name="connsiteY1" fmla="*/ 392466 h 2652656"/>
                <a:gd name="connsiteX2" fmla="*/ 1559859 w 10127505"/>
                <a:gd name="connsiteY2" fmla="*/ 197484 h 2652656"/>
                <a:gd name="connsiteX3" fmla="*/ 3107432 w 10127505"/>
                <a:gd name="connsiteY3" fmla="*/ 2668 h 2652656"/>
                <a:gd name="connsiteX4" fmla="*/ 4470067 w 10127505"/>
                <a:gd name="connsiteY4" fmla="*/ 217821 h 2652656"/>
                <a:gd name="connsiteX5" fmla="*/ 5880847 w 10127505"/>
                <a:gd name="connsiteY5" fmla="*/ 125767 h 2652656"/>
                <a:gd name="connsiteX6" fmla="*/ 7697362 w 10127505"/>
                <a:gd name="connsiteY6" fmla="*/ 38527 h 2652656"/>
                <a:gd name="connsiteX7" fmla="*/ 9448794 w 10127505"/>
                <a:gd name="connsiteY7" fmla="*/ 392466 h 2652656"/>
                <a:gd name="connsiteX8" fmla="*/ 9753600 w 10127505"/>
                <a:gd name="connsiteY8" fmla="*/ 697272 h 2652656"/>
                <a:gd name="connsiteX9" fmla="*/ 9956467 w 10127505"/>
                <a:gd name="connsiteY9" fmla="*/ 1114292 h 2652656"/>
                <a:gd name="connsiteX10" fmla="*/ 9753600 w 10127505"/>
                <a:gd name="connsiteY10" fmla="*/ 1916460 h 2652656"/>
                <a:gd name="connsiteX11" fmla="*/ 9448794 w 10127505"/>
                <a:gd name="connsiteY11" fmla="*/ 2221266 h 2652656"/>
                <a:gd name="connsiteX12" fmla="*/ 8665550 w 10127505"/>
                <a:gd name="connsiteY12" fmla="*/ 2423139 h 2652656"/>
                <a:gd name="connsiteX13" fmla="*/ 6872609 w 10127505"/>
                <a:gd name="connsiteY13" fmla="*/ 2315562 h 2652656"/>
                <a:gd name="connsiteX14" fmla="*/ 5653409 w 10127505"/>
                <a:gd name="connsiteY14" fmla="*/ 2476927 h 2652656"/>
                <a:gd name="connsiteX15" fmla="*/ 4272844 w 10127505"/>
                <a:gd name="connsiteY15" fmla="*/ 2315562 h 2652656"/>
                <a:gd name="connsiteX16" fmla="*/ 2551620 w 10127505"/>
                <a:gd name="connsiteY16" fmla="*/ 2494856 h 2652656"/>
                <a:gd name="connsiteX17" fmla="*/ 1171056 w 10127505"/>
                <a:gd name="connsiteY17" fmla="*/ 2261774 h 2652656"/>
                <a:gd name="connsiteX18" fmla="*/ 304806 w 10127505"/>
                <a:gd name="connsiteY18" fmla="*/ 2221266 h 2652656"/>
                <a:gd name="connsiteX19" fmla="*/ 0 w 10127505"/>
                <a:gd name="connsiteY19" fmla="*/ 1916460 h 2652656"/>
                <a:gd name="connsiteX20" fmla="*/ 0 w 10127505"/>
                <a:gd name="connsiteY20" fmla="*/ 697272 h 2652656"/>
                <a:gd name="connsiteX0" fmla="*/ 227449 w 10354954"/>
                <a:gd name="connsiteY0" fmla="*/ 697272 h 2652656"/>
                <a:gd name="connsiteX1" fmla="*/ 532255 w 10354954"/>
                <a:gd name="connsiteY1" fmla="*/ 392466 h 2652656"/>
                <a:gd name="connsiteX2" fmla="*/ 1787308 w 10354954"/>
                <a:gd name="connsiteY2" fmla="*/ 197484 h 2652656"/>
                <a:gd name="connsiteX3" fmla="*/ 3334881 w 10354954"/>
                <a:gd name="connsiteY3" fmla="*/ 2668 h 2652656"/>
                <a:gd name="connsiteX4" fmla="*/ 4697516 w 10354954"/>
                <a:gd name="connsiteY4" fmla="*/ 217821 h 2652656"/>
                <a:gd name="connsiteX5" fmla="*/ 6108296 w 10354954"/>
                <a:gd name="connsiteY5" fmla="*/ 125767 h 2652656"/>
                <a:gd name="connsiteX6" fmla="*/ 7924811 w 10354954"/>
                <a:gd name="connsiteY6" fmla="*/ 38527 h 2652656"/>
                <a:gd name="connsiteX7" fmla="*/ 9676243 w 10354954"/>
                <a:gd name="connsiteY7" fmla="*/ 392466 h 2652656"/>
                <a:gd name="connsiteX8" fmla="*/ 9981049 w 10354954"/>
                <a:gd name="connsiteY8" fmla="*/ 697272 h 2652656"/>
                <a:gd name="connsiteX9" fmla="*/ 10183916 w 10354954"/>
                <a:gd name="connsiteY9" fmla="*/ 1114292 h 2652656"/>
                <a:gd name="connsiteX10" fmla="*/ 9981049 w 10354954"/>
                <a:gd name="connsiteY10" fmla="*/ 1916460 h 2652656"/>
                <a:gd name="connsiteX11" fmla="*/ 9676243 w 10354954"/>
                <a:gd name="connsiteY11" fmla="*/ 2221266 h 2652656"/>
                <a:gd name="connsiteX12" fmla="*/ 8892999 w 10354954"/>
                <a:gd name="connsiteY12" fmla="*/ 2423139 h 2652656"/>
                <a:gd name="connsiteX13" fmla="*/ 7100058 w 10354954"/>
                <a:gd name="connsiteY13" fmla="*/ 2315562 h 2652656"/>
                <a:gd name="connsiteX14" fmla="*/ 5880858 w 10354954"/>
                <a:gd name="connsiteY14" fmla="*/ 2476927 h 2652656"/>
                <a:gd name="connsiteX15" fmla="*/ 4500293 w 10354954"/>
                <a:gd name="connsiteY15" fmla="*/ 2315562 h 2652656"/>
                <a:gd name="connsiteX16" fmla="*/ 2779069 w 10354954"/>
                <a:gd name="connsiteY16" fmla="*/ 2494856 h 2652656"/>
                <a:gd name="connsiteX17" fmla="*/ 1398505 w 10354954"/>
                <a:gd name="connsiteY17" fmla="*/ 2261774 h 2652656"/>
                <a:gd name="connsiteX18" fmla="*/ 532255 w 10354954"/>
                <a:gd name="connsiteY18" fmla="*/ 2221266 h 2652656"/>
                <a:gd name="connsiteX19" fmla="*/ 227449 w 10354954"/>
                <a:gd name="connsiteY19" fmla="*/ 1916460 h 2652656"/>
                <a:gd name="connsiteX20" fmla="*/ 11 w 10354954"/>
                <a:gd name="connsiteY20" fmla="*/ 1186008 h 2652656"/>
                <a:gd name="connsiteX21" fmla="*/ 227449 w 10354954"/>
                <a:gd name="connsiteY21" fmla="*/ 697272 h 2652656"/>
                <a:gd name="connsiteX0" fmla="*/ 231097 w 10358602"/>
                <a:gd name="connsiteY0" fmla="*/ 697272 h 2652656"/>
                <a:gd name="connsiteX1" fmla="*/ 535903 w 10358602"/>
                <a:gd name="connsiteY1" fmla="*/ 392466 h 2652656"/>
                <a:gd name="connsiteX2" fmla="*/ 1790956 w 10358602"/>
                <a:gd name="connsiteY2" fmla="*/ 197484 h 2652656"/>
                <a:gd name="connsiteX3" fmla="*/ 3338529 w 10358602"/>
                <a:gd name="connsiteY3" fmla="*/ 2668 h 2652656"/>
                <a:gd name="connsiteX4" fmla="*/ 4701164 w 10358602"/>
                <a:gd name="connsiteY4" fmla="*/ 217821 h 2652656"/>
                <a:gd name="connsiteX5" fmla="*/ 6111944 w 10358602"/>
                <a:gd name="connsiteY5" fmla="*/ 125767 h 2652656"/>
                <a:gd name="connsiteX6" fmla="*/ 7928459 w 10358602"/>
                <a:gd name="connsiteY6" fmla="*/ 38527 h 2652656"/>
                <a:gd name="connsiteX7" fmla="*/ 9679891 w 10358602"/>
                <a:gd name="connsiteY7" fmla="*/ 392466 h 2652656"/>
                <a:gd name="connsiteX8" fmla="*/ 9984697 w 10358602"/>
                <a:gd name="connsiteY8" fmla="*/ 697272 h 2652656"/>
                <a:gd name="connsiteX9" fmla="*/ 10187564 w 10358602"/>
                <a:gd name="connsiteY9" fmla="*/ 1114292 h 2652656"/>
                <a:gd name="connsiteX10" fmla="*/ 9984697 w 10358602"/>
                <a:gd name="connsiteY10" fmla="*/ 1916460 h 2652656"/>
                <a:gd name="connsiteX11" fmla="*/ 9679891 w 10358602"/>
                <a:gd name="connsiteY11" fmla="*/ 2221266 h 2652656"/>
                <a:gd name="connsiteX12" fmla="*/ 8896647 w 10358602"/>
                <a:gd name="connsiteY12" fmla="*/ 2423139 h 2652656"/>
                <a:gd name="connsiteX13" fmla="*/ 7103706 w 10358602"/>
                <a:gd name="connsiteY13" fmla="*/ 2315562 h 2652656"/>
                <a:gd name="connsiteX14" fmla="*/ 5884506 w 10358602"/>
                <a:gd name="connsiteY14" fmla="*/ 2476927 h 2652656"/>
                <a:gd name="connsiteX15" fmla="*/ 4503941 w 10358602"/>
                <a:gd name="connsiteY15" fmla="*/ 2315562 h 2652656"/>
                <a:gd name="connsiteX16" fmla="*/ 2782717 w 10358602"/>
                <a:gd name="connsiteY16" fmla="*/ 2494856 h 2652656"/>
                <a:gd name="connsiteX17" fmla="*/ 1402153 w 10358602"/>
                <a:gd name="connsiteY17" fmla="*/ 2261774 h 2652656"/>
                <a:gd name="connsiteX18" fmla="*/ 535903 w 10358602"/>
                <a:gd name="connsiteY18" fmla="*/ 2221266 h 2652656"/>
                <a:gd name="connsiteX19" fmla="*/ 231097 w 10358602"/>
                <a:gd name="connsiteY19" fmla="*/ 1916460 h 2652656"/>
                <a:gd name="connsiteX20" fmla="*/ 3659 w 10358602"/>
                <a:gd name="connsiteY20" fmla="*/ 1186008 h 2652656"/>
                <a:gd name="connsiteX21" fmla="*/ 231097 w 10358602"/>
                <a:gd name="connsiteY21" fmla="*/ 697272 h 2652656"/>
                <a:gd name="connsiteX0" fmla="*/ 293835 w 10421340"/>
                <a:gd name="connsiteY0" fmla="*/ 697272 h 2652656"/>
                <a:gd name="connsiteX1" fmla="*/ 598641 w 10421340"/>
                <a:gd name="connsiteY1" fmla="*/ 392466 h 2652656"/>
                <a:gd name="connsiteX2" fmla="*/ 1853694 w 10421340"/>
                <a:gd name="connsiteY2" fmla="*/ 197484 h 2652656"/>
                <a:gd name="connsiteX3" fmla="*/ 3401267 w 10421340"/>
                <a:gd name="connsiteY3" fmla="*/ 2668 h 2652656"/>
                <a:gd name="connsiteX4" fmla="*/ 4763902 w 10421340"/>
                <a:gd name="connsiteY4" fmla="*/ 217821 h 2652656"/>
                <a:gd name="connsiteX5" fmla="*/ 6174682 w 10421340"/>
                <a:gd name="connsiteY5" fmla="*/ 125767 h 2652656"/>
                <a:gd name="connsiteX6" fmla="*/ 7991197 w 10421340"/>
                <a:gd name="connsiteY6" fmla="*/ 38527 h 2652656"/>
                <a:gd name="connsiteX7" fmla="*/ 9742629 w 10421340"/>
                <a:gd name="connsiteY7" fmla="*/ 392466 h 2652656"/>
                <a:gd name="connsiteX8" fmla="*/ 10047435 w 10421340"/>
                <a:gd name="connsiteY8" fmla="*/ 697272 h 2652656"/>
                <a:gd name="connsiteX9" fmla="*/ 10250302 w 10421340"/>
                <a:gd name="connsiteY9" fmla="*/ 1114292 h 2652656"/>
                <a:gd name="connsiteX10" fmla="*/ 10047435 w 10421340"/>
                <a:gd name="connsiteY10" fmla="*/ 1916460 h 2652656"/>
                <a:gd name="connsiteX11" fmla="*/ 9742629 w 10421340"/>
                <a:gd name="connsiteY11" fmla="*/ 2221266 h 2652656"/>
                <a:gd name="connsiteX12" fmla="*/ 8959385 w 10421340"/>
                <a:gd name="connsiteY12" fmla="*/ 2423139 h 2652656"/>
                <a:gd name="connsiteX13" fmla="*/ 7166444 w 10421340"/>
                <a:gd name="connsiteY13" fmla="*/ 2315562 h 2652656"/>
                <a:gd name="connsiteX14" fmla="*/ 5947244 w 10421340"/>
                <a:gd name="connsiteY14" fmla="*/ 2476927 h 2652656"/>
                <a:gd name="connsiteX15" fmla="*/ 4566679 w 10421340"/>
                <a:gd name="connsiteY15" fmla="*/ 2315562 h 2652656"/>
                <a:gd name="connsiteX16" fmla="*/ 2845455 w 10421340"/>
                <a:gd name="connsiteY16" fmla="*/ 2494856 h 2652656"/>
                <a:gd name="connsiteX17" fmla="*/ 1464891 w 10421340"/>
                <a:gd name="connsiteY17" fmla="*/ 2261774 h 2652656"/>
                <a:gd name="connsiteX18" fmla="*/ 598641 w 10421340"/>
                <a:gd name="connsiteY18" fmla="*/ 2221266 h 2652656"/>
                <a:gd name="connsiteX19" fmla="*/ 293835 w 10421340"/>
                <a:gd name="connsiteY19" fmla="*/ 1916460 h 2652656"/>
                <a:gd name="connsiteX20" fmla="*/ 66397 w 10421340"/>
                <a:gd name="connsiteY20" fmla="*/ 1186008 h 2652656"/>
                <a:gd name="connsiteX21" fmla="*/ 293835 w 10421340"/>
                <a:gd name="connsiteY21" fmla="*/ 697272 h 265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1340" h="2652656">
                  <a:moveTo>
                    <a:pt x="293835" y="697272"/>
                  </a:moveTo>
                  <a:cubicBezTo>
                    <a:pt x="293835" y="528932"/>
                    <a:pt x="430301" y="392466"/>
                    <a:pt x="598641" y="392466"/>
                  </a:cubicBezTo>
                  <a:cubicBezTo>
                    <a:pt x="999063" y="387237"/>
                    <a:pt x="861601" y="23419"/>
                    <a:pt x="1853694" y="197484"/>
                  </a:cubicBezTo>
                  <a:cubicBezTo>
                    <a:pt x="2329763" y="159412"/>
                    <a:pt x="2681102" y="14621"/>
                    <a:pt x="3401267" y="2668"/>
                  </a:cubicBezTo>
                  <a:cubicBezTo>
                    <a:pt x="3868372" y="-26813"/>
                    <a:pt x="4301666" y="197304"/>
                    <a:pt x="4763902" y="217821"/>
                  </a:cubicBezTo>
                  <a:cubicBezTo>
                    <a:pt x="5226138" y="238338"/>
                    <a:pt x="5657717" y="119791"/>
                    <a:pt x="6174682" y="125767"/>
                  </a:cubicBezTo>
                  <a:cubicBezTo>
                    <a:pt x="6691647" y="131743"/>
                    <a:pt x="7396539" y="-5923"/>
                    <a:pt x="7991197" y="38527"/>
                  </a:cubicBezTo>
                  <a:cubicBezTo>
                    <a:pt x="8585855" y="82977"/>
                    <a:pt x="9379005" y="318534"/>
                    <a:pt x="9742629" y="392466"/>
                  </a:cubicBezTo>
                  <a:cubicBezTo>
                    <a:pt x="9910969" y="392466"/>
                    <a:pt x="10047435" y="528932"/>
                    <a:pt x="10047435" y="697272"/>
                  </a:cubicBezTo>
                  <a:cubicBezTo>
                    <a:pt x="10473646" y="842255"/>
                    <a:pt x="10254397" y="969309"/>
                    <a:pt x="10250302" y="1114292"/>
                  </a:cubicBezTo>
                  <a:cubicBezTo>
                    <a:pt x="10487480" y="1399611"/>
                    <a:pt x="10527433" y="1649071"/>
                    <a:pt x="10047435" y="1916460"/>
                  </a:cubicBezTo>
                  <a:cubicBezTo>
                    <a:pt x="10047435" y="2299953"/>
                    <a:pt x="9910969" y="2221266"/>
                    <a:pt x="9742629" y="2221266"/>
                  </a:cubicBezTo>
                  <a:cubicBezTo>
                    <a:pt x="9457642" y="2216839"/>
                    <a:pt x="9244372" y="2427566"/>
                    <a:pt x="8959385" y="2423139"/>
                  </a:cubicBezTo>
                  <a:cubicBezTo>
                    <a:pt x="8230256" y="2417162"/>
                    <a:pt x="8666538" y="2536692"/>
                    <a:pt x="7166444" y="2315562"/>
                  </a:cubicBezTo>
                  <a:cubicBezTo>
                    <a:pt x="7112655" y="2692080"/>
                    <a:pt x="6305833" y="2763798"/>
                    <a:pt x="5947244" y="2476927"/>
                  </a:cubicBezTo>
                  <a:cubicBezTo>
                    <a:pt x="4967104" y="2698056"/>
                    <a:pt x="5026867" y="2327515"/>
                    <a:pt x="4566679" y="2315562"/>
                  </a:cubicBezTo>
                  <a:cubicBezTo>
                    <a:pt x="3975008" y="2303609"/>
                    <a:pt x="3777785" y="2739892"/>
                    <a:pt x="2845455" y="2494856"/>
                  </a:cubicBezTo>
                  <a:cubicBezTo>
                    <a:pt x="2397220" y="2447044"/>
                    <a:pt x="2164138" y="2632316"/>
                    <a:pt x="1464891" y="2261774"/>
                  </a:cubicBezTo>
                  <a:cubicBezTo>
                    <a:pt x="1014776" y="2463424"/>
                    <a:pt x="887391" y="2234769"/>
                    <a:pt x="598641" y="2221266"/>
                  </a:cubicBezTo>
                  <a:cubicBezTo>
                    <a:pt x="430301" y="2221266"/>
                    <a:pt x="293835" y="2084800"/>
                    <a:pt x="293835" y="1916460"/>
                  </a:cubicBezTo>
                  <a:cubicBezTo>
                    <a:pt x="295716" y="1678953"/>
                    <a:pt x="-168567" y="1656598"/>
                    <a:pt x="66397" y="1186008"/>
                  </a:cubicBezTo>
                  <a:cubicBezTo>
                    <a:pt x="34633" y="736225"/>
                    <a:pt x="218022" y="860184"/>
                    <a:pt x="293835" y="697272"/>
                  </a:cubicBezTo>
                  <a:close/>
                </a:path>
              </a:pathLst>
            </a:custGeom>
            <a:grpFill/>
            <a:ln w="19050">
              <a:solidFill>
                <a:srgbClr val="683E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0E3EC8A6-6B4F-48F8-9FAE-62F5539E8535}"/>
                </a:ext>
              </a:extLst>
            </p:cNvPr>
            <p:cNvSpPr txBox="1"/>
            <p:nvPr/>
          </p:nvSpPr>
          <p:spPr>
            <a:xfrm>
              <a:off x="7010400" y="3015203"/>
              <a:ext cx="11297432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6000" dirty="0">
                  <a:solidFill>
                    <a:srgbClr val="683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5319856-6E4D-4B56-B706-B96D56B7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217" y="-92497"/>
            <a:ext cx="7687722" cy="2554445"/>
          </a:xfrm>
          <a:prstGeom prst="rect">
            <a:avLst/>
          </a:prstGeom>
        </p:spPr>
      </p:pic>
      <p:pic>
        <p:nvPicPr>
          <p:cNvPr id="11" name="图片 3" descr="千库网_Q版圣诞老人和圣诞麋鹿PNG素材_元素编号11531481">
            <a:extLst>
              <a:ext uri="{FF2B5EF4-FFF2-40B4-BE49-F238E27FC236}">
                <a16:creationId xmlns:a16="http://schemas.microsoft.com/office/drawing/2014/main" id="{1770F527-7C2F-421B-8EC8-98D6215F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3" t="5354" r="6285" b="4409"/>
          <a:stretch>
            <a:fillRect/>
          </a:stretch>
        </p:blipFill>
        <p:spPr>
          <a:xfrm>
            <a:off x="-27575" y="4037073"/>
            <a:ext cx="2403792" cy="2583753"/>
          </a:xfrm>
          <a:prstGeom prst="rect">
            <a:avLst/>
          </a:prstGeom>
          <a:effectLst>
            <a:outerShdw blurRad="254000" dist="25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4" descr="千库网_圣诞节圣诞帽_元素编号12607135">
            <a:extLst>
              <a:ext uri="{FF2B5EF4-FFF2-40B4-BE49-F238E27FC236}">
                <a16:creationId xmlns:a16="http://schemas.microsoft.com/office/drawing/2014/main" id="{0E4F8FF9-9DCD-422C-A944-14DA658EF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80000">
            <a:off x="96837" y="57545"/>
            <a:ext cx="1127125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8号-菱方体" panose="00000500000000000000" charset="-122"/>
                <a:ea typeface="字魂98号-菱方体" panose="00000500000000000000" charset="-122"/>
                <a:cs typeface="+mn-cs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DB6C8-8E78-4D61-BF71-D4A775E2B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900" y="2405918"/>
            <a:ext cx="8248199" cy="4015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13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9DE0-6E76-46DC-B8A9-92EB1640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Ông Già Noel - Nhạc Thiếu Nhi Vui Nhộn Sôi Động Hay Nhất (1)">
            <a:hlinkClick r:id="" action="ppaction://media"/>
            <a:extLst>
              <a:ext uri="{FF2B5EF4-FFF2-40B4-BE49-F238E27FC236}">
                <a16:creationId xmlns:a16="http://schemas.microsoft.com/office/drawing/2014/main" id="{81275D0A-B955-46EF-9CF0-63340FA386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06" y="229157"/>
            <a:ext cx="11377694" cy="6399686"/>
          </a:xfrm>
        </p:spPr>
      </p:pic>
    </p:spTree>
    <p:extLst>
      <p:ext uri="{BB962C8B-B14F-4D97-AF65-F5344CB8AC3E}">
        <p14:creationId xmlns:p14="http://schemas.microsoft.com/office/powerpoint/2010/main" val="38538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>
                <a:latin typeface="字魂98号-菱方体" panose="00000500000000000000" charset="-122"/>
                <a:ea typeface="字魂98号-菱方体" panose="00000500000000000000" charset="-122"/>
                <a:sym typeface="+mn-ea"/>
              </a:rPr>
              <a:t>QIANKU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F3AC4-1063-40CF-86F5-E10125E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328" y="2501461"/>
            <a:ext cx="9053187" cy="3936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2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190500"/>
            <a:ext cx="12191365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BAFBFB-A7BD-4C6B-A336-3848D30725E9}"/>
              </a:ext>
            </a:extLst>
          </p:cNvPr>
          <p:cNvSpPr/>
          <p:nvPr/>
        </p:nvSpPr>
        <p:spPr>
          <a:xfrm>
            <a:off x="196161" y="76462"/>
            <a:ext cx="11270625" cy="2540614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9846DF-CF33-43C0-BF6C-8B6F6938E13D}"/>
              </a:ext>
            </a:extLst>
          </p:cNvPr>
          <p:cNvGrpSpPr/>
          <p:nvPr/>
        </p:nvGrpSpPr>
        <p:grpSpPr>
          <a:xfrm>
            <a:off x="857483" y="2753076"/>
            <a:ext cx="9957662" cy="1321664"/>
            <a:chOff x="9165236" y="-257742"/>
            <a:chExt cx="15112311" cy="16193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31B907-EA7B-4397-B97A-4C29B076D490}"/>
                </a:ext>
              </a:extLst>
            </p:cNvPr>
            <p:cNvGrpSpPr/>
            <p:nvPr/>
          </p:nvGrpSpPr>
          <p:grpSpPr>
            <a:xfrm>
              <a:off x="9165236" y="-257742"/>
              <a:ext cx="15112311" cy="1619380"/>
              <a:chOff x="8880083" y="2092463"/>
              <a:chExt cx="16895482" cy="2306917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3F2B20A-200F-42E9-9067-778E0C7109F5}"/>
                  </a:ext>
                </a:extLst>
              </p:cNvPr>
              <p:cNvSpPr/>
              <p:nvPr/>
            </p:nvSpPr>
            <p:spPr>
              <a:xfrm>
                <a:off x="8880083" y="2092463"/>
                <a:ext cx="16895482" cy="2306917"/>
              </a:xfrm>
              <a:custGeom>
                <a:avLst/>
                <a:gdLst/>
                <a:ahLst/>
                <a:cxnLst/>
                <a:rect l="l" t="t" r="r" b="b"/>
                <a:pathLst>
                  <a:path w="2711318" h="3366196">
                    <a:moveTo>
                      <a:pt x="0" y="0"/>
                    </a:moveTo>
                    <a:lnTo>
                      <a:pt x="2711317" y="0"/>
                    </a:lnTo>
                    <a:lnTo>
                      <a:pt x="2711317" y="3366196"/>
                    </a:lnTo>
                    <a:lnTo>
                      <a:pt x="0" y="33661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0B71417-DDBB-47F6-95D1-92D62E3CBDDB}"/>
                  </a:ext>
                </a:extLst>
              </p:cNvPr>
              <p:cNvSpPr/>
              <p:nvPr/>
            </p:nvSpPr>
            <p:spPr>
              <a:xfrm>
                <a:off x="10163321" y="2435915"/>
                <a:ext cx="14167750" cy="1749037"/>
              </a:xfrm>
              <a:prstGeom prst="rect">
                <a:avLst/>
              </a:prstGeom>
              <a:solidFill>
                <a:srgbClr val="FCF4E5"/>
              </a:solidFill>
              <a:ln>
                <a:solidFill>
                  <a:srgbClr val="FCF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4000">
                  <a:solidFill>
                    <a:srgbClr val="5D5467"/>
                  </a:solidFill>
                </a:endParaRPr>
              </a:p>
            </p:txBody>
          </p:sp>
        </p:grp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2CD51867-7225-4104-9486-17632264AFCA}"/>
                </a:ext>
              </a:extLst>
            </p:cNvPr>
            <p:cNvSpPr txBox="1"/>
            <p:nvPr/>
          </p:nvSpPr>
          <p:spPr>
            <a:xfrm>
              <a:off x="10833172" y="-223220"/>
              <a:ext cx="12152334" cy="15084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 vai nhân vật “ỷ lại” luôn nhờ người khác làm việc của mình</a:t>
              </a:r>
              <a:endPara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09FFD49-01B6-4850-AA25-7E804CBE60A5}"/>
              </a:ext>
            </a:extLst>
          </p:cNvPr>
          <p:cNvSpPr/>
          <p:nvPr/>
        </p:nvSpPr>
        <p:spPr>
          <a:xfrm>
            <a:off x="310504" y="4773443"/>
            <a:ext cx="3305056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con...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52623-F505-4603-BB0B-20B96EE85068}"/>
              </a:ext>
            </a:extLst>
          </p:cNvPr>
          <p:cNvSpPr/>
          <p:nvPr/>
        </p:nvSpPr>
        <p:spPr>
          <a:xfrm>
            <a:off x="4167798" y="4727517"/>
            <a:ext cx="3305057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em...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D7583D-6FAF-4D24-A056-7DBDFC50CDAE}"/>
              </a:ext>
            </a:extLst>
          </p:cNvPr>
          <p:cNvSpPr/>
          <p:nvPr/>
        </p:nvSpPr>
        <p:spPr>
          <a:xfrm>
            <a:off x="7998374" y="4517667"/>
            <a:ext cx="3562560" cy="975718"/>
          </a:xfrm>
          <a:prstGeom prst="rect">
            <a:avLst/>
          </a:prstGeom>
          <a:solidFill>
            <a:srgbClr val="FCF4E5"/>
          </a:solidFill>
          <a:ln>
            <a:solidFill>
              <a:srgbClr val="FCF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hộ cháu...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262" y="76462"/>
            <a:ext cx="10870110" cy="2523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36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0F3D320-9B61-4396-826C-0A3A5A5D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70083"/>
          <a:stretch>
            <a:fillRect/>
          </a:stretch>
        </p:blipFill>
        <p:spPr>
          <a:xfrm>
            <a:off x="0" y="5921504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FA2E818-9877-4866-865A-0837BE9860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58" y="145678"/>
            <a:ext cx="7288593" cy="4907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4378A-E6B2-4A90-B56A-49C206F89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74206"/>
            <a:ext cx="6044086" cy="397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id="{914AD4A8-F15C-303A-E594-D8531510AB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569" t="5332" r="42713" b="-5332"/>
          <a:stretch/>
        </p:blipFill>
        <p:spPr>
          <a:xfrm>
            <a:off x="673721" y="1030015"/>
            <a:ext cx="6131729" cy="206639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8210B3F-3DB6-4DD6-9E60-8ED5CADAB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84" t="5332" r="12457" b="-5332"/>
          <a:stretch/>
        </p:blipFill>
        <p:spPr>
          <a:xfrm>
            <a:off x="2238703" y="2275353"/>
            <a:ext cx="3147849" cy="2112684"/>
          </a:xfrm>
          <a:prstGeom prst="rect">
            <a:avLst/>
          </a:prstGeom>
        </p:spPr>
      </p:pic>
      <p:pic>
        <p:nvPicPr>
          <p:cNvPr id="9" name="图片 1" descr="千库网_圣诞帽圣诞节礼物_元素编号12170951">
            <a:extLst>
              <a:ext uri="{FF2B5EF4-FFF2-40B4-BE49-F238E27FC236}">
                <a16:creationId xmlns:a16="http://schemas.microsoft.com/office/drawing/2014/main" id="{1FA11ABD-35AB-4C56-8C36-EF28D54B44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60550" y="4124303"/>
            <a:ext cx="4235450" cy="2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33E66D-EB45-496C-A969-AEE62A5D806A}"/>
              </a:ext>
            </a:extLst>
          </p:cNvPr>
          <p:cNvGrpSpPr/>
          <p:nvPr/>
        </p:nvGrpSpPr>
        <p:grpSpPr>
          <a:xfrm>
            <a:off x="875898" y="441596"/>
            <a:ext cx="10453036" cy="5334129"/>
            <a:chOff x="673238" y="1338274"/>
            <a:chExt cx="11043140" cy="459209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3BD91E0-1DC3-4B6D-AD79-B66624D1156F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2BB9F62-9EF1-4AC7-B42E-956D194444C1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3D1C6B-8901-41A0-BFCD-7959E056049C}"/>
              </a:ext>
            </a:extLst>
          </p:cNvPr>
          <p:cNvSpPr txBox="1"/>
          <p:nvPr/>
        </p:nvSpPr>
        <p:spPr>
          <a:xfrm>
            <a:off x="1272078" y="611167"/>
            <a:ext cx="99293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mình.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nhà.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nhắc.</a:t>
            </a:r>
          </a:p>
          <a:p>
            <a:pPr algn="just"/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quên.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24932924-0990-4DB6-BDC9-E8BC32BD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70083"/>
          <a:stretch>
            <a:fillRect/>
          </a:stretch>
        </p:blipFill>
        <p:spPr>
          <a:xfrm>
            <a:off x="6734" y="6171640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 descr="千库网_圣诞帽圣诞节礼物_元素编号12170951">
            <a:extLst>
              <a:ext uri="{FF2B5EF4-FFF2-40B4-BE49-F238E27FC236}">
                <a16:creationId xmlns:a16="http://schemas.microsoft.com/office/drawing/2014/main" id="{CB881326-8253-4A0C-A26D-7FCE91A4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97093" y="5296699"/>
            <a:ext cx="4235450" cy="28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7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490"/>
            <a:ext cx="12191365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50F4E-8D8C-422F-8A32-F5921AFCC8FC}"/>
              </a:ext>
            </a:extLst>
          </p:cNvPr>
          <p:cNvGrpSpPr/>
          <p:nvPr/>
        </p:nvGrpSpPr>
        <p:grpSpPr>
          <a:xfrm>
            <a:off x="451940" y="1986104"/>
            <a:ext cx="11270624" cy="4451857"/>
            <a:chOff x="673238" y="1338274"/>
            <a:chExt cx="11043140" cy="45920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C50FB5-A51F-46AF-A4F5-AE1A9FA67685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6A8174A1-4086-4430-AC72-36AFE20C1C95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15BAFBFB-A7BD-4C6B-A336-3848D30725E9}"/>
              </a:ext>
            </a:extLst>
          </p:cNvPr>
          <p:cNvSpPr/>
          <p:nvPr/>
        </p:nvSpPr>
        <p:spPr>
          <a:xfrm>
            <a:off x="0" y="201591"/>
            <a:ext cx="11270625" cy="1764543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B3326-4724-4C58-AA50-9E085E995932}"/>
              </a:ext>
            </a:extLst>
          </p:cNvPr>
          <p:cNvSpPr txBox="1"/>
          <p:nvPr/>
        </p:nvSpPr>
        <p:spPr>
          <a:xfrm>
            <a:off x="830086" y="2222089"/>
            <a:ext cx="110291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SG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ngày.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" descr="千库网_圣诞节礼物铃铛彩条蝴蝶结边框_元素编号12928366">
            <a:extLst>
              <a:ext uri="{FF2B5EF4-FFF2-40B4-BE49-F238E27FC236}">
                <a16:creationId xmlns:a16="http://schemas.microsoft.com/office/drawing/2014/main" id="{7EF745CF-F94F-4C32-906D-0EDDA82A14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76415" y="6490"/>
            <a:ext cx="2732630" cy="3210414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64D9BDA6-B082-4F2E-944E-7DCEC5C8BA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56" b="70083"/>
          <a:stretch>
            <a:fillRect/>
          </a:stretch>
        </p:blipFill>
        <p:spPr>
          <a:xfrm>
            <a:off x="635" y="6096153"/>
            <a:ext cx="12191365" cy="1670685"/>
          </a:xfrm>
          <a:prstGeom prst="rect">
            <a:avLst/>
          </a:prstGeom>
          <a:effectLst>
            <a:outerShdw blurRad="228600" dist="228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5D748FFF-C51B-49A3-985A-33F6F41839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979" t="9320" r="10625" b="4115"/>
          <a:stretch>
            <a:fillRect/>
          </a:stretch>
        </p:blipFill>
        <p:spPr>
          <a:xfrm>
            <a:off x="8816042" y="4469385"/>
            <a:ext cx="3610676" cy="3937152"/>
          </a:xfrm>
          <a:prstGeom prst="rect">
            <a:avLst/>
          </a:prstGeom>
          <a:effectLst>
            <a:outerShdw blurRad="279400" dist="3048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14" y="305484"/>
            <a:ext cx="10199492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10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圣诞节圣诞贺卡祝福平铺手机页面配图_插画编号58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585585" y="3668395"/>
            <a:ext cx="1717675" cy="460375"/>
          </a:xfrm>
          <a:prstGeom prst="rect">
            <a:avLst/>
          </a:prstGeom>
          <a:noFill/>
          <a:ln>
            <a:noFill/>
          </a:ln>
          <a:effectLst>
            <a:outerShdw blurRad="203200" dist="279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98号-菱方体" panose="00000500000000000000" charset="-122"/>
                <a:ea typeface="字魂98号-菱方体" panose="00000500000000000000" charset="-122"/>
                <a:cs typeface="+mn-cs"/>
                <a:sym typeface="+mn-ea"/>
              </a:rPr>
              <a:t>QIANKU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96BC0-3619-492A-8D2B-F3C36199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75" y="548640"/>
            <a:ext cx="11838890" cy="547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78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圣诞节小清新节日策划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212</Words>
  <Application>Microsoft Office PowerPoint</Application>
  <PresentationFormat>Màn hình rộng</PresentationFormat>
  <Paragraphs>26</Paragraphs>
  <Slides>12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20" baseType="lpstr">
      <vt:lpstr>#9Slide05 Amplify</vt:lpstr>
      <vt:lpstr>Arial</vt:lpstr>
      <vt:lpstr>Calibri</vt:lpstr>
      <vt:lpstr>Cambria</vt:lpstr>
      <vt:lpstr>Wingdings</vt:lpstr>
      <vt:lpstr>字魂98号-菱方体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绿色圣诞节小清新节日策划通用PPT模板</dc:title>
  <dc:creator>MANG NON</dc:creator>
  <cp:keywords>Măngnon</cp:keywords>
  <cp:lastModifiedBy>Vân Nguyễn</cp:lastModifiedBy>
  <cp:revision>161</cp:revision>
  <dcterms:created xsi:type="dcterms:W3CDTF">2019-06-19T02:08:00Z</dcterms:created>
  <dcterms:modified xsi:type="dcterms:W3CDTF">2023-12-06T12:51:07Z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