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2" r:id="rId2"/>
    <p:sldMasterId id="2147483686" r:id="rId3"/>
  </p:sldMasterIdLst>
  <p:notesMasterIdLst>
    <p:notesMasterId r:id="rId24"/>
  </p:notesMasterIdLst>
  <p:sldIdLst>
    <p:sldId id="259" r:id="rId4"/>
    <p:sldId id="326" r:id="rId5"/>
    <p:sldId id="261" r:id="rId6"/>
    <p:sldId id="260" r:id="rId7"/>
    <p:sldId id="2636" r:id="rId8"/>
    <p:sldId id="271" r:id="rId9"/>
    <p:sldId id="262" r:id="rId10"/>
    <p:sldId id="272" r:id="rId11"/>
    <p:sldId id="269" r:id="rId12"/>
    <p:sldId id="270" r:id="rId13"/>
    <p:sldId id="275" r:id="rId14"/>
    <p:sldId id="265" r:id="rId15"/>
    <p:sldId id="273" r:id="rId16"/>
    <p:sldId id="330" r:id="rId17"/>
    <p:sldId id="2637" r:id="rId18"/>
    <p:sldId id="2638" r:id="rId19"/>
    <p:sldId id="2639" r:id="rId20"/>
    <p:sldId id="2640" r:id="rId21"/>
    <p:sldId id="2641" r:id="rId22"/>
    <p:sldId id="26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59" autoAdjust="0"/>
    <p:restoredTop sz="92443" autoAdjust="0"/>
  </p:normalViewPr>
  <p:slideViewPr>
    <p:cSldViewPr snapToGrid="0">
      <p:cViewPr varScale="1">
        <p:scale>
          <a:sx n="78" d="100"/>
          <a:sy n="78" d="100"/>
        </p:scale>
        <p:origin x="49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3F35E4-C30F-4FCC-BA20-9C42763076E2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F546E5-3EDC-4273-92E1-348F7E4874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7014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D80E74-10DF-4CCC-941D-73CC7839639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53574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D80E74-10DF-4CCC-941D-73CC7839639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63519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D80E74-10DF-4CCC-941D-73CC7839639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46569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D80E74-10DF-4CCC-941D-73CC7839639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83314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D80E74-10DF-4CCC-941D-73CC7839639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04325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D80E74-10DF-4CCC-941D-73CC7839639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5594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D80E74-10DF-4CCC-941D-73CC7839639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81195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D80E74-10DF-4CCC-941D-73CC7839639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9765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D80E74-10DF-4CCC-941D-73CC7839639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99981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D80E74-10DF-4CCC-941D-73CC7839639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67638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43862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D80E74-10DF-4CCC-941D-73CC7839639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27248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D80E74-10DF-4CCC-941D-73CC7839639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49518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D80E74-10DF-4CCC-941D-73CC7839639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9096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FB: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- https://www.facebook.com</a:t>
            </a:r>
            <a:r>
              <a:rPr lang="en-US" altLang="zh-CN"/>
              <a:t>/huongthaoGADT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D80E74-10DF-4CCC-941D-73CC7839639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56028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D80E74-10DF-4CCC-941D-73CC7839639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26441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D80E74-10DF-4CCC-941D-73CC7839639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58873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D80E74-10DF-4CCC-941D-73CC7839639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26262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9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4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5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8.png"/><Relationship Id="rId4" Type="http://schemas.openxmlformats.org/officeDocument/2006/relationships/image" Target="../media/image26.pn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6275622"/>
      </p:ext>
    </p:extLst>
  </p:cSld>
  <p:clrMapOvr>
    <a:masterClrMapping/>
  </p:clrMapOvr>
  <p:transition spd="slow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2023/12/20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112373"/>
      </p:ext>
    </p:extLst>
  </p:cSld>
  <p:clrMapOvr>
    <a:masterClrMapping/>
  </p:clrMapOvr>
  <p:transition spd="slow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2023/12/20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815633"/>
      </p:ext>
    </p:extLst>
  </p:cSld>
  <p:clrMapOvr>
    <a:masterClrMapping/>
  </p:clrMapOvr>
  <p:transition spd="slow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2023/12/20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05542"/>
      </p:ext>
    </p:extLst>
  </p:cSld>
  <p:clrMapOvr>
    <a:masterClrMapping/>
  </p:clrMapOvr>
  <p:transition spd="slow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B5F65422-4F15-4F65-BF63-A810BB43A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8B06899-8EB2-4232-8660-AEC4B0BD75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EE96F2F-E668-4B9C-A4FF-78DC61D52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3" name="图片 2" descr="图片包含 文字&#10;&#10;描述已自动生成">
            <a:extLst>
              <a:ext uri="{FF2B5EF4-FFF2-40B4-BE49-F238E27FC236}">
                <a16:creationId xmlns:a16="http://schemas.microsoft.com/office/drawing/2014/main" id="{F19FEB38-260B-4884-88F0-932576E65C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9642" y="131198"/>
            <a:ext cx="9571530" cy="5972859"/>
          </a:xfrm>
          <a:prstGeom prst="rect">
            <a:avLst/>
          </a:prstGeom>
        </p:spPr>
      </p:pic>
      <p:pic>
        <p:nvPicPr>
          <p:cNvPr id="18" name="图片 17" descr="图片包含 屏幕截图&#10;&#10;描述已自动生成">
            <a:extLst>
              <a:ext uri="{FF2B5EF4-FFF2-40B4-BE49-F238E27FC236}">
                <a16:creationId xmlns:a16="http://schemas.microsoft.com/office/drawing/2014/main" id="{15798669-13D6-4E0C-973B-7AE155AFC9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  <p:pic>
        <p:nvPicPr>
          <p:cNvPr id="9" name="图片 8" descr="图片包含 矢量图形&#10;&#10;描述已自动生成">
            <a:extLst>
              <a:ext uri="{FF2B5EF4-FFF2-40B4-BE49-F238E27FC236}">
                <a16:creationId xmlns:a16="http://schemas.microsoft.com/office/drawing/2014/main" id="{08906958-A621-4AA1-BB37-4729008BD3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851" y="441609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38202312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930B1641-9EB7-4B70-856B-460AB458E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ABEDC77-C7EB-4647-8B12-BB4B09C6C9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7083" y="678654"/>
            <a:ext cx="9457833" cy="5368785"/>
          </a:xfrm>
          <a:prstGeom prst="rect">
            <a:avLst/>
          </a:prstGeom>
        </p:spPr>
      </p:pic>
      <p:pic>
        <p:nvPicPr>
          <p:cNvPr id="3" name="图片 2" descr="图片包含 矢量图形&#10;&#10;描述已自动生成">
            <a:extLst>
              <a:ext uri="{FF2B5EF4-FFF2-40B4-BE49-F238E27FC236}">
                <a16:creationId xmlns:a16="http://schemas.microsoft.com/office/drawing/2014/main" id="{089F4924-B610-4B01-AAF0-EB6D4C2B84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837625" y="182880"/>
            <a:ext cx="2828348" cy="24950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49210359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6DF10BD-A049-4E16-8D62-126B709B9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7D0DFF0-46F8-4187-942E-DEA6A4808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3623" y="182880"/>
            <a:ext cx="7406640" cy="5525284"/>
          </a:xfrm>
          <a:prstGeom prst="rect">
            <a:avLst/>
          </a:prstGeom>
        </p:spPr>
      </p:pic>
      <p:pic>
        <p:nvPicPr>
          <p:cNvPr id="8" name="图片 7" descr="图片包含 矢量图形&#10;&#10;描述已自动生成">
            <a:extLst>
              <a:ext uri="{FF2B5EF4-FFF2-40B4-BE49-F238E27FC236}">
                <a16:creationId xmlns:a16="http://schemas.microsoft.com/office/drawing/2014/main" id="{C7F48FFE-631C-4540-807B-CB3B602A1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629" y="182880"/>
            <a:ext cx="2573382" cy="23251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7891654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96B9FBB-375B-4234-8084-D21169B3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D825717-EB93-4D97-8146-7B6F069812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0B9CAD3-6FBF-4316-9AFA-3E4E5603A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19EB3F4D-4A1E-4A61-9D3D-3A5A195B16C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987" y="142638"/>
            <a:ext cx="2747350" cy="2423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84299291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51A1023-4220-4CE5-B5EF-344DCFB667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7AB1272-66D6-4F7C-8D48-6903E6821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524" y="182880"/>
            <a:ext cx="11436951" cy="6492241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AD4EFE15-4A23-403E-8AF7-9B5B0641F9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192905" y="0"/>
            <a:ext cx="1999094" cy="17634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3C33D859-34D3-4234-AB03-95A8549D8C6D}"/>
              </a:ext>
            </a:extLst>
          </p:cNvPr>
          <p:cNvSpPr/>
          <p:nvPr userDrawn="1"/>
        </p:nvSpPr>
        <p:spPr>
          <a:xfrm>
            <a:off x="4306387" y="992777"/>
            <a:ext cx="3579223" cy="535577"/>
          </a:xfrm>
          <a:prstGeom prst="roundRect">
            <a:avLst>
              <a:gd name="adj" fmla="val 50000"/>
            </a:avLst>
          </a:prstGeom>
          <a:solidFill>
            <a:srgbClr val="396B67"/>
          </a:solidFill>
          <a:ln w="508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3597179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72C1917-4A94-41D7-817F-74CD2F2A0B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570613-31EB-44B1-B34B-ED17A47DBA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8F8CF6-17E6-4DF0-A26B-C4FA7E1313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8EBB76D-25D6-4143-8107-479AA58A6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9989" y="22860"/>
            <a:ext cx="9432022" cy="5854499"/>
          </a:xfrm>
          <a:prstGeom prst="rect">
            <a:avLst/>
          </a:prstGeom>
        </p:spPr>
      </p:pic>
      <p:pic>
        <p:nvPicPr>
          <p:cNvPr id="12" name="图片 11" descr="图片包含 屏幕截图&#10;&#10;描述已自动生成">
            <a:extLst>
              <a:ext uri="{FF2B5EF4-FFF2-40B4-BE49-F238E27FC236}">
                <a16:creationId xmlns:a16="http://schemas.microsoft.com/office/drawing/2014/main" id="{CB8760D8-84F5-48F1-B4FE-BC163B1CD80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56835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BBFFCB55-A78E-4DE0-92B1-EAB6AD237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338ADA5F-C62D-4273-AD50-E22051455C04}"/>
              </a:ext>
            </a:extLst>
          </p:cNvPr>
          <p:cNvSpPr/>
          <p:nvPr userDrawn="1"/>
        </p:nvSpPr>
        <p:spPr>
          <a:xfrm>
            <a:off x="992504" y="422910"/>
            <a:ext cx="10206990" cy="602361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97507736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2023/12/20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720442"/>
      </p:ext>
    </p:extLst>
  </p:cSld>
  <p:clrMapOvr>
    <a:masterClrMapping/>
  </p:clrMapOvr>
  <p:transition spd="slow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2023/12/20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049662"/>
      </p:ext>
    </p:extLst>
  </p:cSld>
  <p:clrMapOvr>
    <a:masterClrMapping/>
  </p:clrMapOvr>
  <p:transition spd="slow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2023/12/20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911854"/>
      </p:ext>
    </p:extLst>
  </p:cSld>
  <p:clrMapOvr>
    <a:masterClrMapping/>
  </p:clrMapOvr>
  <p:transition spd="slow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2023/12/20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129846"/>
      </p:ext>
    </p:extLst>
  </p:cSld>
  <p:clrMapOvr>
    <a:masterClrMapping/>
  </p:clrMapOvr>
  <p:transition spd="slow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2023/12/20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777581"/>
      </p:ext>
    </p:extLst>
  </p:cSld>
  <p:clrMapOvr>
    <a:masterClrMapping/>
  </p:clrMapOvr>
  <p:transition spd="slow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2023/12/20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791658"/>
      </p:ext>
    </p:extLst>
  </p:cSld>
  <p:clrMapOvr>
    <a:masterClrMapping/>
  </p:clrMapOvr>
  <p:transition spd="slow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2023/12/20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1971207"/>
      </p:ext>
    </p:extLst>
  </p:cSld>
  <p:clrMapOvr>
    <a:masterClrMapping/>
  </p:clrMapOvr>
  <p:transition spd="slow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2023/12/20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7370974"/>
      </p:ext>
    </p:extLst>
  </p:cSld>
  <p:clrMapOvr>
    <a:masterClrMapping/>
  </p:clrMapOvr>
  <p:transition spd="slow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image" Target="../media/image13.jpg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9" Type="http://schemas.openxmlformats.org/officeDocument/2006/relationships/image" Target="../media/image14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FEE79B47-608B-4C0F-B5A0-877EBB165F7D}"/>
              </a:ext>
            </a:extLst>
          </p:cNvPr>
          <p:cNvGrpSpPr/>
          <p:nvPr userDrawn="1"/>
        </p:nvGrpSpPr>
        <p:grpSpPr>
          <a:xfrm>
            <a:off x="0" y="0"/>
            <a:ext cx="12192000" cy="6951405"/>
            <a:chOff x="0" y="0"/>
            <a:chExt cx="12192000" cy="6951405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8858232B-1D90-4D53-A2E2-131165972F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20823" b="12839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15D38BBB-C82F-4CDC-8D65-53559EEE2979}"/>
                </a:ext>
              </a:extLst>
            </p:cNvPr>
            <p:cNvGrpSpPr/>
            <p:nvPr/>
          </p:nvGrpSpPr>
          <p:grpSpPr>
            <a:xfrm>
              <a:off x="6892413" y="4494682"/>
              <a:ext cx="5299587" cy="2456723"/>
              <a:chOff x="5616923" y="3903406"/>
              <a:chExt cx="6575077" cy="3048000"/>
            </a:xfrm>
          </p:grpSpPr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2C12D3C5-3C23-4DD3-9D72-2F48B28E919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968" t="70707" r="42426" b="104"/>
              <a:stretch/>
            </p:blipFill>
            <p:spPr>
              <a:xfrm>
                <a:off x="10014154" y="4095135"/>
                <a:ext cx="1489587" cy="2762865"/>
              </a:xfrm>
              <a:prstGeom prst="rect">
                <a:avLst/>
              </a:prstGeom>
            </p:spPr>
          </p:pic>
          <p:pic>
            <p:nvPicPr>
              <p:cNvPr id="17" name="图片 16">
                <a:extLst>
                  <a:ext uri="{FF2B5EF4-FFF2-40B4-BE49-F238E27FC236}">
                    <a16:creationId xmlns:a16="http://schemas.microsoft.com/office/drawing/2014/main" id="{D7401816-3565-49AA-A66B-B00D4AA7774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473" t="56918"/>
              <a:stretch/>
            </p:blipFill>
            <p:spPr>
              <a:xfrm>
                <a:off x="11390671" y="3903406"/>
                <a:ext cx="801329" cy="2954594"/>
              </a:xfrm>
              <a:prstGeom prst="rect">
                <a:avLst/>
              </a:prstGeom>
            </p:spPr>
          </p:pic>
          <p:pic>
            <p:nvPicPr>
              <p:cNvPr id="18" name="图片 17">
                <a:extLst>
                  <a:ext uri="{FF2B5EF4-FFF2-40B4-BE49-F238E27FC236}">
                    <a16:creationId xmlns:a16="http://schemas.microsoft.com/office/drawing/2014/main" id="{99EC2D9D-4CCD-4F1E-A227-88233C3A0CA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6919" r="79247" b="5949"/>
              <a:stretch/>
            </p:blipFill>
            <p:spPr>
              <a:xfrm>
                <a:off x="10893162" y="4404851"/>
                <a:ext cx="948813" cy="2546555"/>
              </a:xfrm>
              <a:prstGeom prst="rect">
                <a:avLst/>
              </a:prstGeom>
            </p:spPr>
          </p:pic>
          <p:pic>
            <p:nvPicPr>
              <p:cNvPr id="19" name="图片 18">
                <a:extLst>
                  <a:ext uri="{FF2B5EF4-FFF2-40B4-BE49-F238E27FC236}">
                    <a16:creationId xmlns:a16="http://schemas.microsoft.com/office/drawing/2014/main" id="{A34B25F5-5799-4F7E-ACCD-0D076EF811C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856" t="84371" r="6826" b="360"/>
              <a:stretch/>
            </p:blipFill>
            <p:spPr>
              <a:xfrm>
                <a:off x="8634438" y="5722374"/>
                <a:ext cx="2711405" cy="1143241"/>
              </a:xfrm>
              <a:prstGeom prst="rect">
                <a:avLst/>
              </a:prstGeom>
            </p:spPr>
          </p:pic>
          <p:pic>
            <p:nvPicPr>
              <p:cNvPr id="20" name="图片 19">
                <a:extLst>
                  <a:ext uri="{FF2B5EF4-FFF2-40B4-BE49-F238E27FC236}">
                    <a16:creationId xmlns:a16="http://schemas.microsoft.com/office/drawing/2014/main" id="{EF5C18BA-32D6-49B2-9161-E932546A6BD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454" t="50539" r="1953" b="31637"/>
              <a:stretch/>
            </p:blipFill>
            <p:spPr>
              <a:xfrm>
                <a:off x="6344213" y="5800896"/>
                <a:ext cx="2069533" cy="1064719"/>
              </a:xfrm>
              <a:prstGeom prst="rect">
                <a:avLst/>
              </a:prstGeom>
            </p:spPr>
          </p:pic>
          <p:pic>
            <p:nvPicPr>
              <p:cNvPr id="21" name="图片 20">
                <a:extLst>
                  <a:ext uri="{FF2B5EF4-FFF2-40B4-BE49-F238E27FC236}">
                    <a16:creationId xmlns:a16="http://schemas.microsoft.com/office/drawing/2014/main" id="{64EC3192-AC04-4694-A4AF-F858F321C4E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64" t="71506" r="69295" b="8801"/>
              <a:stretch/>
            </p:blipFill>
            <p:spPr>
              <a:xfrm>
                <a:off x="7723908" y="5257934"/>
                <a:ext cx="1232303" cy="1607681"/>
              </a:xfrm>
              <a:prstGeom prst="rect">
                <a:avLst/>
              </a:prstGeom>
            </p:spPr>
          </p:pic>
          <p:pic>
            <p:nvPicPr>
              <p:cNvPr id="22" name="图片 21">
                <a:extLst>
                  <a:ext uri="{FF2B5EF4-FFF2-40B4-BE49-F238E27FC236}">
                    <a16:creationId xmlns:a16="http://schemas.microsoft.com/office/drawing/2014/main" id="{6A671AFF-657B-407C-91D6-F54425309C7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6919" r="79247" b="25085"/>
              <a:stretch/>
            </p:blipFill>
            <p:spPr>
              <a:xfrm>
                <a:off x="6470542" y="5631426"/>
                <a:ext cx="948813" cy="1234189"/>
              </a:xfrm>
              <a:prstGeom prst="rect">
                <a:avLst/>
              </a:prstGeom>
            </p:spPr>
          </p:pic>
          <p:pic>
            <p:nvPicPr>
              <p:cNvPr id="23" name="图片 22">
                <a:extLst>
                  <a:ext uri="{FF2B5EF4-FFF2-40B4-BE49-F238E27FC236}">
                    <a16:creationId xmlns:a16="http://schemas.microsoft.com/office/drawing/2014/main" id="{5895838C-BBD1-4AB5-B493-BE2ED342A96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454" t="50539" r="1953" b="33639"/>
              <a:stretch/>
            </p:blipFill>
            <p:spPr>
              <a:xfrm>
                <a:off x="5616923" y="6255880"/>
                <a:ext cx="1335123" cy="609736"/>
              </a:xfrm>
              <a:prstGeom prst="rect">
                <a:avLst/>
              </a:prstGeom>
            </p:spPr>
          </p:pic>
        </p:grpSp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67A0601E-F586-48C8-9A71-9BA45710BA8B}"/>
                </a:ext>
              </a:extLst>
            </p:cNvPr>
            <p:cNvGrpSpPr/>
            <p:nvPr/>
          </p:nvGrpSpPr>
          <p:grpSpPr>
            <a:xfrm>
              <a:off x="513677" y="493864"/>
              <a:ext cx="2901074" cy="633507"/>
              <a:chOff x="1513192" y="1554345"/>
              <a:chExt cx="9542584" cy="2489152"/>
            </a:xfrm>
          </p:grpSpPr>
          <p:sp>
            <p:nvSpPr>
              <p:cNvPr id="14" name="Rectangle 4">
                <a:extLst>
                  <a:ext uri="{FF2B5EF4-FFF2-40B4-BE49-F238E27FC236}">
                    <a16:creationId xmlns:a16="http://schemas.microsoft.com/office/drawing/2014/main" id="{A4212766-825B-4428-BA1C-8199436B33FD}"/>
                  </a:ext>
                </a:extLst>
              </p:cNvPr>
              <p:cNvSpPr/>
              <p:nvPr/>
            </p:nvSpPr>
            <p:spPr>
              <a:xfrm>
                <a:off x="1513192" y="1554345"/>
                <a:ext cx="9542584" cy="248915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" name="Rectangle 4">
                <a:extLst>
                  <a:ext uri="{FF2B5EF4-FFF2-40B4-BE49-F238E27FC236}">
                    <a16:creationId xmlns:a16="http://schemas.microsoft.com/office/drawing/2014/main" id="{634703CE-59CA-418E-A666-BF9BF70A4E87}"/>
                  </a:ext>
                </a:extLst>
              </p:cNvPr>
              <p:cNvSpPr/>
              <p:nvPr/>
            </p:nvSpPr>
            <p:spPr>
              <a:xfrm>
                <a:off x="1706880" y="1727314"/>
                <a:ext cx="9178079" cy="2112677"/>
              </a:xfrm>
              <a:prstGeom prst="roundRect">
                <a:avLst>
                  <a:gd name="adj" fmla="val 50000"/>
                </a:avLst>
              </a:prstGeom>
              <a:noFill/>
              <a:ln w="25400" cap="rnd">
                <a:solidFill>
                  <a:srgbClr val="1FC2A4"/>
                </a:solidFill>
                <a:prstDash val="dash"/>
                <a:round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6FD1001F-612A-4C1D-8333-E49B34E4EE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40" t="47312" r="805" b="42652"/>
            <a:stretch/>
          </p:blipFill>
          <p:spPr>
            <a:xfrm>
              <a:off x="449983" y="104044"/>
              <a:ext cx="459724" cy="688258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DCE6899F-CD64-4BCD-8F50-A55DD642EE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40" t="47312" r="805" b="42652"/>
            <a:stretch/>
          </p:blipFill>
          <p:spPr>
            <a:xfrm>
              <a:off x="259236" y="615708"/>
              <a:ext cx="626649" cy="688258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7A50438E-8BBC-489A-855B-A906350353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2473" b="82004"/>
            <a:stretch/>
          </p:blipFill>
          <p:spPr>
            <a:xfrm>
              <a:off x="10880260" y="423590"/>
              <a:ext cx="988800" cy="711281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DDC8C14-F1C4-4D2C-8246-47291F7B96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2473" b="82004"/>
            <a:stretch/>
          </p:blipFill>
          <p:spPr>
            <a:xfrm>
              <a:off x="335530" y="6157622"/>
              <a:ext cx="574177" cy="4130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43901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ransition spd="slow"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2023/12/20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DF71CF0-FC45-412A-B700-3E104117C3D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26344" y="1274575"/>
            <a:ext cx="3429000" cy="3429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DCD10E-0A84-4A81-861E-77BFC7963FE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-6459725"/>
            <a:ext cx="3429000" cy="3429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E966A1C-85AF-4C18-87F4-27A9236452B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5300" y="1274575"/>
            <a:ext cx="3429000" cy="3429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7B9BF8B-8639-40B4-8063-E9100BA6C6B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9580375"/>
            <a:ext cx="3429000" cy="3429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29693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ransition spd="slow">
    <p:random/>
  </p:transition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户外&#10;&#10;描述已自动生成">
            <a:extLst>
              <a:ext uri="{FF2B5EF4-FFF2-40B4-BE49-F238E27FC236}">
                <a16:creationId xmlns:a16="http://schemas.microsoft.com/office/drawing/2014/main" id="{51D981AD-9FC1-4415-8F8F-8DBB61E1CAA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725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</p:sldLayoutIdLst>
  <p:transition spd="slow"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18" Type="http://schemas.openxmlformats.org/officeDocument/2006/relationships/image" Target="../media/image40.png"/><Relationship Id="rId3" Type="http://schemas.openxmlformats.org/officeDocument/2006/relationships/image" Target="../media/image1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1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5" Type="http://schemas.openxmlformats.org/officeDocument/2006/relationships/image" Target="../media/image38.png"/><Relationship Id="rId10" Type="http://schemas.openxmlformats.org/officeDocument/2006/relationships/image" Target="../media/image33.png"/><Relationship Id="rId19" Type="http://schemas.openxmlformats.org/officeDocument/2006/relationships/image" Target="../media/image41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5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1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11" Type="http://schemas.openxmlformats.org/officeDocument/2006/relationships/image" Target="../media/image76.png"/><Relationship Id="rId5" Type="http://schemas.openxmlformats.org/officeDocument/2006/relationships/image" Target="../media/image51.png"/><Relationship Id="rId10" Type="http://schemas.openxmlformats.org/officeDocument/2006/relationships/image" Target="../media/image55.png"/><Relationship Id="rId4" Type="http://schemas.openxmlformats.org/officeDocument/2006/relationships/image" Target="../media/image50.png"/><Relationship Id="rId9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6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6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5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1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17" Type="http://schemas.openxmlformats.org/officeDocument/2006/relationships/image" Target="../media/image11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5" Type="http://schemas.openxmlformats.org/officeDocument/2006/relationships/image" Target="../media/image3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1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11" Type="http://schemas.openxmlformats.org/officeDocument/2006/relationships/image" Target="../media/image56.png"/><Relationship Id="rId5" Type="http://schemas.openxmlformats.org/officeDocument/2006/relationships/image" Target="../media/image51.png"/><Relationship Id="rId10" Type="http://schemas.openxmlformats.org/officeDocument/2006/relationships/image" Target="../media/image55.png"/><Relationship Id="rId4" Type="http://schemas.openxmlformats.org/officeDocument/2006/relationships/image" Target="../media/image50.png"/><Relationship Id="rId9" Type="http://schemas.openxmlformats.org/officeDocument/2006/relationships/image" Target="../media/image5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32.png"/><Relationship Id="rId18" Type="http://schemas.openxmlformats.org/officeDocument/2006/relationships/image" Target="../media/image61.png"/><Relationship Id="rId3" Type="http://schemas.openxmlformats.org/officeDocument/2006/relationships/image" Target="../media/image1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17" Type="http://schemas.openxmlformats.org/officeDocument/2006/relationships/image" Target="../media/image60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5" Type="http://schemas.openxmlformats.org/officeDocument/2006/relationships/image" Target="../media/image37.png"/><Relationship Id="rId10" Type="http://schemas.openxmlformats.org/officeDocument/2006/relationships/image" Target="../media/image58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Relationship Id="rId14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32.png"/><Relationship Id="rId3" Type="http://schemas.openxmlformats.org/officeDocument/2006/relationships/image" Target="../media/image1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6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5" Type="http://schemas.openxmlformats.org/officeDocument/2006/relationships/image" Target="../media/image37.png"/><Relationship Id="rId10" Type="http://schemas.openxmlformats.org/officeDocument/2006/relationships/image" Target="../media/image58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Relationship Id="rId1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750ADD-F4D3-46C9-A625-276FCFA397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823" b="1283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04518715-3F33-4096-B816-54E55064E9A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92" b="29156"/>
          <a:stretch/>
        </p:blipFill>
        <p:spPr>
          <a:xfrm>
            <a:off x="2847808" y="-307876"/>
            <a:ext cx="6547273" cy="5986003"/>
          </a:xfrm>
          <a:prstGeom prst="rect">
            <a:avLst/>
          </a:prstGeom>
        </p:spPr>
      </p:pic>
      <p:grpSp>
        <p:nvGrpSpPr>
          <p:cNvPr id="42" name="组合 41">
            <a:extLst>
              <a:ext uri="{FF2B5EF4-FFF2-40B4-BE49-F238E27FC236}">
                <a16:creationId xmlns:a16="http://schemas.microsoft.com/office/drawing/2014/main" id="{D76CAAE5-1688-48B8-BB19-14FC765D3768}"/>
              </a:ext>
            </a:extLst>
          </p:cNvPr>
          <p:cNvGrpSpPr/>
          <p:nvPr/>
        </p:nvGrpSpPr>
        <p:grpSpPr>
          <a:xfrm>
            <a:off x="1391684" y="751563"/>
            <a:ext cx="9542584" cy="5019970"/>
            <a:chOff x="1513192" y="1554345"/>
            <a:chExt cx="9542584" cy="2489152"/>
          </a:xfrm>
        </p:grpSpPr>
        <p:sp>
          <p:nvSpPr>
            <p:cNvPr id="40" name="Rectangle 4">
              <a:extLst>
                <a:ext uri="{FF2B5EF4-FFF2-40B4-BE49-F238E27FC236}">
                  <a16:creationId xmlns:a16="http://schemas.microsoft.com/office/drawing/2014/main" id="{00A67596-2EB2-4837-B74A-316515AF7756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Rectangle 4">
              <a:extLst>
                <a:ext uri="{FF2B5EF4-FFF2-40B4-BE49-F238E27FC236}">
                  <a16:creationId xmlns:a16="http://schemas.microsoft.com/office/drawing/2014/main" id="{F9C7C0CC-8E3E-4C2C-9914-3AD4F499DE67}"/>
                </a:ext>
              </a:extLst>
            </p:cNvPr>
            <p:cNvSpPr/>
            <p:nvPr/>
          </p:nvSpPr>
          <p:spPr>
            <a:xfrm>
              <a:off x="1706880" y="1727314"/>
              <a:ext cx="9178079" cy="2112677"/>
            </a:xfrm>
            <a:prstGeom prst="roundRect">
              <a:avLst>
                <a:gd name="adj" fmla="val 50000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67CFA766-160D-4CBE-92DA-2965312A076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8" t="57993" r="24514" b="-1075"/>
          <a:stretch/>
        </p:blipFill>
        <p:spPr>
          <a:xfrm>
            <a:off x="1284581" y="4090219"/>
            <a:ext cx="1337189" cy="2954594"/>
          </a:xfrm>
          <a:prstGeom prst="rect">
            <a:avLst/>
          </a:prstGeom>
        </p:spPr>
      </p:pic>
      <p:grpSp>
        <p:nvGrpSpPr>
          <p:cNvPr id="29" name="组合 28">
            <a:extLst>
              <a:ext uri="{FF2B5EF4-FFF2-40B4-BE49-F238E27FC236}">
                <a16:creationId xmlns:a16="http://schemas.microsoft.com/office/drawing/2014/main" id="{8281CEB0-C03B-4023-8D37-E3B4CB48EA99}"/>
              </a:ext>
            </a:extLst>
          </p:cNvPr>
          <p:cNvGrpSpPr/>
          <p:nvPr/>
        </p:nvGrpSpPr>
        <p:grpSpPr>
          <a:xfrm>
            <a:off x="-113629" y="3428999"/>
            <a:ext cx="12305629" cy="3522407"/>
            <a:chOff x="-113629" y="3428999"/>
            <a:chExt cx="12305629" cy="3522407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5E5BB0C8-7E9C-4AE4-AE36-619901F433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919" r="79247" b="5949"/>
            <a:stretch/>
          </p:blipFill>
          <p:spPr>
            <a:xfrm>
              <a:off x="-113629" y="3763295"/>
              <a:ext cx="948813" cy="2546555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95FAAF2F-07EF-4E4B-BC76-20E15E8437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968" t="70707" r="42426" b="104"/>
            <a:stretch/>
          </p:blipFill>
          <p:spPr>
            <a:xfrm>
              <a:off x="10014154" y="4095135"/>
              <a:ext cx="1489587" cy="2762865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CB84EFC8-90A8-4F07-B0E9-E9EFE998A3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473" t="56918"/>
            <a:stretch/>
          </p:blipFill>
          <p:spPr>
            <a:xfrm>
              <a:off x="11390671" y="3903406"/>
              <a:ext cx="801329" cy="2954594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6F38B4C8-3DAE-4D0B-BD27-5D475EFF30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4" t="71506" r="69295" b="-1"/>
            <a:stretch/>
          </p:blipFill>
          <p:spPr>
            <a:xfrm>
              <a:off x="89013" y="3428999"/>
              <a:ext cx="1816433" cy="342900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F092904-E323-4B43-A578-9229B80E42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/>
            <a:stretch/>
          </p:blipFill>
          <p:spPr>
            <a:xfrm>
              <a:off x="1702980" y="3903404"/>
              <a:ext cx="2069533" cy="2954595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E81ADB1E-3630-4131-A313-91EF52364A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014" r="72007"/>
            <a:stretch/>
          </p:blipFill>
          <p:spPr>
            <a:xfrm>
              <a:off x="2225" y="5158905"/>
              <a:ext cx="1983524" cy="1699095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B864279D-DFDB-41B0-8690-2B51ACA5E6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919" r="79247" b="5949"/>
            <a:stretch/>
          </p:blipFill>
          <p:spPr>
            <a:xfrm>
              <a:off x="10893162" y="4404851"/>
              <a:ext cx="948813" cy="2546555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5DF2B553-4E7C-4733-9C22-23DFB9311E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4" t="71506" r="69295" b="-1"/>
            <a:stretch/>
          </p:blipFill>
          <p:spPr>
            <a:xfrm>
              <a:off x="2788972" y="4516468"/>
              <a:ext cx="1232303" cy="2326299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783936A9-FD48-4215-BE66-C7B2BCC6E0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/>
            <a:stretch/>
          </p:blipFill>
          <p:spPr>
            <a:xfrm>
              <a:off x="3467342" y="4951894"/>
              <a:ext cx="1335123" cy="1906105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E8EE603A-FABD-4F61-9A89-2B44E20746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56" t="84371" r="6826" b="360"/>
            <a:stretch/>
          </p:blipFill>
          <p:spPr>
            <a:xfrm>
              <a:off x="3557664" y="5722374"/>
              <a:ext cx="2711405" cy="1143241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C25809AE-507C-4A9E-BBBF-980E2D7DC9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56" t="84371" r="6826" b="360"/>
            <a:stretch/>
          </p:blipFill>
          <p:spPr>
            <a:xfrm>
              <a:off x="8634438" y="5722374"/>
              <a:ext cx="2711405" cy="1143241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126234B8-3AE3-45D4-AB55-DA2FC05F8E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 b="31637"/>
            <a:stretch/>
          </p:blipFill>
          <p:spPr>
            <a:xfrm>
              <a:off x="6344213" y="5800896"/>
              <a:ext cx="2069533" cy="1064719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C7958AD2-FF33-48CE-86AF-394DE1316E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4" t="71506" r="69295" b="8801"/>
            <a:stretch/>
          </p:blipFill>
          <p:spPr>
            <a:xfrm>
              <a:off x="7723908" y="5257934"/>
              <a:ext cx="1232303" cy="1607681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795970EF-FF8D-4330-ACCC-84815B52B0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 b="18845"/>
            <a:stretch/>
          </p:blipFill>
          <p:spPr>
            <a:xfrm>
              <a:off x="7989173" y="5678128"/>
              <a:ext cx="1335123" cy="1179871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3B296BDB-A582-4269-A881-2A32C441B2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919" r="79247" b="25085"/>
            <a:stretch/>
          </p:blipFill>
          <p:spPr>
            <a:xfrm>
              <a:off x="6470542" y="5631426"/>
              <a:ext cx="948813" cy="1234189"/>
            </a:xfrm>
            <a:prstGeom prst="rect">
              <a:avLst/>
            </a:prstGeom>
          </p:spPr>
        </p:pic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58E1CF32-A92A-4C5A-ACE8-0CB117E3C0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 b="33639"/>
            <a:stretch/>
          </p:blipFill>
          <p:spPr>
            <a:xfrm>
              <a:off x="5616923" y="6255880"/>
              <a:ext cx="1335123" cy="609736"/>
            </a:xfrm>
            <a:prstGeom prst="rect">
              <a:avLst/>
            </a:prstGeom>
          </p:spPr>
        </p:pic>
      </p:grpSp>
      <p:pic>
        <p:nvPicPr>
          <p:cNvPr id="33" name="图片 32">
            <a:extLst>
              <a:ext uri="{FF2B5EF4-FFF2-40B4-BE49-F238E27FC236}">
                <a16:creationId xmlns:a16="http://schemas.microsoft.com/office/drawing/2014/main" id="{BD96DF90-6CBD-4838-8839-4CEECDA20D50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473" b="82004"/>
          <a:stretch/>
        </p:blipFill>
        <p:spPr>
          <a:xfrm>
            <a:off x="9459714" y="4667871"/>
            <a:ext cx="1715729" cy="1234189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76A0C412-DA72-4E5F-B95A-1C92E734AE85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17" t="10820" r="2856" b="71184"/>
          <a:stretch/>
        </p:blipFill>
        <p:spPr>
          <a:xfrm>
            <a:off x="9405741" y="558147"/>
            <a:ext cx="1715729" cy="1234189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6E38DEB4-DA69-4491-8A1D-76E12128FF11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79" t="35209" r="181" b="46795"/>
          <a:stretch/>
        </p:blipFill>
        <p:spPr>
          <a:xfrm>
            <a:off x="11498166" y="3077256"/>
            <a:ext cx="687617" cy="1234189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A713DBB4-5073-4304-8061-828D9C7414D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50" r="78293" b="45125"/>
          <a:stretch/>
        </p:blipFill>
        <p:spPr>
          <a:xfrm>
            <a:off x="-8203" y="931892"/>
            <a:ext cx="1816433" cy="1948674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91E3285F-D980-4A99-A520-78293C7FE9F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69" t="1181" r="376" b="83294"/>
          <a:stretch/>
        </p:blipFill>
        <p:spPr>
          <a:xfrm>
            <a:off x="10884959" y="479242"/>
            <a:ext cx="1307041" cy="1982276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30338FC9-80E6-4CE8-9189-85459D358526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473" b="82004"/>
          <a:stretch/>
        </p:blipFill>
        <p:spPr>
          <a:xfrm>
            <a:off x="1728302" y="302035"/>
            <a:ext cx="988800" cy="7112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2C20592-4328-40C1-99EA-223A44885E6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538286" y="1577715"/>
            <a:ext cx="4901609" cy="8596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AF856CB-150C-4374-BF25-115DDF09EB3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66406" y="2710722"/>
            <a:ext cx="8297375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49018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>
            <a:extLst>
              <a:ext uri="{FF2B5EF4-FFF2-40B4-BE49-F238E27FC236}">
                <a16:creationId xmlns:a16="http://schemas.microsoft.com/office/drawing/2014/main" id="{06CEB60E-D497-49AF-AFC8-5A9CBE7D98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300" y="1493005"/>
            <a:ext cx="5218117" cy="52181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A89DC7B-ADEA-4297-960A-AB828E0032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7636" y="0"/>
            <a:ext cx="8634364" cy="637635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E8606DC-1184-4A21-BF63-DA3B352B7DAC}"/>
              </a:ext>
            </a:extLst>
          </p:cNvPr>
          <p:cNvSpPr/>
          <p:nvPr/>
        </p:nvSpPr>
        <p:spPr>
          <a:xfrm>
            <a:off x="5999645" y="1737234"/>
            <a:ext cx="33473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Tiêu</a:t>
            </a: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chí</a:t>
            </a: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đánh</a:t>
            </a: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giá</a:t>
            </a:r>
            <a:endParaRPr kumimoji="0" lang="en-US" sz="3600" b="0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4F23026-5A35-4271-98AC-C145990A676C}"/>
              </a:ext>
            </a:extLst>
          </p:cNvPr>
          <p:cNvSpPr/>
          <p:nvPr/>
        </p:nvSpPr>
        <p:spPr>
          <a:xfrm>
            <a:off x="5768812" y="2383565"/>
            <a:ext cx="38090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200" b="0" i="0" u="none" strike="noStrike" kern="1200" cap="none" spc="0" normalizeH="0" baseline="0" noProof="0" dirty="0">
                <a:ln>
                  <a:noFill/>
                </a:ln>
                <a:solidFill>
                  <a:srgbClr val="E53238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1. Sai không quá 5 lỗi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9BD29CC-36E8-4D48-826D-4FE527CF0619}"/>
              </a:ext>
            </a:extLst>
          </p:cNvPr>
          <p:cNvSpPr/>
          <p:nvPr/>
        </p:nvSpPr>
        <p:spPr>
          <a:xfrm>
            <a:off x="5768812" y="3096621"/>
            <a:ext cx="49522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2.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Chữ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rõ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ràng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sạch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đẹp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64D2">
                  <a:lumMod val="75000"/>
                </a:srgbClr>
              </a:solidFill>
              <a:effectLst/>
              <a:uLnTx/>
              <a:uFillTx/>
              <a:latin typeface="Calibri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75CB68B-8123-4975-A768-816C7086919B}"/>
              </a:ext>
            </a:extLst>
          </p:cNvPr>
          <p:cNvSpPr/>
          <p:nvPr/>
        </p:nvSpPr>
        <p:spPr>
          <a:xfrm>
            <a:off x="5768812" y="3809677"/>
            <a:ext cx="47698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3.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Trình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bày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đúng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thức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微软雅黑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8482901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135E31F5-EEBD-4636-BB86-84A2C0CE3D9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0" t="7741" r="26235" b="32750"/>
          <a:stretch/>
        </p:blipFill>
        <p:spPr>
          <a:xfrm>
            <a:off x="5758405" y="33449"/>
            <a:ext cx="4670323" cy="408113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2B38A4E-AF4D-4837-B6C3-7003F58F867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0" t="7742" r="26235" b="56877"/>
          <a:stretch/>
        </p:blipFill>
        <p:spPr>
          <a:xfrm>
            <a:off x="1544368" y="1752543"/>
            <a:ext cx="4670323" cy="2426461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0D6EF95F-E7EF-428B-BF69-978548FEC8BF}"/>
              </a:ext>
            </a:extLst>
          </p:cNvPr>
          <p:cNvGrpSpPr/>
          <p:nvPr/>
        </p:nvGrpSpPr>
        <p:grpSpPr>
          <a:xfrm>
            <a:off x="1141690" y="3915476"/>
            <a:ext cx="9908620" cy="1932431"/>
            <a:chOff x="1513192" y="1554345"/>
            <a:chExt cx="9542584" cy="2489152"/>
          </a:xfrm>
        </p:grpSpPr>
        <p:sp>
          <p:nvSpPr>
            <p:cNvPr id="4" name="Rectangle 4">
              <a:extLst>
                <a:ext uri="{FF2B5EF4-FFF2-40B4-BE49-F238E27FC236}">
                  <a16:creationId xmlns:a16="http://schemas.microsoft.com/office/drawing/2014/main" id="{D65E8B47-93DE-4E59-8BF2-A48DF6125F29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EC3DF4F-873A-4670-A30A-CC36570C4641}"/>
                </a:ext>
              </a:extLst>
            </p:cNvPr>
            <p:cNvSpPr/>
            <p:nvPr/>
          </p:nvSpPr>
          <p:spPr>
            <a:xfrm>
              <a:off x="1643790" y="1660916"/>
              <a:ext cx="9304524" cy="2300557"/>
            </a:xfrm>
            <a:prstGeom prst="roundRect">
              <a:avLst>
                <a:gd name="adj" fmla="val 46361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2869300E-5EE7-41F7-9086-194D2E877BD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473" b="82004"/>
          <a:stretch/>
        </p:blipFill>
        <p:spPr>
          <a:xfrm>
            <a:off x="1432783" y="4986338"/>
            <a:ext cx="1715729" cy="123418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568B932-11D6-466D-88AF-D0C01A133517}"/>
              </a:ext>
            </a:extLst>
          </p:cNvPr>
          <p:cNvSpPr/>
          <p:nvPr/>
        </p:nvSpPr>
        <p:spPr>
          <a:xfrm>
            <a:off x="871927" y="565666"/>
            <a:ext cx="20954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 –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B60CDE1-BD6E-4443-8D03-347E1AB383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200" y="3964618"/>
            <a:ext cx="4224894" cy="354208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E1A2AB1-282D-46FF-A0B3-B82523596474}"/>
              </a:ext>
            </a:extLst>
          </p:cNvPr>
          <p:cNvSpPr/>
          <p:nvPr/>
        </p:nvSpPr>
        <p:spPr>
          <a:xfrm>
            <a:off x="3825093" y="4228146"/>
            <a:ext cx="660363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Em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hãy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tự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đánh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giá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phần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viết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mình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và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bạn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90989975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B53A527-D584-4BE3-B212-B46E6CF23E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823" b="1283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0D6A03EB-4EC6-4D54-BB6F-C7395954280D}"/>
              </a:ext>
            </a:extLst>
          </p:cNvPr>
          <p:cNvGrpSpPr/>
          <p:nvPr/>
        </p:nvGrpSpPr>
        <p:grpSpPr>
          <a:xfrm>
            <a:off x="1567175" y="2064199"/>
            <a:ext cx="9542584" cy="2333482"/>
            <a:chOff x="1513192" y="1554345"/>
            <a:chExt cx="9542584" cy="2489152"/>
          </a:xfrm>
        </p:grpSpPr>
        <p:sp>
          <p:nvSpPr>
            <p:cNvPr id="8" name="Rectangle 4">
              <a:extLst>
                <a:ext uri="{FF2B5EF4-FFF2-40B4-BE49-F238E27FC236}">
                  <a16:creationId xmlns:a16="http://schemas.microsoft.com/office/drawing/2014/main" id="{6E7C7974-5AB4-40ED-A528-4B4B01C0318F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Rectangle 4">
              <a:extLst>
                <a:ext uri="{FF2B5EF4-FFF2-40B4-BE49-F238E27FC236}">
                  <a16:creationId xmlns:a16="http://schemas.microsoft.com/office/drawing/2014/main" id="{3C93A342-C65B-4BA1-BA22-1F5F75F98DF5}"/>
                </a:ext>
              </a:extLst>
            </p:cNvPr>
            <p:cNvSpPr/>
            <p:nvPr/>
          </p:nvSpPr>
          <p:spPr>
            <a:xfrm>
              <a:off x="1706880" y="1660917"/>
              <a:ext cx="9241434" cy="2300556"/>
            </a:xfrm>
            <a:prstGeom prst="roundRect">
              <a:avLst>
                <a:gd name="adj" fmla="val 50000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01074186-4177-44A7-A770-449C074F28A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92" b="29156"/>
          <a:stretch/>
        </p:blipFill>
        <p:spPr>
          <a:xfrm>
            <a:off x="94778" y="485204"/>
            <a:ext cx="5529274" cy="5055273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3D269356-9D20-49CE-AE0B-961008397031}"/>
              </a:ext>
            </a:extLst>
          </p:cNvPr>
          <p:cNvSpPr/>
          <p:nvPr/>
        </p:nvSpPr>
        <p:spPr>
          <a:xfrm>
            <a:off x="2572317" y="2643146"/>
            <a:ext cx="57419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小宝贝儿拼音体" panose="02010601030101010101" pitchFamily="2" charset="-122"/>
                <a:cs typeface="+mn-cs"/>
              </a:rPr>
              <a:t>2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FFC1F952-023F-4E59-B99B-370917BF414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79" t="35209" r="181" b="46795"/>
          <a:stretch/>
        </p:blipFill>
        <p:spPr>
          <a:xfrm>
            <a:off x="11103232" y="301126"/>
            <a:ext cx="1086260" cy="194970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4428CAB0-FC83-42A4-BAFC-4298B040A24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473" b="82004"/>
          <a:stretch/>
        </p:blipFill>
        <p:spPr>
          <a:xfrm>
            <a:off x="8952270" y="4448570"/>
            <a:ext cx="1715729" cy="1234189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:a16="http://schemas.microsoft.com/office/drawing/2014/main" id="{E0421EA8-E429-4EDD-B1E7-860106F9B2DF}"/>
              </a:ext>
            </a:extLst>
          </p:cNvPr>
          <p:cNvGrpSpPr/>
          <p:nvPr/>
        </p:nvGrpSpPr>
        <p:grpSpPr>
          <a:xfrm>
            <a:off x="2225" y="4293077"/>
            <a:ext cx="2318944" cy="2575225"/>
            <a:chOff x="2225" y="3428999"/>
            <a:chExt cx="3097032" cy="3439304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97368CA7-9142-40D3-8B46-374E3B35DB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4" t="71506" r="69295" b="-1"/>
            <a:stretch/>
          </p:blipFill>
          <p:spPr>
            <a:xfrm>
              <a:off x="89013" y="3428999"/>
              <a:ext cx="1816433" cy="3429000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7D39BDEE-38E4-4D21-95BE-520BBFA484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/>
            <a:stretch/>
          </p:blipFill>
          <p:spPr>
            <a:xfrm>
              <a:off x="1261906" y="4814231"/>
              <a:ext cx="1632538" cy="2054072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2F6A8726-F26B-42A0-BA8C-95590948B7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014" r="72007"/>
            <a:stretch/>
          </p:blipFill>
          <p:spPr>
            <a:xfrm>
              <a:off x="2225" y="5158905"/>
              <a:ext cx="1983524" cy="1699095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0729D59E-310C-44A8-9A27-005A0D3654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4" t="71506" r="69295" b="-1"/>
            <a:stretch/>
          </p:blipFill>
          <p:spPr>
            <a:xfrm>
              <a:off x="2099613" y="4971182"/>
              <a:ext cx="999644" cy="1887093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B24990E2-687E-4CF4-9A65-71BFBC51A7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02669" y="2540298"/>
            <a:ext cx="5706351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557502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2BE9BA96-CC03-456B-A969-72102D60D676}"/>
              </a:ext>
            </a:extLst>
          </p:cNvPr>
          <p:cNvGrpSpPr/>
          <p:nvPr/>
        </p:nvGrpSpPr>
        <p:grpSpPr>
          <a:xfrm>
            <a:off x="331420" y="223309"/>
            <a:ext cx="11593880" cy="6411381"/>
            <a:chOff x="1513192" y="1554345"/>
            <a:chExt cx="9542584" cy="2489152"/>
          </a:xfrm>
        </p:grpSpPr>
        <p:sp>
          <p:nvSpPr>
            <p:cNvPr id="6" name="Rectangle 4">
              <a:extLst>
                <a:ext uri="{FF2B5EF4-FFF2-40B4-BE49-F238E27FC236}">
                  <a16:creationId xmlns:a16="http://schemas.microsoft.com/office/drawing/2014/main" id="{A04DED19-A7ED-49D2-9E17-1A1184C17949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14939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Rectangle 4">
              <a:extLst>
                <a:ext uri="{FF2B5EF4-FFF2-40B4-BE49-F238E27FC236}">
                  <a16:creationId xmlns:a16="http://schemas.microsoft.com/office/drawing/2014/main" id="{CEBD9C19-9706-43BC-BDF4-9ECE20B6DB08}"/>
                </a:ext>
              </a:extLst>
            </p:cNvPr>
            <p:cNvSpPr/>
            <p:nvPr/>
          </p:nvSpPr>
          <p:spPr>
            <a:xfrm>
              <a:off x="1643790" y="1660916"/>
              <a:ext cx="9271480" cy="2300557"/>
            </a:xfrm>
            <a:prstGeom prst="roundRect">
              <a:avLst>
                <a:gd name="adj" fmla="val 16999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8" name="文本框 1">
            <a:extLst>
              <a:ext uri="{FF2B5EF4-FFF2-40B4-BE49-F238E27FC236}">
                <a16:creationId xmlns:a16="http://schemas.microsoft.com/office/drawing/2014/main" id="{7FBDE9C3-BF18-4F65-82CD-527EDE65BEEC}"/>
              </a:ext>
            </a:extLst>
          </p:cNvPr>
          <p:cNvSpPr txBox="1"/>
          <p:nvPr/>
        </p:nvSpPr>
        <p:spPr>
          <a:xfrm>
            <a:off x="1203325" y="673741"/>
            <a:ext cx="9525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小宝贝儿拼音体" panose="02010601030101010101" pitchFamily="2" charset="-122"/>
                <a:cs typeface="萝莉体 第二版" panose="02000500000000000000" pitchFamily="2" charset="-122"/>
              </a:rPr>
              <a:t>a.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小宝贝儿拼音体" panose="02010601030101010101" pitchFamily="2" charset="-122"/>
                <a:cs typeface="萝莉体 第二版" panose="02000500000000000000" pitchFamily="2" charset="-122"/>
              </a:rPr>
              <a:t>Chọn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小宝贝儿拼音体" panose="02010601030101010101" pitchFamily="2" charset="-122"/>
                <a:cs typeface="萝莉体 第二版" panose="02000500000000000000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小宝贝儿拼音体" panose="02010601030101010101" pitchFamily="2" charset="-122"/>
                <a:cs typeface="萝莉体 第二版" panose="02000500000000000000" pitchFamily="2" charset="-122"/>
              </a:rPr>
              <a:t>lặng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小宝贝儿拼音体" panose="02010601030101010101" pitchFamily="2" charset="-122"/>
                <a:cs typeface="萝莉体 第二版" panose="02000500000000000000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小宝贝儿拼音体" panose="02010601030101010101" pitchFamily="2" charset="-122"/>
                <a:cs typeface="萝莉体 第二版" panose="02000500000000000000" pitchFamily="2" charset="-122"/>
              </a:rPr>
              <a:t>hoặc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小宝贝儿拼音体" panose="02010601030101010101" pitchFamily="2" charset="-122"/>
                <a:cs typeface="萝莉体 第二版" panose="02000500000000000000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小宝贝儿拼音体" panose="02010601030101010101" pitchFamily="2" charset="-122"/>
                <a:cs typeface="萝莉体 第二版" panose="02000500000000000000" pitchFamily="2" charset="-122"/>
              </a:rPr>
              <a:t>nặng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小宝贝儿拼音体" panose="02010601030101010101" pitchFamily="2" charset="-122"/>
                <a:cs typeface="萝莉体 第二版" panose="02000500000000000000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小宝贝儿拼音体" panose="02010601030101010101" pitchFamily="2" charset="-122"/>
                <a:cs typeface="萝莉体 第二版" panose="02000500000000000000" pitchFamily="2" charset="-122"/>
              </a:rPr>
              <a:t>thay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小宝贝儿拼音体" panose="02010601030101010101" pitchFamily="2" charset="-122"/>
                <a:cs typeface="萝莉体 第二版" panose="02000500000000000000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小宝贝儿拼音体" panose="02010601030101010101" pitchFamily="2" charset="-122"/>
                <a:cs typeface="萝莉体 第二版" panose="02000500000000000000" pitchFamily="2" charset="-122"/>
              </a:rPr>
              <a:t>cho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小宝贝儿拼音体" panose="02010601030101010101" pitchFamily="2" charset="-122"/>
                <a:cs typeface="萝莉体 第二版" panose="02000500000000000000" pitchFamily="2" charset="-122"/>
              </a:rPr>
              <a:t> ô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小宝贝儿拼音体" panose="02010601030101010101" pitchFamily="2" charset="-122"/>
                <a:cs typeface="萝莉体 第二版" panose="02000500000000000000" pitchFamily="2" charset="-122"/>
              </a:rPr>
              <a:t>vuông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小宝贝儿拼音体" panose="02010601030101010101" pitchFamily="2" charset="-122"/>
                <a:cs typeface="萝莉体 第二版" panose="02000500000000000000" pitchFamily="2" charset="-122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352F46-E871-4E6C-A33C-EAD8AA0DEA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5235" y="1557561"/>
            <a:ext cx="9153090" cy="3746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85879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2BE9BA96-CC03-456B-A969-72102D60D676}"/>
              </a:ext>
            </a:extLst>
          </p:cNvPr>
          <p:cNvGrpSpPr/>
          <p:nvPr/>
        </p:nvGrpSpPr>
        <p:grpSpPr>
          <a:xfrm>
            <a:off x="331420" y="223309"/>
            <a:ext cx="11593880" cy="6411381"/>
            <a:chOff x="1513192" y="1554345"/>
            <a:chExt cx="9542584" cy="2489152"/>
          </a:xfrm>
        </p:grpSpPr>
        <p:sp>
          <p:nvSpPr>
            <p:cNvPr id="6" name="Rectangle 4">
              <a:extLst>
                <a:ext uri="{FF2B5EF4-FFF2-40B4-BE49-F238E27FC236}">
                  <a16:creationId xmlns:a16="http://schemas.microsoft.com/office/drawing/2014/main" id="{A04DED19-A7ED-49D2-9E17-1A1184C17949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14939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Rectangle 4">
              <a:extLst>
                <a:ext uri="{FF2B5EF4-FFF2-40B4-BE49-F238E27FC236}">
                  <a16:creationId xmlns:a16="http://schemas.microsoft.com/office/drawing/2014/main" id="{CEBD9C19-9706-43BC-BDF4-9ECE20B6DB08}"/>
                </a:ext>
              </a:extLst>
            </p:cNvPr>
            <p:cNvSpPr/>
            <p:nvPr/>
          </p:nvSpPr>
          <p:spPr>
            <a:xfrm>
              <a:off x="1643790" y="1660916"/>
              <a:ext cx="9271480" cy="2300557"/>
            </a:xfrm>
            <a:prstGeom prst="roundRect">
              <a:avLst>
                <a:gd name="adj" fmla="val 16999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2" name="组合 57">
            <a:extLst>
              <a:ext uri="{FF2B5EF4-FFF2-40B4-BE49-F238E27FC236}">
                <a16:creationId xmlns:a16="http://schemas.microsoft.com/office/drawing/2014/main" id="{0FEC9484-BCA1-45E9-92AB-EE26B26F5118}"/>
              </a:ext>
            </a:extLst>
          </p:cNvPr>
          <p:cNvGrpSpPr/>
          <p:nvPr/>
        </p:nvGrpSpPr>
        <p:grpSpPr>
          <a:xfrm>
            <a:off x="2194560" y="971974"/>
            <a:ext cx="8046720" cy="5195146"/>
            <a:chOff x="6380" y="1309"/>
            <a:chExt cx="7586" cy="6347"/>
          </a:xfrm>
        </p:grpSpPr>
        <p:sp>
          <p:nvSpPr>
            <p:cNvPr id="23" name="云形 56">
              <a:extLst>
                <a:ext uri="{FF2B5EF4-FFF2-40B4-BE49-F238E27FC236}">
                  <a16:creationId xmlns:a16="http://schemas.microsoft.com/office/drawing/2014/main" id="{46DC4652-0EB1-465C-B3F8-DA4C80BA7153}"/>
                </a:ext>
              </a:extLst>
            </p:cNvPr>
            <p:cNvSpPr/>
            <p:nvPr/>
          </p:nvSpPr>
          <p:spPr>
            <a:xfrm>
              <a:off x="6580" y="1509"/>
              <a:ext cx="7386" cy="6147"/>
            </a:xfrm>
            <a:prstGeom prst="cloud">
              <a:avLst/>
            </a:prstGeom>
            <a:solidFill>
              <a:srgbClr val="63C0B4"/>
            </a:solidFill>
            <a:ln w="12700" cmpd="sng">
              <a:solidFill>
                <a:srgbClr val="843C0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云形 54">
              <a:extLst>
                <a:ext uri="{FF2B5EF4-FFF2-40B4-BE49-F238E27FC236}">
                  <a16:creationId xmlns:a16="http://schemas.microsoft.com/office/drawing/2014/main" id="{441EBA92-5F3A-435F-81BD-21615B0E69C4}"/>
                </a:ext>
              </a:extLst>
            </p:cNvPr>
            <p:cNvSpPr/>
            <p:nvPr/>
          </p:nvSpPr>
          <p:spPr>
            <a:xfrm>
              <a:off x="6380" y="1309"/>
              <a:ext cx="7386" cy="6147"/>
            </a:xfrm>
            <a:prstGeom prst="cloud">
              <a:avLst/>
            </a:prstGeom>
            <a:solidFill>
              <a:schemeClr val="bg1"/>
            </a:solidFill>
            <a:ln w="12700" cmpd="sng">
              <a:solidFill>
                <a:srgbClr val="843C0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25" name="图片 10">
            <a:extLst>
              <a:ext uri="{FF2B5EF4-FFF2-40B4-BE49-F238E27FC236}">
                <a16:creationId xmlns:a16="http://schemas.microsoft.com/office/drawing/2014/main" id="{3573D2D0-8A3B-4F03-9A9D-0B25BBB10D07}"/>
              </a:ext>
            </a:extLst>
          </p:cNvPr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flipH="1">
            <a:off x="8828087" y="223309"/>
            <a:ext cx="1840230" cy="1840230"/>
          </a:xfrm>
          <a:prstGeom prst="rect">
            <a:avLst/>
          </a:prstGeom>
        </p:spPr>
      </p:pic>
      <p:pic>
        <p:nvPicPr>
          <p:cNvPr id="26" name="图片 1">
            <a:extLst>
              <a:ext uri="{FF2B5EF4-FFF2-40B4-BE49-F238E27FC236}">
                <a16:creationId xmlns:a16="http://schemas.microsoft.com/office/drawing/2014/main" id="{C4E38DDD-1DCF-4BDE-8207-869C20C32B59}"/>
              </a:ext>
            </a:extLst>
          </p:cNvPr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1531941" y="223309"/>
            <a:ext cx="1840230" cy="184023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768AA11-24CC-4BC1-98E5-63A2858C5B2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12" t="11542" r="4112" b="11542"/>
          <a:stretch/>
        </p:blipFill>
        <p:spPr>
          <a:xfrm>
            <a:off x="3245158" y="1673653"/>
            <a:ext cx="5709943" cy="357391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5109561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calendar&#10;&#10;Description automatically generated">
            <a:extLst>
              <a:ext uri="{FF2B5EF4-FFF2-40B4-BE49-F238E27FC236}">
                <a16:creationId xmlns:a16="http://schemas.microsoft.com/office/drawing/2014/main" id="{BE1C5EB8-7D16-483F-BFB6-E4166C54EC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2128" y="2559965"/>
            <a:ext cx="4297680" cy="429768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61CF6EA-F887-4A2A-A995-F6DB53CFC635}"/>
              </a:ext>
            </a:extLst>
          </p:cNvPr>
          <p:cNvGrpSpPr/>
          <p:nvPr/>
        </p:nvGrpSpPr>
        <p:grpSpPr>
          <a:xfrm>
            <a:off x="3334202" y="89393"/>
            <a:ext cx="3200400" cy="3200400"/>
            <a:chOff x="3334202" y="89393"/>
            <a:chExt cx="3200400" cy="32004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BBCFF12-C4F9-4CC7-857A-9727A1425A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4202" y="89393"/>
              <a:ext cx="3200400" cy="320040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DA55CB5-CFFE-4691-8D6C-5643D3209B04}"/>
                </a:ext>
              </a:extLst>
            </p:cNvPr>
            <p:cNvSpPr txBox="1"/>
            <p:nvPr/>
          </p:nvSpPr>
          <p:spPr>
            <a:xfrm>
              <a:off x="3808929" y="1642429"/>
              <a:ext cx="22389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254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TRÌNH BÀY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275FD864-4703-45A8-AC62-9E094F4539FD}"/>
              </a:ext>
            </a:extLst>
          </p:cNvPr>
          <p:cNvGrpSpPr/>
          <p:nvPr/>
        </p:nvGrpSpPr>
        <p:grpSpPr>
          <a:xfrm>
            <a:off x="6301595" y="89393"/>
            <a:ext cx="3200400" cy="3200400"/>
            <a:chOff x="6301595" y="89393"/>
            <a:chExt cx="3200400" cy="32004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8AB4933-BDDD-43E5-AE58-04AC0E4EA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01595" y="89393"/>
              <a:ext cx="3200400" cy="320040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E080A81-5494-40A2-95C5-0470F59F9960}"/>
                </a:ext>
              </a:extLst>
            </p:cNvPr>
            <p:cNvSpPr txBox="1"/>
            <p:nvPr/>
          </p:nvSpPr>
          <p:spPr>
            <a:xfrm>
              <a:off x="6803180" y="1642428"/>
              <a:ext cx="219722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135E98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NHẬN XÉT</a:t>
              </a:r>
            </a:p>
          </p:txBody>
        </p:sp>
      </p:grp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1FCA32F9-BD98-4DD7-A1A3-67E2BD7A49C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6712" y="-413527"/>
            <a:ext cx="3898277" cy="420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2890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2BE9BA96-CC03-456B-A969-72102D60D676}"/>
              </a:ext>
            </a:extLst>
          </p:cNvPr>
          <p:cNvGrpSpPr/>
          <p:nvPr/>
        </p:nvGrpSpPr>
        <p:grpSpPr>
          <a:xfrm>
            <a:off x="331420" y="223309"/>
            <a:ext cx="11593880" cy="6411381"/>
            <a:chOff x="1513192" y="1554345"/>
            <a:chExt cx="9542584" cy="2489152"/>
          </a:xfrm>
        </p:grpSpPr>
        <p:sp>
          <p:nvSpPr>
            <p:cNvPr id="6" name="Rectangle 4">
              <a:extLst>
                <a:ext uri="{FF2B5EF4-FFF2-40B4-BE49-F238E27FC236}">
                  <a16:creationId xmlns:a16="http://schemas.microsoft.com/office/drawing/2014/main" id="{A04DED19-A7ED-49D2-9E17-1A1184C17949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14939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Rectangle 4">
              <a:extLst>
                <a:ext uri="{FF2B5EF4-FFF2-40B4-BE49-F238E27FC236}">
                  <a16:creationId xmlns:a16="http://schemas.microsoft.com/office/drawing/2014/main" id="{CEBD9C19-9706-43BC-BDF4-9ECE20B6DB08}"/>
                </a:ext>
              </a:extLst>
            </p:cNvPr>
            <p:cNvSpPr/>
            <p:nvPr/>
          </p:nvSpPr>
          <p:spPr>
            <a:xfrm>
              <a:off x="1643790" y="1660916"/>
              <a:ext cx="9271480" cy="2300557"/>
            </a:xfrm>
            <a:prstGeom prst="roundRect">
              <a:avLst>
                <a:gd name="adj" fmla="val 16999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8" name="文本框 1">
            <a:extLst>
              <a:ext uri="{FF2B5EF4-FFF2-40B4-BE49-F238E27FC236}">
                <a16:creationId xmlns:a16="http://schemas.microsoft.com/office/drawing/2014/main" id="{7FBDE9C3-BF18-4F65-82CD-527EDE65BEEC}"/>
              </a:ext>
            </a:extLst>
          </p:cNvPr>
          <p:cNvSpPr txBox="1"/>
          <p:nvPr/>
        </p:nvSpPr>
        <p:spPr>
          <a:xfrm>
            <a:off x="1203325" y="673741"/>
            <a:ext cx="9525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小宝贝儿拼音体" panose="02010601030101010101" pitchFamily="2" charset="-122"/>
                <a:cs typeface="萝莉体 第二版" panose="02000500000000000000" pitchFamily="2" charset="-122"/>
              </a:rPr>
              <a:t>a.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小宝贝儿拼音体" panose="02010601030101010101" pitchFamily="2" charset="-122"/>
                <a:cs typeface="萝莉体 第二版" panose="02000500000000000000" pitchFamily="2" charset="-122"/>
              </a:rPr>
              <a:t>Chọn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小宝贝儿拼音体" panose="02010601030101010101" pitchFamily="2" charset="-122"/>
                <a:cs typeface="萝莉体 第二版" panose="02000500000000000000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小宝贝儿拼音体" panose="02010601030101010101" pitchFamily="2" charset="-122"/>
                <a:cs typeface="萝莉体 第二版" panose="02000500000000000000" pitchFamily="2" charset="-122"/>
              </a:rPr>
              <a:t>lặng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小宝贝儿拼音体" panose="02010601030101010101" pitchFamily="2" charset="-122"/>
                <a:cs typeface="萝莉体 第二版" panose="02000500000000000000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小宝贝儿拼音体" panose="02010601030101010101" pitchFamily="2" charset="-122"/>
                <a:cs typeface="萝莉体 第二版" panose="02000500000000000000" pitchFamily="2" charset="-122"/>
              </a:rPr>
              <a:t>hoặc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小宝贝儿拼音体" panose="02010601030101010101" pitchFamily="2" charset="-122"/>
                <a:cs typeface="萝莉体 第二版" panose="02000500000000000000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小宝贝儿拼音体" panose="02010601030101010101" pitchFamily="2" charset="-122"/>
                <a:cs typeface="萝莉体 第二版" panose="02000500000000000000" pitchFamily="2" charset="-122"/>
              </a:rPr>
              <a:t>nặng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小宝贝儿拼音体" panose="02010601030101010101" pitchFamily="2" charset="-122"/>
                <a:cs typeface="萝莉体 第二版" panose="02000500000000000000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小宝贝儿拼音体" panose="02010601030101010101" pitchFamily="2" charset="-122"/>
                <a:cs typeface="萝莉体 第二版" panose="02000500000000000000" pitchFamily="2" charset="-122"/>
              </a:rPr>
              <a:t>thay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小宝贝儿拼音体" panose="02010601030101010101" pitchFamily="2" charset="-122"/>
                <a:cs typeface="萝莉体 第二版" panose="02000500000000000000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小宝贝儿拼音体" panose="02010601030101010101" pitchFamily="2" charset="-122"/>
                <a:cs typeface="萝莉体 第二版" panose="02000500000000000000" pitchFamily="2" charset="-122"/>
              </a:rPr>
              <a:t>cho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小宝贝儿拼音体" panose="02010601030101010101" pitchFamily="2" charset="-122"/>
                <a:cs typeface="萝莉体 第二版" panose="02000500000000000000" pitchFamily="2" charset="-122"/>
              </a:rPr>
              <a:t> ô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小宝贝儿拼音体" panose="02010601030101010101" pitchFamily="2" charset="-122"/>
                <a:cs typeface="萝莉体 第二版" panose="02000500000000000000" pitchFamily="2" charset="-122"/>
              </a:rPr>
              <a:t>vuông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小宝贝儿拼音体" panose="02010601030101010101" pitchFamily="2" charset="-122"/>
                <a:cs typeface="萝莉体 第二版" panose="02000500000000000000" pitchFamily="2" charset="-122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352F46-E871-4E6C-A33C-EAD8AA0DEA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560" y="1555590"/>
            <a:ext cx="10495280" cy="431688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648A733-8F42-45AD-A162-1AA2B6B78BA4}"/>
              </a:ext>
            </a:extLst>
          </p:cNvPr>
          <p:cNvSpPr txBox="1"/>
          <p:nvPr/>
        </p:nvSpPr>
        <p:spPr>
          <a:xfrm>
            <a:off x="2225040" y="2804160"/>
            <a:ext cx="1046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lặng</a:t>
            </a:r>
            <a:endParaRPr lang="en-US" sz="24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F12E806-548E-4909-8BAD-B2FDF91FE254}"/>
              </a:ext>
            </a:extLst>
          </p:cNvPr>
          <p:cNvSpPr txBox="1"/>
          <p:nvPr/>
        </p:nvSpPr>
        <p:spPr>
          <a:xfrm>
            <a:off x="9184640" y="2208577"/>
            <a:ext cx="1046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nặng</a:t>
            </a:r>
            <a:endParaRPr lang="en-US" sz="24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13F55E1-78A6-4F90-A45E-03CCF69B83B5}"/>
              </a:ext>
            </a:extLst>
          </p:cNvPr>
          <p:cNvSpPr txBox="1"/>
          <p:nvPr/>
        </p:nvSpPr>
        <p:spPr>
          <a:xfrm>
            <a:off x="2895600" y="3861943"/>
            <a:ext cx="1046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lặng</a:t>
            </a:r>
            <a:endParaRPr lang="en-US" sz="24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A73C3F-639A-41AD-BFBF-4F2CBCE939C3}"/>
              </a:ext>
            </a:extLst>
          </p:cNvPr>
          <p:cNvSpPr txBox="1"/>
          <p:nvPr/>
        </p:nvSpPr>
        <p:spPr>
          <a:xfrm>
            <a:off x="6715760" y="4092775"/>
            <a:ext cx="1046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Lặng</a:t>
            </a:r>
            <a:endParaRPr lang="en-US" sz="24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5012715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2BE9BA96-CC03-456B-A969-72102D60D676}"/>
              </a:ext>
            </a:extLst>
          </p:cNvPr>
          <p:cNvGrpSpPr/>
          <p:nvPr/>
        </p:nvGrpSpPr>
        <p:grpSpPr>
          <a:xfrm>
            <a:off x="331420" y="223309"/>
            <a:ext cx="11593880" cy="6411381"/>
            <a:chOff x="1513192" y="1554345"/>
            <a:chExt cx="9542584" cy="2489152"/>
          </a:xfrm>
        </p:grpSpPr>
        <p:sp>
          <p:nvSpPr>
            <p:cNvPr id="6" name="Rectangle 4">
              <a:extLst>
                <a:ext uri="{FF2B5EF4-FFF2-40B4-BE49-F238E27FC236}">
                  <a16:creationId xmlns:a16="http://schemas.microsoft.com/office/drawing/2014/main" id="{A04DED19-A7ED-49D2-9E17-1A1184C17949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14939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Rectangle 4">
              <a:extLst>
                <a:ext uri="{FF2B5EF4-FFF2-40B4-BE49-F238E27FC236}">
                  <a16:creationId xmlns:a16="http://schemas.microsoft.com/office/drawing/2014/main" id="{CEBD9C19-9706-43BC-BDF4-9ECE20B6DB08}"/>
                </a:ext>
              </a:extLst>
            </p:cNvPr>
            <p:cNvSpPr/>
            <p:nvPr/>
          </p:nvSpPr>
          <p:spPr>
            <a:xfrm>
              <a:off x="1643790" y="1660916"/>
              <a:ext cx="9271480" cy="2300557"/>
            </a:xfrm>
            <a:prstGeom prst="roundRect">
              <a:avLst>
                <a:gd name="adj" fmla="val 16999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8" name="文本框 1">
            <a:extLst>
              <a:ext uri="{FF2B5EF4-FFF2-40B4-BE49-F238E27FC236}">
                <a16:creationId xmlns:a16="http://schemas.microsoft.com/office/drawing/2014/main" id="{7FBDE9C3-BF18-4F65-82CD-527EDE65BEEC}"/>
              </a:ext>
            </a:extLst>
          </p:cNvPr>
          <p:cNvSpPr txBox="1"/>
          <p:nvPr/>
        </p:nvSpPr>
        <p:spPr>
          <a:xfrm>
            <a:off x="1203325" y="673741"/>
            <a:ext cx="9525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小宝贝儿拼音体" panose="02010601030101010101" pitchFamily="2" charset="-122"/>
                <a:cs typeface="萝莉体 第二版" panose="02000500000000000000" pitchFamily="2" charset="-122"/>
              </a:rPr>
              <a:t>b.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小宝贝儿拼音体" panose="02010601030101010101" pitchFamily="2" charset="-122"/>
                <a:cs typeface="萝莉体 第二版" panose="02000500000000000000" pitchFamily="2" charset="-122"/>
              </a:rPr>
              <a:t>Chọn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小宝贝儿拼音体" panose="02010601030101010101" pitchFamily="2" charset="-122"/>
                <a:cs typeface="萝莉体 第二版" panose="02000500000000000000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小宝贝儿拼音体" panose="02010601030101010101" pitchFamily="2" charset="-122"/>
                <a:cs typeface="萝莉体 第二版" panose="02000500000000000000" pitchFamily="2" charset="-122"/>
              </a:rPr>
              <a:t>từ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小宝贝儿拼音体" panose="02010601030101010101" pitchFamily="2" charset="-122"/>
                <a:cs typeface="萝莉体 第二版" panose="02000500000000000000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小宝贝儿拼音体" panose="02010601030101010101" pitchFamily="2" charset="-122"/>
                <a:cs typeface="萝莉体 第二版" panose="02000500000000000000" pitchFamily="2" charset="-122"/>
              </a:rPr>
              <a:t>trong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小宝贝儿拼音体" panose="02010601030101010101" pitchFamily="2" charset="-122"/>
                <a:cs typeface="萝莉体 第二版" panose="02000500000000000000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小宝贝儿拼音体" panose="02010601030101010101" pitchFamily="2" charset="-122"/>
                <a:cs typeface="萝莉体 第二版" panose="02000500000000000000" pitchFamily="2" charset="-122"/>
              </a:rPr>
              <a:t>bông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小宝贝儿拼音体" panose="02010601030101010101" pitchFamily="2" charset="-122"/>
                <a:cs typeface="萝莉体 第二版" panose="02000500000000000000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小宝贝儿拼音体" panose="02010601030101010101" pitchFamily="2" charset="-122"/>
                <a:cs typeface="萝莉体 第二版" panose="02000500000000000000" pitchFamily="2" charset="-122"/>
              </a:rPr>
              <a:t>hoa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小宝贝儿拼音体" panose="02010601030101010101" pitchFamily="2" charset="-122"/>
                <a:cs typeface="萝莉体 第二版" panose="02000500000000000000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小宝贝儿拼音体" panose="02010601030101010101" pitchFamily="2" charset="-122"/>
                <a:cs typeface="萝莉体 第二版" panose="02000500000000000000" pitchFamily="2" charset="-122"/>
              </a:rPr>
              <a:t>thay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小宝贝儿拼音体" panose="02010601030101010101" pitchFamily="2" charset="-122"/>
                <a:cs typeface="萝莉体 第二版" panose="02000500000000000000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小宝贝儿拼音体" panose="02010601030101010101" pitchFamily="2" charset="-122"/>
                <a:cs typeface="萝莉体 第二版" panose="02000500000000000000" pitchFamily="2" charset="-122"/>
              </a:rPr>
              <a:t>cho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小宝贝儿拼音体" panose="02010601030101010101" pitchFamily="2" charset="-122"/>
                <a:cs typeface="萝莉体 第二版" panose="02000500000000000000" pitchFamily="2" charset="-122"/>
              </a:rPr>
              <a:t> ô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小宝贝儿拼音体" panose="02010601030101010101" pitchFamily="2" charset="-122"/>
                <a:cs typeface="萝莉体 第二版" panose="02000500000000000000" pitchFamily="2" charset="-122"/>
              </a:rPr>
              <a:t>vuông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小宝贝儿拼音体" panose="02010601030101010101" pitchFamily="2" charset="-122"/>
                <a:cs typeface="萝莉体 第二版" panose="02000500000000000000" pitchFamily="2" charset="-122"/>
              </a:rPr>
              <a:t>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19CCD94-ACF0-4F4F-97BB-3AC066BE36F3}"/>
              </a:ext>
            </a:extLst>
          </p:cNvPr>
          <p:cNvGrpSpPr/>
          <p:nvPr/>
        </p:nvGrpSpPr>
        <p:grpSpPr>
          <a:xfrm>
            <a:off x="3738880" y="1692170"/>
            <a:ext cx="1314779" cy="1196449"/>
            <a:chOff x="1631620" y="1810912"/>
            <a:chExt cx="1314779" cy="1196449"/>
          </a:xfrm>
        </p:grpSpPr>
        <p:pic>
          <p:nvPicPr>
            <p:cNvPr id="9" name="Picture 6">
              <a:extLst>
                <a:ext uri="{FF2B5EF4-FFF2-40B4-BE49-F238E27FC236}">
                  <a16:creationId xmlns:a16="http://schemas.microsoft.com/office/drawing/2014/main" id="{B0CDCC10-2813-40BA-9426-EEC1C29C4C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631620" y="1810912"/>
              <a:ext cx="1314779" cy="1196449"/>
            </a:xfrm>
            <a:prstGeom prst="rect">
              <a:avLst/>
            </a:prstGeom>
          </p:spPr>
        </p:pic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6769D60C-1839-49E6-B9CD-63CA15EF25DA}"/>
                </a:ext>
              </a:extLst>
            </p:cNvPr>
            <p:cNvSpPr/>
            <p:nvPr/>
          </p:nvSpPr>
          <p:spPr>
            <a:xfrm>
              <a:off x="1930400" y="2165364"/>
              <a:ext cx="782319" cy="508000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nở</a:t>
              </a:r>
              <a:endPara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F57E986-5FF6-4B46-8605-1283FABB9067}"/>
              </a:ext>
            </a:extLst>
          </p:cNvPr>
          <p:cNvGrpSpPr/>
          <p:nvPr/>
        </p:nvGrpSpPr>
        <p:grpSpPr>
          <a:xfrm>
            <a:off x="6096000" y="1688290"/>
            <a:ext cx="1319043" cy="1200329"/>
            <a:chOff x="1631620" y="1837512"/>
            <a:chExt cx="1319043" cy="1200329"/>
          </a:xfrm>
        </p:grpSpPr>
        <p:pic>
          <p:nvPicPr>
            <p:cNvPr id="11" name="Picture 6">
              <a:extLst>
                <a:ext uri="{FF2B5EF4-FFF2-40B4-BE49-F238E27FC236}">
                  <a16:creationId xmlns:a16="http://schemas.microsoft.com/office/drawing/2014/main" id="{A7BF32B9-7F35-42FE-BC70-B741E62E70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631620" y="1837512"/>
              <a:ext cx="1319043" cy="1200329"/>
            </a:xfrm>
            <a:prstGeom prst="rect">
              <a:avLst/>
            </a:prstGeom>
          </p:spPr>
        </p:pic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D6CE08B1-88DE-49AE-8FD1-11FC5DCD5632}"/>
                </a:ext>
              </a:extLst>
            </p:cNvPr>
            <p:cNvSpPr/>
            <p:nvPr/>
          </p:nvSpPr>
          <p:spPr>
            <a:xfrm>
              <a:off x="1930400" y="2165364"/>
              <a:ext cx="782319" cy="508000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nỡ</a:t>
              </a:r>
              <a:endPara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4D214814-259F-4276-851A-2BC64ADA5A7B}"/>
              </a:ext>
            </a:extLst>
          </p:cNvPr>
          <p:cNvSpPr txBox="1"/>
          <p:nvPr/>
        </p:nvSpPr>
        <p:spPr>
          <a:xfrm>
            <a:off x="2286000" y="3139440"/>
            <a:ext cx="75387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 sen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vi-VN" sz="3600" b="1" i="0" dirty="0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nở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 trong đầm</a:t>
            </a:r>
          </a:p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Mùi hương tinh khiết âm thầm tỏa bay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F934720-402E-4FCA-8F32-9F88928612EB}"/>
              </a:ext>
            </a:extLst>
          </p:cNvPr>
          <p:cNvSpPr txBox="1"/>
          <p:nvPr/>
        </p:nvSpPr>
        <p:spPr>
          <a:xfrm>
            <a:off x="2519680" y="4760196"/>
            <a:ext cx="75387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Kim vàng ai 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3600" b="1" i="0" dirty="0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nỡ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uốn câu</a:t>
            </a:r>
          </a:p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 khôn ai nỡ nói câu nặng lời.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EA674EA-0B25-456F-9F7E-338264AD47F5}"/>
              </a:ext>
            </a:extLst>
          </p:cNvPr>
          <p:cNvSpPr/>
          <p:nvPr/>
        </p:nvSpPr>
        <p:spPr>
          <a:xfrm>
            <a:off x="4566104" y="3139440"/>
            <a:ext cx="934720" cy="58928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1FABDC8-69AC-47FF-8DA5-258F5CF2B428}"/>
              </a:ext>
            </a:extLst>
          </p:cNvPr>
          <p:cNvSpPr/>
          <p:nvPr/>
        </p:nvSpPr>
        <p:spPr>
          <a:xfrm>
            <a:off x="5504963" y="4760196"/>
            <a:ext cx="995680" cy="58928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947729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13" grpId="0" animBg="1"/>
      <p:bldP spid="13" grpId="1" animBg="1"/>
      <p:bldP spid="16" grpId="0" animBg="1"/>
      <p:bldP spid="16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2BE9BA96-CC03-456B-A969-72102D60D676}"/>
              </a:ext>
            </a:extLst>
          </p:cNvPr>
          <p:cNvGrpSpPr/>
          <p:nvPr/>
        </p:nvGrpSpPr>
        <p:grpSpPr>
          <a:xfrm>
            <a:off x="331420" y="223309"/>
            <a:ext cx="11593880" cy="6411381"/>
            <a:chOff x="1513192" y="1554345"/>
            <a:chExt cx="9542584" cy="2489152"/>
          </a:xfrm>
        </p:grpSpPr>
        <p:sp>
          <p:nvSpPr>
            <p:cNvPr id="6" name="Rectangle 4">
              <a:extLst>
                <a:ext uri="{FF2B5EF4-FFF2-40B4-BE49-F238E27FC236}">
                  <a16:creationId xmlns:a16="http://schemas.microsoft.com/office/drawing/2014/main" id="{A04DED19-A7ED-49D2-9E17-1A1184C17949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14939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Rectangle 4">
              <a:extLst>
                <a:ext uri="{FF2B5EF4-FFF2-40B4-BE49-F238E27FC236}">
                  <a16:creationId xmlns:a16="http://schemas.microsoft.com/office/drawing/2014/main" id="{CEBD9C19-9706-43BC-BDF4-9ECE20B6DB08}"/>
                </a:ext>
              </a:extLst>
            </p:cNvPr>
            <p:cNvSpPr/>
            <p:nvPr/>
          </p:nvSpPr>
          <p:spPr>
            <a:xfrm>
              <a:off x="1643790" y="1660916"/>
              <a:ext cx="9271480" cy="2300557"/>
            </a:xfrm>
            <a:prstGeom prst="roundRect">
              <a:avLst>
                <a:gd name="adj" fmla="val 16999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CC0FEDC-8134-4F3A-881B-B047CABBB35B}"/>
              </a:ext>
            </a:extLst>
          </p:cNvPr>
          <p:cNvGrpSpPr/>
          <p:nvPr/>
        </p:nvGrpSpPr>
        <p:grpSpPr>
          <a:xfrm>
            <a:off x="3677920" y="960650"/>
            <a:ext cx="1314779" cy="1196449"/>
            <a:chOff x="1631620" y="1810912"/>
            <a:chExt cx="1314779" cy="1196449"/>
          </a:xfrm>
        </p:grpSpPr>
        <p:pic>
          <p:nvPicPr>
            <p:cNvPr id="19" name="Picture 6">
              <a:extLst>
                <a:ext uri="{FF2B5EF4-FFF2-40B4-BE49-F238E27FC236}">
                  <a16:creationId xmlns:a16="http://schemas.microsoft.com/office/drawing/2014/main" id="{5031F60A-60F2-471E-84CC-F2395E0363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631620" y="1810912"/>
              <a:ext cx="1314779" cy="1196449"/>
            </a:xfrm>
            <a:prstGeom prst="rect">
              <a:avLst/>
            </a:prstGeom>
          </p:spPr>
        </p:pic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5B7B23C3-2499-4BDF-AC84-8D659B8E688D}"/>
                </a:ext>
              </a:extLst>
            </p:cNvPr>
            <p:cNvSpPr/>
            <p:nvPr/>
          </p:nvSpPr>
          <p:spPr>
            <a:xfrm>
              <a:off x="1930400" y="2165364"/>
              <a:ext cx="782319" cy="508000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đổ</a:t>
              </a:r>
              <a:endPara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A63607C-76F6-452B-8557-9619227B1B12}"/>
              </a:ext>
            </a:extLst>
          </p:cNvPr>
          <p:cNvGrpSpPr/>
          <p:nvPr/>
        </p:nvGrpSpPr>
        <p:grpSpPr>
          <a:xfrm>
            <a:off x="6035040" y="956770"/>
            <a:ext cx="1319043" cy="1200329"/>
            <a:chOff x="1631620" y="1837512"/>
            <a:chExt cx="1319043" cy="1200329"/>
          </a:xfrm>
        </p:grpSpPr>
        <p:pic>
          <p:nvPicPr>
            <p:cNvPr id="22" name="Picture 6">
              <a:extLst>
                <a:ext uri="{FF2B5EF4-FFF2-40B4-BE49-F238E27FC236}">
                  <a16:creationId xmlns:a16="http://schemas.microsoft.com/office/drawing/2014/main" id="{CFDF7454-DF30-4D75-95A3-EF97736EE5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631620" y="1837512"/>
              <a:ext cx="1319043" cy="1200329"/>
            </a:xfrm>
            <a:prstGeom prst="rect">
              <a:avLst/>
            </a:prstGeom>
          </p:spPr>
        </p:pic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78532C01-CB61-4FA1-85A6-368B8E2A2375}"/>
                </a:ext>
              </a:extLst>
            </p:cNvPr>
            <p:cNvSpPr/>
            <p:nvPr/>
          </p:nvSpPr>
          <p:spPr>
            <a:xfrm>
              <a:off x="1930400" y="2165364"/>
              <a:ext cx="782319" cy="508000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đỗ</a:t>
              </a:r>
              <a:endPara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E7FEA28E-2A4E-4451-A187-109BF2055712}"/>
              </a:ext>
            </a:extLst>
          </p:cNvPr>
          <p:cNvSpPr txBox="1"/>
          <p:nvPr/>
        </p:nvSpPr>
        <p:spPr>
          <a:xfrm>
            <a:off x="2225040" y="2407920"/>
            <a:ext cx="75387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vi-VN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 màu trồng 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vi-VN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đỗ</a:t>
            </a:r>
            <a:r>
              <a:rPr lang="vi-VN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trồng ngô</a:t>
            </a:r>
          </a:p>
          <a:p>
            <a:pPr algn="just"/>
            <a:r>
              <a:rPr lang="vi-VN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 lầy cấy lúa, đất khô làm vườn.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1EC3F8D-34AE-440E-84DC-6B002C9299A5}"/>
              </a:ext>
            </a:extLst>
          </p:cNvPr>
          <p:cNvSpPr txBox="1"/>
          <p:nvPr/>
        </p:nvSpPr>
        <p:spPr>
          <a:xfrm>
            <a:off x="1686560" y="4028676"/>
            <a:ext cx="87985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Mồ hôi mà 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vi-VN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đổ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vi-VN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xuống đồng</a:t>
            </a:r>
          </a:p>
          <a:p>
            <a:pPr algn="just"/>
            <a:r>
              <a:rPr lang="vi-VN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 mọc trùng trùng sáng cả đồi nương.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8D4FB8D-6B23-4D72-BB8B-8C62613012D9}"/>
              </a:ext>
            </a:extLst>
          </p:cNvPr>
          <p:cNvSpPr/>
          <p:nvPr/>
        </p:nvSpPr>
        <p:spPr>
          <a:xfrm>
            <a:off x="5628640" y="2431597"/>
            <a:ext cx="934720" cy="58928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BB989AA-E1B5-49F4-9409-1944684E1CDD}"/>
              </a:ext>
            </a:extLst>
          </p:cNvPr>
          <p:cNvSpPr/>
          <p:nvPr/>
        </p:nvSpPr>
        <p:spPr>
          <a:xfrm>
            <a:off x="4153683" y="4018455"/>
            <a:ext cx="995680" cy="58928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765331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 animBg="1"/>
      <p:bldP spid="26" grpId="1" animBg="1"/>
      <p:bldP spid="27" grpId="0" animBg="1"/>
      <p:bldP spid="27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135E31F5-EEBD-4636-BB86-84A2C0CE3D9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0" t="7741" r="26235" b="32750"/>
          <a:stretch/>
        </p:blipFill>
        <p:spPr>
          <a:xfrm>
            <a:off x="5758405" y="33449"/>
            <a:ext cx="4670323" cy="408113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2B38A4E-AF4D-4837-B6C3-7003F58F867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0" t="7742" r="26235" b="56877"/>
          <a:stretch/>
        </p:blipFill>
        <p:spPr>
          <a:xfrm>
            <a:off x="1544368" y="1752543"/>
            <a:ext cx="4670323" cy="2426461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0D6EF95F-E7EF-428B-BF69-978548FEC8BF}"/>
              </a:ext>
            </a:extLst>
          </p:cNvPr>
          <p:cNvGrpSpPr/>
          <p:nvPr/>
        </p:nvGrpSpPr>
        <p:grpSpPr>
          <a:xfrm>
            <a:off x="1141690" y="3915476"/>
            <a:ext cx="11050310" cy="1932431"/>
            <a:chOff x="1513192" y="1554345"/>
            <a:chExt cx="9542584" cy="2489152"/>
          </a:xfrm>
        </p:grpSpPr>
        <p:sp>
          <p:nvSpPr>
            <p:cNvPr id="4" name="Rectangle 4">
              <a:extLst>
                <a:ext uri="{FF2B5EF4-FFF2-40B4-BE49-F238E27FC236}">
                  <a16:creationId xmlns:a16="http://schemas.microsoft.com/office/drawing/2014/main" id="{D65E8B47-93DE-4E59-8BF2-A48DF6125F29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EC3DF4F-873A-4670-A30A-CC36570C4641}"/>
                </a:ext>
              </a:extLst>
            </p:cNvPr>
            <p:cNvSpPr/>
            <p:nvPr/>
          </p:nvSpPr>
          <p:spPr>
            <a:xfrm>
              <a:off x="1643790" y="1660916"/>
              <a:ext cx="9304524" cy="2300557"/>
            </a:xfrm>
            <a:prstGeom prst="roundRect">
              <a:avLst>
                <a:gd name="adj" fmla="val 46361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2869300E-5EE7-41F7-9086-194D2E877BD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473" b="82004"/>
          <a:stretch/>
        </p:blipFill>
        <p:spPr>
          <a:xfrm>
            <a:off x="1432783" y="4986338"/>
            <a:ext cx="1715729" cy="123418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568B932-11D6-466D-88AF-D0C01A133517}"/>
              </a:ext>
            </a:extLst>
          </p:cNvPr>
          <p:cNvSpPr/>
          <p:nvPr/>
        </p:nvSpPr>
        <p:spPr>
          <a:xfrm>
            <a:off x="1200700" y="493747"/>
            <a:ext cx="13949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B60CDE1-BD6E-4443-8D03-347E1AB383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200" y="3964618"/>
            <a:ext cx="4224894" cy="354208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E1A2AB1-282D-46FF-A0B3-B82523596474}"/>
              </a:ext>
            </a:extLst>
          </p:cNvPr>
          <p:cNvSpPr/>
          <p:nvPr/>
        </p:nvSpPr>
        <p:spPr>
          <a:xfrm>
            <a:off x="3825093" y="4228146"/>
            <a:ext cx="795034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Kể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với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người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thân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về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một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hoạt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động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tập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thể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của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lớp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mà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em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thấy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vui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微软雅黑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54913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79" t="20025" r="2299" b="24802"/>
          <a:stretch/>
        </p:blipFill>
        <p:spPr>
          <a:xfrm rot="20520875">
            <a:off x="1304477" y="673422"/>
            <a:ext cx="2439219" cy="287593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25" t="10830" r="28047" b="42989"/>
          <a:stretch/>
        </p:blipFill>
        <p:spPr>
          <a:xfrm rot="21395099">
            <a:off x="2126168" y="1925409"/>
            <a:ext cx="6528960" cy="398795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00" b="32444"/>
          <a:stretch/>
        </p:blipFill>
        <p:spPr>
          <a:xfrm rot="21079812">
            <a:off x="525706" y="2910832"/>
            <a:ext cx="11401209" cy="583371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55"/>
          <a:stretch/>
        </p:blipFill>
        <p:spPr>
          <a:xfrm>
            <a:off x="0" y="3083035"/>
            <a:ext cx="12192000" cy="377496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3" t="6948" r="17586" b="9272"/>
          <a:stretch/>
        </p:blipFill>
        <p:spPr>
          <a:xfrm>
            <a:off x="1877849" y="476470"/>
            <a:ext cx="8170041" cy="574565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224A01D-67C6-4A2A-808D-0CEBB4C2195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26313" y="3451044"/>
            <a:ext cx="5139373" cy="231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388234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750ADD-F4D3-46C9-A625-276FCFA397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823" b="1283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04518715-3F33-4096-B816-54E55064E9A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92" b="29156"/>
          <a:stretch/>
        </p:blipFill>
        <p:spPr>
          <a:xfrm>
            <a:off x="2847808" y="-307876"/>
            <a:ext cx="6547273" cy="5986003"/>
          </a:xfrm>
          <a:prstGeom prst="rect">
            <a:avLst/>
          </a:prstGeom>
        </p:spPr>
      </p:pic>
      <p:grpSp>
        <p:nvGrpSpPr>
          <p:cNvPr id="42" name="组合 41">
            <a:extLst>
              <a:ext uri="{FF2B5EF4-FFF2-40B4-BE49-F238E27FC236}">
                <a16:creationId xmlns:a16="http://schemas.microsoft.com/office/drawing/2014/main" id="{D76CAAE5-1688-48B8-BB19-14FC765D3768}"/>
              </a:ext>
            </a:extLst>
          </p:cNvPr>
          <p:cNvGrpSpPr/>
          <p:nvPr/>
        </p:nvGrpSpPr>
        <p:grpSpPr>
          <a:xfrm>
            <a:off x="1391684" y="1811593"/>
            <a:ext cx="9542584" cy="2762865"/>
            <a:chOff x="1513192" y="1554345"/>
            <a:chExt cx="9542584" cy="2489152"/>
          </a:xfrm>
        </p:grpSpPr>
        <p:sp>
          <p:nvSpPr>
            <p:cNvPr id="40" name="Rectangle 4">
              <a:extLst>
                <a:ext uri="{FF2B5EF4-FFF2-40B4-BE49-F238E27FC236}">
                  <a16:creationId xmlns:a16="http://schemas.microsoft.com/office/drawing/2014/main" id="{00A67596-2EB2-4837-B74A-316515AF7756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Rectangle 4">
              <a:extLst>
                <a:ext uri="{FF2B5EF4-FFF2-40B4-BE49-F238E27FC236}">
                  <a16:creationId xmlns:a16="http://schemas.microsoft.com/office/drawing/2014/main" id="{F9C7C0CC-8E3E-4C2C-9914-3AD4F499DE67}"/>
                </a:ext>
              </a:extLst>
            </p:cNvPr>
            <p:cNvSpPr/>
            <p:nvPr/>
          </p:nvSpPr>
          <p:spPr>
            <a:xfrm>
              <a:off x="1706880" y="1727314"/>
              <a:ext cx="9178079" cy="2112677"/>
            </a:xfrm>
            <a:prstGeom prst="roundRect">
              <a:avLst>
                <a:gd name="adj" fmla="val 50000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67CFA766-160D-4CBE-92DA-2965312A076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8" t="57993" r="24514" b="-1075"/>
          <a:stretch/>
        </p:blipFill>
        <p:spPr>
          <a:xfrm>
            <a:off x="1284581" y="4090219"/>
            <a:ext cx="1337189" cy="2954594"/>
          </a:xfrm>
          <a:prstGeom prst="rect">
            <a:avLst/>
          </a:prstGeom>
        </p:spPr>
      </p:pic>
      <p:grpSp>
        <p:nvGrpSpPr>
          <p:cNvPr id="29" name="组合 28">
            <a:extLst>
              <a:ext uri="{FF2B5EF4-FFF2-40B4-BE49-F238E27FC236}">
                <a16:creationId xmlns:a16="http://schemas.microsoft.com/office/drawing/2014/main" id="{8281CEB0-C03B-4023-8D37-E3B4CB48EA99}"/>
              </a:ext>
            </a:extLst>
          </p:cNvPr>
          <p:cNvGrpSpPr/>
          <p:nvPr/>
        </p:nvGrpSpPr>
        <p:grpSpPr>
          <a:xfrm>
            <a:off x="-113629" y="3428999"/>
            <a:ext cx="12305629" cy="3522407"/>
            <a:chOff x="-113629" y="3428999"/>
            <a:chExt cx="12305629" cy="3522407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5E5BB0C8-7E9C-4AE4-AE36-619901F433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919" r="79247" b="5949"/>
            <a:stretch/>
          </p:blipFill>
          <p:spPr>
            <a:xfrm>
              <a:off x="-113629" y="3763295"/>
              <a:ext cx="948813" cy="2546555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95FAAF2F-07EF-4E4B-BC76-20E15E8437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968" t="70707" r="42426" b="104"/>
            <a:stretch/>
          </p:blipFill>
          <p:spPr>
            <a:xfrm>
              <a:off x="10014154" y="4095135"/>
              <a:ext cx="1489587" cy="2762865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CB84EFC8-90A8-4F07-B0E9-E9EFE998A3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473" t="56918"/>
            <a:stretch/>
          </p:blipFill>
          <p:spPr>
            <a:xfrm>
              <a:off x="11390671" y="3903406"/>
              <a:ext cx="801329" cy="2954594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6F38B4C8-3DAE-4D0B-BD27-5D475EFF30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4" t="71506" r="69295" b="-1"/>
            <a:stretch/>
          </p:blipFill>
          <p:spPr>
            <a:xfrm>
              <a:off x="89013" y="3428999"/>
              <a:ext cx="1816433" cy="342900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F092904-E323-4B43-A578-9229B80E42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/>
            <a:stretch/>
          </p:blipFill>
          <p:spPr>
            <a:xfrm>
              <a:off x="1702980" y="3903404"/>
              <a:ext cx="2069533" cy="2954595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E81ADB1E-3630-4131-A313-91EF52364A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014" r="72007"/>
            <a:stretch/>
          </p:blipFill>
          <p:spPr>
            <a:xfrm>
              <a:off x="2225" y="5158905"/>
              <a:ext cx="1983524" cy="1699095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B864279D-DFDB-41B0-8690-2B51ACA5E6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919" r="79247" b="5949"/>
            <a:stretch/>
          </p:blipFill>
          <p:spPr>
            <a:xfrm>
              <a:off x="10893162" y="4404851"/>
              <a:ext cx="948813" cy="2546555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5DF2B553-4E7C-4733-9C22-23DFB9311E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4" t="71506" r="69295" b="-1"/>
            <a:stretch/>
          </p:blipFill>
          <p:spPr>
            <a:xfrm>
              <a:off x="2788972" y="4516468"/>
              <a:ext cx="1232303" cy="2326299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783936A9-FD48-4215-BE66-C7B2BCC6E0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/>
            <a:stretch/>
          </p:blipFill>
          <p:spPr>
            <a:xfrm>
              <a:off x="3467342" y="4951894"/>
              <a:ext cx="1335123" cy="1906105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E8EE603A-FABD-4F61-9A89-2B44E20746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56" t="84371" r="6826" b="360"/>
            <a:stretch/>
          </p:blipFill>
          <p:spPr>
            <a:xfrm>
              <a:off x="3557664" y="5722374"/>
              <a:ext cx="2711405" cy="1143241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C25809AE-507C-4A9E-BBBF-980E2D7DC9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56" t="84371" r="6826" b="360"/>
            <a:stretch/>
          </p:blipFill>
          <p:spPr>
            <a:xfrm>
              <a:off x="8634438" y="5722374"/>
              <a:ext cx="2711405" cy="1143241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126234B8-3AE3-45D4-AB55-DA2FC05F8E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 b="31637"/>
            <a:stretch/>
          </p:blipFill>
          <p:spPr>
            <a:xfrm>
              <a:off x="6344213" y="5800896"/>
              <a:ext cx="2069533" cy="1064719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C7958AD2-FF33-48CE-86AF-394DE1316E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4" t="71506" r="69295" b="8801"/>
            <a:stretch/>
          </p:blipFill>
          <p:spPr>
            <a:xfrm>
              <a:off x="7723908" y="5257934"/>
              <a:ext cx="1232303" cy="1607681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795970EF-FF8D-4330-ACCC-84815B52B0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 b="18845"/>
            <a:stretch/>
          </p:blipFill>
          <p:spPr>
            <a:xfrm>
              <a:off x="7989173" y="5678128"/>
              <a:ext cx="1335123" cy="1179871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3B296BDB-A582-4269-A881-2A32C441B2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919" r="79247" b="25085"/>
            <a:stretch/>
          </p:blipFill>
          <p:spPr>
            <a:xfrm>
              <a:off x="6470542" y="5631426"/>
              <a:ext cx="948813" cy="1234189"/>
            </a:xfrm>
            <a:prstGeom prst="rect">
              <a:avLst/>
            </a:prstGeom>
          </p:spPr>
        </p:pic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58E1CF32-A92A-4C5A-ACE8-0CB117E3C0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 b="33639"/>
            <a:stretch/>
          </p:blipFill>
          <p:spPr>
            <a:xfrm>
              <a:off x="5616923" y="6255880"/>
              <a:ext cx="1335123" cy="609736"/>
            </a:xfrm>
            <a:prstGeom prst="rect">
              <a:avLst/>
            </a:prstGeom>
          </p:spPr>
        </p:pic>
      </p:grpSp>
      <p:pic>
        <p:nvPicPr>
          <p:cNvPr id="33" name="图片 32">
            <a:extLst>
              <a:ext uri="{FF2B5EF4-FFF2-40B4-BE49-F238E27FC236}">
                <a16:creationId xmlns:a16="http://schemas.microsoft.com/office/drawing/2014/main" id="{BD96DF90-6CBD-4838-8839-4CEECDA20D50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473" b="82004"/>
          <a:stretch/>
        </p:blipFill>
        <p:spPr>
          <a:xfrm>
            <a:off x="8924027" y="3508899"/>
            <a:ext cx="1715729" cy="1234189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76A0C412-DA72-4E5F-B95A-1C92E734AE85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17" t="10820" r="2856" b="71184"/>
          <a:stretch/>
        </p:blipFill>
        <p:spPr>
          <a:xfrm>
            <a:off x="9405741" y="558147"/>
            <a:ext cx="1715729" cy="1234189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6E38DEB4-DA69-4491-8A1D-76E12128FF11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79" t="35209" r="181" b="46795"/>
          <a:stretch/>
        </p:blipFill>
        <p:spPr>
          <a:xfrm>
            <a:off x="11498166" y="3077256"/>
            <a:ext cx="687617" cy="1234189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A713DBB4-5073-4304-8061-828D9C7414D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50" r="78293" b="45125"/>
          <a:stretch/>
        </p:blipFill>
        <p:spPr>
          <a:xfrm>
            <a:off x="-8203" y="931892"/>
            <a:ext cx="1816433" cy="1948674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91E3285F-D980-4A99-A520-78293C7FE9F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69" t="1181" r="376" b="83294"/>
          <a:stretch/>
        </p:blipFill>
        <p:spPr>
          <a:xfrm>
            <a:off x="10884959" y="479242"/>
            <a:ext cx="1307041" cy="1982276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30338FC9-80E6-4CE8-9189-85459D358526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473" b="82004"/>
          <a:stretch/>
        </p:blipFill>
        <p:spPr>
          <a:xfrm>
            <a:off x="1728302" y="302035"/>
            <a:ext cx="988800" cy="711281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3614F6E4-3965-468F-B99F-FB791B8D4097}"/>
              </a:ext>
            </a:extLst>
          </p:cNvPr>
          <p:cNvSpPr txBox="1"/>
          <p:nvPr/>
        </p:nvSpPr>
        <p:spPr>
          <a:xfrm>
            <a:off x="1884080" y="2087984"/>
            <a:ext cx="842299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Tạm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biệt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và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hẹn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gặp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lại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791422825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B53A527-D584-4BE3-B212-B46E6CF23E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823" b="1283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0D6A03EB-4EC6-4D54-BB6F-C7395954280D}"/>
              </a:ext>
            </a:extLst>
          </p:cNvPr>
          <p:cNvGrpSpPr/>
          <p:nvPr/>
        </p:nvGrpSpPr>
        <p:grpSpPr>
          <a:xfrm>
            <a:off x="1567174" y="2064199"/>
            <a:ext cx="10421625" cy="2333482"/>
            <a:chOff x="1513192" y="1554345"/>
            <a:chExt cx="9542584" cy="2489152"/>
          </a:xfrm>
        </p:grpSpPr>
        <p:sp>
          <p:nvSpPr>
            <p:cNvPr id="8" name="Rectangle 4">
              <a:extLst>
                <a:ext uri="{FF2B5EF4-FFF2-40B4-BE49-F238E27FC236}">
                  <a16:creationId xmlns:a16="http://schemas.microsoft.com/office/drawing/2014/main" id="{6E7C7974-5AB4-40ED-A528-4B4B01C0318F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Rectangle 4">
              <a:extLst>
                <a:ext uri="{FF2B5EF4-FFF2-40B4-BE49-F238E27FC236}">
                  <a16:creationId xmlns:a16="http://schemas.microsoft.com/office/drawing/2014/main" id="{3C93A342-C65B-4BA1-BA22-1F5F75F98DF5}"/>
                </a:ext>
              </a:extLst>
            </p:cNvPr>
            <p:cNvSpPr/>
            <p:nvPr/>
          </p:nvSpPr>
          <p:spPr>
            <a:xfrm>
              <a:off x="1706880" y="1660917"/>
              <a:ext cx="9241434" cy="2300556"/>
            </a:xfrm>
            <a:prstGeom prst="roundRect">
              <a:avLst>
                <a:gd name="adj" fmla="val 50000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01074186-4177-44A7-A770-449C074F28A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92" b="29156"/>
          <a:stretch/>
        </p:blipFill>
        <p:spPr>
          <a:xfrm>
            <a:off x="94778" y="485204"/>
            <a:ext cx="5529274" cy="5055273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3D269356-9D20-49CE-AE0B-961008397031}"/>
              </a:ext>
            </a:extLst>
          </p:cNvPr>
          <p:cNvSpPr/>
          <p:nvPr/>
        </p:nvSpPr>
        <p:spPr>
          <a:xfrm>
            <a:off x="2321169" y="2598481"/>
            <a:ext cx="75373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小宝贝儿拼音体" panose="02010601030101010101" pitchFamily="2" charset="-122"/>
                <a:ea typeface="小宝贝儿拼音体" panose="02010601030101010101" pitchFamily="2" charset="-122"/>
                <a:cs typeface="+mn-cs"/>
              </a:rPr>
              <a:t>1</a:t>
            </a:r>
            <a:endParaRPr kumimoji="0" lang="zh-CN" altLang="en-US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FFC1F952-023F-4E59-B99B-370917BF414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79" t="35209" r="181" b="46795"/>
          <a:stretch/>
        </p:blipFill>
        <p:spPr>
          <a:xfrm>
            <a:off x="11103232" y="301126"/>
            <a:ext cx="1086260" cy="194970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4428CAB0-FC83-42A4-BAFC-4298B040A24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473" b="82004"/>
          <a:stretch/>
        </p:blipFill>
        <p:spPr>
          <a:xfrm>
            <a:off x="8952270" y="4448570"/>
            <a:ext cx="1715729" cy="1234189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:a16="http://schemas.microsoft.com/office/drawing/2014/main" id="{E0421EA8-E429-4EDD-B1E7-860106F9B2DF}"/>
              </a:ext>
            </a:extLst>
          </p:cNvPr>
          <p:cNvGrpSpPr/>
          <p:nvPr/>
        </p:nvGrpSpPr>
        <p:grpSpPr>
          <a:xfrm>
            <a:off x="2225" y="4293077"/>
            <a:ext cx="2318944" cy="2575225"/>
            <a:chOff x="2225" y="3428999"/>
            <a:chExt cx="3097032" cy="3439304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97368CA7-9142-40D3-8B46-374E3B35DB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4" t="71506" r="69295" b="-1"/>
            <a:stretch/>
          </p:blipFill>
          <p:spPr>
            <a:xfrm>
              <a:off x="89013" y="3428999"/>
              <a:ext cx="1816433" cy="3429000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7D39BDEE-38E4-4D21-95BE-520BBFA484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/>
            <a:stretch/>
          </p:blipFill>
          <p:spPr>
            <a:xfrm>
              <a:off x="1261906" y="4814231"/>
              <a:ext cx="1632538" cy="2054072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2F6A8726-F26B-42A0-BA8C-95590948B7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014" r="72007"/>
            <a:stretch/>
          </p:blipFill>
          <p:spPr>
            <a:xfrm>
              <a:off x="2225" y="5158905"/>
              <a:ext cx="1983524" cy="1699095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0729D59E-310C-44A8-9A27-005A0D3654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4" t="71506" r="69295" b="-1"/>
            <a:stretch/>
          </p:blipFill>
          <p:spPr>
            <a:xfrm>
              <a:off x="2099613" y="4971182"/>
              <a:ext cx="999644" cy="1887093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561A76D-608A-497C-9F61-09FE7F6892F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67690" y="2365669"/>
            <a:ext cx="6681795" cy="1993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26766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32C4B3-CB2C-4A1D-A5E7-90B972E0E7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823" b="1283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7A5E6FB2-B567-410C-8D64-C92607F13BA7}"/>
              </a:ext>
            </a:extLst>
          </p:cNvPr>
          <p:cNvGrpSpPr/>
          <p:nvPr/>
        </p:nvGrpSpPr>
        <p:grpSpPr>
          <a:xfrm>
            <a:off x="481132" y="162560"/>
            <a:ext cx="11255268" cy="5777134"/>
            <a:chOff x="1254803" y="1501448"/>
            <a:chExt cx="10082234" cy="2489152"/>
          </a:xfrm>
        </p:grpSpPr>
        <p:sp>
          <p:nvSpPr>
            <p:cNvPr id="4" name="Rectangle 4">
              <a:extLst>
                <a:ext uri="{FF2B5EF4-FFF2-40B4-BE49-F238E27FC236}">
                  <a16:creationId xmlns:a16="http://schemas.microsoft.com/office/drawing/2014/main" id="{D5878870-9980-4AF7-B837-B007DF145BEE}"/>
                </a:ext>
              </a:extLst>
            </p:cNvPr>
            <p:cNvSpPr/>
            <p:nvPr/>
          </p:nvSpPr>
          <p:spPr>
            <a:xfrm>
              <a:off x="1254803" y="1501448"/>
              <a:ext cx="1008223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7BC0A8A-216B-4BE2-A88F-145FE2DCFDCD}"/>
                </a:ext>
              </a:extLst>
            </p:cNvPr>
            <p:cNvSpPr/>
            <p:nvPr/>
          </p:nvSpPr>
          <p:spPr>
            <a:xfrm>
              <a:off x="1440342" y="1607242"/>
              <a:ext cx="9723515" cy="2275542"/>
            </a:xfrm>
            <a:prstGeom prst="roundRect">
              <a:avLst>
                <a:gd name="adj" fmla="val 50000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E11F4518-E68C-478C-B0CF-B2BC9C425FF0}"/>
              </a:ext>
            </a:extLst>
          </p:cNvPr>
          <p:cNvGrpSpPr/>
          <p:nvPr/>
        </p:nvGrpSpPr>
        <p:grpSpPr>
          <a:xfrm>
            <a:off x="-113629" y="3428999"/>
            <a:ext cx="12305629" cy="3522407"/>
            <a:chOff x="-113629" y="3428999"/>
            <a:chExt cx="12305629" cy="3522407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4764ABDB-9FAD-45B5-8B35-D5B76388CD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919" r="79247" b="5949"/>
            <a:stretch/>
          </p:blipFill>
          <p:spPr>
            <a:xfrm>
              <a:off x="-113629" y="3763295"/>
              <a:ext cx="948813" cy="2546555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C8CA1BE6-F9B8-422B-BE07-4C0E42809F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968" t="70707" r="42426" b="104"/>
            <a:stretch/>
          </p:blipFill>
          <p:spPr>
            <a:xfrm>
              <a:off x="10014154" y="4095135"/>
              <a:ext cx="1489587" cy="2762865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0CA8E99B-698C-48AA-9154-56F5169A88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473" t="56918"/>
            <a:stretch/>
          </p:blipFill>
          <p:spPr>
            <a:xfrm>
              <a:off x="11390671" y="3903406"/>
              <a:ext cx="801329" cy="2954594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8FF4444E-D9F5-48AA-AB40-0FBA0A2B29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4" t="71506" r="69295" b="-1"/>
            <a:stretch/>
          </p:blipFill>
          <p:spPr>
            <a:xfrm>
              <a:off x="89013" y="3428999"/>
              <a:ext cx="1816433" cy="3429000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44478324-D741-4E99-B4E9-F79929983F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/>
            <a:stretch/>
          </p:blipFill>
          <p:spPr>
            <a:xfrm>
              <a:off x="1261906" y="4814231"/>
              <a:ext cx="1632538" cy="2054072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85C43DE7-8ECA-4092-9AFA-E5DAEBCC2C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014" r="72007"/>
            <a:stretch/>
          </p:blipFill>
          <p:spPr>
            <a:xfrm>
              <a:off x="2225" y="5158905"/>
              <a:ext cx="1983524" cy="1699095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2D66B2C5-482E-440D-B23B-2F039E98F8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919" r="79247" b="5949"/>
            <a:stretch/>
          </p:blipFill>
          <p:spPr>
            <a:xfrm>
              <a:off x="10893162" y="4404851"/>
              <a:ext cx="948813" cy="2546555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DE76CC69-D013-4E14-B1F6-28C166549D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4" t="71506" r="69295" b="-1"/>
            <a:stretch/>
          </p:blipFill>
          <p:spPr>
            <a:xfrm>
              <a:off x="2099613" y="4971182"/>
              <a:ext cx="999644" cy="1887093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40619BF1-1293-4AD5-B45F-0DB59CA09F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/>
            <a:stretch/>
          </p:blipFill>
          <p:spPr>
            <a:xfrm>
              <a:off x="3467342" y="4951894"/>
              <a:ext cx="1335123" cy="1906105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2A70F15F-18DE-4112-8637-B2EA578F04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56" t="84371" r="6826" b="360"/>
            <a:stretch/>
          </p:blipFill>
          <p:spPr>
            <a:xfrm>
              <a:off x="3440671" y="5712542"/>
              <a:ext cx="2711405" cy="1143241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46D73899-028B-4C18-BB04-1A9398CDA1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56" t="84371" r="6826" b="360"/>
            <a:stretch/>
          </p:blipFill>
          <p:spPr>
            <a:xfrm>
              <a:off x="8634438" y="5722374"/>
              <a:ext cx="2711405" cy="1143241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EA0C3C8B-06A2-4230-B975-D851CCA63A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 b="31637"/>
            <a:stretch/>
          </p:blipFill>
          <p:spPr>
            <a:xfrm>
              <a:off x="6344213" y="5800896"/>
              <a:ext cx="2069533" cy="1064719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C2FA2D45-7E02-4707-8CDF-39825D2AF3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4" t="71506" r="69295" b="8801"/>
            <a:stretch/>
          </p:blipFill>
          <p:spPr>
            <a:xfrm>
              <a:off x="7723908" y="5257934"/>
              <a:ext cx="1232303" cy="1607681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11FA2DAC-1FF2-4D62-9C68-278122E561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 b="18845"/>
            <a:stretch/>
          </p:blipFill>
          <p:spPr>
            <a:xfrm>
              <a:off x="7989173" y="5678128"/>
              <a:ext cx="1335123" cy="1179871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D3E93B6B-598E-4C3C-83A8-93761339BC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919" r="79247" b="25085"/>
            <a:stretch/>
          </p:blipFill>
          <p:spPr>
            <a:xfrm>
              <a:off x="6470542" y="5631426"/>
              <a:ext cx="948813" cy="1234189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E82F634C-8A1C-4A00-B352-73CF7B6A46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 b="33639"/>
            <a:stretch/>
          </p:blipFill>
          <p:spPr>
            <a:xfrm>
              <a:off x="5616923" y="6255880"/>
              <a:ext cx="1335123" cy="609736"/>
            </a:xfrm>
            <a:prstGeom prst="rect">
              <a:avLst/>
            </a:prstGeom>
          </p:spPr>
        </p:pic>
      </p:grpSp>
      <p:pic>
        <p:nvPicPr>
          <p:cNvPr id="25" name="图片 24">
            <a:extLst>
              <a:ext uri="{FF2B5EF4-FFF2-40B4-BE49-F238E27FC236}">
                <a16:creationId xmlns:a16="http://schemas.microsoft.com/office/drawing/2014/main" id="{82D466BD-E1F3-409A-B13D-95760D25EEDC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54" t="50539" r="1953" b="33639"/>
          <a:stretch/>
        </p:blipFill>
        <p:spPr>
          <a:xfrm>
            <a:off x="2494218" y="6253180"/>
            <a:ext cx="1335123" cy="609736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29F746A-747B-45C8-B3D9-A68EA3C9554D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79" t="35209" r="181" b="46795"/>
          <a:stretch/>
        </p:blipFill>
        <p:spPr>
          <a:xfrm>
            <a:off x="10795648" y="-93406"/>
            <a:ext cx="1624152" cy="2915156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325DE159-CFE5-4A21-9C0C-19F3E8A66672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473" b="82004"/>
          <a:stretch/>
        </p:blipFill>
        <p:spPr>
          <a:xfrm>
            <a:off x="-113629" y="-10303"/>
            <a:ext cx="1774573" cy="127651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A10BD8C-0438-4964-B7DB-9585A893673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361197" y="429754"/>
            <a:ext cx="3017782" cy="859611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EB47D7A2-50A8-4D73-99E4-63585C66BD1A}"/>
              </a:ext>
            </a:extLst>
          </p:cNvPr>
          <p:cNvSpPr txBox="1"/>
          <p:nvPr/>
        </p:nvSpPr>
        <p:spPr>
          <a:xfrm>
            <a:off x="1422400" y="1364172"/>
            <a:ext cx="38997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1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 xà cừ vươn cao</a:t>
            </a:r>
          </a:p>
          <a:p>
            <a:pPr algn="just"/>
            <a:r>
              <a:rPr lang="vi-VN" sz="2400" b="1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Cam la đà mặt đất</a:t>
            </a:r>
          </a:p>
          <a:p>
            <a:pPr algn="just"/>
            <a:r>
              <a:rPr lang="vi-VN" sz="2400" b="1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Chuối, hồng, cau,… họp mặt</a:t>
            </a:r>
          </a:p>
          <a:p>
            <a:pPr algn="just"/>
            <a:r>
              <a:rPr lang="vi-VN" sz="2400" b="1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 chung sống chan hòa.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065EC5D-F75D-47E5-9216-2F8D4F606D5B}"/>
              </a:ext>
            </a:extLst>
          </p:cNvPr>
          <p:cNvSpPr txBox="1"/>
          <p:nvPr/>
        </p:nvSpPr>
        <p:spPr>
          <a:xfrm>
            <a:off x="1481763" y="3225491"/>
            <a:ext cx="30940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1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 đi qua gật gù</a:t>
            </a:r>
          </a:p>
          <a:p>
            <a:pPr algn="just"/>
            <a:r>
              <a:rPr lang="vi-VN" sz="2400" b="1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 tới khen rối rít</a:t>
            </a:r>
          </a:p>
          <a:p>
            <a:pPr algn="just"/>
            <a:r>
              <a:rPr lang="vi-VN" sz="2400" b="1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 qua che vòm mát</a:t>
            </a:r>
          </a:p>
          <a:p>
            <a:pPr algn="just"/>
            <a:r>
              <a:rPr lang="vi-VN" sz="2400" b="1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 màu dành tốt tươi.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DEA8770-C068-4D5B-BE23-EB4875CCCF4F}"/>
              </a:ext>
            </a:extLst>
          </p:cNvPr>
          <p:cNvSpPr txBox="1"/>
          <p:nvPr/>
        </p:nvSpPr>
        <p:spPr>
          <a:xfrm>
            <a:off x="6173964" y="2071329"/>
            <a:ext cx="453627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1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 cây sống thật vui</a:t>
            </a:r>
          </a:p>
          <a:p>
            <a:pPr algn="just"/>
            <a:r>
              <a:rPr lang="vi-VN" sz="2400" b="1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 mưa cùng chia sẻ</a:t>
            </a:r>
          </a:p>
          <a:p>
            <a:pPr algn="just"/>
            <a:r>
              <a:rPr lang="vi-VN" sz="2400" b="1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 đêm ru nhau ngủ</a:t>
            </a:r>
          </a:p>
          <a:p>
            <a:pPr algn="just"/>
            <a:r>
              <a:rPr lang="vi-VN" sz="2400" b="1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Bình minh lại xôn xao…</a:t>
            </a:r>
          </a:p>
          <a:p>
            <a:pPr algn="r"/>
            <a:r>
              <a:rPr lang="vi-VN" sz="2400" b="1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(Nguyễn Trọng Hoàn)</a:t>
            </a:r>
          </a:p>
        </p:txBody>
      </p:sp>
    </p:spTree>
    <p:extLst>
      <p:ext uri="{BB962C8B-B14F-4D97-AF65-F5344CB8AC3E}">
        <p14:creationId xmlns:p14="http://schemas.microsoft.com/office/powerpoint/2010/main" val="3404446816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1" grpId="0"/>
      <p:bldP spid="3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ách tạo nền bảng xanh trên Powerpoint - Cách tạo nền slide trong  Powerpoint - VnDoc.com">
            <a:extLst>
              <a:ext uri="{FF2B5EF4-FFF2-40B4-BE49-F238E27FC236}">
                <a16:creationId xmlns:a16="http://schemas.microsoft.com/office/drawing/2014/main" id="{EA6F740B-2DAE-42C0-8D11-2E6658332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BB1ACF6-457D-4A6B-8124-0F0826308099}"/>
              </a:ext>
            </a:extLst>
          </p:cNvPr>
          <p:cNvSpPr/>
          <p:nvPr/>
        </p:nvSpPr>
        <p:spPr>
          <a:xfrm>
            <a:off x="4550608" y="404630"/>
            <a:ext cx="20521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</a:t>
            </a:r>
            <a:r>
              <a:rPr kumimoji="0" lang="el-GR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</a:rPr>
              <a:t>ς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vườn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31248C-7A5B-4CE7-BB7B-E62E8BCC47B5}"/>
              </a:ext>
            </a:extLst>
          </p:cNvPr>
          <p:cNvSpPr txBox="1"/>
          <p:nvPr/>
        </p:nvSpPr>
        <p:spPr>
          <a:xfrm>
            <a:off x="933445" y="994699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 xà cừ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νΰΩ 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876FBA-FCE6-4809-A31A-0B98664FE92E}"/>
              </a:ext>
            </a:extLst>
          </p:cNvPr>
          <p:cNvSpPr txBox="1"/>
          <p:nvPr/>
        </p:nvSpPr>
        <p:spPr>
          <a:xfrm>
            <a:off x="933448" y="1564079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en-US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Cam la đà jặt đất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D57BD5-A683-4B14-BDF9-D7C842BF7A3B}"/>
              </a:ext>
            </a:extLst>
          </p:cNvPr>
          <p:cNvSpPr txBox="1"/>
          <p:nvPr/>
        </p:nvSpPr>
        <p:spPr>
          <a:xfrm>
            <a:off x="933447" y="2068055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en-US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ChuĒ, hŬg, cau, … hĤ jặt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1F4383-9F73-4AFF-9455-3EE480493B41}"/>
              </a:ext>
            </a:extLst>
          </p:cNvPr>
          <p:cNvSpPr txBox="1"/>
          <p:nvPr/>
        </p:nvSpPr>
        <p:spPr>
          <a:xfrm>
            <a:off x="933448" y="2635344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ung sūg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 hƣ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0147F6-F935-48B3-8C40-F03AD4E8503F}"/>
              </a:ext>
            </a:extLst>
          </p:cNvPr>
          <p:cNvSpPr txBox="1"/>
          <p:nvPr/>
        </p:nvSpPr>
        <p:spPr>
          <a:xfrm>
            <a:off x="933444" y="3656389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 đi Ǖ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ί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gật gù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800D23-A286-418C-8550-2BB3C55F3BDB}"/>
              </a:ext>
            </a:extLst>
          </p:cNvPr>
          <p:cNvSpPr txBox="1"/>
          <p:nvPr/>
        </p:nvSpPr>
        <p:spPr>
          <a:xfrm>
            <a:off x="933446" y="4211661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vi-VN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 Ǉƞ </a:t>
            </a:r>
            <a:r>
              <a:rPr lang="el-GR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Ά΄</a:t>
            </a:r>
            <a:r>
              <a:rPr lang="vi-VN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ǟĒ ǟít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671D2B-660C-46EC-925D-140ED2E343F5}"/>
              </a:ext>
            </a:extLst>
          </p:cNvPr>
          <p:cNvSpPr txBox="1"/>
          <p:nvPr/>
        </p:nvSpPr>
        <p:spPr>
          <a:xfrm>
            <a:off x="933446" y="4741216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pt-B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 Ǖ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ί</a:t>
            </a:r>
            <a:r>
              <a:rPr lang="pt-B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Έ; </a:t>
            </a:r>
            <a:r>
              <a:rPr lang="pt-B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vī ját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535CE93-CD82-482F-88E2-3C8A44A37EA7}"/>
              </a:ext>
            </a:extLst>
          </p:cNvPr>
          <p:cNvSpPr txBox="1"/>
          <p:nvPr/>
        </p:nvSpPr>
        <p:spPr>
          <a:xfrm>
            <a:off x="933446" y="5293794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 jàu dà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ζ 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Ǉō Ǉư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Π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C893711-40E5-4F59-9C3B-60ADBD6DE2B2}"/>
              </a:ext>
            </a:extLst>
          </p:cNvPr>
          <p:cNvSpPr txBox="1"/>
          <p:nvPr/>
        </p:nvSpPr>
        <p:spPr>
          <a:xfrm>
            <a:off x="5705470" y="989781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VưŊ cây sūg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ật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νί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DD6A1B7-9D3D-41E5-A76A-DEB879F6FB8D}"/>
              </a:ext>
            </a:extLst>
          </p:cNvPr>
          <p:cNvSpPr txBox="1"/>
          <p:nvPr/>
        </p:nvSpPr>
        <p:spPr>
          <a:xfrm>
            <a:off x="5705470" y="1539603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vi-VN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 jưa cùng </a:t>
            </a:r>
            <a:r>
              <a:rPr lang="el-GR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</a:t>
            </a:r>
            <a:r>
              <a:rPr lang="vi-VN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ia sẻ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8D74CC5-CAC5-42DB-93D9-C5975782400B}"/>
              </a:ext>
            </a:extLst>
          </p:cNvPr>
          <p:cNvSpPr txBox="1"/>
          <p:nvPr/>
        </p:nvSpPr>
        <p:spPr>
          <a:xfrm>
            <a:off x="5705470" y="2089425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Α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łm ǟu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au wgủ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3C249F9-69AC-4287-B796-FC65D61E5E39}"/>
              </a:ext>
            </a:extLst>
          </p:cNvPr>
          <p:cNvSpPr txBox="1"/>
          <p:nvPr/>
        </p:nvSpPr>
        <p:spPr>
          <a:xfrm>
            <a:off x="5705470" y="2601415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Bì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ζ 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ji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ζ 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 xŪ xao…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CD61A78-848B-4649-9BA6-B79BDA308233}"/>
              </a:ext>
            </a:extLst>
          </p:cNvPr>
          <p:cNvSpPr txBox="1"/>
          <p:nvPr/>
        </p:nvSpPr>
        <p:spPr>
          <a:xfrm>
            <a:off x="6741790" y="3142713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(Ngu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ΐ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ğn Tǟŧg H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oàn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273184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>
            <a:extLst>
              <a:ext uri="{FF2B5EF4-FFF2-40B4-BE49-F238E27FC236}">
                <a16:creationId xmlns:a16="http://schemas.microsoft.com/office/drawing/2014/main" id="{8948E11B-0D23-4844-B827-F851B84BAD24}"/>
              </a:ext>
            </a:extLst>
          </p:cNvPr>
          <p:cNvSpPr/>
          <p:nvPr/>
        </p:nvSpPr>
        <p:spPr>
          <a:xfrm>
            <a:off x="632319" y="1254441"/>
            <a:ext cx="10893574" cy="4695318"/>
          </a:xfrm>
          <a:prstGeom prst="roundRect">
            <a:avLst>
              <a:gd name="adj" fmla="val 15902"/>
            </a:avLst>
          </a:prstGeom>
          <a:solidFill>
            <a:schemeClr val="bg1"/>
          </a:solidFill>
          <a:ln>
            <a:noFill/>
          </a:ln>
          <a:effectLst>
            <a:outerShdw blurRad="1524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056A7099-D811-4E3C-966C-3CB83316CD61}"/>
              </a:ext>
            </a:extLst>
          </p:cNvPr>
          <p:cNvSpPr/>
          <p:nvPr/>
        </p:nvSpPr>
        <p:spPr>
          <a:xfrm>
            <a:off x="859465" y="1491132"/>
            <a:ext cx="10473070" cy="4269028"/>
          </a:xfrm>
          <a:prstGeom prst="roundRect">
            <a:avLst>
              <a:gd name="adj" fmla="val 15809"/>
            </a:avLst>
          </a:prstGeom>
          <a:noFill/>
          <a:ln w="38100" cap="rnd">
            <a:solidFill>
              <a:srgbClr val="1FC2A4"/>
            </a:solidFill>
            <a:prstDash val="dash"/>
            <a:round/>
          </a:ln>
          <a:effectLst>
            <a:outerShdw blurRad="1524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FF033C4F-9AD6-481B-8869-1AE56CE0B02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473" b="82004"/>
          <a:stretch/>
        </p:blipFill>
        <p:spPr>
          <a:xfrm>
            <a:off x="4612083" y="-203223"/>
            <a:ext cx="1715729" cy="123418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274862C-07E0-4A58-830F-B838F07E9AD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473" b="82004"/>
          <a:stretch/>
        </p:blipFill>
        <p:spPr>
          <a:xfrm>
            <a:off x="8680115" y="30527"/>
            <a:ext cx="1278448" cy="91963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09A0F8A-96D7-43D1-ABB4-9030B62BC28E}"/>
              </a:ext>
            </a:extLst>
          </p:cNvPr>
          <p:cNvSpPr/>
          <p:nvPr/>
        </p:nvSpPr>
        <p:spPr>
          <a:xfrm>
            <a:off x="2016045" y="1734130"/>
            <a:ext cx="943469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Đọc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thầm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đoạn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văn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và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thực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hiện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yêu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cầu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6074650-605F-4DAF-B40C-27ADE6CB3490}"/>
              </a:ext>
            </a:extLst>
          </p:cNvPr>
          <p:cNvSpPr/>
          <p:nvPr/>
        </p:nvSpPr>
        <p:spPr>
          <a:xfrm>
            <a:off x="1224466" y="2969120"/>
            <a:ext cx="1007468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1. Gạch chân dưới tiếng/từ khó đọc, dễ viết sai.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306FFFA-AC3F-4332-9AA1-1A88850BD976}"/>
              </a:ext>
            </a:extLst>
          </p:cNvPr>
          <p:cNvSpPr/>
          <p:nvPr/>
        </p:nvSpPr>
        <p:spPr>
          <a:xfrm>
            <a:off x="1224466" y="4364640"/>
            <a:ext cx="934057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2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. Em cần lưu ý điều gì khi trình bày bài viết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20B77F8-F4D0-4FF8-938A-F2FA75A2B80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3473" y="1556279"/>
            <a:ext cx="1140780" cy="1140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83001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43513CA5-3C94-495A-AE3A-977CC3AC18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823" b="1283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6F981E6D-BC53-4FA7-B5BB-92DB0D6BA4C1}"/>
              </a:ext>
            </a:extLst>
          </p:cNvPr>
          <p:cNvGrpSpPr/>
          <p:nvPr/>
        </p:nvGrpSpPr>
        <p:grpSpPr>
          <a:xfrm>
            <a:off x="-113629" y="3428999"/>
            <a:ext cx="12305629" cy="3522407"/>
            <a:chOff x="-113629" y="3428999"/>
            <a:chExt cx="12305629" cy="3522407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F83A436-D185-46F8-8CBE-D179C71CD3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919" r="79247" b="5949"/>
            <a:stretch/>
          </p:blipFill>
          <p:spPr>
            <a:xfrm>
              <a:off x="-113629" y="3763295"/>
              <a:ext cx="948813" cy="2546555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ED8BB6E2-5004-4A90-8AEC-EE2AB0E92B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968" t="70707" r="42426" b="104"/>
            <a:stretch/>
          </p:blipFill>
          <p:spPr>
            <a:xfrm>
              <a:off x="10014154" y="4095135"/>
              <a:ext cx="1489587" cy="2762865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B9BBC164-E4E6-4701-BBAD-004166124B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473" t="56918"/>
            <a:stretch/>
          </p:blipFill>
          <p:spPr>
            <a:xfrm>
              <a:off x="11390671" y="3903406"/>
              <a:ext cx="801329" cy="2954594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14B520A4-AE97-4A8D-89BA-F7F99A25E3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4" t="71506" r="69295" b="-1"/>
            <a:stretch/>
          </p:blipFill>
          <p:spPr>
            <a:xfrm>
              <a:off x="89013" y="3428999"/>
              <a:ext cx="1816433" cy="3429000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857E5F4E-BF6C-4D83-A66A-5CD22E3466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/>
            <a:stretch/>
          </p:blipFill>
          <p:spPr>
            <a:xfrm>
              <a:off x="1261906" y="4814231"/>
              <a:ext cx="1632538" cy="2054072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5F822ED9-3038-4E7C-8AEA-1654AAD8ED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014" r="72007"/>
            <a:stretch/>
          </p:blipFill>
          <p:spPr>
            <a:xfrm>
              <a:off x="2225" y="5158905"/>
              <a:ext cx="1983524" cy="1699095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EE8B5DCB-3A12-428A-8EBE-523AA7D392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919" r="79247" b="5949"/>
            <a:stretch/>
          </p:blipFill>
          <p:spPr>
            <a:xfrm>
              <a:off x="10893162" y="4404851"/>
              <a:ext cx="948813" cy="2546555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F9C26260-22E7-4515-884D-1370862B28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4" t="71506" r="69295" b="-1"/>
            <a:stretch/>
          </p:blipFill>
          <p:spPr>
            <a:xfrm>
              <a:off x="2099613" y="4971182"/>
              <a:ext cx="999644" cy="1887093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7C7CEA9D-24B9-4306-87C7-347769242C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/>
            <a:stretch/>
          </p:blipFill>
          <p:spPr>
            <a:xfrm>
              <a:off x="3467342" y="4951894"/>
              <a:ext cx="1335123" cy="1906105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00D07D4A-A4E6-4B53-8C9C-62587AEAB6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56" t="84371" r="6826" b="360"/>
            <a:stretch/>
          </p:blipFill>
          <p:spPr>
            <a:xfrm>
              <a:off x="3440671" y="5712542"/>
              <a:ext cx="2711405" cy="1143241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45C8D0D7-9B4D-451E-BDC4-DDAAC7AE3B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56" t="84371" r="6826" b="360"/>
            <a:stretch/>
          </p:blipFill>
          <p:spPr>
            <a:xfrm>
              <a:off x="8634438" y="5722374"/>
              <a:ext cx="2711405" cy="1143241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FF31809B-D1E7-4471-843F-D0EAD59930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 b="31637"/>
            <a:stretch/>
          </p:blipFill>
          <p:spPr>
            <a:xfrm>
              <a:off x="6344213" y="5800896"/>
              <a:ext cx="2069533" cy="1064719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5ED84BDB-C480-4A22-BF40-C62D5BD4E8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4" t="71506" r="69295" b="8801"/>
            <a:stretch/>
          </p:blipFill>
          <p:spPr>
            <a:xfrm>
              <a:off x="7723908" y="5257934"/>
              <a:ext cx="1232303" cy="1607681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0F99D359-B3FC-4CCD-8CAF-611DA45E1D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 b="18845"/>
            <a:stretch/>
          </p:blipFill>
          <p:spPr>
            <a:xfrm>
              <a:off x="7989173" y="5678128"/>
              <a:ext cx="1335123" cy="1179871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4DDBB422-7AF9-4C25-A150-B12D77610F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919" r="79247" b="25085"/>
            <a:stretch/>
          </p:blipFill>
          <p:spPr>
            <a:xfrm>
              <a:off x="6470542" y="5631426"/>
              <a:ext cx="948813" cy="1234189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6127DAFB-F398-4D82-8D45-0DE782B004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 b="33639"/>
            <a:stretch/>
          </p:blipFill>
          <p:spPr>
            <a:xfrm>
              <a:off x="5616923" y="6255880"/>
              <a:ext cx="1335123" cy="609736"/>
            </a:xfrm>
            <a:prstGeom prst="rect">
              <a:avLst/>
            </a:prstGeom>
          </p:spPr>
        </p:pic>
      </p:grpSp>
      <p:grpSp>
        <p:nvGrpSpPr>
          <p:cNvPr id="45" name="组合 44">
            <a:extLst>
              <a:ext uri="{FF2B5EF4-FFF2-40B4-BE49-F238E27FC236}">
                <a16:creationId xmlns:a16="http://schemas.microsoft.com/office/drawing/2014/main" id="{786BAB6E-E8CD-431E-B023-959603FD7B1E}"/>
              </a:ext>
            </a:extLst>
          </p:cNvPr>
          <p:cNvGrpSpPr/>
          <p:nvPr/>
        </p:nvGrpSpPr>
        <p:grpSpPr>
          <a:xfrm>
            <a:off x="683623" y="1327272"/>
            <a:ext cx="3787616" cy="840919"/>
            <a:chOff x="1052519" y="1581116"/>
            <a:chExt cx="3787616" cy="840919"/>
          </a:xfrm>
        </p:grpSpPr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36B5E029-75C2-4D9F-8BC8-330C834666CC}"/>
                </a:ext>
              </a:extLst>
            </p:cNvPr>
            <p:cNvGrpSpPr/>
            <p:nvPr/>
          </p:nvGrpSpPr>
          <p:grpSpPr>
            <a:xfrm>
              <a:off x="1052519" y="1581116"/>
              <a:ext cx="3787616" cy="840919"/>
              <a:chOff x="1513192" y="1554345"/>
              <a:chExt cx="11276353" cy="2489152"/>
            </a:xfrm>
          </p:grpSpPr>
          <p:sp>
            <p:nvSpPr>
              <p:cNvPr id="21" name="Rectangle 4">
                <a:extLst>
                  <a:ext uri="{FF2B5EF4-FFF2-40B4-BE49-F238E27FC236}">
                    <a16:creationId xmlns:a16="http://schemas.microsoft.com/office/drawing/2014/main" id="{0765A9CA-2EF6-4F3B-B750-37596C09B1F6}"/>
                  </a:ext>
                </a:extLst>
              </p:cNvPr>
              <p:cNvSpPr/>
              <p:nvPr/>
            </p:nvSpPr>
            <p:spPr>
              <a:xfrm>
                <a:off x="1513192" y="1554345"/>
                <a:ext cx="11276353" cy="248915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22" name="Rectangle 4">
                <a:extLst>
                  <a:ext uri="{FF2B5EF4-FFF2-40B4-BE49-F238E27FC236}">
                    <a16:creationId xmlns:a16="http://schemas.microsoft.com/office/drawing/2014/main" id="{F167C871-8163-4983-BAD5-7614F84B759D}"/>
                  </a:ext>
                </a:extLst>
              </p:cNvPr>
              <p:cNvSpPr/>
              <p:nvPr/>
            </p:nvSpPr>
            <p:spPr>
              <a:xfrm>
                <a:off x="1706880" y="1727315"/>
                <a:ext cx="10541875" cy="2112677"/>
              </a:xfrm>
              <a:prstGeom prst="roundRect">
                <a:avLst>
                  <a:gd name="adj" fmla="val 50000"/>
                </a:avLst>
              </a:prstGeom>
              <a:noFill/>
              <a:ln w="25400" cap="rnd">
                <a:solidFill>
                  <a:srgbClr val="1FC2A4"/>
                </a:solidFill>
                <a:prstDash val="dash"/>
                <a:round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442E71A3-C184-429B-AABB-FE76089BCD39}"/>
                </a:ext>
              </a:extLst>
            </p:cNvPr>
            <p:cNvSpPr txBox="1"/>
            <p:nvPr/>
          </p:nvSpPr>
          <p:spPr>
            <a:xfrm>
              <a:off x="2198330" y="1672714"/>
              <a:ext cx="116410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la </a:t>
              </a:r>
              <a:r>
                <a:rPr kumimoji="1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đà</a:t>
              </a:r>
              <a:endParaRPr kumimoji="1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2" name="组合 44">
            <a:extLst>
              <a:ext uri="{FF2B5EF4-FFF2-40B4-BE49-F238E27FC236}">
                <a16:creationId xmlns:a16="http://schemas.microsoft.com/office/drawing/2014/main" id="{C8106DA7-9D66-47F6-BEAD-B2C35AA1CBC7}"/>
              </a:ext>
            </a:extLst>
          </p:cNvPr>
          <p:cNvGrpSpPr/>
          <p:nvPr/>
        </p:nvGrpSpPr>
        <p:grpSpPr>
          <a:xfrm>
            <a:off x="5773522" y="1339972"/>
            <a:ext cx="3787616" cy="840919"/>
            <a:chOff x="1052519" y="1581116"/>
            <a:chExt cx="3787616" cy="840919"/>
          </a:xfrm>
        </p:grpSpPr>
        <p:grpSp>
          <p:nvGrpSpPr>
            <p:cNvPr id="53" name="组合 19">
              <a:extLst>
                <a:ext uri="{FF2B5EF4-FFF2-40B4-BE49-F238E27FC236}">
                  <a16:creationId xmlns:a16="http://schemas.microsoft.com/office/drawing/2014/main" id="{7F4ABADF-1390-4005-A949-B90800F8E988}"/>
                </a:ext>
              </a:extLst>
            </p:cNvPr>
            <p:cNvGrpSpPr/>
            <p:nvPr/>
          </p:nvGrpSpPr>
          <p:grpSpPr>
            <a:xfrm>
              <a:off x="1052519" y="1581116"/>
              <a:ext cx="3787616" cy="840919"/>
              <a:chOff x="1513192" y="1554345"/>
              <a:chExt cx="11276353" cy="2489152"/>
            </a:xfrm>
          </p:grpSpPr>
          <p:sp>
            <p:nvSpPr>
              <p:cNvPr id="55" name="Rectangle 4">
                <a:extLst>
                  <a:ext uri="{FF2B5EF4-FFF2-40B4-BE49-F238E27FC236}">
                    <a16:creationId xmlns:a16="http://schemas.microsoft.com/office/drawing/2014/main" id="{5E56C7A2-A8EF-40D1-9DDB-B3BBAE434C35}"/>
                  </a:ext>
                </a:extLst>
              </p:cNvPr>
              <p:cNvSpPr/>
              <p:nvPr/>
            </p:nvSpPr>
            <p:spPr>
              <a:xfrm>
                <a:off x="1513192" y="1554345"/>
                <a:ext cx="11276353" cy="248915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56" name="Rectangle 4">
                <a:extLst>
                  <a:ext uri="{FF2B5EF4-FFF2-40B4-BE49-F238E27FC236}">
                    <a16:creationId xmlns:a16="http://schemas.microsoft.com/office/drawing/2014/main" id="{A34D59AD-5EEF-4E42-A558-AEC6914D4E58}"/>
                  </a:ext>
                </a:extLst>
              </p:cNvPr>
              <p:cNvSpPr/>
              <p:nvPr/>
            </p:nvSpPr>
            <p:spPr>
              <a:xfrm>
                <a:off x="1706880" y="1727315"/>
                <a:ext cx="10541875" cy="2112677"/>
              </a:xfrm>
              <a:prstGeom prst="roundRect">
                <a:avLst>
                  <a:gd name="adj" fmla="val 50000"/>
                </a:avLst>
              </a:prstGeom>
              <a:noFill/>
              <a:ln w="25400" cap="rnd">
                <a:solidFill>
                  <a:srgbClr val="1FC2A4"/>
                </a:solidFill>
                <a:prstDash val="dash"/>
                <a:round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sp>
          <p:nvSpPr>
            <p:cNvPr id="54" name="文本框 22">
              <a:extLst>
                <a:ext uri="{FF2B5EF4-FFF2-40B4-BE49-F238E27FC236}">
                  <a16:creationId xmlns:a16="http://schemas.microsoft.com/office/drawing/2014/main" id="{09335A9A-399A-48E9-8671-70CF62D5CEEB}"/>
                </a:ext>
              </a:extLst>
            </p:cNvPr>
            <p:cNvSpPr txBox="1"/>
            <p:nvPr/>
          </p:nvSpPr>
          <p:spPr>
            <a:xfrm>
              <a:off x="1749539" y="1611960"/>
              <a:ext cx="158489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rối</a:t>
              </a:r>
              <a:r>
                <a:rPr kumimoji="1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1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rít</a:t>
              </a:r>
              <a:endParaRPr kumimoji="1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7" name="组合 44">
            <a:extLst>
              <a:ext uri="{FF2B5EF4-FFF2-40B4-BE49-F238E27FC236}">
                <a16:creationId xmlns:a16="http://schemas.microsoft.com/office/drawing/2014/main" id="{FA7D7E48-5296-4D5F-9EB9-1DD564BAB0BB}"/>
              </a:ext>
            </a:extLst>
          </p:cNvPr>
          <p:cNvGrpSpPr/>
          <p:nvPr/>
        </p:nvGrpSpPr>
        <p:grpSpPr>
          <a:xfrm>
            <a:off x="1957146" y="2814993"/>
            <a:ext cx="3787616" cy="840919"/>
            <a:chOff x="1052519" y="1581116"/>
            <a:chExt cx="3787616" cy="840919"/>
          </a:xfrm>
        </p:grpSpPr>
        <p:grpSp>
          <p:nvGrpSpPr>
            <p:cNvPr id="58" name="组合 19">
              <a:extLst>
                <a:ext uri="{FF2B5EF4-FFF2-40B4-BE49-F238E27FC236}">
                  <a16:creationId xmlns:a16="http://schemas.microsoft.com/office/drawing/2014/main" id="{67876D46-38C2-40BC-A577-3DF8E0E20317}"/>
                </a:ext>
              </a:extLst>
            </p:cNvPr>
            <p:cNvGrpSpPr/>
            <p:nvPr/>
          </p:nvGrpSpPr>
          <p:grpSpPr>
            <a:xfrm>
              <a:off x="1052519" y="1581116"/>
              <a:ext cx="3787616" cy="840919"/>
              <a:chOff x="1513192" y="1554345"/>
              <a:chExt cx="11276353" cy="2489152"/>
            </a:xfrm>
          </p:grpSpPr>
          <p:sp>
            <p:nvSpPr>
              <p:cNvPr id="60" name="Rectangle 4">
                <a:extLst>
                  <a:ext uri="{FF2B5EF4-FFF2-40B4-BE49-F238E27FC236}">
                    <a16:creationId xmlns:a16="http://schemas.microsoft.com/office/drawing/2014/main" id="{7107A072-D9B4-4B40-98CF-01315FD5DE0A}"/>
                  </a:ext>
                </a:extLst>
              </p:cNvPr>
              <p:cNvSpPr/>
              <p:nvPr/>
            </p:nvSpPr>
            <p:spPr>
              <a:xfrm>
                <a:off x="1513192" y="1554345"/>
                <a:ext cx="11276353" cy="248915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61" name="Rectangle 4">
                <a:extLst>
                  <a:ext uri="{FF2B5EF4-FFF2-40B4-BE49-F238E27FC236}">
                    <a16:creationId xmlns:a16="http://schemas.microsoft.com/office/drawing/2014/main" id="{20CA4821-5E04-45B3-9F38-F4E5B59B4736}"/>
                  </a:ext>
                </a:extLst>
              </p:cNvPr>
              <p:cNvSpPr/>
              <p:nvPr/>
            </p:nvSpPr>
            <p:spPr>
              <a:xfrm>
                <a:off x="1706880" y="1727315"/>
                <a:ext cx="10541875" cy="2112677"/>
              </a:xfrm>
              <a:prstGeom prst="roundRect">
                <a:avLst>
                  <a:gd name="adj" fmla="val 50000"/>
                </a:avLst>
              </a:prstGeom>
              <a:noFill/>
              <a:ln w="25400" cap="rnd">
                <a:solidFill>
                  <a:srgbClr val="1FC2A4"/>
                </a:solidFill>
                <a:prstDash val="dash"/>
                <a:round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sp>
          <p:nvSpPr>
            <p:cNvPr id="59" name="文本框 22">
              <a:extLst>
                <a:ext uri="{FF2B5EF4-FFF2-40B4-BE49-F238E27FC236}">
                  <a16:creationId xmlns:a16="http://schemas.microsoft.com/office/drawing/2014/main" id="{4D282DB1-D259-4DFA-AD0C-407624737F38}"/>
                </a:ext>
              </a:extLst>
            </p:cNvPr>
            <p:cNvSpPr txBox="1"/>
            <p:nvPr/>
          </p:nvSpPr>
          <p:spPr>
            <a:xfrm>
              <a:off x="2022422" y="1726364"/>
              <a:ext cx="186140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vòm</a:t>
              </a:r>
              <a:r>
                <a:rPr kumimoji="1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1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mái</a:t>
              </a:r>
              <a:endParaRPr kumimoji="1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62" name="组合 44">
            <a:extLst>
              <a:ext uri="{FF2B5EF4-FFF2-40B4-BE49-F238E27FC236}">
                <a16:creationId xmlns:a16="http://schemas.microsoft.com/office/drawing/2014/main" id="{B62DB943-D215-4598-8A9B-DF3BB911CAB1}"/>
              </a:ext>
            </a:extLst>
          </p:cNvPr>
          <p:cNvGrpSpPr/>
          <p:nvPr/>
        </p:nvGrpSpPr>
        <p:grpSpPr>
          <a:xfrm>
            <a:off x="7485684" y="2745288"/>
            <a:ext cx="3787616" cy="840919"/>
            <a:chOff x="1052519" y="1581116"/>
            <a:chExt cx="3787616" cy="840919"/>
          </a:xfrm>
        </p:grpSpPr>
        <p:grpSp>
          <p:nvGrpSpPr>
            <p:cNvPr id="63" name="组合 19">
              <a:extLst>
                <a:ext uri="{FF2B5EF4-FFF2-40B4-BE49-F238E27FC236}">
                  <a16:creationId xmlns:a16="http://schemas.microsoft.com/office/drawing/2014/main" id="{961DF348-BFA8-4D61-9BB6-0E80A88EA5E3}"/>
                </a:ext>
              </a:extLst>
            </p:cNvPr>
            <p:cNvGrpSpPr/>
            <p:nvPr/>
          </p:nvGrpSpPr>
          <p:grpSpPr>
            <a:xfrm>
              <a:off x="1052519" y="1581116"/>
              <a:ext cx="3787616" cy="840919"/>
              <a:chOff x="1513192" y="1554345"/>
              <a:chExt cx="11276353" cy="2489152"/>
            </a:xfrm>
          </p:grpSpPr>
          <p:sp>
            <p:nvSpPr>
              <p:cNvPr id="65" name="Rectangle 4">
                <a:extLst>
                  <a:ext uri="{FF2B5EF4-FFF2-40B4-BE49-F238E27FC236}">
                    <a16:creationId xmlns:a16="http://schemas.microsoft.com/office/drawing/2014/main" id="{492BFA32-75DC-412D-B972-E5B6BF01DFF8}"/>
                  </a:ext>
                </a:extLst>
              </p:cNvPr>
              <p:cNvSpPr/>
              <p:nvPr/>
            </p:nvSpPr>
            <p:spPr>
              <a:xfrm>
                <a:off x="1513192" y="1554345"/>
                <a:ext cx="11276353" cy="248915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66" name="Rectangle 4">
                <a:extLst>
                  <a:ext uri="{FF2B5EF4-FFF2-40B4-BE49-F238E27FC236}">
                    <a16:creationId xmlns:a16="http://schemas.microsoft.com/office/drawing/2014/main" id="{A3B49D47-1194-461F-8446-AA0085AF860B}"/>
                  </a:ext>
                </a:extLst>
              </p:cNvPr>
              <p:cNvSpPr/>
              <p:nvPr/>
            </p:nvSpPr>
            <p:spPr>
              <a:xfrm>
                <a:off x="1706880" y="1727315"/>
                <a:ext cx="10541875" cy="2112677"/>
              </a:xfrm>
              <a:prstGeom prst="roundRect">
                <a:avLst>
                  <a:gd name="adj" fmla="val 50000"/>
                </a:avLst>
              </a:prstGeom>
              <a:noFill/>
              <a:ln w="25400" cap="rnd">
                <a:solidFill>
                  <a:srgbClr val="1FC2A4"/>
                </a:solidFill>
                <a:prstDash val="dash"/>
                <a:round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sp>
          <p:nvSpPr>
            <p:cNvPr id="64" name="文本框 22">
              <a:extLst>
                <a:ext uri="{FF2B5EF4-FFF2-40B4-BE49-F238E27FC236}">
                  <a16:creationId xmlns:a16="http://schemas.microsoft.com/office/drawing/2014/main" id="{2EFBC6C1-A871-4B53-AF1A-0B31936434FE}"/>
                </a:ext>
              </a:extLst>
            </p:cNvPr>
            <p:cNvSpPr txBox="1"/>
            <p:nvPr/>
          </p:nvSpPr>
          <p:spPr>
            <a:xfrm>
              <a:off x="2223569" y="1620594"/>
              <a:ext cx="172034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xôn</a:t>
              </a:r>
              <a:r>
                <a:rPr kumimoji="1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1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xao</a:t>
              </a:r>
              <a:endParaRPr kumimoji="1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72" name="Rectangle 71">
            <a:extLst>
              <a:ext uri="{FF2B5EF4-FFF2-40B4-BE49-F238E27FC236}">
                <a16:creationId xmlns:a16="http://schemas.microsoft.com/office/drawing/2014/main" id="{0CBF6266-F4E9-46C3-8F95-E59ADF229E4F}"/>
              </a:ext>
            </a:extLst>
          </p:cNvPr>
          <p:cNvSpPr/>
          <p:nvPr/>
        </p:nvSpPr>
        <p:spPr>
          <a:xfrm>
            <a:off x="4064563" y="347376"/>
            <a:ext cx="474251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sng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4800" b="0" i="0" u="sng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sng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4800" b="0" i="0" u="sng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sng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4800" b="0" i="0" u="sng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sng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kumimoji="0" lang="en-US" sz="4800" b="0" i="0" u="sng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D3818617-744D-446D-8E5F-F0C25237F64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14965" y="-8643"/>
            <a:ext cx="1140780" cy="1140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090869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E93AAB5-B94E-4E7C-AD86-AA3A15D51E8F}"/>
              </a:ext>
            </a:extLst>
          </p:cNvPr>
          <p:cNvSpPr/>
          <p:nvPr/>
        </p:nvSpPr>
        <p:spPr>
          <a:xfrm>
            <a:off x="649213" y="1277988"/>
            <a:ext cx="10893574" cy="4695318"/>
          </a:xfrm>
          <a:prstGeom prst="roundRect">
            <a:avLst>
              <a:gd name="adj" fmla="val 15902"/>
            </a:avLst>
          </a:prstGeom>
          <a:solidFill>
            <a:schemeClr val="bg1"/>
          </a:solidFill>
          <a:ln>
            <a:noFill/>
          </a:ln>
          <a:effectLst>
            <a:outerShdw blurRad="1524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B84E6B0-66F4-4CCB-9EEC-E661CD6245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0609" y="3951584"/>
            <a:ext cx="4493257" cy="317781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431313B-0036-403C-874F-8AE3B5CF303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473" b="82004"/>
          <a:stretch/>
        </p:blipFill>
        <p:spPr>
          <a:xfrm>
            <a:off x="8720448" y="-136349"/>
            <a:ext cx="1715729" cy="12341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B984D61-7F67-4540-82BC-CE6E9BC08D7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80222" y="72580"/>
            <a:ext cx="1113112" cy="111311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E959060-2499-4CA4-BED8-B00D625981F1}"/>
              </a:ext>
            </a:extLst>
          </p:cNvPr>
          <p:cNvSpPr/>
          <p:nvPr/>
        </p:nvSpPr>
        <p:spPr>
          <a:xfrm>
            <a:off x="3880906" y="323955"/>
            <a:ext cx="443018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sng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Lưu ý khi trình bày</a:t>
            </a:r>
          </a:p>
        </p:txBody>
      </p:sp>
      <p:pic>
        <p:nvPicPr>
          <p:cNvPr id="18" name="Picture 4" descr="Mẫu giấy 5 ô ly - Mẫu giấy luyện viết chữ - Download.vn">
            <a:extLst>
              <a:ext uri="{FF2B5EF4-FFF2-40B4-BE49-F238E27FC236}">
                <a16:creationId xmlns:a16="http://schemas.microsoft.com/office/drawing/2014/main" id="{DB278F43-2683-477E-8956-B53AC72702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30532" b="54556"/>
          <a:stretch/>
        </p:blipFill>
        <p:spPr bwMode="auto">
          <a:xfrm>
            <a:off x="2837157" y="1982243"/>
            <a:ext cx="6909811" cy="3103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A4351A7-0CF9-45EB-9872-6F09A764F112}"/>
              </a:ext>
            </a:extLst>
          </p:cNvPr>
          <p:cNvCxnSpPr/>
          <p:nvPr/>
        </p:nvCxnSpPr>
        <p:spPr>
          <a:xfrm>
            <a:off x="2931692" y="1868796"/>
            <a:ext cx="2271844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71607B2C-D1BC-4396-A5BE-3393C83B5772}"/>
              </a:ext>
            </a:extLst>
          </p:cNvPr>
          <p:cNvSpPr/>
          <p:nvPr/>
        </p:nvSpPr>
        <p:spPr>
          <a:xfrm>
            <a:off x="3115665" y="1436919"/>
            <a:ext cx="18633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Lùi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 ô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A00F404-DE2B-444D-A06D-8E42484874A4}"/>
              </a:ext>
            </a:extLst>
          </p:cNvPr>
          <p:cNvSpPr/>
          <p:nvPr/>
        </p:nvSpPr>
        <p:spPr>
          <a:xfrm>
            <a:off x="2931692" y="2027374"/>
            <a:ext cx="756000" cy="75600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FE067C8-77AF-440D-9EED-96CF5A011AC9}"/>
              </a:ext>
            </a:extLst>
          </p:cNvPr>
          <p:cNvSpPr/>
          <p:nvPr/>
        </p:nvSpPr>
        <p:spPr>
          <a:xfrm>
            <a:off x="3691536" y="2026941"/>
            <a:ext cx="756000" cy="75600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4E408EC-283D-4DEC-ABC9-303F399DB59E}"/>
              </a:ext>
            </a:extLst>
          </p:cNvPr>
          <p:cNvSpPr txBox="1"/>
          <p:nvPr/>
        </p:nvSpPr>
        <p:spPr>
          <a:xfrm>
            <a:off x="4459262" y="2404941"/>
            <a:ext cx="37562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HP001 4 hàng" panose="020B0603050302020204" pitchFamily="34" charset="0"/>
              </a:rPr>
              <a:t>Bác xà cừ </a:t>
            </a:r>
            <a:r>
              <a:rPr lang="el-GR" sz="3200" b="1">
                <a:latin typeface="HP001 4 hàng" panose="020B0603050302020204" pitchFamily="34" charset="0"/>
              </a:rPr>
              <a:t>νΰΩ </a:t>
            </a:r>
            <a:r>
              <a:rPr lang="en-US" sz="3200" b="1">
                <a:latin typeface="HP001 4 hàng" panose="020B0603050302020204" pitchFamily="34" charset="0"/>
              </a:rPr>
              <a:t>cao</a:t>
            </a:r>
            <a:endParaRPr lang="en-US" sz="3200" b="1" dirty="0" err="1"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869208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0" grpId="0"/>
      <p:bldP spid="21" grpId="0" animBg="1"/>
      <p:bldP spid="22" grpId="0" animBg="1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组合 32">
            <a:extLst>
              <a:ext uri="{FF2B5EF4-FFF2-40B4-BE49-F238E27FC236}">
                <a16:creationId xmlns:a16="http://schemas.microsoft.com/office/drawing/2014/main" id="{A46CA43D-F9F8-4B5E-BAA4-6EC9D43EEEE7}"/>
              </a:ext>
            </a:extLst>
          </p:cNvPr>
          <p:cNvGrpSpPr/>
          <p:nvPr/>
        </p:nvGrpSpPr>
        <p:grpSpPr>
          <a:xfrm>
            <a:off x="310576" y="456833"/>
            <a:ext cx="11714745" cy="5608494"/>
            <a:chOff x="1254803" y="1501448"/>
            <a:chExt cx="10082234" cy="2489152"/>
          </a:xfrm>
        </p:grpSpPr>
        <p:sp>
          <p:nvSpPr>
            <p:cNvPr id="34" name="Rectangle 4">
              <a:extLst>
                <a:ext uri="{FF2B5EF4-FFF2-40B4-BE49-F238E27FC236}">
                  <a16:creationId xmlns:a16="http://schemas.microsoft.com/office/drawing/2014/main" id="{79FFB50E-06FA-456E-96C3-46C773546F63}"/>
                </a:ext>
              </a:extLst>
            </p:cNvPr>
            <p:cNvSpPr/>
            <p:nvPr/>
          </p:nvSpPr>
          <p:spPr>
            <a:xfrm>
              <a:off x="1254803" y="1501448"/>
              <a:ext cx="1008223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5" name="Rectangle 4">
              <a:extLst>
                <a:ext uri="{FF2B5EF4-FFF2-40B4-BE49-F238E27FC236}">
                  <a16:creationId xmlns:a16="http://schemas.microsoft.com/office/drawing/2014/main" id="{147AA30A-676E-4DC7-964A-A5CF17E6C72E}"/>
                </a:ext>
              </a:extLst>
            </p:cNvPr>
            <p:cNvSpPr/>
            <p:nvPr/>
          </p:nvSpPr>
          <p:spPr>
            <a:xfrm>
              <a:off x="1440342" y="1607242"/>
              <a:ext cx="9723515" cy="2275542"/>
            </a:xfrm>
            <a:prstGeom prst="roundRect">
              <a:avLst>
                <a:gd name="adj" fmla="val 50000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37" name="图片 36">
            <a:extLst>
              <a:ext uri="{FF2B5EF4-FFF2-40B4-BE49-F238E27FC236}">
                <a16:creationId xmlns:a16="http://schemas.microsoft.com/office/drawing/2014/main" id="{3DB13E6F-53E5-4D9A-A233-4E0B0D0931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2718" y="4366631"/>
            <a:ext cx="3262755" cy="3262755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14929F6B-9B2C-4318-8ADF-0D719E27F1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722" y="4919947"/>
            <a:ext cx="2499277" cy="24992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B172E0A-6D76-4813-8DE8-D48EC16F7A8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66091" y="589385"/>
            <a:ext cx="1098934" cy="109893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5BF57A7-07C2-4655-885A-B4E31585042F}"/>
              </a:ext>
            </a:extLst>
          </p:cNvPr>
          <p:cNvSpPr/>
          <p:nvPr/>
        </p:nvSpPr>
        <p:spPr>
          <a:xfrm>
            <a:off x="3551719" y="718796"/>
            <a:ext cx="51635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Lưu</a:t>
            </a: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ý </a:t>
            </a: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về</a:t>
            </a: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tư</a:t>
            </a: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thế</a:t>
            </a: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ngồi</a:t>
            </a: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viết</a:t>
            </a:r>
            <a:endParaRPr kumimoji="0" lang="en-US" sz="3600" b="0" i="0" u="sng" strike="noStrike" kern="1200" cap="none" spc="0" normalizeH="0" baseline="0" noProof="0" dirty="0">
              <a:ln>
                <a:noFill/>
              </a:ln>
              <a:solidFill>
                <a:srgbClr val="E53238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1" name="Rectangular Callout 8">
            <a:extLst>
              <a:ext uri="{FF2B5EF4-FFF2-40B4-BE49-F238E27FC236}">
                <a16:creationId xmlns:a16="http://schemas.microsoft.com/office/drawing/2014/main" id="{5D5B96EA-3527-4640-9873-64D4DFD79869}"/>
              </a:ext>
            </a:extLst>
          </p:cNvPr>
          <p:cNvSpPr/>
          <p:nvPr/>
        </p:nvSpPr>
        <p:spPr>
          <a:xfrm>
            <a:off x="1100292" y="2153444"/>
            <a:ext cx="3998562" cy="1034470"/>
          </a:xfrm>
          <a:prstGeom prst="wedgeRectCallout">
            <a:avLst>
              <a:gd name="adj1" fmla="val 40795"/>
              <a:gd name="adj2" fmla="val 86851"/>
            </a:avLst>
          </a:prstGeom>
          <a:solidFill>
            <a:srgbClr val="FFC000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Thẳng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lưng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đặt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đúng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vị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trí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ectangular Callout 10">
            <a:extLst>
              <a:ext uri="{FF2B5EF4-FFF2-40B4-BE49-F238E27FC236}">
                <a16:creationId xmlns:a16="http://schemas.microsoft.com/office/drawing/2014/main" id="{0C114BAB-EBCB-44DA-984E-BA5D307F6DA5}"/>
              </a:ext>
            </a:extLst>
          </p:cNvPr>
          <p:cNvSpPr/>
          <p:nvPr/>
        </p:nvSpPr>
        <p:spPr>
          <a:xfrm>
            <a:off x="6167949" y="1660198"/>
            <a:ext cx="4370522" cy="907116"/>
          </a:xfrm>
          <a:prstGeom prst="wedgeRectCallout">
            <a:avLst>
              <a:gd name="adj1" fmla="val -63541"/>
              <a:gd name="adj2" fmla="val 136012"/>
            </a:avLst>
          </a:prstGeom>
          <a:solidFill>
            <a:srgbClr val="E1F2F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Khoảng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cách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từ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mắt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đến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vở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25 – 30cm</a:t>
            </a:r>
          </a:p>
        </p:txBody>
      </p:sp>
      <p:sp>
        <p:nvSpPr>
          <p:cNvPr id="13" name="Rectangular Callout 11">
            <a:extLst>
              <a:ext uri="{FF2B5EF4-FFF2-40B4-BE49-F238E27FC236}">
                <a16:creationId xmlns:a16="http://schemas.microsoft.com/office/drawing/2014/main" id="{6D2EA8B3-C8DF-40F3-923C-43F71CFFE80A}"/>
              </a:ext>
            </a:extLst>
          </p:cNvPr>
          <p:cNvSpPr/>
          <p:nvPr/>
        </p:nvSpPr>
        <p:spPr>
          <a:xfrm>
            <a:off x="7346397" y="2856700"/>
            <a:ext cx="4184541" cy="1047742"/>
          </a:xfrm>
          <a:prstGeom prst="wedgeRectCallout">
            <a:avLst>
              <a:gd name="adj1" fmla="val -56759"/>
              <a:gd name="adj2" fmla="val 98155"/>
            </a:avLst>
          </a:prstGeom>
          <a:solidFill>
            <a:srgbClr val="70AD47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1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tay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cầm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viết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, 1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tay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giữ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trang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vở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16696ABE-9B5A-4DA8-B264-624C997E433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27"/>
          <a:stretch/>
        </p:blipFill>
        <p:spPr>
          <a:xfrm>
            <a:off x="4373812" y="3384927"/>
            <a:ext cx="2988675" cy="3462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33334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2" grpId="0" animBg="1"/>
      <p:bldP spid="13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461</Words>
  <Application>Microsoft Office PowerPoint</Application>
  <PresentationFormat>Widescreen</PresentationFormat>
  <Paragraphs>94</Paragraphs>
  <Slides>20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34" baseType="lpstr">
      <vt:lpstr>微软雅黑</vt:lpstr>
      <vt:lpstr>宋体</vt:lpstr>
      <vt:lpstr>Arial</vt:lpstr>
      <vt:lpstr>Arial-Rounded</vt:lpstr>
      <vt:lpstr>Calibri</vt:lpstr>
      <vt:lpstr>等线</vt:lpstr>
      <vt:lpstr>HP001 4 hàng</vt:lpstr>
      <vt:lpstr>Pattaya</vt:lpstr>
      <vt:lpstr>字魂70号-灵悦黑体</vt:lpstr>
      <vt:lpstr>小宝贝儿拼音体</vt:lpstr>
      <vt:lpstr>萝莉体 第二版</vt:lpstr>
      <vt:lpstr>1_Office Theme</vt:lpstr>
      <vt:lpstr>3_Office 主题​​</vt:lpstr>
      <vt:lpstr>千图网海量PPT模板www.58pic.com​​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29</cp:revision>
  <dcterms:created xsi:type="dcterms:W3CDTF">2022-08-30T23:57:02Z</dcterms:created>
  <dcterms:modified xsi:type="dcterms:W3CDTF">2023-12-20T14:03:02Z</dcterms:modified>
</cp:coreProperties>
</file>