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567" r:id="rId4"/>
    <p:sldId id="325" r:id="rId5"/>
    <p:sldId id="298" r:id="rId6"/>
    <p:sldId id="326" r:id="rId7"/>
    <p:sldId id="337" r:id="rId8"/>
    <p:sldId id="344" r:id="rId9"/>
    <p:sldId id="343" r:id="rId10"/>
    <p:sldId id="341" r:id="rId11"/>
    <p:sldId id="342" r:id="rId12"/>
    <p:sldId id="32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 varScale="1">
        <p:scale>
          <a:sx n="68" d="100"/>
          <a:sy n="68" d="100"/>
        </p:scale>
        <p:origin x="5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49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275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484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395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92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62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25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12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77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72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27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23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092"/>
            </a:lvl1pPr>
            <a:lvl2pPr marL="398701" indent="0" algn="ctr">
              <a:buNone/>
              <a:defRPr sz="1744"/>
            </a:lvl2pPr>
            <a:lvl3pPr marL="797400" indent="0" algn="ctr">
              <a:buNone/>
              <a:defRPr sz="1569"/>
            </a:lvl3pPr>
            <a:lvl4pPr marL="1196101" indent="0" algn="ctr">
              <a:buNone/>
              <a:defRPr sz="1395"/>
            </a:lvl4pPr>
            <a:lvl5pPr marL="1594800" indent="0" algn="ctr">
              <a:buNone/>
              <a:defRPr sz="1395"/>
            </a:lvl5pPr>
            <a:lvl6pPr marL="1993501" indent="0" algn="ctr">
              <a:buNone/>
              <a:defRPr sz="1395"/>
            </a:lvl6pPr>
            <a:lvl7pPr marL="2392202" indent="0" algn="ctr">
              <a:buNone/>
              <a:defRPr sz="1395"/>
            </a:lvl7pPr>
            <a:lvl8pPr marL="2790901" indent="0" algn="ctr">
              <a:buNone/>
              <a:defRPr sz="1395"/>
            </a:lvl8pPr>
            <a:lvl9pPr marL="3189602" indent="0" algn="ctr">
              <a:buNone/>
              <a:defRPr sz="139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487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1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523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092">
                <a:solidFill>
                  <a:schemeClr val="tx1">
                    <a:tint val="75000"/>
                  </a:schemeClr>
                </a:solidFill>
              </a:defRPr>
            </a:lvl1pPr>
            <a:lvl2pPr marL="398701" indent="0">
              <a:buNone/>
              <a:defRPr sz="1744">
                <a:solidFill>
                  <a:schemeClr val="tx1">
                    <a:tint val="75000"/>
                  </a:schemeClr>
                </a:solidFill>
              </a:defRPr>
            </a:lvl2pPr>
            <a:lvl3pPr marL="797400" indent="0">
              <a:buNone/>
              <a:defRPr sz="1569">
                <a:solidFill>
                  <a:schemeClr val="tx1">
                    <a:tint val="75000"/>
                  </a:schemeClr>
                </a:solidFill>
              </a:defRPr>
            </a:lvl3pPr>
            <a:lvl4pPr marL="1196101" indent="0">
              <a:buNone/>
              <a:defRPr sz="1395">
                <a:solidFill>
                  <a:schemeClr val="tx1">
                    <a:tint val="75000"/>
                  </a:schemeClr>
                </a:solidFill>
              </a:defRPr>
            </a:lvl4pPr>
            <a:lvl5pPr marL="1594800" indent="0">
              <a:buNone/>
              <a:defRPr sz="1395">
                <a:solidFill>
                  <a:schemeClr val="tx1">
                    <a:tint val="75000"/>
                  </a:schemeClr>
                </a:solidFill>
              </a:defRPr>
            </a:lvl5pPr>
            <a:lvl6pPr marL="1993501" indent="0">
              <a:buNone/>
              <a:defRPr sz="1395">
                <a:solidFill>
                  <a:schemeClr val="tx1">
                    <a:tint val="75000"/>
                  </a:schemeClr>
                </a:solidFill>
              </a:defRPr>
            </a:lvl6pPr>
            <a:lvl7pPr marL="2392202" indent="0">
              <a:buNone/>
              <a:defRPr sz="1395">
                <a:solidFill>
                  <a:schemeClr val="tx1">
                    <a:tint val="75000"/>
                  </a:schemeClr>
                </a:solidFill>
              </a:defRPr>
            </a:lvl7pPr>
            <a:lvl8pPr marL="2790901" indent="0">
              <a:buNone/>
              <a:defRPr sz="1395">
                <a:solidFill>
                  <a:schemeClr val="tx1">
                    <a:tint val="75000"/>
                  </a:schemeClr>
                </a:solidFill>
              </a:defRPr>
            </a:lvl8pPr>
            <a:lvl9pPr marL="3189602" indent="0">
              <a:buNone/>
              <a:defRPr sz="13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608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8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8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48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092" b="1"/>
            </a:lvl1pPr>
            <a:lvl2pPr marL="398701" indent="0">
              <a:buNone/>
              <a:defRPr sz="1744" b="1"/>
            </a:lvl2pPr>
            <a:lvl3pPr marL="797400" indent="0">
              <a:buNone/>
              <a:defRPr sz="1569" b="1"/>
            </a:lvl3pPr>
            <a:lvl4pPr marL="1196101" indent="0">
              <a:buNone/>
              <a:defRPr sz="1395" b="1"/>
            </a:lvl4pPr>
            <a:lvl5pPr marL="1594800" indent="0">
              <a:buNone/>
              <a:defRPr sz="1395" b="1"/>
            </a:lvl5pPr>
            <a:lvl6pPr marL="1993501" indent="0">
              <a:buNone/>
              <a:defRPr sz="1395" b="1"/>
            </a:lvl6pPr>
            <a:lvl7pPr marL="2392202" indent="0">
              <a:buNone/>
              <a:defRPr sz="1395" b="1"/>
            </a:lvl7pPr>
            <a:lvl8pPr marL="2790901" indent="0">
              <a:buNone/>
              <a:defRPr sz="1395" b="1"/>
            </a:lvl8pPr>
            <a:lvl9pPr marL="3189602" indent="0">
              <a:buNone/>
              <a:defRPr sz="139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092" b="1"/>
            </a:lvl1pPr>
            <a:lvl2pPr marL="398701" indent="0">
              <a:buNone/>
              <a:defRPr sz="1744" b="1"/>
            </a:lvl2pPr>
            <a:lvl3pPr marL="797400" indent="0">
              <a:buNone/>
              <a:defRPr sz="1569" b="1"/>
            </a:lvl3pPr>
            <a:lvl4pPr marL="1196101" indent="0">
              <a:buNone/>
              <a:defRPr sz="1395" b="1"/>
            </a:lvl4pPr>
            <a:lvl5pPr marL="1594800" indent="0">
              <a:buNone/>
              <a:defRPr sz="1395" b="1"/>
            </a:lvl5pPr>
            <a:lvl6pPr marL="1993501" indent="0">
              <a:buNone/>
              <a:defRPr sz="1395" b="1"/>
            </a:lvl6pPr>
            <a:lvl7pPr marL="2392202" indent="0">
              <a:buNone/>
              <a:defRPr sz="1395" b="1"/>
            </a:lvl7pPr>
            <a:lvl8pPr marL="2790901" indent="0">
              <a:buNone/>
              <a:defRPr sz="1395" b="1"/>
            </a:lvl8pPr>
            <a:lvl9pPr marL="3189602" indent="0">
              <a:buNone/>
              <a:defRPr sz="139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802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192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02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279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2791"/>
            </a:lvl1pPr>
            <a:lvl2pPr>
              <a:defRPr sz="2443"/>
            </a:lvl2pPr>
            <a:lvl3pPr>
              <a:defRPr sz="2092"/>
            </a:lvl3pPr>
            <a:lvl4pPr>
              <a:defRPr sz="1744"/>
            </a:lvl4pPr>
            <a:lvl5pPr>
              <a:defRPr sz="1744"/>
            </a:lvl5pPr>
            <a:lvl6pPr>
              <a:defRPr sz="1744"/>
            </a:lvl6pPr>
            <a:lvl7pPr>
              <a:defRPr sz="1744"/>
            </a:lvl7pPr>
            <a:lvl8pPr>
              <a:defRPr sz="1744"/>
            </a:lvl8pPr>
            <a:lvl9pPr>
              <a:defRPr sz="174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2"/>
            <a:ext cx="3932237" cy="3811588"/>
          </a:xfrm>
        </p:spPr>
        <p:txBody>
          <a:bodyPr/>
          <a:lstStyle>
            <a:lvl1pPr marL="0" indent="0">
              <a:buNone/>
              <a:defRPr sz="1395"/>
            </a:lvl1pPr>
            <a:lvl2pPr marL="398701" indent="0">
              <a:buNone/>
              <a:defRPr sz="1221"/>
            </a:lvl2pPr>
            <a:lvl3pPr marL="797400" indent="0">
              <a:buNone/>
              <a:defRPr sz="1047"/>
            </a:lvl3pPr>
            <a:lvl4pPr marL="1196101" indent="0">
              <a:buNone/>
              <a:defRPr sz="872"/>
            </a:lvl4pPr>
            <a:lvl5pPr marL="1594800" indent="0">
              <a:buNone/>
              <a:defRPr sz="872"/>
            </a:lvl5pPr>
            <a:lvl6pPr marL="1993501" indent="0">
              <a:buNone/>
              <a:defRPr sz="872"/>
            </a:lvl6pPr>
            <a:lvl7pPr marL="2392202" indent="0">
              <a:buNone/>
              <a:defRPr sz="872"/>
            </a:lvl7pPr>
            <a:lvl8pPr marL="2790901" indent="0">
              <a:buNone/>
              <a:defRPr sz="872"/>
            </a:lvl8pPr>
            <a:lvl9pPr marL="3189602" indent="0">
              <a:buNone/>
              <a:defRPr sz="87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707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279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anchor="t"/>
          <a:lstStyle>
            <a:lvl1pPr marL="0" indent="0">
              <a:buNone/>
              <a:defRPr sz="2791"/>
            </a:lvl1pPr>
            <a:lvl2pPr marL="398701" indent="0">
              <a:buNone/>
              <a:defRPr sz="2443"/>
            </a:lvl2pPr>
            <a:lvl3pPr marL="797400" indent="0">
              <a:buNone/>
              <a:defRPr sz="2092"/>
            </a:lvl3pPr>
            <a:lvl4pPr marL="1196101" indent="0">
              <a:buNone/>
              <a:defRPr sz="1744"/>
            </a:lvl4pPr>
            <a:lvl5pPr marL="1594800" indent="0">
              <a:buNone/>
              <a:defRPr sz="1744"/>
            </a:lvl5pPr>
            <a:lvl6pPr marL="1993501" indent="0">
              <a:buNone/>
              <a:defRPr sz="1744"/>
            </a:lvl6pPr>
            <a:lvl7pPr marL="2392202" indent="0">
              <a:buNone/>
              <a:defRPr sz="1744"/>
            </a:lvl7pPr>
            <a:lvl8pPr marL="2790901" indent="0">
              <a:buNone/>
              <a:defRPr sz="1744"/>
            </a:lvl8pPr>
            <a:lvl9pPr marL="3189602" indent="0">
              <a:buNone/>
              <a:defRPr sz="17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2"/>
            <a:ext cx="3932237" cy="3811588"/>
          </a:xfrm>
        </p:spPr>
        <p:txBody>
          <a:bodyPr/>
          <a:lstStyle>
            <a:lvl1pPr marL="0" indent="0">
              <a:buNone/>
              <a:defRPr sz="1395"/>
            </a:lvl1pPr>
            <a:lvl2pPr marL="398701" indent="0">
              <a:buNone/>
              <a:defRPr sz="1221"/>
            </a:lvl2pPr>
            <a:lvl3pPr marL="797400" indent="0">
              <a:buNone/>
              <a:defRPr sz="1047"/>
            </a:lvl3pPr>
            <a:lvl4pPr marL="1196101" indent="0">
              <a:buNone/>
              <a:defRPr sz="872"/>
            </a:lvl4pPr>
            <a:lvl5pPr marL="1594800" indent="0">
              <a:buNone/>
              <a:defRPr sz="872"/>
            </a:lvl5pPr>
            <a:lvl6pPr marL="1993501" indent="0">
              <a:buNone/>
              <a:defRPr sz="872"/>
            </a:lvl6pPr>
            <a:lvl7pPr marL="2392202" indent="0">
              <a:buNone/>
              <a:defRPr sz="872"/>
            </a:lvl7pPr>
            <a:lvl8pPr marL="2790901" indent="0">
              <a:buNone/>
              <a:defRPr sz="872"/>
            </a:lvl8pPr>
            <a:lvl9pPr marL="3189602" indent="0">
              <a:buNone/>
              <a:defRPr sz="87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308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3674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1304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37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59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8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3800"/>
            <a:fld id="{CC7E0B67-8FA0-4F66-9577-9C053E74A2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3800"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3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3800"/>
            <a:fld id="{19737A6A-1E74-452D-93A8-6C3F3DFA17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03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797400" rtl="0" eaLnBrk="1" latinLnBrk="0" hangingPunct="1">
        <a:lnSpc>
          <a:spcPct val="90000"/>
        </a:lnSpc>
        <a:spcBef>
          <a:spcPct val="0"/>
        </a:spcBef>
        <a:buNone/>
        <a:defRPr sz="38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9350" indent="-199350" algn="l" defTabSz="797400" rtl="0" eaLnBrk="1" latinLnBrk="0" hangingPunct="1">
        <a:lnSpc>
          <a:spcPct val="90000"/>
        </a:lnSpc>
        <a:spcBef>
          <a:spcPts val="872"/>
        </a:spcBef>
        <a:buFont typeface="Arial" panose="020B0604020202020204" pitchFamily="34" charset="0"/>
        <a:buChar char="•"/>
        <a:defRPr sz="2443" kern="1200">
          <a:solidFill>
            <a:schemeClr val="tx1"/>
          </a:solidFill>
          <a:latin typeface="+mn-lt"/>
          <a:ea typeface="+mn-ea"/>
          <a:cs typeface="+mn-cs"/>
        </a:defRPr>
      </a:lvl1pPr>
      <a:lvl2pPr marL="598050" indent="-199350" algn="l" defTabSz="797400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2092" kern="1200">
          <a:solidFill>
            <a:schemeClr val="tx1"/>
          </a:solidFill>
          <a:latin typeface="+mn-lt"/>
          <a:ea typeface="+mn-ea"/>
          <a:cs typeface="+mn-cs"/>
        </a:defRPr>
      </a:lvl2pPr>
      <a:lvl3pPr marL="996750" indent="-199350" algn="l" defTabSz="797400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1744" kern="1200">
          <a:solidFill>
            <a:schemeClr val="tx1"/>
          </a:solidFill>
          <a:latin typeface="+mn-lt"/>
          <a:ea typeface="+mn-ea"/>
          <a:cs typeface="+mn-cs"/>
        </a:defRPr>
      </a:lvl3pPr>
      <a:lvl4pPr marL="1395450" indent="-199350" algn="l" defTabSz="797400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1569" kern="1200">
          <a:solidFill>
            <a:schemeClr val="tx1"/>
          </a:solidFill>
          <a:latin typeface="+mn-lt"/>
          <a:ea typeface="+mn-ea"/>
          <a:cs typeface="+mn-cs"/>
        </a:defRPr>
      </a:lvl4pPr>
      <a:lvl5pPr marL="1794151" indent="-199350" algn="l" defTabSz="797400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1569" kern="1200">
          <a:solidFill>
            <a:schemeClr val="tx1"/>
          </a:solidFill>
          <a:latin typeface="+mn-lt"/>
          <a:ea typeface="+mn-ea"/>
          <a:cs typeface="+mn-cs"/>
        </a:defRPr>
      </a:lvl5pPr>
      <a:lvl6pPr marL="2192851" indent="-199350" algn="l" defTabSz="797400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1569" kern="1200">
          <a:solidFill>
            <a:schemeClr val="tx1"/>
          </a:solidFill>
          <a:latin typeface="+mn-lt"/>
          <a:ea typeface="+mn-ea"/>
          <a:cs typeface="+mn-cs"/>
        </a:defRPr>
      </a:lvl6pPr>
      <a:lvl7pPr marL="2591550" indent="-199350" algn="l" defTabSz="797400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1569" kern="1200">
          <a:solidFill>
            <a:schemeClr val="tx1"/>
          </a:solidFill>
          <a:latin typeface="+mn-lt"/>
          <a:ea typeface="+mn-ea"/>
          <a:cs typeface="+mn-cs"/>
        </a:defRPr>
      </a:lvl7pPr>
      <a:lvl8pPr marL="2990251" indent="-199350" algn="l" defTabSz="797400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1569" kern="1200">
          <a:solidFill>
            <a:schemeClr val="tx1"/>
          </a:solidFill>
          <a:latin typeface="+mn-lt"/>
          <a:ea typeface="+mn-ea"/>
          <a:cs typeface="+mn-cs"/>
        </a:defRPr>
      </a:lvl8pPr>
      <a:lvl9pPr marL="3388951" indent="-199350" algn="l" defTabSz="797400" rtl="0" eaLnBrk="1" latinLnBrk="0" hangingPunct="1">
        <a:lnSpc>
          <a:spcPct val="90000"/>
        </a:lnSpc>
        <a:spcBef>
          <a:spcPts val="436"/>
        </a:spcBef>
        <a:buFont typeface="Arial" panose="020B0604020202020204" pitchFamily="34" charset="0"/>
        <a:buChar char="•"/>
        <a:defRPr sz="15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7400" rtl="0" eaLnBrk="1" latinLnBrk="0" hangingPunct="1">
        <a:defRPr sz="1569" kern="1200">
          <a:solidFill>
            <a:schemeClr val="tx1"/>
          </a:solidFill>
          <a:latin typeface="+mn-lt"/>
          <a:ea typeface="+mn-ea"/>
          <a:cs typeface="+mn-cs"/>
        </a:defRPr>
      </a:lvl1pPr>
      <a:lvl2pPr marL="398701" algn="l" defTabSz="797400" rtl="0" eaLnBrk="1" latinLnBrk="0" hangingPunct="1">
        <a:defRPr sz="1569" kern="1200">
          <a:solidFill>
            <a:schemeClr val="tx1"/>
          </a:solidFill>
          <a:latin typeface="+mn-lt"/>
          <a:ea typeface="+mn-ea"/>
          <a:cs typeface="+mn-cs"/>
        </a:defRPr>
      </a:lvl2pPr>
      <a:lvl3pPr marL="797400" algn="l" defTabSz="797400" rtl="0" eaLnBrk="1" latinLnBrk="0" hangingPunct="1">
        <a:defRPr sz="1569" kern="1200">
          <a:solidFill>
            <a:schemeClr val="tx1"/>
          </a:solidFill>
          <a:latin typeface="+mn-lt"/>
          <a:ea typeface="+mn-ea"/>
          <a:cs typeface="+mn-cs"/>
        </a:defRPr>
      </a:lvl3pPr>
      <a:lvl4pPr marL="1196101" algn="l" defTabSz="797400" rtl="0" eaLnBrk="1" latinLnBrk="0" hangingPunct="1">
        <a:defRPr sz="1569" kern="1200">
          <a:solidFill>
            <a:schemeClr val="tx1"/>
          </a:solidFill>
          <a:latin typeface="+mn-lt"/>
          <a:ea typeface="+mn-ea"/>
          <a:cs typeface="+mn-cs"/>
        </a:defRPr>
      </a:lvl4pPr>
      <a:lvl5pPr marL="1594800" algn="l" defTabSz="797400" rtl="0" eaLnBrk="1" latinLnBrk="0" hangingPunct="1">
        <a:defRPr sz="1569" kern="1200">
          <a:solidFill>
            <a:schemeClr val="tx1"/>
          </a:solidFill>
          <a:latin typeface="+mn-lt"/>
          <a:ea typeface="+mn-ea"/>
          <a:cs typeface="+mn-cs"/>
        </a:defRPr>
      </a:lvl5pPr>
      <a:lvl6pPr marL="1993501" algn="l" defTabSz="797400" rtl="0" eaLnBrk="1" latinLnBrk="0" hangingPunct="1">
        <a:defRPr sz="1569" kern="1200">
          <a:solidFill>
            <a:schemeClr val="tx1"/>
          </a:solidFill>
          <a:latin typeface="+mn-lt"/>
          <a:ea typeface="+mn-ea"/>
          <a:cs typeface="+mn-cs"/>
        </a:defRPr>
      </a:lvl6pPr>
      <a:lvl7pPr marL="2392202" algn="l" defTabSz="797400" rtl="0" eaLnBrk="1" latinLnBrk="0" hangingPunct="1">
        <a:defRPr sz="1569" kern="1200">
          <a:solidFill>
            <a:schemeClr val="tx1"/>
          </a:solidFill>
          <a:latin typeface="+mn-lt"/>
          <a:ea typeface="+mn-ea"/>
          <a:cs typeface="+mn-cs"/>
        </a:defRPr>
      </a:lvl7pPr>
      <a:lvl8pPr marL="2790901" algn="l" defTabSz="797400" rtl="0" eaLnBrk="1" latinLnBrk="0" hangingPunct="1">
        <a:defRPr sz="1569" kern="1200">
          <a:solidFill>
            <a:schemeClr val="tx1"/>
          </a:solidFill>
          <a:latin typeface="+mn-lt"/>
          <a:ea typeface="+mn-ea"/>
          <a:cs typeface="+mn-cs"/>
        </a:defRPr>
      </a:lvl8pPr>
      <a:lvl9pPr marL="3189602" algn="l" defTabSz="797400" rtl="0" eaLnBrk="1" latinLnBrk="0" hangingPunct="1">
        <a:defRPr sz="15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7.emf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9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9.em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2.wdp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3.wdp"/><Relationship Id="rId4" Type="http://schemas.openxmlformats.org/officeDocument/2006/relationships/image" Target="../media/image2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-93783"/>
            <a:ext cx="12192000" cy="6843824"/>
            <a:chOff x="0" y="-138500"/>
            <a:chExt cx="9144000" cy="5271367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0" y="-138500"/>
              <a:ext cx="1221983" cy="284473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600" b="1" kern="0" cap="all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rgbClr val="5B9BD5">
                        <a:satMod val="130000"/>
                        <a:alpha val="60000"/>
                      </a:srgbClr>
                    </a:outerShdw>
                    <a:reflection blurRad="10000" stA="55000" endPos="48000" dist="500" dir="5400000" sy="-100000" algn="bl" rotWithShape="0"/>
                  </a:effectLst>
                  <a:latin typeface="Arial"/>
                  <a:cs typeface="Arial"/>
                  <a:sym typeface="Arial"/>
                </a:rPr>
                <a:t>Quynh miss</a:t>
              </a:r>
            </a:p>
          </p:txBody>
        </p:sp>
      </p:grpSp>
      <p:sp>
        <p:nvSpPr>
          <p:cNvPr id="8" name="Round Diagonal Corner Rectangle 7"/>
          <p:cNvSpPr/>
          <p:nvPr/>
        </p:nvSpPr>
        <p:spPr>
          <a:xfrm>
            <a:off x="-14499" y="-85427"/>
            <a:ext cx="12206500" cy="2169409"/>
          </a:xfrm>
          <a:custGeom>
            <a:avLst/>
            <a:gdLst>
              <a:gd name="connsiteX0" fmla="*/ 276498 w 9144000"/>
              <a:gd name="connsiteY0" fmla="*/ 0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276498 w 9144000"/>
              <a:gd name="connsiteY8" fmla="*/ 0 h 1658956"/>
              <a:gd name="connsiteX0" fmla="*/ 340293 w 9144000"/>
              <a:gd name="connsiteY0" fmla="*/ 202018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340293 w 9144000"/>
              <a:gd name="connsiteY8" fmla="*/ 202018 h 1658956"/>
              <a:gd name="connsiteX0" fmla="*/ 340293 w 9144000"/>
              <a:gd name="connsiteY0" fmla="*/ 202018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340293 w 9144000"/>
              <a:gd name="connsiteY8" fmla="*/ 202018 h 1658956"/>
              <a:gd name="connsiteX0" fmla="*/ 340293 w 9144000"/>
              <a:gd name="connsiteY0" fmla="*/ 202018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340293 w 9144000"/>
              <a:gd name="connsiteY8" fmla="*/ 202018 h 1658956"/>
              <a:gd name="connsiteX0" fmla="*/ 446619 w 9144000"/>
              <a:gd name="connsiteY0" fmla="*/ 180753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446619 w 9144000"/>
              <a:gd name="connsiteY8" fmla="*/ 180753 h 1658956"/>
              <a:gd name="connsiteX0" fmla="*/ 404089 w 9144000"/>
              <a:gd name="connsiteY0" fmla="*/ 191386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404089 w 9144000"/>
              <a:gd name="connsiteY8" fmla="*/ 191386 h 1658956"/>
              <a:gd name="connsiteX0" fmla="*/ 404089 w 9144000"/>
              <a:gd name="connsiteY0" fmla="*/ 191386 h 1658956"/>
              <a:gd name="connsiteX1" fmla="*/ 9144000 w 9144000"/>
              <a:gd name="connsiteY1" fmla="*/ 0 h 1658956"/>
              <a:gd name="connsiteX2" fmla="*/ 9133367 w 9144000"/>
              <a:gd name="connsiteY2" fmla="*/ 138223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404089 w 9144000"/>
              <a:gd name="connsiteY8" fmla="*/ 191386 h 1658956"/>
              <a:gd name="connsiteX0" fmla="*/ 404089 w 9154633"/>
              <a:gd name="connsiteY0" fmla="*/ 106325 h 1573895"/>
              <a:gd name="connsiteX1" fmla="*/ 9154633 w 9154633"/>
              <a:gd name="connsiteY1" fmla="*/ 0 h 1573895"/>
              <a:gd name="connsiteX2" fmla="*/ 9133367 w 9154633"/>
              <a:gd name="connsiteY2" fmla="*/ 53162 h 1573895"/>
              <a:gd name="connsiteX3" fmla="*/ 9144000 w 9154633"/>
              <a:gd name="connsiteY3" fmla="*/ 1297397 h 1573895"/>
              <a:gd name="connsiteX4" fmla="*/ 8867502 w 9154633"/>
              <a:gd name="connsiteY4" fmla="*/ 1573895 h 1573895"/>
              <a:gd name="connsiteX5" fmla="*/ 0 w 9154633"/>
              <a:gd name="connsiteY5" fmla="*/ 1573895 h 1573895"/>
              <a:gd name="connsiteX6" fmla="*/ 0 w 9154633"/>
              <a:gd name="connsiteY6" fmla="*/ 1573895 h 1573895"/>
              <a:gd name="connsiteX7" fmla="*/ 0 w 9154633"/>
              <a:gd name="connsiteY7" fmla="*/ 191437 h 1573895"/>
              <a:gd name="connsiteX8" fmla="*/ 404089 w 9154633"/>
              <a:gd name="connsiteY8" fmla="*/ 106325 h 1573895"/>
              <a:gd name="connsiteX0" fmla="*/ 406325 w 9156869"/>
              <a:gd name="connsiteY0" fmla="*/ 106325 h 1573895"/>
              <a:gd name="connsiteX1" fmla="*/ 9156869 w 9156869"/>
              <a:gd name="connsiteY1" fmla="*/ 0 h 1573895"/>
              <a:gd name="connsiteX2" fmla="*/ 9135603 w 9156869"/>
              <a:gd name="connsiteY2" fmla="*/ 53162 h 1573895"/>
              <a:gd name="connsiteX3" fmla="*/ 9146236 w 9156869"/>
              <a:gd name="connsiteY3" fmla="*/ 1297397 h 1573895"/>
              <a:gd name="connsiteX4" fmla="*/ 8869738 w 9156869"/>
              <a:gd name="connsiteY4" fmla="*/ 1573895 h 1573895"/>
              <a:gd name="connsiteX5" fmla="*/ 2236 w 9156869"/>
              <a:gd name="connsiteY5" fmla="*/ 1573895 h 1573895"/>
              <a:gd name="connsiteX6" fmla="*/ 2236 w 9156869"/>
              <a:gd name="connsiteY6" fmla="*/ 1573895 h 1573895"/>
              <a:gd name="connsiteX7" fmla="*/ 2236 w 9156869"/>
              <a:gd name="connsiteY7" fmla="*/ 191437 h 1573895"/>
              <a:gd name="connsiteX8" fmla="*/ 406325 w 9156869"/>
              <a:gd name="connsiteY8" fmla="*/ 106325 h 1573895"/>
              <a:gd name="connsiteX0" fmla="*/ 436229 w 9154875"/>
              <a:gd name="connsiteY0" fmla="*/ 74427 h 1573895"/>
              <a:gd name="connsiteX1" fmla="*/ 9154875 w 9154875"/>
              <a:gd name="connsiteY1" fmla="*/ 0 h 1573895"/>
              <a:gd name="connsiteX2" fmla="*/ 9133609 w 9154875"/>
              <a:gd name="connsiteY2" fmla="*/ 53162 h 1573895"/>
              <a:gd name="connsiteX3" fmla="*/ 9144242 w 9154875"/>
              <a:gd name="connsiteY3" fmla="*/ 1297397 h 1573895"/>
              <a:gd name="connsiteX4" fmla="*/ 8867744 w 9154875"/>
              <a:gd name="connsiteY4" fmla="*/ 1573895 h 1573895"/>
              <a:gd name="connsiteX5" fmla="*/ 242 w 9154875"/>
              <a:gd name="connsiteY5" fmla="*/ 1573895 h 1573895"/>
              <a:gd name="connsiteX6" fmla="*/ 242 w 9154875"/>
              <a:gd name="connsiteY6" fmla="*/ 1573895 h 1573895"/>
              <a:gd name="connsiteX7" fmla="*/ 242 w 9154875"/>
              <a:gd name="connsiteY7" fmla="*/ 191437 h 1573895"/>
              <a:gd name="connsiteX8" fmla="*/ 436229 w 9154875"/>
              <a:gd name="connsiteY8" fmla="*/ 74427 h 1573895"/>
              <a:gd name="connsiteX0" fmla="*/ 436229 w 9154875"/>
              <a:gd name="connsiteY0" fmla="*/ 74427 h 1573895"/>
              <a:gd name="connsiteX1" fmla="*/ 9154875 w 9154875"/>
              <a:gd name="connsiteY1" fmla="*/ 0 h 1573895"/>
              <a:gd name="connsiteX2" fmla="*/ 9133609 w 9154875"/>
              <a:gd name="connsiteY2" fmla="*/ 53162 h 1573895"/>
              <a:gd name="connsiteX3" fmla="*/ 9144242 w 9154875"/>
              <a:gd name="connsiteY3" fmla="*/ 1297397 h 1573895"/>
              <a:gd name="connsiteX4" fmla="*/ 8867744 w 9154875"/>
              <a:gd name="connsiteY4" fmla="*/ 1573895 h 1573895"/>
              <a:gd name="connsiteX5" fmla="*/ 242 w 9154875"/>
              <a:gd name="connsiteY5" fmla="*/ 1573895 h 1573895"/>
              <a:gd name="connsiteX6" fmla="*/ 242 w 9154875"/>
              <a:gd name="connsiteY6" fmla="*/ 1573895 h 1573895"/>
              <a:gd name="connsiteX7" fmla="*/ 242 w 9154875"/>
              <a:gd name="connsiteY7" fmla="*/ 191437 h 1573895"/>
              <a:gd name="connsiteX8" fmla="*/ 436229 w 9154875"/>
              <a:gd name="connsiteY8" fmla="*/ 74427 h 1573895"/>
              <a:gd name="connsiteX0" fmla="*/ 436229 w 9154875"/>
              <a:gd name="connsiteY0" fmla="*/ 74427 h 1573895"/>
              <a:gd name="connsiteX1" fmla="*/ 9154875 w 9154875"/>
              <a:gd name="connsiteY1" fmla="*/ 0 h 1573895"/>
              <a:gd name="connsiteX2" fmla="*/ 9133609 w 9154875"/>
              <a:gd name="connsiteY2" fmla="*/ 53162 h 1573895"/>
              <a:gd name="connsiteX3" fmla="*/ 9144242 w 9154875"/>
              <a:gd name="connsiteY3" fmla="*/ 1297397 h 1573895"/>
              <a:gd name="connsiteX4" fmla="*/ 8867744 w 9154875"/>
              <a:gd name="connsiteY4" fmla="*/ 1573895 h 1573895"/>
              <a:gd name="connsiteX5" fmla="*/ 242 w 9154875"/>
              <a:gd name="connsiteY5" fmla="*/ 1573895 h 1573895"/>
              <a:gd name="connsiteX6" fmla="*/ 242 w 9154875"/>
              <a:gd name="connsiteY6" fmla="*/ 1456937 h 1573895"/>
              <a:gd name="connsiteX7" fmla="*/ 242 w 9154875"/>
              <a:gd name="connsiteY7" fmla="*/ 191437 h 1573895"/>
              <a:gd name="connsiteX8" fmla="*/ 436229 w 9154875"/>
              <a:gd name="connsiteY8" fmla="*/ 74427 h 1573895"/>
              <a:gd name="connsiteX0" fmla="*/ 436229 w 9154875"/>
              <a:gd name="connsiteY0" fmla="*/ 74427 h 1584527"/>
              <a:gd name="connsiteX1" fmla="*/ 9154875 w 9154875"/>
              <a:gd name="connsiteY1" fmla="*/ 0 h 1584527"/>
              <a:gd name="connsiteX2" fmla="*/ 9133609 w 9154875"/>
              <a:gd name="connsiteY2" fmla="*/ 53162 h 1584527"/>
              <a:gd name="connsiteX3" fmla="*/ 9144242 w 9154875"/>
              <a:gd name="connsiteY3" fmla="*/ 1297397 h 1584527"/>
              <a:gd name="connsiteX4" fmla="*/ 8867744 w 9154875"/>
              <a:gd name="connsiteY4" fmla="*/ 1573895 h 1584527"/>
              <a:gd name="connsiteX5" fmla="*/ 212893 w 9154875"/>
              <a:gd name="connsiteY5" fmla="*/ 1584527 h 1584527"/>
              <a:gd name="connsiteX6" fmla="*/ 242 w 9154875"/>
              <a:gd name="connsiteY6" fmla="*/ 1456937 h 1584527"/>
              <a:gd name="connsiteX7" fmla="*/ 242 w 9154875"/>
              <a:gd name="connsiteY7" fmla="*/ 191437 h 1584527"/>
              <a:gd name="connsiteX8" fmla="*/ 436229 w 9154875"/>
              <a:gd name="connsiteY8" fmla="*/ 74427 h 1584527"/>
              <a:gd name="connsiteX0" fmla="*/ 436229 w 9154875"/>
              <a:gd name="connsiteY0" fmla="*/ 74427 h 1627057"/>
              <a:gd name="connsiteX1" fmla="*/ 9154875 w 9154875"/>
              <a:gd name="connsiteY1" fmla="*/ 0 h 1627057"/>
              <a:gd name="connsiteX2" fmla="*/ 9133609 w 9154875"/>
              <a:gd name="connsiteY2" fmla="*/ 53162 h 1627057"/>
              <a:gd name="connsiteX3" fmla="*/ 9144242 w 9154875"/>
              <a:gd name="connsiteY3" fmla="*/ 1297397 h 1627057"/>
              <a:gd name="connsiteX4" fmla="*/ 8867744 w 9154875"/>
              <a:gd name="connsiteY4" fmla="*/ 1573895 h 1627057"/>
              <a:gd name="connsiteX5" fmla="*/ 436177 w 9154875"/>
              <a:gd name="connsiteY5" fmla="*/ 1627057 h 1627057"/>
              <a:gd name="connsiteX6" fmla="*/ 242 w 9154875"/>
              <a:gd name="connsiteY6" fmla="*/ 1456937 h 1627057"/>
              <a:gd name="connsiteX7" fmla="*/ 242 w 9154875"/>
              <a:gd name="connsiteY7" fmla="*/ 191437 h 1627057"/>
              <a:gd name="connsiteX8" fmla="*/ 436229 w 9154875"/>
              <a:gd name="connsiteY8" fmla="*/ 74427 h 1627057"/>
              <a:gd name="connsiteX0" fmla="*/ 436229 w 9154875"/>
              <a:gd name="connsiteY0" fmla="*/ 74427 h 1627057"/>
              <a:gd name="connsiteX1" fmla="*/ 9154875 w 9154875"/>
              <a:gd name="connsiteY1" fmla="*/ 0 h 1627057"/>
              <a:gd name="connsiteX2" fmla="*/ 9133609 w 9154875"/>
              <a:gd name="connsiteY2" fmla="*/ 53162 h 1627057"/>
              <a:gd name="connsiteX3" fmla="*/ 9144242 w 9154875"/>
              <a:gd name="connsiteY3" fmla="*/ 1297397 h 1627057"/>
              <a:gd name="connsiteX4" fmla="*/ 8570033 w 9154875"/>
              <a:gd name="connsiteY4" fmla="*/ 1616425 h 1627057"/>
              <a:gd name="connsiteX5" fmla="*/ 436177 w 9154875"/>
              <a:gd name="connsiteY5" fmla="*/ 1627057 h 1627057"/>
              <a:gd name="connsiteX6" fmla="*/ 242 w 9154875"/>
              <a:gd name="connsiteY6" fmla="*/ 1456937 h 1627057"/>
              <a:gd name="connsiteX7" fmla="*/ 242 w 9154875"/>
              <a:gd name="connsiteY7" fmla="*/ 191437 h 1627057"/>
              <a:gd name="connsiteX8" fmla="*/ 436229 w 9154875"/>
              <a:gd name="connsiteY8" fmla="*/ 74427 h 162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4875" h="1627057">
                <a:moveTo>
                  <a:pt x="436229" y="74427"/>
                </a:moveTo>
                <a:lnTo>
                  <a:pt x="9154875" y="0"/>
                </a:lnTo>
                <a:lnTo>
                  <a:pt x="9133609" y="53162"/>
                </a:lnTo>
                <a:cubicBezTo>
                  <a:pt x="9137153" y="467907"/>
                  <a:pt x="9140698" y="882652"/>
                  <a:pt x="9144242" y="1297397"/>
                </a:cubicBezTo>
                <a:cubicBezTo>
                  <a:pt x="9144242" y="1450103"/>
                  <a:pt x="8722739" y="1616425"/>
                  <a:pt x="8570033" y="1616425"/>
                </a:cubicBezTo>
                <a:lnTo>
                  <a:pt x="436177" y="1627057"/>
                </a:lnTo>
                <a:lnTo>
                  <a:pt x="242" y="1456937"/>
                </a:lnTo>
                <a:lnTo>
                  <a:pt x="242" y="191437"/>
                </a:lnTo>
                <a:cubicBezTo>
                  <a:pt x="242" y="38731"/>
                  <a:pt x="-24822" y="85060"/>
                  <a:pt x="436229" y="74427"/>
                </a:cubicBezTo>
                <a:close/>
              </a:path>
            </a:pathLst>
          </a:custGeom>
          <a:solidFill>
            <a:srgbClr val="00B0F0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5333" b="1" kern="0">
              <a:solidFill>
                <a:prstClr val="white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459759" y="-668441"/>
            <a:ext cx="3430773" cy="2849525"/>
            <a:chOff x="-255181" y="-138500"/>
            <a:chExt cx="2668772" cy="1866155"/>
          </a:xfrm>
        </p:grpSpPr>
        <p:sp>
          <p:nvSpPr>
            <p:cNvPr id="9" name="Oval 8"/>
            <p:cNvSpPr/>
            <p:nvPr/>
          </p:nvSpPr>
          <p:spPr>
            <a:xfrm>
              <a:off x="-255181" y="-138500"/>
              <a:ext cx="2668772" cy="185034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-127591" y="-96105"/>
              <a:ext cx="2413592" cy="182376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27591" y="255045"/>
              <a:ext cx="1903228" cy="147261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57314" y="2615880"/>
            <a:ext cx="9534684" cy="1380769"/>
            <a:chOff x="1992986" y="1961909"/>
            <a:chExt cx="6789696" cy="1035577"/>
          </a:xfrm>
        </p:grpSpPr>
        <p:sp>
          <p:nvSpPr>
            <p:cNvPr id="14" name="Rectangle 10"/>
            <p:cNvSpPr/>
            <p:nvPr/>
          </p:nvSpPr>
          <p:spPr>
            <a:xfrm>
              <a:off x="1992986" y="2044087"/>
              <a:ext cx="6649863" cy="95185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15" name="Rectangle 10"/>
            <p:cNvSpPr/>
            <p:nvPr/>
          </p:nvSpPr>
          <p:spPr>
            <a:xfrm rot="416356">
              <a:off x="6357470" y="1973080"/>
              <a:ext cx="2425212" cy="102440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16" name="Rectangle 10"/>
            <p:cNvSpPr/>
            <p:nvPr/>
          </p:nvSpPr>
          <p:spPr>
            <a:xfrm>
              <a:off x="1992986" y="1961909"/>
              <a:ext cx="6649863" cy="1003895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sp>
          <p:nvSpPr>
            <p:cNvPr id="17" name="Rectangle 10"/>
            <p:cNvSpPr/>
            <p:nvPr/>
          </p:nvSpPr>
          <p:spPr>
            <a:xfrm>
              <a:off x="2055600" y="2054250"/>
              <a:ext cx="6295779" cy="80060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140319" y="2846431"/>
            <a:ext cx="7889188" cy="943768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nl-NL" sz="5333" b="1" kern="0" dirty="0">
                <a:solidFill>
                  <a:srgbClr val="4472C4"/>
                </a:solidFill>
                <a:latin typeface="Arial"/>
                <a:cs typeface="Arial"/>
                <a:sym typeface="Arial"/>
              </a:rPr>
              <a:t>Một giờ học</a:t>
            </a:r>
            <a:endParaRPr lang="en-US" sz="5333" b="1" kern="0" dirty="0">
              <a:solidFill>
                <a:srgbClr val="4472C4"/>
              </a:solidFill>
              <a:latin typeface="Arial" pitchFamily="34" charset="0"/>
              <a:ea typeface="Arial-Rounded" pitchFamily="34" charset="0"/>
              <a:cs typeface="Arial" pitchFamily="34" charset="0"/>
              <a:sym typeface="Arial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733550" y="2583721"/>
            <a:ext cx="1406769" cy="137068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7720" y="2588417"/>
            <a:ext cx="1058427" cy="1354201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prstClr val="white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Bài</a:t>
            </a:r>
            <a:endParaRPr lang="en-US" sz="3200" b="1" kern="0" dirty="0">
              <a:solidFill>
                <a:prstClr val="white"/>
              </a:solidFill>
              <a:latin typeface="Arial" pitchFamily="34" charset="0"/>
              <a:ea typeface="Arial-Rounded" pitchFamily="34" charset="0"/>
              <a:cs typeface="Arial" pitchFamily="34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vi-VN" sz="4800" b="1" kern="0" dirty="0">
                <a:solidFill>
                  <a:prstClr val="white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6</a:t>
            </a:r>
            <a:endParaRPr lang="en-US" sz="4800" b="1" kern="0" dirty="0">
              <a:solidFill>
                <a:prstClr val="white"/>
              </a:solidFill>
              <a:latin typeface="Arial" pitchFamily="34" charset="0"/>
              <a:ea typeface="Arial-Rounded" pitchFamily="34" charset="0"/>
              <a:cs typeface="Arial" pitchFamily="34" charset="0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1715" y="1056783"/>
            <a:ext cx="132600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3733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Tuần</a:t>
            </a:r>
            <a:endParaRPr lang="en-US" sz="5333" b="1" kern="0" dirty="0">
              <a:solidFill>
                <a:srgbClr val="0070C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29312" y="776895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7200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3</a:t>
            </a:r>
            <a:endParaRPr lang="en-US" sz="7200" b="1" kern="0" dirty="0">
              <a:solidFill>
                <a:srgbClr val="0070C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015" y="527353"/>
            <a:ext cx="8826455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333" b="1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Arial"/>
              </a:rPr>
              <a:t>EM LỚN LÊN TỪNG NGÀY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03" y="2796078"/>
            <a:ext cx="1675019" cy="40449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3712FD-D39F-679A-44E0-E55EF1BDCDE4}"/>
              </a:ext>
            </a:extLst>
          </p:cNvPr>
          <p:cNvSpPr txBox="1"/>
          <p:nvPr/>
        </p:nvSpPr>
        <p:spPr>
          <a:xfrm>
            <a:off x="4455143" y="4543442"/>
            <a:ext cx="4746003" cy="1436403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nl-NL" sz="4267" b="1" kern="0" dirty="0">
                <a:solidFill>
                  <a:srgbClr val="FF0000"/>
                </a:solidFill>
                <a:latin typeface="Arial"/>
                <a:ea typeface="Arial-Rounded" pitchFamily="34" charset="0"/>
                <a:cs typeface="Arial"/>
                <a:sym typeface="Arial"/>
              </a:rPr>
              <a:t>Nghe – viết</a:t>
            </a:r>
          </a:p>
          <a:p>
            <a:pPr algn="ctr" defTabSz="1219170">
              <a:buClr>
                <a:srgbClr val="000000"/>
              </a:buClr>
            </a:pPr>
            <a:r>
              <a:rPr lang="nl-NL" sz="4267" b="1" kern="0" dirty="0">
                <a:solidFill>
                  <a:srgbClr val="FF0000"/>
                </a:solidFill>
                <a:latin typeface="Arial"/>
                <a:ea typeface="Arial-Rounded" pitchFamily="34" charset="0"/>
                <a:cs typeface="Arial"/>
                <a:sym typeface="Arial"/>
              </a:rPr>
              <a:t> (tiết 3)</a:t>
            </a:r>
            <a:endParaRPr lang="en-US" sz="4267" b="1" kern="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858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0661" y="914193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4580" y="2539393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27" y="4142889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711676"/>
            <a:ext cx="6965848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HS viết đúng đoạn chính tả theo yêu cầu.HS làm đúng các bài tập chính tả.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1271" y="2271579"/>
            <a:ext cx="7189414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dirty="0">
                <a:cs typeface="Arial" panose="020B0604020202020204" pitchFamily="34" charset="0"/>
              </a:rPr>
              <a:t>- 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 h</a:t>
            </a:r>
            <a:r>
              <a:rPr lang="vi-VN" sz="3200" dirty="0">
                <a:cs typeface="Arial" panose="020B0604020202020204" pitchFamily="34" charset="0"/>
              </a:rPr>
              <a:t>ọc thuộc tên các chữ trong bảng chữ cái và sắp xếp thứ tự chữ cái trong bảng.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6545" y="3970932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dirty="0">
                <a:cs typeface="Arial" panose="020B0604020202020204" pitchFamily="34" charset="0"/>
              </a:rPr>
              <a:t>-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HS b</a:t>
            </a:r>
            <a:r>
              <a:rPr lang="vi-VN" sz="3200" dirty="0">
                <a:cs typeface="Arial" panose="020B0604020202020204" pitchFamily="34" charset="0"/>
              </a:rPr>
              <a:t>iết quan sát và viết đúng các nét chữ, trình bày đẹp bài chính tả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2586" y="5588133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- HS có ý thức chăm chỉ học tập.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4273" y="70333"/>
            <a:ext cx="7189414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07" t="9791" r="3994" b="9458"/>
          <a:stretch/>
        </p:blipFill>
        <p:spPr>
          <a:xfrm>
            <a:off x="1752111" y="404023"/>
            <a:ext cx="8415511" cy="59086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484" y="915146"/>
            <a:ext cx="7331755" cy="465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3800"/>
            <a:r>
              <a:rPr lang="en-US" sz="2428" b="1" dirty="0" err="1">
                <a:solidFill>
                  <a:srgbClr val="002060"/>
                </a:solidFill>
                <a:latin typeface="HP001 4 hàng" panose="020B0603050302020204" pitchFamily="34" charset="-93"/>
                <a:cs typeface="Arial"/>
                <a:sym typeface="Arial"/>
              </a:rPr>
              <a:t>Thứ</a:t>
            </a:r>
            <a:r>
              <a:rPr lang="en-US" sz="2428" b="1" dirty="0">
                <a:solidFill>
                  <a:srgbClr val="002060"/>
                </a:solidFill>
                <a:latin typeface="HP001 4 hàng" panose="020B0603050302020204" pitchFamily="34" charset="-93"/>
                <a:cs typeface="Arial"/>
                <a:sym typeface="Arial"/>
              </a:rPr>
              <a:t> </a:t>
            </a:r>
            <a:r>
              <a:rPr lang="en-US" sz="2428" b="1" dirty="0" err="1">
                <a:solidFill>
                  <a:srgbClr val="002060"/>
                </a:solidFill>
                <a:latin typeface="HP001 4 hàng" panose="020B0603050302020204" pitchFamily="34" charset="-93"/>
                <a:cs typeface="Arial"/>
                <a:sym typeface="Arial"/>
              </a:rPr>
              <a:t>năm</a:t>
            </a:r>
            <a:r>
              <a:rPr lang="en-US" sz="2428" b="1" dirty="0">
                <a:solidFill>
                  <a:srgbClr val="002060"/>
                </a:solidFill>
                <a:latin typeface="HP001 4 hàng" panose="020B0603050302020204" pitchFamily="34" charset="-93"/>
                <a:cs typeface="Arial"/>
                <a:sym typeface="Arial"/>
              </a:rPr>
              <a:t> </a:t>
            </a:r>
            <a:r>
              <a:rPr lang="en-US" sz="2428" b="1" dirty="0" err="1">
                <a:solidFill>
                  <a:srgbClr val="002060"/>
                </a:solidFill>
                <a:latin typeface="HP001 4 hàng" panose="020B0603050302020204" pitchFamily="34" charset="-93"/>
                <a:cs typeface="Arial"/>
                <a:sym typeface="Arial"/>
              </a:rPr>
              <a:t>ngày</a:t>
            </a:r>
            <a:r>
              <a:rPr lang="en-US" sz="2428" b="1" dirty="0">
                <a:solidFill>
                  <a:srgbClr val="002060"/>
                </a:solidFill>
                <a:latin typeface="HP001 4 hàng" panose="020B0603050302020204" pitchFamily="34" charset="-93"/>
                <a:cs typeface="Arial"/>
                <a:sym typeface="Arial"/>
              </a:rPr>
              <a:t> 21 tháng 9 </a:t>
            </a:r>
            <a:r>
              <a:rPr lang="en-US" sz="2428" b="1" dirty="0" err="1">
                <a:solidFill>
                  <a:srgbClr val="002060"/>
                </a:solidFill>
                <a:latin typeface="HP001 4 hàng" panose="020B0603050302020204" pitchFamily="34" charset="-93"/>
                <a:cs typeface="Arial"/>
                <a:sym typeface="Arial"/>
              </a:rPr>
              <a:t>năm</a:t>
            </a:r>
            <a:r>
              <a:rPr lang="en-US" sz="2428" b="1" dirty="0">
                <a:solidFill>
                  <a:srgbClr val="002060"/>
                </a:solidFill>
                <a:latin typeface="HP001 4 hàng" panose="020B0603050302020204" pitchFamily="34" charset="-93"/>
                <a:cs typeface="Arial"/>
                <a:sym typeface="Arial"/>
              </a:rPr>
              <a:t> 2023 </a:t>
            </a:r>
            <a:endParaRPr lang="vi-VN" sz="2428" b="1" dirty="0">
              <a:solidFill>
                <a:srgbClr val="002060"/>
              </a:solidFill>
              <a:latin typeface="HP001 4 hàng" panose="020B0603050302020204" pitchFamily="34" charset="-93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2594" y="1444588"/>
            <a:ext cx="457013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3800"/>
            <a:r>
              <a:rPr lang="en-US" sz="2667" b="1" dirty="0">
                <a:solidFill>
                  <a:srgbClr val="FF0000"/>
                </a:solidFill>
                <a:latin typeface="HP001 4 hàng" panose="020B0603050302020204" pitchFamily="34" charset="-93"/>
                <a:cs typeface="Arial"/>
                <a:sym typeface="Arial"/>
              </a:rPr>
              <a:t>            Nghe – </a:t>
            </a:r>
            <a:r>
              <a:rPr lang="en-US" sz="2667" b="1" dirty="0" err="1">
                <a:solidFill>
                  <a:srgbClr val="FF0000"/>
                </a:solidFill>
                <a:latin typeface="HP001 4 hàng" panose="020B0603050302020204" pitchFamily="34" charset="-93"/>
                <a:cs typeface="Arial"/>
                <a:sym typeface="Arial"/>
              </a:rPr>
              <a:t>viết</a:t>
            </a:r>
            <a:endParaRPr lang="vi-VN" sz="2667" b="1" dirty="0">
              <a:solidFill>
                <a:srgbClr val="FF0000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702347" y="2010835"/>
            <a:ext cx="4787305" cy="44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9808" tIns="29904" rIns="59808" bIns="29904" numCol="1" anchor="t" anchorCtr="0" compatLnSpc="1">
            <a:prstTxWarp prst="textNoShape">
              <a:avLst/>
            </a:prstTxWarp>
          </a:bodyPr>
          <a:lstStyle/>
          <a:p>
            <a:pPr defTabSz="598064" eaLnBrk="0" fontAlgn="base" hangingPunct="0">
              <a:spcBef>
                <a:spcPct val="0"/>
              </a:spcBef>
              <a:spcAft>
                <a:spcPts val="524"/>
              </a:spcAft>
            </a:pPr>
            <a:r>
              <a:rPr lang="vi-VN" sz="2428" b="1" dirty="0">
                <a:solidFill>
                  <a:srgbClr val="002060"/>
                </a:solidFill>
                <a:latin typeface="HP001 4 hàng" panose="020B0603050302020204" pitchFamily="34" charset="-93"/>
                <a:cs typeface="Arial"/>
                <a:sym typeface="Arial"/>
              </a:rPr>
              <a:t>      M</a:t>
            </a:r>
            <a:r>
              <a:rPr lang="en-US" sz="2400" b="1" kern="0" dirty="0">
                <a:solidFill>
                  <a:srgbClr val="002060"/>
                </a:solidFill>
                <a:latin typeface="HP001 4 hàng" panose="020B0603050302020204" pitchFamily="34" charset="0"/>
                <a:cs typeface="Arial"/>
                <a:sym typeface="Arial"/>
              </a:rPr>
              <a:t>Ŏ</a:t>
            </a:r>
            <a:r>
              <a:rPr lang="vi-VN" sz="2428" b="1" dirty="0">
                <a:solidFill>
                  <a:srgbClr val="002060"/>
                </a:solidFill>
                <a:latin typeface="HP001 4 hàng" panose="020B0603050302020204" pitchFamily="34" charset="-93"/>
                <a:cs typeface="Arial"/>
                <a:sym typeface="Arial"/>
              </a:rPr>
              <a:t> giờ h</a:t>
            </a:r>
            <a:r>
              <a:rPr lang="en-US" sz="2400" b="1" kern="0" dirty="0">
                <a:solidFill>
                  <a:srgbClr val="002060"/>
                </a:solidFill>
                <a:latin typeface="HP001 4 hàng" panose="020B0603050302020204" pitchFamily="34" charset="0"/>
                <a:cs typeface="Arial"/>
                <a:sym typeface="Arial"/>
              </a:rPr>
              <a:t>ǌ</a:t>
            </a:r>
            <a:r>
              <a:rPr lang="vi-VN" sz="2428" b="1" dirty="0">
                <a:solidFill>
                  <a:srgbClr val="002060"/>
                </a:solidFill>
                <a:latin typeface="HP001 4 hàng" panose="020B0603050302020204" pitchFamily="34" charset="-93"/>
                <a:cs typeface="Arial"/>
                <a:sym typeface="Arial"/>
              </a:rPr>
              <a:t>. </a:t>
            </a:r>
          </a:p>
          <a:p>
            <a:pPr defTabSz="598064" eaLnBrk="0" fontAlgn="base" hangingPunct="0">
              <a:spcBef>
                <a:spcPct val="0"/>
              </a:spcBef>
              <a:spcAft>
                <a:spcPts val="524"/>
              </a:spcAft>
            </a:pPr>
            <a:endParaRPr lang="vi-VN" sz="2428" i="1" dirty="0">
              <a:solidFill>
                <a:srgbClr val="002060"/>
              </a:solidFill>
              <a:latin typeface="HP001 4 hàng" panose="020B0603050302020204" pitchFamily="34" charset="-93"/>
              <a:cs typeface="Arial"/>
              <a:sym typeface="Arial"/>
            </a:endParaRPr>
          </a:p>
          <a:p>
            <a:pPr defTabSz="598064" eaLnBrk="0" fontAlgn="base" hangingPunct="0">
              <a:spcBef>
                <a:spcPct val="0"/>
              </a:spcBef>
              <a:spcAft>
                <a:spcPts val="524"/>
              </a:spcAft>
            </a:pPr>
            <a:endParaRPr lang="vi-VN" sz="2428" i="1" dirty="0">
              <a:solidFill>
                <a:srgbClr val="002060"/>
              </a:solidFill>
              <a:latin typeface="HP001 4 hàng" panose="020B0603050302020204" pitchFamily="34" charset="-93"/>
              <a:cs typeface="Arial"/>
              <a:sym typeface="Arial"/>
            </a:endParaRPr>
          </a:p>
          <a:p>
            <a:pPr defTabSz="598064" eaLnBrk="0" fontAlgn="base" hangingPunct="0">
              <a:spcBef>
                <a:spcPct val="0"/>
              </a:spcBef>
              <a:spcAft>
                <a:spcPts val="524"/>
              </a:spcAft>
            </a:pPr>
            <a:endParaRPr lang="vi-VN" sz="2428" i="1" dirty="0">
              <a:solidFill>
                <a:srgbClr val="002060"/>
              </a:solidFill>
              <a:latin typeface="HP001 4 hàng" panose="020B0603050302020204" pitchFamily="34" charset="-93"/>
              <a:cs typeface="Arial"/>
              <a:sym typeface="Arial"/>
            </a:endParaRPr>
          </a:p>
          <a:p>
            <a:pPr algn="ctr" defTabSz="598064" eaLnBrk="0" fontAlgn="base" hangingPunct="0">
              <a:spcBef>
                <a:spcPct val="0"/>
              </a:spcBef>
              <a:spcAft>
                <a:spcPts val="524"/>
              </a:spcAft>
            </a:pPr>
            <a:r>
              <a:rPr lang="vi-VN" sz="2428" dirty="0">
                <a:solidFill>
                  <a:srgbClr val="002060"/>
                </a:solidFill>
                <a:latin typeface="HP001 4 hàng" panose="020B0603050302020204" pitchFamily="34" charset="-93"/>
                <a:cs typeface="Arial"/>
                <a:sym typeface="Arial"/>
              </a:rPr>
              <a:t>   </a:t>
            </a:r>
          </a:p>
          <a:p>
            <a:pPr defTabSz="598064" eaLnBrk="0" fontAlgn="base" hangingPunct="0">
              <a:spcBef>
                <a:spcPct val="0"/>
              </a:spcBef>
              <a:spcAft>
                <a:spcPts val="524"/>
              </a:spcAft>
            </a:pPr>
            <a:r>
              <a:rPr lang="vi-VN" sz="2428" dirty="0">
                <a:solidFill>
                  <a:srgbClr val="002060"/>
                </a:solidFill>
                <a:latin typeface="HP001 4 hàng" panose="020B0603050302020204" pitchFamily="34" charset="-93"/>
                <a:cs typeface="Arial"/>
                <a:sym typeface="Arial"/>
              </a:rPr>
              <a:t> </a:t>
            </a:r>
          </a:p>
          <a:p>
            <a:pPr defTabSz="598064" eaLnBrk="0" fontAlgn="base" hangingPunct="0">
              <a:spcBef>
                <a:spcPct val="0"/>
              </a:spcBef>
              <a:spcAft>
                <a:spcPts val="524"/>
              </a:spcAft>
            </a:pPr>
            <a:endParaRPr lang="vi-VN" sz="2428" dirty="0">
              <a:solidFill>
                <a:srgbClr val="002060"/>
              </a:solidFill>
              <a:latin typeface="HP001 4 hàng" panose="020B0603050302020204" pitchFamily="34" charset="-93"/>
              <a:cs typeface="Arial"/>
              <a:sym typeface="Arial"/>
            </a:endParaRPr>
          </a:p>
          <a:p>
            <a:pPr defTabSz="598064" eaLnBrk="0" fontAlgn="base" hangingPunct="0">
              <a:spcBef>
                <a:spcPct val="0"/>
              </a:spcBef>
              <a:spcAft>
                <a:spcPts val="524"/>
              </a:spcAft>
            </a:pPr>
            <a:endParaRPr lang="vi-VN" sz="2428" dirty="0">
              <a:solidFill>
                <a:srgbClr val="002060"/>
              </a:solidFill>
              <a:latin typeface="HP001 4 hàng" panose="020B0603050302020204" pitchFamily="34" charset="-93"/>
              <a:cs typeface="Arial"/>
              <a:sym typeface="Arial"/>
            </a:endParaRPr>
          </a:p>
          <a:p>
            <a:pPr defTabSz="598064" eaLnBrk="0" fontAlgn="base" hangingPunct="0">
              <a:spcBef>
                <a:spcPct val="0"/>
              </a:spcBef>
              <a:spcAft>
                <a:spcPts val="524"/>
              </a:spcAft>
            </a:pPr>
            <a:endParaRPr lang="vi-VN" sz="2428" dirty="0">
              <a:solidFill>
                <a:srgbClr val="002060"/>
              </a:solidFill>
              <a:latin typeface="HP001 4 hàng" panose="020B0603050302020204" pitchFamily="34" charset="-93"/>
              <a:cs typeface="Arial"/>
              <a:sym typeface="Arial"/>
            </a:endParaRPr>
          </a:p>
          <a:p>
            <a:pPr defTabSz="598064" eaLnBrk="0" fontAlgn="base" hangingPunct="0">
              <a:spcBef>
                <a:spcPct val="0"/>
              </a:spcBef>
              <a:spcAft>
                <a:spcPts val="524"/>
              </a:spcAft>
            </a:pPr>
            <a:endParaRPr lang="vi-VN" sz="2428" dirty="0">
              <a:solidFill>
                <a:srgbClr val="002060"/>
              </a:solidFill>
              <a:latin typeface="HP001 4 hàng" panose="020B0603050302020204" pitchFamily="34" charset="-93"/>
              <a:cs typeface="Arial"/>
              <a:sym typeface="Arial"/>
            </a:endParaRPr>
          </a:p>
          <a:p>
            <a:pPr defTabSz="598064" eaLnBrk="0" fontAlgn="base" hangingPunct="0">
              <a:spcBef>
                <a:spcPct val="0"/>
              </a:spcBef>
              <a:spcAft>
                <a:spcPts val="524"/>
              </a:spcAft>
            </a:pPr>
            <a:endParaRPr lang="vi-VN" sz="2428" dirty="0">
              <a:solidFill>
                <a:srgbClr val="002060"/>
              </a:solidFill>
              <a:latin typeface="HP001 4 hàng" panose="020B0603050302020204" pitchFamily="34" charset="-93"/>
              <a:cs typeface="Arial"/>
              <a:sym typeface="Arial"/>
            </a:endParaRPr>
          </a:p>
          <a:p>
            <a:pPr defTabSz="598064" eaLnBrk="0" fontAlgn="base" hangingPunct="0">
              <a:spcBef>
                <a:spcPct val="0"/>
              </a:spcBef>
              <a:spcAft>
                <a:spcPts val="524"/>
              </a:spcAft>
            </a:pPr>
            <a:endParaRPr lang="vi-VN" sz="2428" dirty="0">
              <a:solidFill>
                <a:srgbClr val="002060"/>
              </a:solidFill>
              <a:latin typeface="HP001 4 hàng" panose="020B0603050302020204" pitchFamily="34" charset="-93"/>
              <a:cs typeface="Arial"/>
              <a:sym typeface="Arial"/>
            </a:endParaRPr>
          </a:p>
          <a:p>
            <a:pPr defTabSz="598064" eaLnBrk="0" fontAlgn="base" hangingPunct="0">
              <a:spcBef>
                <a:spcPct val="0"/>
              </a:spcBef>
              <a:spcAft>
                <a:spcPts val="524"/>
              </a:spcAft>
            </a:pPr>
            <a:endParaRPr lang="vi-VN" sz="2428" dirty="0">
              <a:solidFill>
                <a:srgbClr val="002060"/>
              </a:solidFill>
              <a:latin typeface="HP001 4 hàng" panose="020B0603050302020204" pitchFamily="34" charset="-93"/>
              <a:cs typeface="Arial"/>
              <a:sym typeface="Arial"/>
            </a:endParaRPr>
          </a:p>
          <a:p>
            <a:pPr defTabSz="598064" eaLnBrk="0" fontAlgn="base" hangingPunct="0">
              <a:spcBef>
                <a:spcPct val="0"/>
              </a:spcBef>
              <a:spcAft>
                <a:spcPts val="524"/>
              </a:spcAft>
            </a:pPr>
            <a:endParaRPr lang="vi-VN" sz="2428" dirty="0">
              <a:solidFill>
                <a:srgbClr val="002060"/>
              </a:solidFill>
              <a:latin typeface="HP001 4 hàng" panose="020B0603050302020204" pitchFamily="34" charset="-93"/>
              <a:cs typeface="Arial"/>
              <a:sym typeface="Arial"/>
            </a:endParaRPr>
          </a:p>
          <a:p>
            <a:pPr defTabSz="598064" eaLnBrk="0" fontAlgn="base" hangingPunct="0">
              <a:spcBef>
                <a:spcPct val="0"/>
              </a:spcBef>
              <a:spcAft>
                <a:spcPts val="524"/>
              </a:spcAft>
            </a:pPr>
            <a:endParaRPr lang="vi-VN" sz="2428" dirty="0">
              <a:solidFill>
                <a:srgbClr val="002060"/>
              </a:solidFill>
              <a:latin typeface="HP001 4 hàng" panose="020B0603050302020204" pitchFamily="34" charset="-93"/>
              <a:cs typeface="Arial"/>
              <a:sym typeface="Arial"/>
            </a:endParaRPr>
          </a:p>
          <a:p>
            <a:pPr defTabSz="598064" eaLnBrk="0" fontAlgn="base" hangingPunct="0">
              <a:spcBef>
                <a:spcPct val="0"/>
              </a:spcBef>
              <a:spcAft>
                <a:spcPts val="524"/>
              </a:spcAft>
            </a:pPr>
            <a:endParaRPr lang="vi-VN" sz="2428" dirty="0">
              <a:solidFill>
                <a:srgbClr val="002060"/>
              </a:solidFill>
              <a:latin typeface="HP001 4 hàng" panose="020B0603050302020204" pitchFamily="34" charset="-93"/>
              <a:cs typeface="Arial"/>
              <a:sym typeface="Arial"/>
            </a:endParaRPr>
          </a:p>
          <a:p>
            <a:pPr defTabSz="598064" eaLnBrk="0" fontAlgn="base" hangingPunct="0">
              <a:spcBef>
                <a:spcPct val="0"/>
              </a:spcBef>
              <a:spcAft>
                <a:spcPts val="524"/>
              </a:spcAft>
            </a:pPr>
            <a:r>
              <a:rPr lang="vi-VN" sz="2428" dirty="0">
                <a:solidFill>
                  <a:srgbClr val="002060"/>
                </a:solidFill>
                <a:latin typeface="HP001 4 hàng" panose="020B0603050302020204" pitchFamily="34" charset="-93"/>
                <a:cs typeface="Arial"/>
                <a:sym typeface="Arial"/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379493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46" y="1530847"/>
            <a:ext cx="10612055" cy="3055663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080" y="855024"/>
            <a:ext cx="1823658" cy="18187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1127722" y="1904777"/>
            <a:ext cx="100773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HP001 5 hàng 1 ô ly" panose="020B0603050302020204" pitchFamily="34" charset="0"/>
                <a:cs typeface="Arial" panose="020B0604020202020204" pitchFamily="34" charset="0"/>
              </a:rPr>
              <a:t>MŎ giờ hǌ</a:t>
            </a:r>
          </a:p>
          <a:p>
            <a:r>
              <a:rPr lang="vi-VN" sz="3200" b="1" dirty="0">
                <a:solidFill>
                  <a:srgbClr val="FF0000"/>
                </a:solidFill>
                <a:latin typeface="HP001 5 hàng 1 ô ly" panose="020B0603050302020204" pitchFamily="34" charset="0"/>
                <a:cs typeface="Arial" panose="020B0604020202020204" pitchFamily="34" charset="0"/>
              </a:rPr>
              <a:t>       </a:t>
            </a:r>
            <a:r>
              <a:rPr lang="vi-VN" sz="3200" b="1" dirty="0">
                <a:solidFill>
                  <a:srgbClr val="002060"/>
                </a:solidFill>
                <a:latin typeface="HP001 5 hàng 1 ô ly" panose="020B0603050302020204" pitchFamily="34" charset="0"/>
                <a:cs typeface="Arial" panose="020B0604020202020204" pitchFamily="34" charset="0"/>
              </a:rPr>
              <a:t>Đúng là wĀ Ǉrư</a:t>
            </a:r>
            <a:r>
              <a:rPr lang="el-GR" sz="3200" b="1" dirty="0">
                <a:solidFill>
                  <a:srgbClr val="002060"/>
                </a:solidFill>
                <a:latin typeface="HP001 5 hàng 1 ô ly" panose="020B0603050302020204" pitchFamily="34" charset="0"/>
                <a:cs typeface="Arial" panose="020B0604020202020204" pitchFamily="34" charset="0"/>
              </a:rPr>
              <a:t>ϐ </a:t>
            </a:r>
            <a:r>
              <a:rPr lang="vi-VN" sz="3200" b="1" dirty="0">
                <a:solidFill>
                  <a:srgbClr val="002060"/>
                </a:solidFill>
                <a:latin typeface="HP001 5 hàng 1 ô ly" panose="020B0603050302020204" pitchFamily="34" charset="0"/>
                <a:cs typeface="Arial" panose="020B0604020202020204" pitchFamily="34" charset="0"/>
              </a:rPr>
              <a:t>cả lġ </a:t>
            </a:r>
            <a:r>
              <a:rPr lang="el-GR" sz="3200" b="1" dirty="0">
                <a:solidFill>
                  <a:srgbClr val="002060"/>
                </a:solidFill>
                <a:latin typeface="HP001 5 hàng 1 ô ly" panose="020B0603050302020204" pitchFamily="34" charset="0"/>
                <a:cs typeface="Arial" panose="020B0604020202020204" pitchFamily="34" charset="0"/>
              </a:rPr>
              <a:t>κ</a:t>
            </a:r>
            <a:r>
              <a:rPr lang="vi-VN" sz="3200" b="1" dirty="0">
                <a:solidFill>
                  <a:srgbClr val="002060"/>
                </a:solidFill>
                <a:latin typeface="HP001 5 hàng 1 ô ly" panose="020B0603050302020204" pitchFamily="34" charset="0"/>
                <a:cs typeface="Arial" panose="020B0604020202020204" pitchFamily="34" charset="0"/>
              </a:rPr>
              <a:t>ì </a:t>
            </a:r>
            <a:r>
              <a:rPr lang="el-GR" sz="3200" b="1" dirty="0">
                <a:solidFill>
                  <a:srgbClr val="002060"/>
                </a:solidFill>
                <a:latin typeface="HP001 5 hàng 1 ô ly" panose="020B0603050302020204" pitchFamily="34" charset="0"/>
                <a:cs typeface="Arial" panose="020B0604020202020204" pitchFamily="34" charset="0"/>
              </a:rPr>
              <a:t>ε</a:t>
            </a:r>
            <a:r>
              <a:rPr lang="vi-VN" sz="3200" b="1" dirty="0">
                <a:solidFill>
                  <a:srgbClr val="002060"/>
                </a:solidFill>
                <a:latin typeface="HP001 5 hàng 1 ô ly" panose="020B0603050302020204" pitchFamily="34" charset="0"/>
                <a:cs typeface="Arial" panose="020B0604020202020204" pitchFamily="34" charset="0"/>
              </a:rPr>
              <a:t>ẳng </a:t>
            </a:r>
            <a:r>
              <a:rPr lang="el-GR" sz="3200" b="1" dirty="0">
                <a:solidFill>
                  <a:srgbClr val="002060"/>
                </a:solidFill>
                <a:latin typeface="HP001 5 hàng 1 ô ly" panose="020B0603050302020204" pitchFamily="34" charset="0"/>
                <a:cs typeface="Arial" panose="020B0604020202020204" pitchFamily="34" charset="0"/>
              </a:rPr>
              <a:t>Ύ</a:t>
            </a:r>
            <a:r>
              <a:rPr lang="vi-VN" sz="3200" b="1" dirty="0">
                <a:solidFill>
                  <a:srgbClr val="002060"/>
                </a:solidFill>
                <a:latin typeface="HP001 5 hàng 1 ô ly" panose="020B0603050302020204" pitchFamily="34" charset="0"/>
                <a:cs typeface="Arial" panose="020B0604020202020204" pitchFamily="34" charset="0"/>
              </a:rPr>
              <a:t>ğ </a:t>
            </a:r>
            <a:r>
              <a:rPr lang="el-GR" sz="3200" b="1" dirty="0">
                <a:solidFill>
                  <a:srgbClr val="002060"/>
                </a:solidFill>
                <a:latin typeface="HP001 5 hàng 1 ô ly" panose="020B0603050302020204" pitchFamily="34" charset="0"/>
                <a:cs typeface="Arial" panose="020B0604020202020204" pitchFamily="34" charset="0"/>
              </a:rPr>
              <a:t>ε</a:t>
            </a:r>
            <a:r>
              <a:rPr lang="vi-VN" sz="3200" b="1" dirty="0">
                <a:solidFill>
                  <a:srgbClr val="002060"/>
                </a:solidFill>
                <a:latin typeface="HP001 5 hàng 1 ô ly" panose="020B0603050302020204" pitchFamily="34" charset="0"/>
                <a:cs typeface="Arial" panose="020B0604020202020204" pitchFamily="34" charset="0"/>
              </a:rPr>
              <a:t>út wào.  Lúc đầu, Quang cŜ wgưŖg wgịu. Nǖưng </a:t>
            </a:r>
            <a:r>
              <a:rPr lang="el-GR" sz="3200" b="1" dirty="0">
                <a:solidFill>
                  <a:srgbClr val="002060"/>
                </a:solidFill>
                <a:latin typeface="HP001 5 hàng 1 ô ly" panose="020B0603050302020204" pitchFamily="34" charset="0"/>
                <a:cs typeface="Arial" panose="020B0604020202020204" pitchFamily="34" charset="0"/>
              </a:rPr>
              <a:t>η</a:t>
            </a:r>
            <a:r>
              <a:rPr lang="vi-VN" sz="3200" b="1" dirty="0">
                <a:solidFill>
                  <a:srgbClr val="002060"/>
                </a:solidFill>
                <a:latin typeface="HP001 5 hàng 1 ô ly" panose="020B0603050302020204" pitchFamily="34" charset="0"/>
                <a:cs typeface="Arial" panose="020B0604020202020204" pitchFamily="34" charset="0"/>
              </a:rPr>
              <a:t>ờ </a:t>
            </a:r>
            <a:r>
              <a:rPr lang="el-GR" sz="3200" b="1" dirty="0">
                <a:solidFill>
                  <a:srgbClr val="002060"/>
                </a:solidFill>
                <a:latin typeface="HP001 5 hàng 1 ô ly" panose="020B0603050302020204" pitchFamily="34" charset="0"/>
                <a:cs typeface="Arial" panose="020B0604020202020204" pitchFamily="34" charset="0"/>
              </a:rPr>
              <a:t>κ</a:t>
            </a:r>
            <a:r>
              <a:rPr lang="vi-VN" sz="3200" b="1" dirty="0">
                <a:solidFill>
                  <a:srgbClr val="002060"/>
                </a:solidFill>
                <a:latin typeface="HP001 5 hàng 1 ô ly" panose="020B0603050302020204" pitchFamily="34" charset="0"/>
                <a:cs typeface="Arial" panose="020B0604020202020204" pitchFamily="34" charset="0"/>
              </a:rPr>
              <a:t>ầy giáo và các bạn đųg </a:t>
            </a:r>
            <a:r>
              <a:rPr lang="el-GR" sz="3200" b="1" dirty="0">
                <a:solidFill>
                  <a:srgbClr val="002060"/>
                </a:solidFill>
                <a:latin typeface="HP001 5 hàng 1 ô ly" panose="020B0603050302020204" pitchFamily="34" charset="0"/>
                <a:cs typeface="Arial" panose="020B0604020202020204" pitchFamily="34" charset="0"/>
              </a:rPr>
              <a:t>νμ</a:t>
            </a:r>
            <a:r>
              <a:rPr lang="vi-VN" sz="3200" b="1" dirty="0">
                <a:solidFill>
                  <a:srgbClr val="002060"/>
                </a:solidFill>
                <a:latin typeface="HP001 5 hàng 1 ô ly" panose="020B0603050302020204" pitchFamily="34" charset="0"/>
                <a:cs typeface="Arial" panose="020B0604020202020204" pitchFamily="34" charset="0"/>
              </a:rPr>
              <a:t>łn, Quang đã Ǉự Ǉin h</a:t>
            </a:r>
            <a:r>
              <a:rPr lang="el-GR" sz="3200" b="1" dirty="0">
                <a:solidFill>
                  <a:srgbClr val="002060"/>
                </a:solidFill>
                <a:latin typeface="HP001 5 hàng 1 ô ly" panose="020B0603050302020204" pitchFamily="34" charset="0"/>
                <a:cs typeface="Arial" panose="020B0604020202020204" pitchFamily="34" charset="0"/>
              </a:rPr>
              <a:t>Ω </a:t>
            </a:r>
            <a:r>
              <a:rPr lang="vi-VN" sz="3200" b="1" dirty="0">
                <a:solidFill>
                  <a:srgbClr val="002060"/>
                </a:solidFill>
                <a:latin typeface="HP001 5 hàng 1 ô ly" panose="020B0603050302020204" pitchFamily="34" charset="0"/>
                <a:cs typeface="Arial" panose="020B0604020202020204" pitchFamily="34" charset="0"/>
              </a:rPr>
              <a:t>và wĀ jŎ cá</a:t>
            </a:r>
            <a:r>
              <a:rPr lang="el-GR" sz="3200" b="1" dirty="0">
                <a:solidFill>
                  <a:srgbClr val="002060"/>
                </a:solidFill>
                <a:latin typeface="HP001 5 hàng 1 ô ly" panose="020B0603050302020204" pitchFamily="34" charset="0"/>
                <a:cs typeface="Arial" panose="020B0604020202020204" pitchFamily="34" charset="0"/>
              </a:rPr>
              <a:t>ε </a:t>
            </a:r>
            <a:r>
              <a:rPr lang="vi-VN" sz="3200" b="1" dirty="0">
                <a:solidFill>
                  <a:srgbClr val="002060"/>
                </a:solidFill>
                <a:latin typeface="HP001 5 hàng 1 ô ly" panose="020B0603050302020204" pitchFamily="34" charset="0"/>
                <a:cs typeface="Arial" panose="020B0604020202020204" pitchFamily="34" charset="0"/>
              </a:rPr>
              <a:t>lưu lǨt.  </a:t>
            </a:r>
            <a:endParaRPr lang="en-US" sz="3200" b="1" dirty="0">
              <a:solidFill>
                <a:srgbClr val="002060"/>
              </a:solidFill>
              <a:latin typeface="HP001 5 hàng 1 ô ly" panose="020B06030503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viết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 văn gồm có mấy câu?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từ dễ viết sai trong bài: </a:t>
            </a:r>
          </a:p>
          <a:p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trước, chẳng, Quang, lưu loát,...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5" y="207166"/>
            <a:ext cx="4810627" cy="1274604"/>
            <a:chOff x="3889236" y="207166"/>
            <a:chExt cx="3494976" cy="1274604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1107931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Đoạn văn gồm có 3 câu.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Viết hoa tên đề bài, đầu câu, tên riêng: Quang.</a:t>
            </a:r>
          </a:p>
        </p:txBody>
      </p:sp>
    </p:spTree>
    <p:extLst>
      <p:ext uri="{BB962C8B-B14F-4D97-AF65-F5344CB8AC3E}">
        <p14:creationId xmlns:p14="http://schemas.microsoft.com/office/powerpoint/2010/main" val="7630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3695" y="1103424"/>
            <a:ext cx="6408106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M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Ŏ</a:t>
            </a:r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giờ h</a:t>
            </a:r>
            <a:r>
              <a:rPr lang="en-US" sz="3600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rPr>
              <a:t>ǌ</a:t>
            </a:r>
            <a:endParaRPr lang="vi-VN" sz="3600" b="1" dirty="0">
              <a:solidFill>
                <a:srgbClr val="FF0000"/>
              </a:solidFill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1469" y="48767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- </a:t>
            </a:r>
            <a:r>
              <a:rPr lang="en-US" sz="34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4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2650192" y="1836870"/>
            <a:ext cx="97450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Đúng là wĀ Ǉrư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ϐ </a:t>
            </a:r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cả lġ 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κ</a:t>
            </a:r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ì 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ε</a:t>
            </a:r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ẳng 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Ύ</a:t>
            </a:r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ğ 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ε</a:t>
            </a:r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út wào.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1420493" y="2517371"/>
            <a:ext cx="114329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Lúc đầu, Quang cŜ wgưŖg wgịu.  Nǖưng 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η</a:t>
            </a:r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ờ</a:t>
            </a:r>
            <a:r>
              <a:rPr lang="en-US" sz="3400" b="1" dirty="0"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κ</a:t>
            </a:r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ầy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1227348" y="3185684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giáo và các bạn đųg </a:t>
            </a:r>
            <a:r>
              <a:rPr lang="el-GR" sz="3200" b="1" dirty="0">
                <a:latin typeface="HP001 4 hàng" pitchFamily="34" charset="0"/>
                <a:cs typeface="Arial" panose="020B0604020202020204" pitchFamily="34" charset="0"/>
              </a:rPr>
              <a:t>νμ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łn, Quang</a:t>
            </a:r>
            <a:r>
              <a:rPr lang="en-US" sz="3200" b="1" dirty="0"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đã Ǉự Ǉin h</a:t>
            </a:r>
            <a:r>
              <a:rPr lang="el-GR" sz="3200" b="1" dirty="0">
                <a:latin typeface="HP001 4 hàng" pitchFamily="34" charset="0"/>
                <a:cs typeface="Arial" panose="020B0604020202020204" pitchFamily="34" charset="0"/>
              </a:rPr>
              <a:t>Ω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và wĀ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2023285" y="3875089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jŎ cá</a:t>
            </a:r>
            <a:r>
              <a:rPr lang="el-GR" sz="3200" b="1" dirty="0">
                <a:latin typeface="HP001 4 hàng" pitchFamily="34" charset="0"/>
                <a:cs typeface="Arial" panose="020B0604020202020204" pitchFamily="34" charset="0"/>
              </a:rPr>
              <a:t>ε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lưu lǨt.  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32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A76B35-C53E-4365-88B0-78505D3005E0}"/>
              </a:ext>
            </a:extLst>
          </p:cNvPr>
          <p:cNvSpPr txBox="1"/>
          <p:nvPr/>
        </p:nvSpPr>
        <p:spPr>
          <a:xfrm>
            <a:off x="233473" y="313970"/>
            <a:ext cx="12233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thiếu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bảng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thuộc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7FE26E-62EC-4943-82CE-B660B1F408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57151" y="6090812"/>
            <a:ext cx="12249151" cy="8047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AD44E-F69B-4D89-B980-3C5DAAC502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0" y="-1974"/>
            <a:ext cx="12249151" cy="3124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43832" y="5753100"/>
            <a:ext cx="12211050" cy="1104900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94" y="4948790"/>
            <a:ext cx="1470557" cy="19202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3615" y="4998473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1489B9A-25A7-4D92-8A21-5F251666A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43288"/>
              </p:ext>
            </p:extLst>
          </p:nvPr>
        </p:nvGraphicFramePr>
        <p:xfrm>
          <a:off x="1346041" y="1264207"/>
          <a:ext cx="4611603" cy="4938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:a16="http://schemas.microsoft.com/office/drawing/2014/main" val="135133656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2663930103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959943400"/>
                    </a:ext>
                  </a:extLst>
                </a:gridCol>
              </a:tblGrid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Số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thứ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tự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Tên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1678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pê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97545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quy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01351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e-rờ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25244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ét-sì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18233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33529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F6DDEDE-BF00-48BA-A1F0-F12C707DD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705765"/>
              </p:ext>
            </p:extLst>
          </p:nvPr>
        </p:nvGraphicFramePr>
        <p:xfrm>
          <a:off x="6232012" y="1326788"/>
          <a:ext cx="4611603" cy="4764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:a16="http://schemas.microsoft.com/office/drawing/2014/main" val="245313428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2687566283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1615209565"/>
                    </a:ext>
                  </a:extLst>
                </a:gridCol>
              </a:tblGrid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Số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thứ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tự</a:t>
                      </a:r>
                      <a:endParaRPr lang="en-US" sz="2400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Chữ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cái</a:t>
                      </a:r>
                      <a:endParaRPr lang="en-US" sz="2400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Tên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chữ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cái</a:t>
                      </a:r>
                      <a:endParaRPr lang="en-US" sz="2400" spc="-1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319990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440451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871777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462052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ích-xì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894435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 dài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Rectangle: Rounded Corners 20"/>
          <p:cNvSpPr/>
          <p:nvPr/>
        </p:nvSpPr>
        <p:spPr>
          <a:xfrm>
            <a:off x="3392104" y="5586186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Rectangle: Rounded Corners 20"/>
          <p:cNvSpPr/>
          <p:nvPr/>
        </p:nvSpPr>
        <p:spPr>
          <a:xfrm>
            <a:off x="8297932" y="2302148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Rectangle: Rounded Corners 20"/>
          <p:cNvSpPr/>
          <p:nvPr/>
        </p:nvSpPr>
        <p:spPr>
          <a:xfrm>
            <a:off x="8297932" y="394226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Rectangle: Rounded Corners 20"/>
          <p:cNvSpPr/>
          <p:nvPr/>
        </p:nvSpPr>
        <p:spPr>
          <a:xfrm>
            <a:off x="8297932" y="5511006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8297932" y="2302148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22" name="Rectangle: Rounded Corners 20"/>
          <p:cNvSpPr/>
          <p:nvPr/>
        </p:nvSpPr>
        <p:spPr>
          <a:xfrm>
            <a:off x="3385143" y="5561148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23" name="Rectangle: Rounded Corners 20"/>
          <p:cNvSpPr/>
          <p:nvPr/>
        </p:nvSpPr>
        <p:spPr>
          <a:xfrm>
            <a:off x="8297932" y="391596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24" name="Rectangle: Rounded Corners 20"/>
          <p:cNvSpPr/>
          <p:nvPr/>
        </p:nvSpPr>
        <p:spPr>
          <a:xfrm>
            <a:off x="8297932" y="5511006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51911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321980" y="336413"/>
            <a:ext cx="11432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3. Sắp xếp tên các bạn dưới đây theo đúng thứ tự trong bảng chữ cái. Viết lại tên các bạn theo thứ tự đã sắp xếp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B22AAD-A185-4DB4-BB79-7EF5903CDE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16" b="93880" l="0" r="17570">
                        <a14:foregroundMark x1="7101" y1="53385" x2="11933" y2="67057"/>
                      </a14:backgroundRemoval>
                    </a14:imgEffect>
                  </a14:imgLayer>
                </a14:imgProps>
              </a:ext>
            </a:extLst>
          </a:blip>
          <a:srcRect t="31570" r="82824" b="12991"/>
          <a:stretch/>
        </p:blipFill>
        <p:spPr>
          <a:xfrm>
            <a:off x="1306347" y="1823856"/>
            <a:ext cx="1506615" cy="27340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7DA2F4-0294-4409-9793-E31B629326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99" b="88802" l="17643" r="43192"/>
                    </a14:imgEffect>
                  </a14:imgLayer>
                </a14:imgProps>
              </a:ext>
            </a:extLst>
          </a:blip>
          <a:srcRect l="18454" t="31957" r="58256" b="14368"/>
          <a:stretch/>
        </p:blipFill>
        <p:spPr>
          <a:xfrm>
            <a:off x="3048058" y="1823856"/>
            <a:ext cx="2045370" cy="26502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CD1C07-EDB0-4009-99D2-6A5418F2AA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99" b="88542" l="42167" r="59517"/>
                    </a14:imgEffect>
                  </a14:imgLayer>
                </a14:imgProps>
              </a:ext>
            </a:extLst>
          </a:blip>
          <a:srcRect l="43322" t="31957" r="41086" b="13842"/>
          <a:stretch/>
        </p:blipFill>
        <p:spPr>
          <a:xfrm>
            <a:off x="5399947" y="1844475"/>
            <a:ext cx="1334954" cy="26090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DFCB2B-061B-4B1F-A972-ACFF0C65383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380" b="86719" l="62299" r="78697">
                        <a14:foregroundMark x1="67643" y1="53255" x2="68082" y2="63932"/>
                      </a14:backgroundRemoval>
                    </a14:imgEffect>
                  </a14:imgLayer>
                </a14:imgProps>
              </a:ext>
            </a:extLst>
          </a:blip>
          <a:srcRect l="61776" t="31475" r="21448" b="13843"/>
          <a:stretch/>
        </p:blipFill>
        <p:spPr>
          <a:xfrm>
            <a:off x="7384842" y="1823856"/>
            <a:ext cx="1491917" cy="27340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2C0327-EA21-4EC7-BE8F-4C94B43FDEC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469" b="89193" l="80454" r="98902">
                        <a14:foregroundMark x1="93265" y1="49219" x2="87701" y2="70703"/>
                        <a14:foregroundMark x1="82943" y1="52083" x2="90849" y2="64063"/>
                      </a14:backgroundRemoval>
                    </a14:imgEffect>
                  </a14:imgLayer>
                </a14:imgProps>
              </a:ext>
            </a:extLst>
          </a:blip>
          <a:srcRect l="81415" t="32096" r="1809" b="14544"/>
          <a:stretch/>
        </p:blipFill>
        <p:spPr>
          <a:xfrm>
            <a:off x="9314419" y="1883803"/>
            <a:ext cx="1461861" cy="26141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9B3CD7-CC4F-420F-A4F7-233D1BD00A0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0952BC-2BF8-479D-9F37-6A2E111A560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5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89017E-6 L -0.42214 0.3024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07" y="15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5607E-7 L 0.06654 0.2929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" y="14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5607E-7 L -0.20248 0.2938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0" y="14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5607E-7 L -0.15703 0.2809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14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89017E-6 L 0.49623 0.2989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5" y="14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462</Words>
  <Application>Microsoft Office PowerPoint</Application>
  <PresentationFormat>Widescreen</PresentationFormat>
  <Paragraphs>104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Arial-Rounded</vt:lpstr>
      <vt:lpstr>Calibri</vt:lpstr>
      <vt:lpstr>Calibri Light</vt:lpstr>
      <vt:lpstr>HP001 4 hàng</vt:lpstr>
      <vt:lpstr>HP001 5 hàng 1 ô ly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183</cp:revision>
  <dcterms:created xsi:type="dcterms:W3CDTF">2021-06-02T14:23:54Z</dcterms:created>
  <dcterms:modified xsi:type="dcterms:W3CDTF">2023-09-16T15:22:38Z</dcterms:modified>
</cp:coreProperties>
</file>