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1" r:id="rId2"/>
    <p:sldId id="256" r:id="rId3"/>
    <p:sldId id="310" r:id="rId4"/>
    <p:sldId id="309" r:id="rId5"/>
    <p:sldId id="311" r:id="rId6"/>
    <p:sldId id="312" r:id="rId7"/>
    <p:sldId id="313" r:id="rId8"/>
    <p:sldId id="314" r:id="rId9"/>
    <p:sldId id="315" r:id="rId10"/>
    <p:sldId id="316" r:id="rId11"/>
    <p:sldId id="318" r:id="rId12"/>
    <p:sldId id="319" r:id="rId13"/>
    <p:sldId id="317" r:id="rId14"/>
    <p:sldId id="32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6E4"/>
    <a:srgbClr val="FFF89A"/>
    <a:srgbClr val="E07235"/>
    <a:srgbClr val="EB54E9"/>
    <a:srgbClr val="D34CD6"/>
    <a:srgbClr val="D8F3FC"/>
    <a:srgbClr val="EF5F5F"/>
    <a:srgbClr val="9CDCF8"/>
    <a:srgbClr val="BED09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F35BD-22EA-4846-B1CD-B74766432BB0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22917-D00F-4389-ACE0-37F3FF0DC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6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7" y="213044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8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6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60"/>
            <a:ext cx="12145869" cy="61863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6" y="976550"/>
            <a:ext cx="2395480" cy="80235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-50513" y="2230296"/>
            <a:ext cx="12196381" cy="3896204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7" y="4300319"/>
            <a:ext cx="12822687" cy="19557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" y="750302"/>
            <a:ext cx="11349317" cy="984154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99573" y="2122129"/>
            <a:ext cx="7374735" cy="361587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527812" y="313243"/>
            <a:ext cx="3054592" cy="295655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00162" y="4295054"/>
            <a:ext cx="2812238" cy="1610792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525224" y="1957479"/>
            <a:ext cx="2108763" cy="3921198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8368913" y="4273320"/>
            <a:ext cx="3649221" cy="157653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049825" y="2336448"/>
            <a:ext cx="2607412" cy="393380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60115" y="5575441"/>
            <a:ext cx="13551532" cy="92083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60116" y="5737958"/>
            <a:ext cx="13551543" cy="7635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60116" y="5796679"/>
            <a:ext cx="13551539" cy="1120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492030" y="3381647"/>
            <a:ext cx="7064975" cy="9803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538" tIns="49268" rIns="98538" bIns="49268" anchor="ctr"/>
          <a:lstStyle/>
          <a:p>
            <a:pPr algn="ctr" defTabSz="1313552">
              <a:defRPr/>
            </a:pPr>
            <a:r>
              <a:rPr lang="en-US" altLang="zh-CN" sz="252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52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1722" y="2825473"/>
            <a:ext cx="6337932" cy="102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97518">
              <a:lnSpc>
                <a:spcPct val="150000"/>
              </a:lnSpc>
            </a:pPr>
            <a:r>
              <a:rPr lang="en-US" sz="216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16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ĐOÀN KHUÊ</a:t>
            </a:r>
          </a:p>
          <a:p>
            <a:pPr algn="ctr" defTabSz="297518">
              <a:lnSpc>
                <a:spcPct val="150000"/>
              </a:lnSpc>
            </a:pPr>
            <a:endParaRPr lang="vi-VN" sz="216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599686" y="4108609"/>
            <a:ext cx="6075060" cy="9525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ln w="28575">
                  <a:solidFill>
                    <a:srgbClr val="C00000"/>
                  </a:solidFill>
                </a:ln>
                <a:solidFill>
                  <a:srgbClr val="FCE6E4"/>
                </a:solidFill>
                <a:latin typeface="+mj-lt"/>
              </a:rPr>
              <a:t>Tiết học đầu tiên</a:t>
            </a:r>
            <a:endParaRPr lang="vi-VN" sz="5400" dirty="0">
              <a:ln w="28575">
                <a:solidFill>
                  <a:srgbClr val="C00000"/>
                </a:solidFill>
              </a:ln>
              <a:solidFill>
                <a:srgbClr val="FCE6E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5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062AC-F5B7-40F3-A592-EEE4D999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306458"/>
            <a:ext cx="10535478" cy="61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5A7C6C-0B37-4CA6-B059-0F6DE274C66E}"/>
              </a:ext>
            </a:extLst>
          </p:cNvPr>
          <p:cNvSpPr txBox="1"/>
          <p:nvPr/>
        </p:nvSpPr>
        <p:spPr>
          <a:xfrm>
            <a:off x="3167270" y="2921168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+mj-lt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10251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1A18DF-BA8F-4D09-93A6-4D08F5108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693254"/>
            <a:ext cx="9740348" cy="52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2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1EFFB-2907-41CE-A395-48CBC2A09D12}"/>
              </a:ext>
            </a:extLst>
          </p:cNvPr>
          <p:cNvSpPr txBox="1"/>
          <p:nvPr/>
        </p:nvSpPr>
        <p:spPr>
          <a:xfrm>
            <a:off x="2292727" y="675133"/>
            <a:ext cx="76065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HS :</a:t>
            </a:r>
          </a:p>
        </p:txBody>
      </p:sp>
    </p:spTree>
    <p:extLst>
      <p:ext uri="{BB962C8B-B14F-4D97-AF65-F5344CB8AC3E}">
        <p14:creationId xmlns:p14="http://schemas.microsoft.com/office/powerpoint/2010/main" val="1267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81043" y="2675313"/>
            <a:ext cx="6727932" cy="104817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 học đầu tiên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7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A790B1-1384-46D4-A8CF-971435CD8BF4}"/>
              </a:ext>
            </a:extLst>
          </p:cNvPr>
          <p:cNvSpPr txBox="1"/>
          <p:nvPr/>
        </p:nvSpPr>
        <p:spPr>
          <a:xfrm>
            <a:off x="3067494" y="568603"/>
            <a:ext cx="7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ƯỚNG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DẪN SỬ DỤNG SÁCH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5D941-22FB-419C-8170-BDDA10C3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42808"/>
              </p:ext>
            </p:extLst>
          </p:nvPr>
        </p:nvGraphicFramePr>
        <p:xfrm>
          <a:off x="2595870" y="1787714"/>
          <a:ext cx="7508350" cy="415049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94661">
                  <a:extLst>
                    <a:ext uri="{9D8B030D-6E8A-4147-A177-3AD203B41FA5}">
                      <a16:colId xmlns:a16="http://schemas.microsoft.com/office/drawing/2014/main" val="2907728128"/>
                    </a:ext>
                  </a:extLst>
                </a:gridCol>
                <a:gridCol w="5113689">
                  <a:extLst>
                    <a:ext uri="{9D8B030D-6E8A-4147-A177-3AD203B41FA5}">
                      <a16:colId xmlns:a16="http://schemas.microsoft.com/office/drawing/2014/main" val="672287258"/>
                    </a:ext>
                  </a:extLst>
                </a:gridCol>
              </a:tblGrid>
              <a:tr h="3641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hiệu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Chú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thích</a:t>
                      </a:r>
                      <a:endParaRPr lang="en-US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996961"/>
                  </a:ext>
                </a:extLst>
              </a:tr>
              <a:tr h="76721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hiểu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mới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73913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Làm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để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75162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vừa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củng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0814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Ôn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dụng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kiến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học</a:t>
                      </a:r>
                      <a:r>
                        <a:rPr lang="en-US" dirty="0"/>
                        <a:t> qua </a:t>
                      </a:r>
                      <a:r>
                        <a:rPr lang="en-US" dirty="0" err="1"/>
                        <a:t>các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tập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trò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</a:t>
                      </a:r>
                      <a:r>
                        <a:rPr lang="vi-VN" dirty="0"/>
                        <a:t>ơ</a:t>
                      </a:r>
                      <a:r>
                        <a:rPr lang="en-US" dirty="0" err="1"/>
                        <a:t>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93721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490526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Tìm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dấu</a:t>
                      </a:r>
                      <a:r>
                        <a:rPr lang="en-US" dirty="0"/>
                        <a:t> &gt;; &lt;; = </a:t>
                      </a:r>
                      <a:r>
                        <a:rPr lang="en-US" dirty="0" err="1"/>
                        <a:t>thích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hợp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68267"/>
                  </a:ext>
                </a:extLst>
              </a:tr>
              <a:tr h="36416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                ?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đúng</a:t>
                      </a:r>
                      <a:r>
                        <a:rPr lang="en-US" dirty="0"/>
                        <a:t>? Câu </a:t>
                      </a:r>
                      <a:r>
                        <a:rPr lang="en-US" dirty="0" err="1"/>
                        <a:t>nào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sai</a:t>
                      </a:r>
                      <a:r>
                        <a:rPr lang="en-US" dirty="0"/>
                        <a:t>?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5002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FE7A3E-4C36-4313-A301-7389F06B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183464"/>
            <a:ext cx="1325003" cy="722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91FE3-ACF8-46FE-B9C1-71152278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8" y="2936530"/>
            <a:ext cx="1310050" cy="656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3C9D2-976F-429B-98BC-A083E137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87" y="3592534"/>
            <a:ext cx="1310050" cy="651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3E21D-774A-4458-90B2-62A07805B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4" y="4253150"/>
            <a:ext cx="1310050" cy="646249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9D0D70BA-6731-4E9A-9D33-CADF687863C0}"/>
              </a:ext>
            </a:extLst>
          </p:cNvPr>
          <p:cNvSpPr/>
          <p:nvPr/>
        </p:nvSpPr>
        <p:spPr>
          <a:xfrm>
            <a:off x="3239771" y="4903764"/>
            <a:ext cx="515279" cy="2828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1CB8101-C2E5-42F1-961A-99034358237A}"/>
              </a:ext>
            </a:extLst>
          </p:cNvPr>
          <p:cNvSpPr/>
          <p:nvPr/>
        </p:nvSpPr>
        <p:spPr>
          <a:xfrm>
            <a:off x="3243942" y="5270816"/>
            <a:ext cx="809724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&gt;;&lt;;=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73B0C8AD-D2F8-4C1B-986D-CDE9400BFC46}"/>
              </a:ext>
            </a:extLst>
          </p:cNvPr>
          <p:cNvSpPr/>
          <p:nvPr/>
        </p:nvSpPr>
        <p:spPr>
          <a:xfrm>
            <a:off x="3233212" y="5637868"/>
            <a:ext cx="736113" cy="282843"/>
          </a:xfrm>
          <a:prstGeom prst="roundRect">
            <a:avLst/>
          </a:prstGeom>
          <a:solidFill>
            <a:srgbClr val="FFCC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Đ,S</a:t>
            </a:r>
          </a:p>
        </p:txBody>
      </p:sp>
    </p:spTree>
    <p:extLst>
      <p:ext uri="{BB962C8B-B14F-4D97-AF65-F5344CB8AC3E}">
        <p14:creationId xmlns:p14="http://schemas.microsoft.com/office/powerpoint/2010/main" val="27648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182DE-01BE-4D2E-93E1-F7B3CA00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39" y="1609367"/>
            <a:ext cx="3369586" cy="4703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FACA8-3CEC-4562-91A9-D2D796AA3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76" y="1655370"/>
            <a:ext cx="3335085" cy="4657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F5E28-7E8A-4197-8C83-77E35889046D}"/>
              </a:ext>
            </a:extLst>
          </p:cNvPr>
          <p:cNvSpPr txBox="1"/>
          <p:nvPr/>
        </p:nvSpPr>
        <p:spPr>
          <a:xfrm>
            <a:off x="3576297" y="545013"/>
            <a:ext cx="64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GIỚI THIỆU SÁCH TOÁN 1</a:t>
            </a:r>
          </a:p>
        </p:txBody>
      </p:sp>
    </p:spTree>
    <p:extLst>
      <p:ext uri="{BB962C8B-B14F-4D97-AF65-F5344CB8AC3E}">
        <p14:creationId xmlns:p14="http://schemas.microsoft.com/office/powerpoint/2010/main" val="107564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5931DB-902B-409E-AFCD-09719C80A4EE}"/>
              </a:ext>
            </a:extLst>
          </p:cNvPr>
          <p:cNvSpPr txBox="1"/>
          <p:nvPr/>
        </p:nvSpPr>
        <p:spPr>
          <a:xfrm>
            <a:off x="2799589" y="410817"/>
            <a:ext cx="787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MỤC LỤC SÁCH (Trang 4-5)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FD4A-1ECC-43FD-9AF5-E22417344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>
          <a:xfrm>
            <a:off x="968434" y="1118703"/>
            <a:ext cx="9706869" cy="502257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6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DE65A-29A7-44E0-A5A0-8280DA33D131}"/>
              </a:ext>
            </a:extLst>
          </p:cNvPr>
          <p:cNvSpPr txBox="1"/>
          <p:nvPr/>
        </p:nvSpPr>
        <p:spPr>
          <a:xfrm>
            <a:off x="975015" y="282504"/>
            <a:ext cx="1024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MỘT SỐ THUẬT NGỮ DÙNG TRONG SÁCH (T 114-115)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2243C-B77F-4431-8470-AF3A98D6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5" y="1088725"/>
            <a:ext cx="8952520" cy="505304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1879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51553-99FA-482F-8CEB-53A3CB1D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493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7827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C7222-E6A9-4616-8036-ACE1F96EAA2F}"/>
              </a:ext>
            </a:extLst>
          </p:cNvPr>
          <p:cNvSpPr txBox="1"/>
          <p:nvPr/>
        </p:nvSpPr>
        <p:spPr>
          <a:xfrm>
            <a:off x="1565625" y="776824"/>
            <a:ext cx="87445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391DD-9B81-4211-875F-FFADD8818C8D}"/>
              </a:ext>
            </a:extLst>
          </p:cNvPr>
          <p:cNvGrpSpPr/>
          <p:nvPr/>
        </p:nvGrpSpPr>
        <p:grpSpPr>
          <a:xfrm>
            <a:off x="1565625" y="1794671"/>
            <a:ext cx="8744566" cy="4100973"/>
            <a:chOff x="1547664" y="995434"/>
            <a:chExt cx="6264696" cy="28093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7057AC-87BC-430A-A539-6A4554A0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995434"/>
              <a:ext cx="6264696" cy="2800533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5" name="Up Arrow Callout 3">
              <a:extLst>
                <a:ext uri="{FF2B5EF4-FFF2-40B4-BE49-F238E27FC236}">
                  <a16:creationId xmlns:a16="http://schemas.microsoft.com/office/drawing/2014/main" id="{CA5B2308-CC31-4D53-A1B4-217664284826}"/>
                </a:ext>
              </a:extLst>
            </p:cNvPr>
            <p:cNvSpPr/>
            <p:nvPr/>
          </p:nvSpPr>
          <p:spPr>
            <a:xfrm>
              <a:off x="2051720" y="3208081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</a:p>
          </p:txBody>
        </p:sp>
        <p:sp>
          <p:nvSpPr>
            <p:cNvPr id="6" name="Up Arrow Callout 4">
              <a:extLst>
                <a:ext uri="{FF2B5EF4-FFF2-40B4-BE49-F238E27FC236}">
                  <a16:creationId xmlns:a16="http://schemas.microsoft.com/office/drawing/2014/main" id="{5AA96BCE-FEB1-428D-855A-33102F1C6AA7}"/>
                </a:ext>
              </a:extLst>
            </p:cNvPr>
            <p:cNvSpPr/>
            <p:nvPr/>
          </p:nvSpPr>
          <p:spPr>
            <a:xfrm>
              <a:off x="4546553" y="3075806"/>
              <a:ext cx="972108" cy="728995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Up Arrow Callout 5">
              <a:extLst>
                <a:ext uri="{FF2B5EF4-FFF2-40B4-BE49-F238E27FC236}">
                  <a16:creationId xmlns:a16="http://schemas.microsoft.com/office/drawing/2014/main" id="{9BBF4882-147E-432D-8B8F-4286DF3752EC}"/>
                </a:ext>
              </a:extLst>
            </p:cNvPr>
            <p:cNvSpPr/>
            <p:nvPr/>
          </p:nvSpPr>
          <p:spPr>
            <a:xfrm>
              <a:off x="6732240" y="3204264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Up Arrow Callout 6">
              <a:extLst>
                <a:ext uri="{FF2B5EF4-FFF2-40B4-BE49-F238E27FC236}">
                  <a16:creationId xmlns:a16="http://schemas.microsoft.com/office/drawing/2014/main" id="{19E843F0-F818-4CCD-B289-CDA34EA6FADE}"/>
                </a:ext>
              </a:extLst>
            </p:cNvPr>
            <p:cNvSpPr/>
            <p:nvPr/>
          </p:nvSpPr>
          <p:spPr>
            <a:xfrm>
              <a:off x="5578878" y="3220958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Up Arrow Callout 7">
              <a:extLst>
                <a:ext uri="{FF2B5EF4-FFF2-40B4-BE49-F238E27FC236}">
                  <a16:creationId xmlns:a16="http://schemas.microsoft.com/office/drawing/2014/main" id="{FE6C826E-CBB4-40A8-8DE3-82976DF34080}"/>
                </a:ext>
              </a:extLst>
            </p:cNvPr>
            <p:cNvSpPr/>
            <p:nvPr/>
          </p:nvSpPr>
          <p:spPr>
            <a:xfrm>
              <a:off x="3572272" y="3220959"/>
              <a:ext cx="792088" cy="583843"/>
            </a:xfrm>
            <a:prstGeom prst="upArrowCallout">
              <a:avLst/>
            </a:prstGeom>
            <a:solidFill>
              <a:srgbClr val="66FF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19450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191</Words>
  <Application>Microsoft Office PowerPoint</Application>
  <PresentationFormat>Widescreen</PresentationFormat>
  <Paragraphs>35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UTM Cookies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135</cp:revision>
  <dcterms:created xsi:type="dcterms:W3CDTF">2021-06-02T01:34:28Z</dcterms:created>
  <dcterms:modified xsi:type="dcterms:W3CDTF">2023-07-19T06:59:07Z</dcterms:modified>
</cp:coreProperties>
</file>